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2.xml" ContentType="application/vnd.openxmlformats-officedocument.presentationml.comments+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9.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43" r:id="rId2"/>
    <p:sldId id="344" r:id="rId3"/>
    <p:sldId id="345" r:id="rId4"/>
    <p:sldId id="346" r:id="rId5"/>
    <p:sldId id="256" r:id="rId6"/>
    <p:sldId id="347" r:id="rId7"/>
    <p:sldId id="287" r:id="rId8"/>
    <p:sldId id="288" r:id="rId9"/>
    <p:sldId id="340" r:id="rId10"/>
    <p:sldId id="289" r:id="rId11"/>
    <p:sldId id="290" r:id="rId12"/>
    <p:sldId id="291" r:id="rId13"/>
    <p:sldId id="295" r:id="rId14"/>
    <p:sldId id="312" r:id="rId15"/>
    <p:sldId id="319" r:id="rId16"/>
    <p:sldId id="342" r:id="rId17"/>
    <p:sldId id="348" r:id="rId18"/>
    <p:sldId id="349" r:id="rId19"/>
    <p:sldId id="266" r:id="rId20"/>
    <p:sldId id="297" r:id="rId21"/>
    <p:sldId id="350" r:id="rId22"/>
    <p:sldId id="351" r:id="rId23"/>
    <p:sldId id="352" r:id="rId24"/>
    <p:sldId id="300" r:id="rId25"/>
    <p:sldId id="353" r:id="rId26"/>
    <p:sldId id="286" r:id="rId27"/>
    <p:sldId id="356" r:id="rId28"/>
    <p:sldId id="318"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h Phuong" initials="H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9C76"/>
    <a:srgbClr val="71BD8A"/>
    <a:srgbClr val="529E72"/>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6" autoAdjust="0"/>
    <p:restoredTop sz="94660"/>
  </p:normalViewPr>
  <p:slideViewPr>
    <p:cSldViewPr snapToGrid="0">
      <p:cViewPr varScale="1">
        <p:scale>
          <a:sx n="83" d="100"/>
          <a:sy n="83" d="100"/>
        </p:scale>
        <p:origin x="576" y="91"/>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8-22T19:05:01.926" idx="1">
    <p:pos x="32" y="1667"/>
    <p:text>Phạm Đan Quế trình bày riêng thành 1 quyển: Bói Kiều như 1 nét văn hóa</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08-22T21:22:21.149" idx="2">
    <p:pos x="7241" y="165"/>
    <p:text> số phận thế nên ms đỏi tên thành đoạn trg tân thanh rồi nhưng người VN khó khớ tên hàn lâm quá nên đổi thành truyện kiều</p:text>
  </p:cm>
</p:cmLst>
</file>

<file path=ppt/diagrams/_rels/data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g"/></Relationships>
</file>

<file path=ppt/diagrams/_rels/drawing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B39DF8-8485-48C6-A657-A19159E69E9D}" type="doc">
      <dgm:prSet loTypeId="urn:microsoft.com/office/officeart/2005/8/layout/radial5" loCatId="cycle" qsTypeId="urn:microsoft.com/office/officeart/2005/8/quickstyle/3d1" qsCatId="3D" csTypeId="urn:microsoft.com/office/officeart/2005/8/colors/colorful1" csCatId="colorful" phldr="1"/>
      <dgm:spPr/>
      <dgm:t>
        <a:bodyPr/>
        <a:lstStyle/>
        <a:p>
          <a:endParaRPr lang="en-US"/>
        </a:p>
      </dgm:t>
    </dgm:pt>
    <dgm:pt modelId="{A5D96100-C21C-42EC-9457-502CD065B170}">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vi-VN" sz="2200" b="1" i="1" smtClean="0">
              <a:solidFill>
                <a:srgbClr val="FF0000"/>
              </a:solidFill>
              <a:latin typeface="Times New Roman" panose="02020603050405020304" pitchFamily="18" charset="0"/>
              <a:cs typeface="Times New Roman" panose="02020603050405020304" pitchFamily="18" charset="0"/>
            </a:rPr>
            <a:t>“</a:t>
          </a:r>
          <a:r>
            <a:rPr lang="en-US" sz="2200" b="1" i="1" smtClean="0">
              <a:solidFill>
                <a:srgbClr val="FF0000"/>
              </a:solidFill>
              <a:latin typeface="Times New Roman" panose="02020603050405020304" pitchFamily="18" charset="0"/>
              <a:cs typeface="Times New Roman" panose="02020603050405020304" pitchFamily="18" charset="0"/>
            </a:rPr>
            <a:t>Thơ văn Nguyễn Du là đỉnh cao của chủ nghĩa nhân đạo trong văn học trung đại</a:t>
          </a:r>
          <a:r>
            <a:rPr lang="vi-VN" sz="2200" b="1" i="1" smtClean="0">
              <a:solidFill>
                <a:srgbClr val="FF0000"/>
              </a:solidFill>
              <a:latin typeface="Times New Roman" panose="02020603050405020304" pitchFamily="18" charset="0"/>
              <a:cs typeface="Times New Roman" panose="02020603050405020304" pitchFamily="18" charset="0"/>
            </a:rPr>
            <a:t>”</a:t>
          </a:r>
          <a:endParaRPr lang="en-US" sz="2200" b="1" i="1">
            <a:solidFill>
              <a:srgbClr val="FF0000"/>
            </a:solidFill>
            <a:latin typeface="Times New Roman" panose="02020603050405020304" pitchFamily="18" charset="0"/>
            <a:cs typeface="Times New Roman" panose="02020603050405020304" pitchFamily="18" charset="0"/>
          </a:endParaRPr>
        </a:p>
      </dgm:t>
    </dgm:pt>
    <dgm:pt modelId="{8C950248-5145-4CF5-B09A-56B878358110}" type="parTrans" cxnId="{658CEFC0-C611-431A-9D56-77A91209DFE1}">
      <dgm:prSet/>
      <dgm:spPr/>
      <dgm:t>
        <a:bodyPr/>
        <a:lstStyle/>
        <a:p>
          <a:endParaRPr lang="en-US"/>
        </a:p>
      </dgm:t>
    </dgm:pt>
    <dgm:pt modelId="{245F85D3-8DC5-4CFE-8E98-CE06768033A9}" type="sibTrans" cxnId="{658CEFC0-C611-431A-9D56-77A91209DFE1}">
      <dgm:prSet/>
      <dgm:spPr/>
      <dgm:t>
        <a:bodyPr/>
        <a:lstStyle/>
        <a:p>
          <a:endParaRPr lang="en-US"/>
        </a:p>
      </dgm:t>
    </dgm:pt>
    <dgm:pt modelId="{3924664A-0D20-423F-B2CD-13A8485BC4C0}">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000" smtClean="0">
              <a:latin typeface="Times New Roman" panose="02020603050405020304" pitchFamily="18" charset="0"/>
              <a:cs typeface="Times New Roman" panose="02020603050405020304" pitchFamily="18" charset="0"/>
            </a:rPr>
            <a:t>Yêu thương và cảm thông sâu sắc với những con người nhỏ bé, bất hạnh, bị xã hội coi rẻ.</a:t>
          </a:r>
          <a:r>
            <a:rPr lang="vi-VN" sz="2000" smtClean="0">
              <a:latin typeface="Times New Roman" panose="02020603050405020304" pitchFamily="18" charset="0"/>
              <a:cs typeface="Times New Roman" panose="02020603050405020304" pitchFamily="18" charset="0"/>
            </a:rPr>
            <a:t>                                                                                                                   </a:t>
          </a:r>
          <a:endParaRPr lang="en-US" sz="2000"/>
        </a:p>
      </dgm:t>
    </dgm:pt>
    <dgm:pt modelId="{1857BEB4-BADE-498C-A64D-9E36D57896C3}" type="parTrans" cxnId="{D4201088-397E-4C10-9063-F1510FCE1ED4}">
      <dgm:prSet/>
      <dgm:spPr/>
      <dgm:t>
        <a:bodyPr/>
        <a:lstStyle/>
        <a:p>
          <a:endParaRPr lang="en-US"/>
        </a:p>
      </dgm:t>
    </dgm:pt>
    <dgm:pt modelId="{C5E402BB-A8E1-451A-AB2B-17C0104F63FC}" type="sibTrans" cxnId="{D4201088-397E-4C10-9063-F1510FCE1ED4}">
      <dgm:prSet/>
      <dgm:spPr/>
      <dgm:t>
        <a:bodyPr/>
        <a:lstStyle/>
        <a:p>
          <a:endParaRPr lang="en-US"/>
        </a:p>
      </dgm:t>
    </dgm:pt>
    <dgm:pt modelId="{17283950-A2CA-47A0-BFD0-9269B6AE7077}">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000" smtClean="0">
              <a:latin typeface="Times New Roman" panose="02020603050405020304" pitchFamily="18" charset="0"/>
              <a:cs typeface="Times New Roman" panose="02020603050405020304" pitchFamily="18" charset="0"/>
            </a:rPr>
            <a:t>Đề cập đến thân phận và ngợi ca, trân trọng những người phụ nữ, nhất là người phụ nữ có sắc đẹp và có tài văn chương.</a:t>
          </a:r>
          <a:r>
            <a:rPr lang="vi-VN" sz="2000" smtClean="0">
              <a:latin typeface="Times New Roman" panose="02020603050405020304" pitchFamily="18" charset="0"/>
              <a:cs typeface="Times New Roman" panose="02020603050405020304" pitchFamily="18" charset="0"/>
            </a:rPr>
            <a:t>                                                                               </a:t>
          </a:r>
          <a:endParaRPr lang="en-US" sz="2000"/>
        </a:p>
      </dgm:t>
    </dgm:pt>
    <dgm:pt modelId="{5DA5AE85-AC0F-427D-BC8B-DC38629EE4F7}" type="parTrans" cxnId="{0A242DCA-B7BD-4234-AE44-051B19057571}">
      <dgm:prSet/>
      <dgm:spPr/>
      <dgm:t>
        <a:bodyPr/>
        <a:lstStyle/>
        <a:p>
          <a:endParaRPr lang="en-US"/>
        </a:p>
      </dgm:t>
    </dgm:pt>
    <dgm:pt modelId="{0960DC10-7391-473B-BC00-D6FEDD567899}" type="sibTrans" cxnId="{0A242DCA-B7BD-4234-AE44-051B19057571}">
      <dgm:prSet/>
      <dgm:spPr/>
      <dgm:t>
        <a:bodyPr/>
        <a:lstStyle/>
        <a:p>
          <a:endParaRPr lang="en-US"/>
        </a:p>
      </dgm:t>
    </dgm:pt>
    <dgm:pt modelId="{59867E8F-21BE-45CC-8310-4F3F2E12BF9D}">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2000" smtClean="0">
              <a:latin typeface="Times New Roman" panose="02020603050405020304" pitchFamily="18" charset="0"/>
              <a:cs typeface="Times New Roman" panose="02020603050405020304" pitchFamily="18" charset="0"/>
            </a:rPr>
            <a:t>Ngợi ca, trân trọng tình yêu lứa đôi, cuộc sống hạnh phúc và công bằng xã hội.</a:t>
          </a:r>
          <a:r>
            <a:rPr lang="vi-VN" sz="2000" smtClean="0">
              <a:latin typeface="Times New Roman" panose="02020603050405020304" pitchFamily="18" charset="0"/>
              <a:cs typeface="Times New Roman" panose="02020603050405020304" pitchFamily="18" charset="0"/>
            </a:rPr>
            <a:t> </a:t>
          </a:r>
          <a:endParaRPr lang="en-US" sz="2000"/>
        </a:p>
      </dgm:t>
    </dgm:pt>
    <dgm:pt modelId="{CD004DEE-9817-4753-89FB-E0BDA01B0D2A}" type="parTrans" cxnId="{3403CE53-80A8-4F86-BA35-47115DA7323A}">
      <dgm:prSet/>
      <dgm:spPr/>
      <dgm:t>
        <a:bodyPr/>
        <a:lstStyle/>
        <a:p>
          <a:endParaRPr lang="en-US"/>
        </a:p>
      </dgm:t>
    </dgm:pt>
    <dgm:pt modelId="{DC3E1FC4-44C4-42BE-86EB-2038B6F8DA60}" type="sibTrans" cxnId="{3403CE53-80A8-4F86-BA35-47115DA7323A}">
      <dgm:prSet/>
      <dgm:spPr/>
      <dgm:t>
        <a:bodyPr/>
        <a:lstStyle/>
        <a:p>
          <a:endParaRPr lang="en-US"/>
        </a:p>
      </dgm:t>
    </dgm:pt>
    <dgm:pt modelId="{E81600D0-C780-4323-8440-3B7D36F4DC25}">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000" smtClean="0">
              <a:latin typeface="Times New Roman" panose="02020603050405020304" pitchFamily="18" charset="0"/>
              <a:cs typeface="Times New Roman" panose="02020603050405020304" pitchFamily="18" charset="0"/>
            </a:rPr>
            <a:t>Bày tỏ thái độ phẫn nộ đối với xã hội phong kiến tàn bạo.</a:t>
          </a:r>
          <a:endParaRPr lang="en-US" sz="2000"/>
        </a:p>
      </dgm:t>
    </dgm:pt>
    <dgm:pt modelId="{FDFD391A-1372-4F0A-BCC6-D797AF469CF6}" type="parTrans" cxnId="{0A8FED2F-2375-4765-8AE0-42BF2C2C4A25}">
      <dgm:prSet/>
      <dgm:spPr/>
      <dgm:t>
        <a:bodyPr/>
        <a:lstStyle/>
        <a:p>
          <a:endParaRPr lang="en-US"/>
        </a:p>
      </dgm:t>
    </dgm:pt>
    <dgm:pt modelId="{209AD650-C139-48FF-816B-680A8878F2B8}" type="sibTrans" cxnId="{0A8FED2F-2375-4765-8AE0-42BF2C2C4A25}">
      <dgm:prSet/>
      <dgm:spPr/>
      <dgm:t>
        <a:bodyPr/>
        <a:lstStyle/>
        <a:p>
          <a:endParaRPr lang="en-US"/>
        </a:p>
      </dgm:t>
    </dgm:pt>
    <dgm:pt modelId="{F426FC8D-E20F-47D9-96F6-7BBCB8DBE570}" type="pres">
      <dgm:prSet presAssocID="{45B39DF8-8485-48C6-A657-A19159E69E9D}" presName="Name0" presStyleCnt="0">
        <dgm:presLayoutVars>
          <dgm:chMax val="1"/>
          <dgm:dir/>
          <dgm:animLvl val="ctr"/>
          <dgm:resizeHandles val="exact"/>
        </dgm:presLayoutVars>
      </dgm:prSet>
      <dgm:spPr/>
      <dgm:t>
        <a:bodyPr/>
        <a:lstStyle/>
        <a:p>
          <a:endParaRPr lang="en-US"/>
        </a:p>
      </dgm:t>
    </dgm:pt>
    <dgm:pt modelId="{19794FF6-A4B8-489A-90F1-F62144AB969A}" type="pres">
      <dgm:prSet presAssocID="{A5D96100-C21C-42EC-9457-502CD065B170}" presName="centerShape" presStyleLbl="node0" presStyleIdx="0" presStyleCnt="1" custScaleX="235005" custScaleY="127775" custLinFactNeighborX="5457" custLinFactNeighborY="256"/>
      <dgm:spPr/>
      <dgm:t>
        <a:bodyPr/>
        <a:lstStyle/>
        <a:p>
          <a:endParaRPr lang="en-US"/>
        </a:p>
      </dgm:t>
    </dgm:pt>
    <dgm:pt modelId="{63F04E89-1699-46C0-A7FF-6E4B7ED085F8}" type="pres">
      <dgm:prSet presAssocID="{1857BEB4-BADE-498C-A64D-9E36D57896C3}" presName="parTrans" presStyleLbl="sibTrans2D1" presStyleIdx="0" presStyleCnt="4"/>
      <dgm:spPr/>
      <dgm:t>
        <a:bodyPr/>
        <a:lstStyle/>
        <a:p>
          <a:endParaRPr lang="en-US"/>
        </a:p>
      </dgm:t>
    </dgm:pt>
    <dgm:pt modelId="{A4B672FA-9C6A-4255-A31C-0FF0535363F2}" type="pres">
      <dgm:prSet presAssocID="{1857BEB4-BADE-498C-A64D-9E36D57896C3}" presName="connectorText" presStyleLbl="sibTrans2D1" presStyleIdx="0" presStyleCnt="4"/>
      <dgm:spPr/>
      <dgm:t>
        <a:bodyPr/>
        <a:lstStyle/>
        <a:p>
          <a:endParaRPr lang="en-US"/>
        </a:p>
      </dgm:t>
    </dgm:pt>
    <dgm:pt modelId="{B876B16E-44AC-4FF1-90EE-269DE53FE900}" type="pres">
      <dgm:prSet presAssocID="{3924664A-0D20-423F-B2CD-13A8485BC4C0}" presName="node" presStyleLbl="node1" presStyleIdx="0" presStyleCnt="4" custScaleX="333525" custRadScaleRad="98855" custRadScaleInc="8953">
        <dgm:presLayoutVars>
          <dgm:bulletEnabled val="1"/>
        </dgm:presLayoutVars>
      </dgm:prSet>
      <dgm:spPr/>
      <dgm:t>
        <a:bodyPr/>
        <a:lstStyle/>
        <a:p>
          <a:endParaRPr lang="en-US"/>
        </a:p>
      </dgm:t>
    </dgm:pt>
    <dgm:pt modelId="{4BD92EA4-3BAB-4DD2-8DC2-A8FF0D91D462}" type="pres">
      <dgm:prSet presAssocID="{5DA5AE85-AC0F-427D-BC8B-DC38629EE4F7}" presName="parTrans" presStyleLbl="sibTrans2D1" presStyleIdx="1" presStyleCnt="4" custLinFactNeighborX="37551"/>
      <dgm:spPr/>
      <dgm:t>
        <a:bodyPr/>
        <a:lstStyle/>
        <a:p>
          <a:endParaRPr lang="en-US"/>
        </a:p>
      </dgm:t>
    </dgm:pt>
    <dgm:pt modelId="{33DD5345-5A1B-4E4B-82C9-0961372335C1}" type="pres">
      <dgm:prSet presAssocID="{5DA5AE85-AC0F-427D-BC8B-DC38629EE4F7}" presName="connectorText" presStyleLbl="sibTrans2D1" presStyleIdx="1" presStyleCnt="4"/>
      <dgm:spPr/>
      <dgm:t>
        <a:bodyPr/>
        <a:lstStyle/>
        <a:p>
          <a:endParaRPr lang="en-US"/>
        </a:p>
      </dgm:t>
    </dgm:pt>
    <dgm:pt modelId="{A2A2A113-5907-4C46-81F1-3E3DBBF8B084}" type="pres">
      <dgm:prSet presAssocID="{17283950-A2CA-47A0-BFD0-9269B6AE7077}" presName="node" presStyleLbl="node1" presStyleIdx="1" presStyleCnt="4" custScaleX="297573" custScaleY="115301" custRadScaleRad="215230" custRadScaleInc="278">
        <dgm:presLayoutVars>
          <dgm:bulletEnabled val="1"/>
        </dgm:presLayoutVars>
      </dgm:prSet>
      <dgm:spPr/>
      <dgm:t>
        <a:bodyPr/>
        <a:lstStyle/>
        <a:p>
          <a:endParaRPr lang="en-US"/>
        </a:p>
      </dgm:t>
    </dgm:pt>
    <dgm:pt modelId="{7A8DA8DE-1BB4-4B49-8782-734CC676EF53}" type="pres">
      <dgm:prSet presAssocID="{CD004DEE-9817-4753-89FB-E0BDA01B0D2A}" presName="parTrans" presStyleLbl="sibTrans2D1" presStyleIdx="2" presStyleCnt="4"/>
      <dgm:spPr/>
      <dgm:t>
        <a:bodyPr/>
        <a:lstStyle/>
        <a:p>
          <a:endParaRPr lang="en-US"/>
        </a:p>
      </dgm:t>
    </dgm:pt>
    <dgm:pt modelId="{A025C945-8846-411B-BDB8-72FFB9DC62CF}" type="pres">
      <dgm:prSet presAssocID="{CD004DEE-9817-4753-89FB-E0BDA01B0D2A}" presName="connectorText" presStyleLbl="sibTrans2D1" presStyleIdx="2" presStyleCnt="4"/>
      <dgm:spPr/>
      <dgm:t>
        <a:bodyPr/>
        <a:lstStyle/>
        <a:p>
          <a:endParaRPr lang="en-US"/>
        </a:p>
      </dgm:t>
    </dgm:pt>
    <dgm:pt modelId="{C254844C-0E0B-4301-B562-512AA6388C42}" type="pres">
      <dgm:prSet presAssocID="{59867E8F-21BE-45CC-8310-4F3F2E12BF9D}" presName="node" presStyleLbl="node1" presStyleIdx="2" presStyleCnt="4" custScaleX="313814" custRadScaleRad="100427" custRadScaleInc="-9758">
        <dgm:presLayoutVars>
          <dgm:bulletEnabled val="1"/>
        </dgm:presLayoutVars>
      </dgm:prSet>
      <dgm:spPr/>
      <dgm:t>
        <a:bodyPr/>
        <a:lstStyle/>
        <a:p>
          <a:endParaRPr lang="en-US"/>
        </a:p>
      </dgm:t>
    </dgm:pt>
    <dgm:pt modelId="{FF7E3F7A-4EC0-49B2-9353-D13B45CEA73D}" type="pres">
      <dgm:prSet presAssocID="{FDFD391A-1372-4F0A-BCC6-D797AF469CF6}" presName="parTrans" presStyleLbl="sibTrans2D1" presStyleIdx="3" presStyleCnt="4"/>
      <dgm:spPr/>
      <dgm:t>
        <a:bodyPr/>
        <a:lstStyle/>
        <a:p>
          <a:endParaRPr lang="en-US"/>
        </a:p>
      </dgm:t>
    </dgm:pt>
    <dgm:pt modelId="{313BCB0D-2DE1-4D39-95DF-D8AF986DC658}" type="pres">
      <dgm:prSet presAssocID="{FDFD391A-1372-4F0A-BCC6-D797AF469CF6}" presName="connectorText" presStyleLbl="sibTrans2D1" presStyleIdx="3" presStyleCnt="4"/>
      <dgm:spPr/>
      <dgm:t>
        <a:bodyPr/>
        <a:lstStyle/>
        <a:p>
          <a:endParaRPr lang="en-US"/>
        </a:p>
      </dgm:t>
    </dgm:pt>
    <dgm:pt modelId="{C7F5C31B-1939-4B08-90F1-831AE602D274}" type="pres">
      <dgm:prSet presAssocID="{E81600D0-C780-4323-8440-3B7D36F4DC25}" presName="node" presStyleLbl="node1" presStyleIdx="3" presStyleCnt="4" custScaleX="248797" custRadScaleRad="179399" custRadScaleInc="2088">
        <dgm:presLayoutVars>
          <dgm:bulletEnabled val="1"/>
        </dgm:presLayoutVars>
      </dgm:prSet>
      <dgm:spPr/>
      <dgm:t>
        <a:bodyPr/>
        <a:lstStyle/>
        <a:p>
          <a:endParaRPr lang="en-US"/>
        </a:p>
      </dgm:t>
    </dgm:pt>
  </dgm:ptLst>
  <dgm:cxnLst>
    <dgm:cxn modelId="{F5A770BA-A287-49AC-A3E5-CBB9C4E67DDE}" type="presOf" srcId="{5DA5AE85-AC0F-427D-BC8B-DC38629EE4F7}" destId="{33DD5345-5A1B-4E4B-82C9-0961372335C1}" srcOrd="1" destOrd="0" presId="urn:microsoft.com/office/officeart/2005/8/layout/radial5"/>
    <dgm:cxn modelId="{0A242DCA-B7BD-4234-AE44-051B19057571}" srcId="{A5D96100-C21C-42EC-9457-502CD065B170}" destId="{17283950-A2CA-47A0-BFD0-9269B6AE7077}" srcOrd="1" destOrd="0" parTransId="{5DA5AE85-AC0F-427D-BC8B-DC38629EE4F7}" sibTransId="{0960DC10-7391-473B-BC00-D6FEDD567899}"/>
    <dgm:cxn modelId="{B8CE25D7-A4C1-4796-A354-7C5E247A7210}" type="presOf" srcId="{59867E8F-21BE-45CC-8310-4F3F2E12BF9D}" destId="{C254844C-0E0B-4301-B562-512AA6388C42}" srcOrd="0" destOrd="0" presId="urn:microsoft.com/office/officeart/2005/8/layout/radial5"/>
    <dgm:cxn modelId="{BF2D3E3F-994F-40E6-8A86-677510D06206}" type="presOf" srcId="{E81600D0-C780-4323-8440-3B7D36F4DC25}" destId="{C7F5C31B-1939-4B08-90F1-831AE602D274}" srcOrd="0" destOrd="0" presId="urn:microsoft.com/office/officeart/2005/8/layout/radial5"/>
    <dgm:cxn modelId="{67DB6D31-246D-4888-B456-0D489D19192D}" type="presOf" srcId="{A5D96100-C21C-42EC-9457-502CD065B170}" destId="{19794FF6-A4B8-489A-90F1-F62144AB969A}" srcOrd="0" destOrd="0" presId="urn:microsoft.com/office/officeart/2005/8/layout/radial5"/>
    <dgm:cxn modelId="{6E760C64-5140-4D52-84B4-B9707443E9C0}" type="presOf" srcId="{1857BEB4-BADE-498C-A64D-9E36D57896C3}" destId="{63F04E89-1699-46C0-A7FF-6E4B7ED085F8}" srcOrd="0" destOrd="0" presId="urn:microsoft.com/office/officeart/2005/8/layout/radial5"/>
    <dgm:cxn modelId="{A389F208-0868-41F2-BC29-4D827CB39AD5}" type="presOf" srcId="{17283950-A2CA-47A0-BFD0-9269B6AE7077}" destId="{A2A2A113-5907-4C46-81F1-3E3DBBF8B084}" srcOrd="0" destOrd="0" presId="urn:microsoft.com/office/officeart/2005/8/layout/radial5"/>
    <dgm:cxn modelId="{51BB38F2-B4DA-4414-A936-0A6EBE8FAFC0}" type="presOf" srcId="{5DA5AE85-AC0F-427D-BC8B-DC38629EE4F7}" destId="{4BD92EA4-3BAB-4DD2-8DC2-A8FF0D91D462}" srcOrd="0" destOrd="0" presId="urn:microsoft.com/office/officeart/2005/8/layout/radial5"/>
    <dgm:cxn modelId="{EF5C9F1E-5EC2-4270-ACC4-4B1B8E9C91A4}" type="presOf" srcId="{CD004DEE-9817-4753-89FB-E0BDA01B0D2A}" destId="{A025C945-8846-411B-BDB8-72FFB9DC62CF}" srcOrd="1" destOrd="0" presId="urn:microsoft.com/office/officeart/2005/8/layout/radial5"/>
    <dgm:cxn modelId="{924F80B4-8DAE-4355-B939-D74802AEC0CF}" type="presOf" srcId="{FDFD391A-1372-4F0A-BCC6-D797AF469CF6}" destId="{313BCB0D-2DE1-4D39-95DF-D8AF986DC658}" srcOrd="1" destOrd="0" presId="urn:microsoft.com/office/officeart/2005/8/layout/radial5"/>
    <dgm:cxn modelId="{0A8FED2F-2375-4765-8AE0-42BF2C2C4A25}" srcId="{A5D96100-C21C-42EC-9457-502CD065B170}" destId="{E81600D0-C780-4323-8440-3B7D36F4DC25}" srcOrd="3" destOrd="0" parTransId="{FDFD391A-1372-4F0A-BCC6-D797AF469CF6}" sibTransId="{209AD650-C139-48FF-816B-680A8878F2B8}"/>
    <dgm:cxn modelId="{658CEFC0-C611-431A-9D56-77A91209DFE1}" srcId="{45B39DF8-8485-48C6-A657-A19159E69E9D}" destId="{A5D96100-C21C-42EC-9457-502CD065B170}" srcOrd="0" destOrd="0" parTransId="{8C950248-5145-4CF5-B09A-56B878358110}" sibTransId="{245F85D3-8DC5-4CFE-8E98-CE06768033A9}"/>
    <dgm:cxn modelId="{CA2D3C79-7104-462E-B841-DE02F6568FB6}" type="presOf" srcId="{45B39DF8-8485-48C6-A657-A19159E69E9D}" destId="{F426FC8D-E20F-47D9-96F6-7BBCB8DBE570}" srcOrd="0" destOrd="0" presId="urn:microsoft.com/office/officeart/2005/8/layout/radial5"/>
    <dgm:cxn modelId="{E535F142-77EA-4C7B-98C0-4095311BA782}" type="presOf" srcId="{1857BEB4-BADE-498C-A64D-9E36D57896C3}" destId="{A4B672FA-9C6A-4255-A31C-0FF0535363F2}" srcOrd="1" destOrd="0" presId="urn:microsoft.com/office/officeart/2005/8/layout/radial5"/>
    <dgm:cxn modelId="{5AFEA398-34EC-4594-BF3F-5230C38A46B6}" type="presOf" srcId="{3924664A-0D20-423F-B2CD-13A8485BC4C0}" destId="{B876B16E-44AC-4FF1-90EE-269DE53FE900}" srcOrd="0" destOrd="0" presId="urn:microsoft.com/office/officeart/2005/8/layout/radial5"/>
    <dgm:cxn modelId="{1C520069-B8A2-46BA-8CF3-970F770EDDA3}" type="presOf" srcId="{CD004DEE-9817-4753-89FB-E0BDA01B0D2A}" destId="{7A8DA8DE-1BB4-4B49-8782-734CC676EF53}" srcOrd="0" destOrd="0" presId="urn:microsoft.com/office/officeart/2005/8/layout/radial5"/>
    <dgm:cxn modelId="{D4A4117B-119F-44F0-8629-DB91615FD7FB}" type="presOf" srcId="{FDFD391A-1372-4F0A-BCC6-D797AF469CF6}" destId="{FF7E3F7A-4EC0-49B2-9353-D13B45CEA73D}" srcOrd="0" destOrd="0" presId="urn:microsoft.com/office/officeart/2005/8/layout/radial5"/>
    <dgm:cxn modelId="{D4201088-397E-4C10-9063-F1510FCE1ED4}" srcId="{A5D96100-C21C-42EC-9457-502CD065B170}" destId="{3924664A-0D20-423F-B2CD-13A8485BC4C0}" srcOrd="0" destOrd="0" parTransId="{1857BEB4-BADE-498C-A64D-9E36D57896C3}" sibTransId="{C5E402BB-A8E1-451A-AB2B-17C0104F63FC}"/>
    <dgm:cxn modelId="{3403CE53-80A8-4F86-BA35-47115DA7323A}" srcId="{A5D96100-C21C-42EC-9457-502CD065B170}" destId="{59867E8F-21BE-45CC-8310-4F3F2E12BF9D}" srcOrd="2" destOrd="0" parTransId="{CD004DEE-9817-4753-89FB-E0BDA01B0D2A}" sibTransId="{DC3E1FC4-44C4-42BE-86EB-2038B6F8DA60}"/>
    <dgm:cxn modelId="{73070110-BFBD-4A5C-A8B8-A5446E5ECBE5}" type="presParOf" srcId="{F426FC8D-E20F-47D9-96F6-7BBCB8DBE570}" destId="{19794FF6-A4B8-489A-90F1-F62144AB969A}" srcOrd="0" destOrd="0" presId="urn:microsoft.com/office/officeart/2005/8/layout/radial5"/>
    <dgm:cxn modelId="{D323B5A1-3392-4B86-A46C-6E32A44AF2EF}" type="presParOf" srcId="{F426FC8D-E20F-47D9-96F6-7BBCB8DBE570}" destId="{63F04E89-1699-46C0-A7FF-6E4B7ED085F8}" srcOrd="1" destOrd="0" presId="urn:microsoft.com/office/officeart/2005/8/layout/radial5"/>
    <dgm:cxn modelId="{E99FBF3D-7616-4705-9D82-C9A849384998}" type="presParOf" srcId="{63F04E89-1699-46C0-A7FF-6E4B7ED085F8}" destId="{A4B672FA-9C6A-4255-A31C-0FF0535363F2}" srcOrd="0" destOrd="0" presId="urn:microsoft.com/office/officeart/2005/8/layout/radial5"/>
    <dgm:cxn modelId="{5139756B-D157-460E-A610-BB9955AC5BE2}" type="presParOf" srcId="{F426FC8D-E20F-47D9-96F6-7BBCB8DBE570}" destId="{B876B16E-44AC-4FF1-90EE-269DE53FE900}" srcOrd="2" destOrd="0" presId="urn:microsoft.com/office/officeart/2005/8/layout/radial5"/>
    <dgm:cxn modelId="{08D510FA-40F2-4800-A444-DB8762ECA2A4}" type="presParOf" srcId="{F426FC8D-E20F-47D9-96F6-7BBCB8DBE570}" destId="{4BD92EA4-3BAB-4DD2-8DC2-A8FF0D91D462}" srcOrd="3" destOrd="0" presId="urn:microsoft.com/office/officeart/2005/8/layout/radial5"/>
    <dgm:cxn modelId="{BC40D641-C54A-4724-9F1C-714A9ACACD20}" type="presParOf" srcId="{4BD92EA4-3BAB-4DD2-8DC2-A8FF0D91D462}" destId="{33DD5345-5A1B-4E4B-82C9-0961372335C1}" srcOrd="0" destOrd="0" presId="urn:microsoft.com/office/officeart/2005/8/layout/radial5"/>
    <dgm:cxn modelId="{48428133-BE7F-45A8-903E-087F31209336}" type="presParOf" srcId="{F426FC8D-E20F-47D9-96F6-7BBCB8DBE570}" destId="{A2A2A113-5907-4C46-81F1-3E3DBBF8B084}" srcOrd="4" destOrd="0" presId="urn:microsoft.com/office/officeart/2005/8/layout/radial5"/>
    <dgm:cxn modelId="{A751FA67-5352-4CF9-8A45-EAA75F18361D}" type="presParOf" srcId="{F426FC8D-E20F-47D9-96F6-7BBCB8DBE570}" destId="{7A8DA8DE-1BB4-4B49-8782-734CC676EF53}" srcOrd="5" destOrd="0" presId="urn:microsoft.com/office/officeart/2005/8/layout/radial5"/>
    <dgm:cxn modelId="{D38AB25E-9198-4509-B6DC-D89C600C5422}" type="presParOf" srcId="{7A8DA8DE-1BB4-4B49-8782-734CC676EF53}" destId="{A025C945-8846-411B-BDB8-72FFB9DC62CF}" srcOrd="0" destOrd="0" presId="urn:microsoft.com/office/officeart/2005/8/layout/radial5"/>
    <dgm:cxn modelId="{37A22155-5258-4EAC-96DE-648BA385773C}" type="presParOf" srcId="{F426FC8D-E20F-47D9-96F6-7BBCB8DBE570}" destId="{C254844C-0E0B-4301-B562-512AA6388C42}" srcOrd="6" destOrd="0" presId="urn:microsoft.com/office/officeart/2005/8/layout/radial5"/>
    <dgm:cxn modelId="{C2E5E77B-42BB-4597-A912-0009E771B59B}" type="presParOf" srcId="{F426FC8D-E20F-47D9-96F6-7BBCB8DBE570}" destId="{FF7E3F7A-4EC0-49B2-9353-D13B45CEA73D}" srcOrd="7" destOrd="0" presId="urn:microsoft.com/office/officeart/2005/8/layout/radial5"/>
    <dgm:cxn modelId="{634456F3-14AD-4C0F-BDBD-AFAE2D533111}" type="presParOf" srcId="{FF7E3F7A-4EC0-49B2-9353-D13B45CEA73D}" destId="{313BCB0D-2DE1-4D39-95DF-D8AF986DC658}" srcOrd="0" destOrd="0" presId="urn:microsoft.com/office/officeart/2005/8/layout/radial5"/>
    <dgm:cxn modelId="{89D97DF7-56DB-4837-BE78-DCA55B1D55B8}" type="presParOf" srcId="{F426FC8D-E20F-47D9-96F6-7BBCB8DBE570}" destId="{C7F5C31B-1939-4B08-90F1-831AE602D274}" srcOrd="8" destOrd="0" presId="urn:microsoft.com/office/officeart/2005/8/layout/radial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D45D53-4078-477C-88F8-EB75A6642E1F}"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US"/>
        </a:p>
      </dgm:t>
    </dgm:pt>
    <dgm:pt modelId="{D6F1E402-BB43-4D98-90DA-BB2261F026F1}">
      <dgm:prSet phldrT="[Text]" custT="1"/>
      <dgm:spPr/>
      <dgm:t>
        <a:bodyPr/>
        <a:lstStyle/>
        <a:p>
          <a:r>
            <a:rPr lang="en-US" sz="2200" smtClean="0">
              <a:latin typeface="Times New Roman" panose="02020603050405020304" pitchFamily="18" charset="0"/>
              <a:cs typeface="Times New Roman" panose="02020603050405020304" pitchFamily="18" charset="0"/>
            </a:rPr>
            <a:t>Thơ chữ Hán đạt trình độ mẫu mực của loại văn chương bác học.</a:t>
          </a:r>
          <a:endParaRPr lang="en-US" sz="2200"/>
        </a:p>
      </dgm:t>
    </dgm:pt>
    <dgm:pt modelId="{AA5D3110-02FD-4292-8E1E-C951504C7F33}" type="parTrans" cxnId="{767BFE55-FB5A-4227-944A-1612FD91A747}">
      <dgm:prSet/>
      <dgm:spPr/>
      <dgm:t>
        <a:bodyPr/>
        <a:lstStyle/>
        <a:p>
          <a:endParaRPr lang="en-US" sz="2200"/>
        </a:p>
      </dgm:t>
    </dgm:pt>
    <dgm:pt modelId="{3572BDF1-F8A1-4C77-96FE-8753E5E65ABB}" type="sibTrans" cxnId="{767BFE55-FB5A-4227-944A-1612FD91A747}">
      <dgm:prSet/>
      <dgm:spPr/>
      <dgm:t>
        <a:bodyPr/>
        <a:lstStyle/>
        <a:p>
          <a:endParaRPr lang="en-US" sz="2200"/>
        </a:p>
      </dgm:t>
    </dgm:pt>
    <dgm:pt modelId="{BEBCDE52-ED5B-422C-9DA4-DF78AB5BC8D8}">
      <dgm:prSet phldrT="[Text]" custT="1"/>
      <dgm:spPr/>
      <dgm:t>
        <a:bodyPr/>
        <a:lstStyle/>
        <a:p>
          <a:r>
            <a:rPr lang="vi-VN" sz="2200" smtClean="0">
              <a:latin typeface="Times New Roman" panose="02020603050405020304" pitchFamily="18" charset="0"/>
              <a:ea typeface="Calibri" charset="0"/>
              <a:cs typeface="Times New Roman" panose="02020603050405020304" pitchFamily="18" charset="0"/>
            </a:rPr>
            <a:t>Thành công ở nhiều thể loại: Thất ngôn, ngũ ngôn, ca, hành,...</a:t>
          </a:r>
          <a:endParaRPr lang="en-US" sz="2200"/>
        </a:p>
      </dgm:t>
    </dgm:pt>
    <dgm:pt modelId="{7208F524-2BC8-46F7-8C05-339095F9DE7B}" type="parTrans" cxnId="{5804A430-C03E-44FD-8561-4C898AD5E3BA}">
      <dgm:prSet/>
      <dgm:spPr/>
      <dgm:t>
        <a:bodyPr/>
        <a:lstStyle/>
        <a:p>
          <a:endParaRPr lang="en-US" sz="2200"/>
        </a:p>
      </dgm:t>
    </dgm:pt>
    <dgm:pt modelId="{E84A6B59-7315-49F5-A13F-8FA7BDC3944B}" type="sibTrans" cxnId="{5804A430-C03E-44FD-8561-4C898AD5E3BA}">
      <dgm:prSet/>
      <dgm:spPr/>
      <dgm:t>
        <a:bodyPr/>
        <a:lstStyle/>
        <a:p>
          <a:endParaRPr lang="en-US" sz="2200"/>
        </a:p>
      </dgm:t>
    </dgm:pt>
    <dgm:pt modelId="{F122B95A-7699-4553-A326-A92D3E3E98E4}">
      <dgm:prSet phldrT="[Text]" custT="1"/>
      <dgm:spPr/>
      <dgm:t>
        <a:bodyPr/>
        <a:lstStyle/>
        <a:p>
          <a:r>
            <a:rPr lang="vi-VN" sz="2200" smtClean="0">
              <a:latin typeface="Times New Roman" panose="02020603050405020304" pitchFamily="18" charset="0"/>
              <a:ea typeface="Calibri" charset="0"/>
              <a:cs typeface="Times New Roman" panose="02020603050405020304" pitchFamily="18" charset="0"/>
            </a:rPr>
            <a:t>Ngôn ngữ: Uyên bác, tinh luyện</a:t>
          </a:r>
          <a:r>
            <a:rPr lang="en-US" sz="2200" smtClean="0">
              <a:latin typeface="Times New Roman" panose="02020603050405020304" pitchFamily="18" charset="0"/>
              <a:cs typeface="Times New Roman" panose="02020603050405020304" pitchFamily="18" charset="0"/>
            </a:rPr>
            <a:t> </a:t>
          </a:r>
          <a:endParaRPr lang="en-US" sz="2200"/>
        </a:p>
      </dgm:t>
    </dgm:pt>
    <dgm:pt modelId="{6C3DDB54-F725-48F5-AB1F-9C0DEBB32EE1}" type="parTrans" cxnId="{5C06FA35-17BF-428C-8548-B85BAF2FE56A}">
      <dgm:prSet/>
      <dgm:spPr/>
      <dgm:t>
        <a:bodyPr/>
        <a:lstStyle/>
        <a:p>
          <a:endParaRPr lang="en-US" sz="2200"/>
        </a:p>
      </dgm:t>
    </dgm:pt>
    <dgm:pt modelId="{1E181B89-88CA-4CBE-8E53-DC40F0E55912}" type="sibTrans" cxnId="{5C06FA35-17BF-428C-8548-B85BAF2FE56A}">
      <dgm:prSet/>
      <dgm:spPr/>
      <dgm:t>
        <a:bodyPr/>
        <a:lstStyle/>
        <a:p>
          <a:endParaRPr lang="en-US" sz="2200"/>
        </a:p>
      </dgm:t>
    </dgm:pt>
    <dgm:pt modelId="{5AA74D09-505B-4610-943F-27C214D7E98D}">
      <dgm:prSet phldrT="[Text]" custT="1"/>
      <dgm:spPr/>
      <dgm:t>
        <a:bodyPr/>
        <a:lstStyle/>
        <a:p>
          <a:r>
            <a:rPr lang="en-US" sz="2200" smtClean="0">
              <a:latin typeface="Times New Roman" panose="02020603050405020304" pitchFamily="18" charset="0"/>
              <a:cs typeface="Times New Roman" panose="02020603050405020304" pitchFamily="18" charset="0"/>
            </a:rPr>
            <a:t>Thơ chữ Nôm là thành công xuất sắc của thơ tiếng Việt về các mặt</a:t>
          </a:r>
          <a:r>
            <a:rPr lang="vi-VN" sz="2200" smtClean="0">
              <a:latin typeface="Times New Roman" panose="02020603050405020304" pitchFamily="18" charset="0"/>
              <a:cs typeface="Times New Roman" panose="02020603050405020304" pitchFamily="18" charset="0"/>
            </a:rPr>
            <a:t>.    </a:t>
          </a:r>
          <a:endParaRPr lang="en-US" sz="2200"/>
        </a:p>
      </dgm:t>
    </dgm:pt>
    <dgm:pt modelId="{52F0BC1D-0C73-477A-8E9B-2D796F4C0228}" type="parTrans" cxnId="{35A016C3-FB4B-4F41-9F61-96462CEF52A3}">
      <dgm:prSet/>
      <dgm:spPr/>
      <dgm:t>
        <a:bodyPr/>
        <a:lstStyle/>
        <a:p>
          <a:endParaRPr lang="en-US" sz="2200"/>
        </a:p>
      </dgm:t>
    </dgm:pt>
    <dgm:pt modelId="{0F1A3468-F5EA-4EE8-87F1-6C28683671EC}" type="sibTrans" cxnId="{35A016C3-FB4B-4F41-9F61-96462CEF52A3}">
      <dgm:prSet/>
      <dgm:spPr/>
      <dgm:t>
        <a:bodyPr/>
        <a:lstStyle/>
        <a:p>
          <a:endParaRPr lang="en-US" sz="2200"/>
        </a:p>
      </dgm:t>
    </dgm:pt>
    <dgm:pt modelId="{FFBE8BA3-0270-4BB7-93A2-34733991F055}">
      <dgm:prSet phldrT="[Text]" custT="1"/>
      <dgm:spPr/>
      <dgm:t>
        <a:bodyPr/>
        <a:lstStyle/>
        <a:p>
          <a:r>
            <a:rPr lang="en-US" sz="2200" smtClean="0">
              <a:latin typeface="Times New Roman" panose="02020603050405020304" pitchFamily="18" charset="0"/>
              <a:cs typeface="Times New Roman" panose="02020603050405020304" pitchFamily="18" charset="0"/>
            </a:rPr>
            <a:t>Thể thơ lục bát, thể loại truyện thơ và ngôn ngữ văn học.</a:t>
          </a:r>
          <a:r>
            <a:rPr lang="vi-VN" sz="2200" smtClean="0">
              <a:latin typeface="Times New Roman" panose="02020603050405020304" pitchFamily="18" charset="0"/>
              <a:cs typeface="Times New Roman" panose="02020603050405020304" pitchFamily="18" charset="0"/>
            </a:rPr>
            <a:t> </a:t>
          </a:r>
          <a:endParaRPr lang="en-US" sz="2200"/>
        </a:p>
      </dgm:t>
    </dgm:pt>
    <dgm:pt modelId="{6EE793CD-6A46-4ECA-A5F1-EDBEE7D3AF2B}" type="parTrans" cxnId="{2D3A385D-DACD-4066-AD30-B2F929166534}">
      <dgm:prSet/>
      <dgm:spPr/>
      <dgm:t>
        <a:bodyPr/>
        <a:lstStyle/>
        <a:p>
          <a:endParaRPr lang="en-US" sz="2200"/>
        </a:p>
      </dgm:t>
    </dgm:pt>
    <dgm:pt modelId="{4C0FCC40-D7BD-4C9F-AF28-174FBAF8EB44}" type="sibTrans" cxnId="{2D3A385D-DACD-4066-AD30-B2F929166534}">
      <dgm:prSet/>
      <dgm:spPr/>
      <dgm:t>
        <a:bodyPr/>
        <a:lstStyle/>
        <a:p>
          <a:endParaRPr lang="en-US" sz="2200"/>
        </a:p>
      </dgm:t>
    </dgm:pt>
    <dgm:pt modelId="{652B4495-FB12-4E9E-82CF-8DC830F39CEA}">
      <dgm:prSet phldrT="[Text]" custT="1"/>
      <dgm:spPr/>
      <dgm:t>
        <a:bodyPr/>
        <a:lstStyle/>
        <a:p>
          <a:r>
            <a:rPr lang="en-US" sz="2200" b="1" i="1" smtClean="0">
              <a:solidFill>
                <a:srgbClr val="FF0000"/>
              </a:solidFill>
              <a:latin typeface="Times New Roman" panose="02020603050405020304" pitchFamily="18" charset="0"/>
              <a:cs typeface="Times New Roman" panose="02020603050405020304" pitchFamily="18" charset="0"/>
            </a:rPr>
            <a:t>Cả thơ văn chữ Hán và chữ Nôm của Nguyễn Du đều là thành công đỉnh cao của văn học trung đại.</a:t>
          </a:r>
          <a:r>
            <a:rPr lang="vi-VN" sz="2200" b="1" i="1" smtClean="0">
              <a:solidFill>
                <a:srgbClr val="FF0000"/>
              </a:solidFill>
              <a:latin typeface="Times New Roman" panose="02020603050405020304" pitchFamily="18" charset="0"/>
              <a:cs typeface="Times New Roman" panose="02020603050405020304" pitchFamily="18" charset="0"/>
            </a:rPr>
            <a:t>                                                                                                        </a:t>
          </a:r>
          <a:endParaRPr lang="en-US" sz="2200" b="1" i="1">
            <a:solidFill>
              <a:srgbClr val="FF0000"/>
            </a:solidFill>
          </a:endParaRPr>
        </a:p>
      </dgm:t>
    </dgm:pt>
    <dgm:pt modelId="{6EDEC4E4-AF7E-48DC-9661-C2DBCFA71ED3}" type="sibTrans" cxnId="{5D1D3A16-7CE3-4515-A985-523E48E3837F}">
      <dgm:prSet/>
      <dgm:spPr/>
      <dgm:t>
        <a:bodyPr/>
        <a:lstStyle/>
        <a:p>
          <a:endParaRPr lang="en-US" sz="2200"/>
        </a:p>
      </dgm:t>
    </dgm:pt>
    <dgm:pt modelId="{A906E4A7-FA42-44AE-B35F-EF51234D5820}" type="parTrans" cxnId="{5D1D3A16-7CE3-4515-A985-523E48E3837F}">
      <dgm:prSet/>
      <dgm:spPr/>
      <dgm:t>
        <a:bodyPr/>
        <a:lstStyle/>
        <a:p>
          <a:endParaRPr lang="en-US" sz="2200"/>
        </a:p>
      </dgm:t>
    </dgm:pt>
    <dgm:pt modelId="{FA11B8AD-5DFB-40FD-9364-ECAA1D19B625}">
      <dgm:prSet custT="1"/>
      <dgm:spPr/>
      <dgm:t>
        <a:bodyPr/>
        <a:lstStyle/>
        <a:p>
          <a:r>
            <a:rPr lang="en-US" sz="2200" smtClean="0">
              <a:latin typeface="Times New Roman" panose="02020603050405020304" pitchFamily="18" charset="0"/>
              <a:cs typeface="Times New Roman" panose="02020603050405020304" pitchFamily="18" charset="0"/>
            </a:rPr>
            <a:t>Nghệ thuật tả cảnh ngụ tình.</a:t>
          </a:r>
          <a:r>
            <a:rPr lang="vi-VN" sz="2200" smtClean="0">
              <a:latin typeface="Times New Roman" panose="02020603050405020304" pitchFamily="18" charset="0"/>
              <a:cs typeface="Times New Roman" panose="02020603050405020304" pitchFamily="18" charset="0"/>
            </a:rPr>
            <a:t>    </a:t>
          </a:r>
          <a:endParaRPr lang="en-US" sz="2200"/>
        </a:p>
      </dgm:t>
    </dgm:pt>
    <dgm:pt modelId="{AE09F9DA-B2D9-42C4-9A29-77B9F6248127}" type="parTrans" cxnId="{01E6803E-DD60-4C5D-BF50-6D796D4A7D9D}">
      <dgm:prSet/>
      <dgm:spPr/>
      <dgm:t>
        <a:bodyPr/>
        <a:lstStyle/>
        <a:p>
          <a:endParaRPr lang="en-US" sz="2200"/>
        </a:p>
      </dgm:t>
    </dgm:pt>
    <dgm:pt modelId="{F789339C-545D-496F-BE9B-B9621725E85A}" type="sibTrans" cxnId="{01E6803E-DD60-4C5D-BF50-6D796D4A7D9D}">
      <dgm:prSet/>
      <dgm:spPr/>
      <dgm:t>
        <a:bodyPr/>
        <a:lstStyle/>
        <a:p>
          <a:endParaRPr lang="en-US" sz="2200"/>
        </a:p>
      </dgm:t>
    </dgm:pt>
    <dgm:pt modelId="{2913DD8C-AC29-443F-BFDD-EA426D510893}">
      <dgm:prSet custT="1"/>
      <dgm:spPr/>
      <dgm:t>
        <a:bodyPr/>
        <a:lstStyle/>
        <a:p>
          <a:r>
            <a:rPr lang="en-US" sz="2200" smtClean="0">
              <a:latin typeface="Times New Roman" panose="02020603050405020304" pitchFamily="18" charset="0"/>
              <a:cs typeface="Times New Roman" panose="02020603050405020304" pitchFamily="18" charset="0"/>
            </a:rPr>
            <a:t>Nghệ thuật xây dựng nhân vật phong phú, với những diễn biến tâm trạng tinh tế, sâu sắc. </a:t>
          </a:r>
          <a:endParaRPr lang="en-US" sz="2200"/>
        </a:p>
      </dgm:t>
    </dgm:pt>
    <dgm:pt modelId="{68DAA813-AADE-42AA-9C58-A45982578D25}" type="parTrans" cxnId="{73170864-C3DA-43B2-908D-2F947407D81C}">
      <dgm:prSet/>
      <dgm:spPr/>
      <dgm:t>
        <a:bodyPr/>
        <a:lstStyle/>
        <a:p>
          <a:endParaRPr lang="en-US" sz="2200"/>
        </a:p>
      </dgm:t>
    </dgm:pt>
    <dgm:pt modelId="{1E2B85EA-9E8D-4E77-9FD7-D01450B6C876}" type="sibTrans" cxnId="{73170864-C3DA-43B2-908D-2F947407D81C}">
      <dgm:prSet/>
      <dgm:spPr/>
      <dgm:t>
        <a:bodyPr/>
        <a:lstStyle/>
        <a:p>
          <a:endParaRPr lang="en-US" sz="2200"/>
        </a:p>
      </dgm:t>
    </dgm:pt>
    <dgm:pt modelId="{6F65A33D-4F50-466A-846D-B5E5E48C10AB}" type="pres">
      <dgm:prSet presAssocID="{4CD45D53-4078-477C-88F8-EB75A6642E1F}" presName="hierChild1" presStyleCnt="0">
        <dgm:presLayoutVars>
          <dgm:chPref val="1"/>
          <dgm:dir/>
          <dgm:animOne val="branch"/>
          <dgm:animLvl val="lvl"/>
          <dgm:resizeHandles/>
        </dgm:presLayoutVars>
      </dgm:prSet>
      <dgm:spPr/>
      <dgm:t>
        <a:bodyPr/>
        <a:lstStyle/>
        <a:p>
          <a:endParaRPr lang="en-US"/>
        </a:p>
      </dgm:t>
    </dgm:pt>
    <dgm:pt modelId="{4F094A18-44C2-4263-A7A1-FD961B0F6274}" type="pres">
      <dgm:prSet presAssocID="{652B4495-FB12-4E9E-82CF-8DC830F39CEA}" presName="hierRoot1" presStyleCnt="0"/>
      <dgm:spPr/>
      <dgm:t>
        <a:bodyPr/>
        <a:lstStyle/>
        <a:p>
          <a:endParaRPr lang="en-US"/>
        </a:p>
      </dgm:t>
    </dgm:pt>
    <dgm:pt modelId="{852BA00B-800E-4A30-957C-41CA599D4AC3}" type="pres">
      <dgm:prSet presAssocID="{652B4495-FB12-4E9E-82CF-8DC830F39CEA}" presName="composite" presStyleCnt="0"/>
      <dgm:spPr/>
      <dgm:t>
        <a:bodyPr/>
        <a:lstStyle/>
        <a:p>
          <a:endParaRPr lang="en-US"/>
        </a:p>
      </dgm:t>
    </dgm:pt>
    <dgm:pt modelId="{EFED05F4-DDBE-4894-8477-F135AE0D557A}" type="pres">
      <dgm:prSet presAssocID="{652B4495-FB12-4E9E-82CF-8DC830F39CEA}" presName="background" presStyleLbl="node0" presStyleIdx="0" presStyleCnt="1"/>
      <dgm:spPr/>
      <dgm:t>
        <a:bodyPr/>
        <a:lstStyle/>
        <a:p>
          <a:endParaRPr lang="en-US"/>
        </a:p>
      </dgm:t>
    </dgm:pt>
    <dgm:pt modelId="{43FA9CEA-20C6-4BC4-ADDD-EAAFE285EEE4}" type="pres">
      <dgm:prSet presAssocID="{652B4495-FB12-4E9E-82CF-8DC830F39CEA}" presName="text" presStyleLbl="fgAcc0" presStyleIdx="0" presStyleCnt="1" custScaleX="257006" custLinFactNeighborX="685" custLinFactNeighborY="-1671">
        <dgm:presLayoutVars>
          <dgm:chPref val="3"/>
        </dgm:presLayoutVars>
      </dgm:prSet>
      <dgm:spPr/>
      <dgm:t>
        <a:bodyPr/>
        <a:lstStyle/>
        <a:p>
          <a:endParaRPr lang="en-US"/>
        </a:p>
      </dgm:t>
    </dgm:pt>
    <dgm:pt modelId="{DFD0FE63-9F75-4F5F-B3B2-F506727788D2}" type="pres">
      <dgm:prSet presAssocID="{652B4495-FB12-4E9E-82CF-8DC830F39CEA}" presName="hierChild2" presStyleCnt="0"/>
      <dgm:spPr/>
      <dgm:t>
        <a:bodyPr/>
        <a:lstStyle/>
        <a:p>
          <a:endParaRPr lang="en-US"/>
        </a:p>
      </dgm:t>
    </dgm:pt>
    <dgm:pt modelId="{6B1C4E02-7620-464C-A620-A6EEE39F566B}" type="pres">
      <dgm:prSet presAssocID="{AA5D3110-02FD-4292-8E1E-C951504C7F33}" presName="Name10" presStyleLbl="parChTrans1D2" presStyleIdx="0" presStyleCnt="2"/>
      <dgm:spPr/>
      <dgm:t>
        <a:bodyPr/>
        <a:lstStyle/>
        <a:p>
          <a:endParaRPr lang="en-US"/>
        </a:p>
      </dgm:t>
    </dgm:pt>
    <dgm:pt modelId="{F6DEA592-368B-43D9-863E-AC9680B5A34B}" type="pres">
      <dgm:prSet presAssocID="{D6F1E402-BB43-4D98-90DA-BB2261F026F1}" presName="hierRoot2" presStyleCnt="0"/>
      <dgm:spPr/>
      <dgm:t>
        <a:bodyPr/>
        <a:lstStyle/>
        <a:p>
          <a:endParaRPr lang="en-US"/>
        </a:p>
      </dgm:t>
    </dgm:pt>
    <dgm:pt modelId="{75DDF98E-C2B0-4086-9BA0-BA6A1062D547}" type="pres">
      <dgm:prSet presAssocID="{D6F1E402-BB43-4D98-90DA-BB2261F026F1}" presName="composite2" presStyleCnt="0"/>
      <dgm:spPr/>
      <dgm:t>
        <a:bodyPr/>
        <a:lstStyle/>
        <a:p>
          <a:endParaRPr lang="en-US"/>
        </a:p>
      </dgm:t>
    </dgm:pt>
    <dgm:pt modelId="{E75F3765-1270-4554-A6B1-67C6C32E0637}" type="pres">
      <dgm:prSet presAssocID="{D6F1E402-BB43-4D98-90DA-BB2261F026F1}" presName="background2" presStyleLbl="node2" presStyleIdx="0" presStyleCnt="2"/>
      <dgm:spPr/>
      <dgm:t>
        <a:bodyPr/>
        <a:lstStyle/>
        <a:p>
          <a:endParaRPr lang="en-US"/>
        </a:p>
      </dgm:t>
    </dgm:pt>
    <dgm:pt modelId="{726E2896-BA8B-4C93-926C-138BF2F3C70D}" type="pres">
      <dgm:prSet presAssocID="{D6F1E402-BB43-4D98-90DA-BB2261F026F1}" presName="text2" presStyleLbl="fgAcc2" presStyleIdx="0" presStyleCnt="2" custScaleX="156034">
        <dgm:presLayoutVars>
          <dgm:chPref val="3"/>
        </dgm:presLayoutVars>
      </dgm:prSet>
      <dgm:spPr/>
      <dgm:t>
        <a:bodyPr/>
        <a:lstStyle/>
        <a:p>
          <a:endParaRPr lang="en-US"/>
        </a:p>
      </dgm:t>
    </dgm:pt>
    <dgm:pt modelId="{CB6B0027-C496-4D6D-9851-A50EF54046EE}" type="pres">
      <dgm:prSet presAssocID="{D6F1E402-BB43-4D98-90DA-BB2261F026F1}" presName="hierChild3" presStyleCnt="0"/>
      <dgm:spPr/>
      <dgm:t>
        <a:bodyPr/>
        <a:lstStyle/>
        <a:p>
          <a:endParaRPr lang="en-US"/>
        </a:p>
      </dgm:t>
    </dgm:pt>
    <dgm:pt modelId="{0ACCB09B-9F6F-453E-A98C-EB2E84A325DE}" type="pres">
      <dgm:prSet presAssocID="{7208F524-2BC8-46F7-8C05-339095F9DE7B}" presName="Name17" presStyleLbl="parChTrans1D3" presStyleIdx="0" presStyleCnt="5"/>
      <dgm:spPr/>
      <dgm:t>
        <a:bodyPr/>
        <a:lstStyle/>
        <a:p>
          <a:endParaRPr lang="en-US"/>
        </a:p>
      </dgm:t>
    </dgm:pt>
    <dgm:pt modelId="{EA744035-3605-4CAF-AA3B-81E1B92E7D41}" type="pres">
      <dgm:prSet presAssocID="{BEBCDE52-ED5B-422C-9DA4-DF78AB5BC8D8}" presName="hierRoot3" presStyleCnt="0"/>
      <dgm:spPr/>
      <dgm:t>
        <a:bodyPr/>
        <a:lstStyle/>
        <a:p>
          <a:endParaRPr lang="en-US"/>
        </a:p>
      </dgm:t>
    </dgm:pt>
    <dgm:pt modelId="{744CAF3E-DF00-4122-9839-60C9A43FB884}" type="pres">
      <dgm:prSet presAssocID="{BEBCDE52-ED5B-422C-9DA4-DF78AB5BC8D8}" presName="composite3" presStyleCnt="0"/>
      <dgm:spPr/>
      <dgm:t>
        <a:bodyPr/>
        <a:lstStyle/>
        <a:p>
          <a:endParaRPr lang="en-US"/>
        </a:p>
      </dgm:t>
    </dgm:pt>
    <dgm:pt modelId="{599EFEE5-9DEF-44BF-86ED-6FA15129D1A2}" type="pres">
      <dgm:prSet presAssocID="{BEBCDE52-ED5B-422C-9DA4-DF78AB5BC8D8}" presName="background3" presStyleLbl="node3" presStyleIdx="0" presStyleCnt="5"/>
      <dgm:spPr/>
      <dgm:t>
        <a:bodyPr/>
        <a:lstStyle/>
        <a:p>
          <a:endParaRPr lang="en-US"/>
        </a:p>
      </dgm:t>
    </dgm:pt>
    <dgm:pt modelId="{BAD86F11-A155-4E02-A5EC-A9EC8DE823F1}" type="pres">
      <dgm:prSet presAssocID="{BEBCDE52-ED5B-422C-9DA4-DF78AB5BC8D8}" presName="text3" presStyleLbl="fgAcc3" presStyleIdx="0" presStyleCnt="5" custScaleX="117778" custScaleY="130212">
        <dgm:presLayoutVars>
          <dgm:chPref val="3"/>
        </dgm:presLayoutVars>
      </dgm:prSet>
      <dgm:spPr/>
      <dgm:t>
        <a:bodyPr/>
        <a:lstStyle/>
        <a:p>
          <a:endParaRPr lang="en-US"/>
        </a:p>
      </dgm:t>
    </dgm:pt>
    <dgm:pt modelId="{81118493-6378-4445-A428-6D022F186084}" type="pres">
      <dgm:prSet presAssocID="{BEBCDE52-ED5B-422C-9DA4-DF78AB5BC8D8}" presName="hierChild4" presStyleCnt="0"/>
      <dgm:spPr/>
      <dgm:t>
        <a:bodyPr/>
        <a:lstStyle/>
        <a:p>
          <a:endParaRPr lang="en-US"/>
        </a:p>
      </dgm:t>
    </dgm:pt>
    <dgm:pt modelId="{09870F0A-B1A2-4331-B28D-E29EB704CFFE}" type="pres">
      <dgm:prSet presAssocID="{6C3DDB54-F725-48F5-AB1F-9C0DEBB32EE1}" presName="Name17" presStyleLbl="parChTrans1D3" presStyleIdx="1" presStyleCnt="5"/>
      <dgm:spPr/>
      <dgm:t>
        <a:bodyPr/>
        <a:lstStyle/>
        <a:p>
          <a:endParaRPr lang="en-US"/>
        </a:p>
      </dgm:t>
    </dgm:pt>
    <dgm:pt modelId="{AF5EBEA6-F468-4C26-9B6C-7E79418BD348}" type="pres">
      <dgm:prSet presAssocID="{F122B95A-7699-4553-A326-A92D3E3E98E4}" presName="hierRoot3" presStyleCnt="0"/>
      <dgm:spPr/>
      <dgm:t>
        <a:bodyPr/>
        <a:lstStyle/>
        <a:p>
          <a:endParaRPr lang="en-US"/>
        </a:p>
      </dgm:t>
    </dgm:pt>
    <dgm:pt modelId="{3F852AC8-E81D-4A0B-9FEB-BB79F81F3832}" type="pres">
      <dgm:prSet presAssocID="{F122B95A-7699-4553-A326-A92D3E3E98E4}" presName="composite3" presStyleCnt="0"/>
      <dgm:spPr/>
      <dgm:t>
        <a:bodyPr/>
        <a:lstStyle/>
        <a:p>
          <a:endParaRPr lang="en-US"/>
        </a:p>
      </dgm:t>
    </dgm:pt>
    <dgm:pt modelId="{C985590D-F6C7-4AD9-887B-E8AFC4BC3DD8}" type="pres">
      <dgm:prSet presAssocID="{F122B95A-7699-4553-A326-A92D3E3E98E4}" presName="background3" presStyleLbl="node3" presStyleIdx="1" presStyleCnt="5"/>
      <dgm:spPr/>
      <dgm:t>
        <a:bodyPr/>
        <a:lstStyle/>
        <a:p>
          <a:endParaRPr lang="en-US"/>
        </a:p>
      </dgm:t>
    </dgm:pt>
    <dgm:pt modelId="{CFDBF745-4F5C-4C3F-8BFB-89B59DD477B0}" type="pres">
      <dgm:prSet presAssocID="{F122B95A-7699-4553-A326-A92D3E3E98E4}" presName="text3" presStyleLbl="fgAcc3" presStyleIdx="1" presStyleCnt="5" custScaleX="78975" custScaleY="129124">
        <dgm:presLayoutVars>
          <dgm:chPref val="3"/>
        </dgm:presLayoutVars>
      </dgm:prSet>
      <dgm:spPr/>
      <dgm:t>
        <a:bodyPr/>
        <a:lstStyle/>
        <a:p>
          <a:endParaRPr lang="en-US"/>
        </a:p>
      </dgm:t>
    </dgm:pt>
    <dgm:pt modelId="{D5B13471-8156-47C1-852C-793FB1288F48}" type="pres">
      <dgm:prSet presAssocID="{F122B95A-7699-4553-A326-A92D3E3E98E4}" presName="hierChild4" presStyleCnt="0"/>
      <dgm:spPr/>
      <dgm:t>
        <a:bodyPr/>
        <a:lstStyle/>
        <a:p>
          <a:endParaRPr lang="en-US"/>
        </a:p>
      </dgm:t>
    </dgm:pt>
    <dgm:pt modelId="{24ED1D61-5B0D-418E-B85D-B04FC058A40C}" type="pres">
      <dgm:prSet presAssocID="{52F0BC1D-0C73-477A-8E9B-2D796F4C0228}" presName="Name10" presStyleLbl="parChTrans1D2" presStyleIdx="1" presStyleCnt="2"/>
      <dgm:spPr/>
      <dgm:t>
        <a:bodyPr/>
        <a:lstStyle/>
        <a:p>
          <a:endParaRPr lang="en-US"/>
        </a:p>
      </dgm:t>
    </dgm:pt>
    <dgm:pt modelId="{40726CE0-0BA0-4AD3-A1E9-06DC64D7956A}" type="pres">
      <dgm:prSet presAssocID="{5AA74D09-505B-4610-943F-27C214D7E98D}" presName="hierRoot2" presStyleCnt="0"/>
      <dgm:spPr/>
      <dgm:t>
        <a:bodyPr/>
        <a:lstStyle/>
        <a:p>
          <a:endParaRPr lang="en-US"/>
        </a:p>
      </dgm:t>
    </dgm:pt>
    <dgm:pt modelId="{A31E498C-FAD7-4DEC-8A01-773AD38F2816}" type="pres">
      <dgm:prSet presAssocID="{5AA74D09-505B-4610-943F-27C214D7E98D}" presName="composite2" presStyleCnt="0"/>
      <dgm:spPr/>
      <dgm:t>
        <a:bodyPr/>
        <a:lstStyle/>
        <a:p>
          <a:endParaRPr lang="en-US"/>
        </a:p>
      </dgm:t>
    </dgm:pt>
    <dgm:pt modelId="{CE54C2D6-C4F9-414C-B593-DB8E114B18B0}" type="pres">
      <dgm:prSet presAssocID="{5AA74D09-505B-4610-943F-27C214D7E98D}" presName="background2" presStyleLbl="node2" presStyleIdx="1" presStyleCnt="2"/>
      <dgm:spPr/>
      <dgm:t>
        <a:bodyPr/>
        <a:lstStyle/>
        <a:p>
          <a:endParaRPr lang="en-US"/>
        </a:p>
      </dgm:t>
    </dgm:pt>
    <dgm:pt modelId="{2ACC3EF3-0C5A-4957-ABE6-AE3535DB429C}" type="pres">
      <dgm:prSet presAssocID="{5AA74D09-505B-4610-943F-27C214D7E98D}" presName="text2" presStyleLbl="fgAcc2" presStyleIdx="1" presStyleCnt="2" custScaleX="173480">
        <dgm:presLayoutVars>
          <dgm:chPref val="3"/>
        </dgm:presLayoutVars>
      </dgm:prSet>
      <dgm:spPr/>
      <dgm:t>
        <a:bodyPr/>
        <a:lstStyle/>
        <a:p>
          <a:endParaRPr lang="en-US"/>
        </a:p>
      </dgm:t>
    </dgm:pt>
    <dgm:pt modelId="{8DE686E6-EFAB-4AE7-AFC4-898BDA6E158E}" type="pres">
      <dgm:prSet presAssocID="{5AA74D09-505B-4610-943F-27C214D7E98D}" presName="hierChild3" presStyleCnt="0"/>
      <dgm:spPr/>
      <dgm:t>
        <a:bodyPr/>
        <a:lstStyle/>
        <a:p>
          <a:endParaRPr lang="en-US"/>
        </a:p>
      </dgm:t>
    </dgm:pt>
    <dgm:pt modelId="{916BD553-12D3-4D26-8C04-998F741D9D9A}" type="pres">
      <dgm:prSet presAssocID="{6EE793CD-6A46-4ECA-A5F1-EDBEE7D3AF2B}" presName="Name17" presStyleLbl="parChTrans1D3" presStyleIdx="2" presStyleCnt="5"/>
      <dgm:spPr/>
      <dgm:t>
        <a:bodyPr/>
        <a:lstStyle/>
        <a:p>
          <a:endParaRPr lang="en-US"/>
        </a:p>
      </dgm:t>
    </dgm:pt>
    <dgm:pt modelId="{61757D2E-D74D-42AF-99AE-11D20A40FBB2}" type="pres">
      <dgm:prSet presAssocID="{FFBE8BA3-0270-4BB7-93A2-34733991F055}" presName="hierRoot3" presStyleCnt="0"/>
      <dgm:spPr/>
      <dgm:t>
        <a:bodyPr/>
        <a:lstStyle/>
        <a:p>
          <a:endParaRPr lang="en-US"/>
        </a:p>
      </dgm:t>
    </dgm:pt>
    <dgm:pt modelId="{E71934DC-CFBD-4B5D-908C-49DA099BF38D}" type="pres">
      <dgm:prSet presAssocID="{FFBE8BA3-0270-4BB7-93A2-34733991F055}" presName="composite3" presStyleCnt="0"/>
      <dgm:spPr/>
      <dgm:t>
        <a:bodyPr/>
        <a:lstStyle/>
        <a:p>
          <a:endParaRPr lang="en-US"/>
        </a:p>
      </dgm:t>
    </dgm:pt>
    <dgm:pt modelId="{44506444-30E4-4C54-AD14-B1FA11125A8B}" type="pres">
      <dgm:prSet presAssocID="{FFBE8BA3-0270-4BB7-93A2-34733991F055}" presName="background3" presStyleLbl="node3" presStyleIdx="2" presStyleCnt="5"/>
      <dgm:spPr/>
      <dgm:t>
        <a:bodyPr/>
        <a:lstStyle/>
        <a:p>
          <a:endParaRPr lang="en-US"/>
        </a:p>
      </dgm:t>
    </dgm:pt>
    <dgm:pt modelId="{15F65912-27D0-4C50-872B-2CCE25512F6F}" type="pres">
      <dgm:prSet presAssocID="{FFBE8BA3-0270-4BB7-93A2-34733991F055}" presName="text3" presStyleLbl="fgAcc3" presStyleIdx="2" presStyleCnt="5" custScaleX="115763" custScaleY="117896">
        <dgm:presLayoutVars>
          <dgm:chPref val="3"/>
        </dgm:presLayoutVars>
      </dgm:prSet>
      <dgm:spPr/>
      <dgm:t>
        <a:bodyPr/>
        <a:lstStyle/>
        <a:p>
          <a:endParaRPr lang="en-US"/>
        </a:p>
      </dgm:t>
    </dgm:pt>
    <dgm:pt modelId="{25471794-F05F-486C-A5B5-4D3A8DD46DB0}" type="pres">
      <dgm:prSet presAssocID="{FFBE8BA3-0270-4BB7-93A2-34733991F055}" presName="hierChild4" presStyleCnt="0"/>
      <dgm:spPr/>
      <dgm:t>
        <a:bodyPr/>
        <a:lstStyle/>
        <a:p>
          <a:endParaRPr lang="en-US"/>
        </a:p>
      </dgm:t>
    </dgm:pt>
    <dgm:pt modelId="{340E59BA-0AFA-4A47-B835-D14E4C6CCF27}" type="pres">
      <dgm:prSet presAssocID="{AE09F9DA-B2D9-42C4-9A29-77B9F6248127}" presName="Name17" presStyleLbl="parChTrans1D3" presStyleIdx="3" presStyleCnt="5"/>
      <dgm:spPr/>
      <dgm:t>
        <a:bodyPr/>
        <a:lstStyle/>
        <a:p>
          <a:endParaRPr lang="en-US"/>
        </a:p>
      </dgm:t>
    </dgm:pt>
    <dgm:pt modelId="{40BC51BA-9C4A-499D-91DC-BBA2AD2C0DF1}" type="pres">
      <dgm:prSet presAssocID="{FA11B8AD-5DFB-40FD-9364-ECAA1D19B625}" presName="hierRoot3" presStyleCnt="0"/>
      <dgm:spPr/>
      <dgm:t>
        <a:bodyPr/>
        <a:lstStyle/>
        <a:p>
          <a:endParaRPr lang="en-US"/>
        </a:p>
      </dgm:t>
    </dgm:pt>
    <dgm:pt modelId="{E57D57DF-5041-4489-83FD-B582BD83DAFB}" type="pres">
      <dgm:prSet presAssocID="{FA11B8AD-5DFB-40FD-9364-ECAA1D19B625}" presName="composite3" presStyleCnt="0"/>
      <dgm:spPr/>
      <dgm:t>
        <a:bodyPr/>
        <a:lstStyle/>
        <a:p>
          <a:endParaRPr lang="en-US"/>
        </a:p>
      </dgm:t>
    </dgm:pt>
    <dgm:pt modelId="{09E98232-2285-4EF4-9F50-177E208B1C81}" type="pres">
      <dgm:prSet presAssocID="{FA11B8AD-5DFB-40FD-9364-ECAA1D19B625}" presName="background3" presStyleLbl="node3" presStyleIdx="3" presStyleCnt="5"/>
      <dgm:spPr/>
      <dgm:t>
        <a:bodyPr/>
        <a:lstStyle/>
        <a:p>
          <a:endParaRPr lang="en-US"/>
        </a:p>
      </dgm:t>
    </dgm:pt>
    <dgm:pt modelId="{1EFE0BA5-8FDB-4634-A6A4-E7D3FB7DF3ED}" type="pres">
      <dgm:prSet presAssocID="{FA11B8AD-5DFB-40FD-9364-ECAA1D19B625}" presName="text3" presStyleLbl="fgAcc3" presStyleIdx="3" presStyleCnt="5" custScaleY="115394">
        <dgm:presLayoutVars>
          <dgm:chPref val="3"/>
        </dgm:presLayoutVars>
      </dgm:prSet>
      <dgm:spPr/>
      <dgm:t>
        <a:bodyPr/>
        <a:lstStyle/>
        <a:p>
          <a:endParaRPr lang="en-US"/>
        </a:p>
      </dgm:t>
    </dgm:pt>
    <dgm:pt modelId="{035E3E36-82C3-4A13-B950-A1C9AAF03569}" type="pres">
      <dgm:prSet presAssocID="{FA11B8AD-5DFB-40FD-9364-ECAA1D19B625}" presName="hierChild4" presStyleCnt="0"/>
      <dgm:spPr/>
      <dgm:t>
        <a:bodyPr/>
        <a:lstStyle/>
        <a:p>
          <a:endParaRPr lang="en-US"/>
        </a:p>
      </dgm:t>
    </dgm:pt>
    <dgm:pt modelId="{9C5D54F2-33CB-4402-8D26-3E5647B671E5}" type="pres">
      <dgm:prSet presAssocID="{68DAA813-AADE-42AA-9C58-A45982578D25}" presName="Name17" presStyleLbl="parChTrans1D3" presStyleIdx="4" presStyleCnt="5"/>
      <dgm:spPr/>
      <dgm:t>
        <a:bodyPr/>
        <a:lstStyle/>
        <a:p>
          <a:endParaRPr lang="en-US"/>
        </a:p>
      </dgm:t>
    </dgm:pt>
    <dgm:pt modelId="{4E92C99E-3AB0-4B8E-86D6-486CF9D910A0}" type="pres">
      <dgm:prSet presAssocID="{2913DD8C-AC29-443F-BFDD-EA426D510893}" presName="hierRoot3" presStyleCnt="0"/>
      <dgm:spPr/>
      <dgm:t>
        <a:bodyPr/>
        <a:lstStyle/>
        <a:p>
          <a:endParaRPr lang="en-US"/>
        </a:p>
      </dgm:t>
    </dgm:pt>
    <dgm:pt modelId="{98750527-8EE1-49FB-9D8B-6A995954CA70}" type="pres">
      <dgm:prSet presAssocID="{2913DD8C-AC29-443F-BFDD-EA426D510893}" presName="composite3" presStyleCnt="0"/>
      <dgm:spPr/>
      <dgm:t>
        <a:bodyPr/>
        <a:lstStyle/>
        <a:p>
          <a:endParaRPr lang="en-US"/>
        </a:p>
      </dgm:t>
    </dgm:pt>
    <dgm:pt modelId="{E5BEF3B0-1884-4B4E-A050-AD59216879BD}" type="pres">
      <dgm:prSet presAssocID="{2913DD8C-AC29-443F-BFDD-EA426D510893}" presName="background3" presStyleLbl="node3" presStyleIdx="4" presStyleCnt="5"/>
      <dgm:spPr/>
      <dgm:t>
        <a:bodyPr/>
        <a:lstStyle/>
        <a:p>
          <a:endParaRPr lang="en-US"/>
        </a:p>
      </dgm:t>
    </dgm:pt>
    <dgm:pt modelId="{31425DAB-F44D-4117-8F55-4AEF4EE63958}" type="pres">
      <dgm:prSet presAssocID="{2913DD8C-AC29-443F-BFDD-EA426D510893}" presName="text3" presStyleLbl="fgAcc3" presStyleIdx="4" presStyleCnt="5" custScaleX="182976" custScaleY="110391" custLinFactNeighborX="-1231">
        <dgm:presLayoutVars>
          <dgm:chPref val="3"/>
        </dgm:presLayoutVars>
      </dgm:prSet>
      <dgm:spPr/>
      <dgm:t>
        <a:bodyPr/>
        <a:lstStyle/>
        <a:p>
          <a:endParaRPr lang="en-US"/>
        </a:p>
      </dgm:t>
    </dgm:pt>
    <dgm:pt modelId="{C3EE323C-D6C0-4CF0-B1D5-DCADBC595726}" type="pres">
      <dgm:prSet presAssocID="{2913DD8C-AC29-443F-BFDD-EA426D510893}" presName="hierChild4" presStyleCnt="0"/>
      <dgm:spPr/>
      <dgm:t>
        <a:bodyPr/>
        <a:lstStyle/>
        <a:p>
          <a:endParaRPr lang="en-US"/>
        </a:p>
      </dgm:t>
    </dgm:pt>
  </dgm:ptLst>
  <dgm:cxnLst>
    <dgm:cxn modelId="{DB9AAF55-3012-4FF5-85E1-DA08F2FF27E7}" type="presOf" srcId="{F122B95A-7699-4553-A326-A92D3E3E98E4}" destId="{CFDBF745-4F5C-4C3F-8BFB-89B59DD477B0}" srcOrd="0" destOrd="0" presId="urn:microsoft.com/office/officeart/2005/8/layout/hierarchy1"/>
    <dgm:cxn modelId="{B39A97DB-C252-4A78-9CD6-AEE916D9A0CA}" type="presOf" srcId="{52F0BC1D-0C73-477A-8E9B-2D796F4C0228}" destId="{24ED1D61-5B0D-418E-B85D-B04FC058A40C}" srcOrd="0" destOrd="0" presId="urn:microsoft.com/office/officeart/2005/8/layout/hierarchy1"/>
    <dgm:cxn modelId="{A69C9DE4-C50F-48FC-8507-CC43A2445744}" type="presOf" srcId="{6C3DDB54-F725-48F5-AB1F-9C0DEBB32EE1}" destId="{09870F0A-B1A2-4331-B28D-E29EB704CFFE}" srcOrd="0" destOrd="0" presId="urn:microsoft.com/office/officeart/2005/8/layout/hierarchy1"/>
    <dgm:cxn modelId="{E64F520D-E29C-40A2-849C-7B96040A0989}" type="presOf" srcId="{6EE793CD-6A46-4ECA-A5F1-EDBEE7D3AF2B}" destId="{916BD553-12D3-4D26-8C04-998F741D9D9A}" srcOrd="0" destOrd="0" presId="urn:microsoft.com/office/officeart/2005/8/layout/hierarchy1"/>
    <dgm:cxn modelId="{70110FDE-18E2-4C3E-B62C-36AE302060B7}" type="presOf" srcId="{7208F524-2BC8-46F7-8C05-339095F9DE7B}" destId="{0ACCB09B-9F6F-453E-A98C-EB2E84A325DE}" srcOrd="0" destOrd="0" presId="urn:microsoft.com/office/officeart/2005/8/layout/hierarchy1"/>
    <dgm:cxn modelId="{5D1D3A16-7CE3-4515-A985-523E48E3837F}" srcId="{4CD45D53-4078-477C-88F8-EB75A6642E1F}" destId="{652B4495-FB12-4E9E-82CF-8DC830F39CEA}" srcOrd="0" destOrd="0" parTransId="{A906E4A7-FA42-44AE-B35F-EF51234D5820}" sibTransId="{6EDEC4E4-AF7E-48DC-9661-C2DBCFA71ED3}"/>
    <dgm:cxn modelId="{767BFE55-FB5A-4227-944A-1612FD91A747}" srcId="{652B4495-FB12-4E9E-82CF-8DC830F39CEA}" destId="{D6F1E402-BB43-4D98-90DA-BB2261F026F1}" srcOrd="0" destOrd="0" parTransId="{AA5D3110-02FD-4292-8E1E-C951504C7F33}" sibTransId="{3572BDF1-F8A1-4C77-96FE-8753E5E65ABB}"/>
    <dgm:cxn modelId="{1A7E7E43-75C4-4F6A-ACC5-B3A1EC22BC7F}" type="presOf" srcId="{FA11B8AD-5DFB-40FD-9364-ECAA1D19B625}" destId="{1EFE0BA5-8FDB-4634-A6A4-E7D3FB7DF3ED}" srcOrd="0" destOrd="0" presId="urn:microsoft.com/office/officeart/2005/8/layout/hierarchy1"/>
    <dgm:cxn modelId="{5CB02086-0ACE-49C6-BBB7-68B19BD66381}" type="presOf" srcId="{AE09F9DA-B2D9-42C4-9A29-77B9F6248127}" destId="{340E59BA-0AFA-4A47-B835-D14E4C6CCF27}" srcOrd="0" destOrd="0" presId="urn:microsoft.com/office/officeart/2005/8/layout/hierarchy1"/>
    <dgm:cxn modelId="{718CBCC0-0C2A-4233-8CDF-CB74CB59C23E}" type="presOf" srcId="{2913DD8C-AC29-443F-BFDD-EA426D510893}" destId="{31425DAB-F44D-4117-8F55-4AEF4EE63958}" srcOrd="0" destOrd="0" presId="urn:microsoft.com/office/officeart/2005/8/layout/hierarchy1"/>
    <dgm:cxn modelId="{24935304-FE05-499A-90A4-4CEFA27BC414}" type="presOf" srcId="{D6F1E402-BB43-4D98-90DA-BB2261F026F1}" destId="{726E2896-BA8B-4C93-926C-138BF2F3C70D}" srcOrd="0" destOrd="0" presId="urn:microsoft.com/office/officeart/2005/8/layout/hierarchy1"/>
    <dgm:cxn modelId="{01E6803E-DD60-4C5D-BF50-6D796D4A7D9D}" srcId="{5AA74D09-505B-4610-943F-27C214D7E98D}" destId="{FA11B8AD-5DFB-40FD-9364-ECAA1D19B625}" srcOrd="1" destOrd="0" parTransId="{AE09F9DA-B2D9-42C4-9A29-77B9F6248127}" sibTransId="{F789339C-545D-496F-BE9B-B9621725E85A}"/>
    <dgm:cxn modelId="{3367B69F-B925-4F51-8EAD-50895112A75B}" type="presOf" srcId="{AA5D3110-02FD-4292-8E1E-C951504C7F33}" destId="{6B1C4E02-7620-464C-A620-A6EEE39F566B}" srcOrd="0" destOrd="0" presId="urn:microsoft.com/office/officeart/2005/8/layout/hierarchy1"/>
    <dgm:cxn modelId="{41920D83-1982-45EA-8E08-3A52505BEFDA}" type="presOf" srcId="{68DAA813-AADE-42AA-9C58-A45982578D25}" destId="{9C5D54F2-33CB-4402-8D26-3E5647B671E5}" srcOrd="0" destOrd="0" presId="urn:microsoft.com/office/officeart/2005/8/layout/hierarchy1"/>
    <dgm:cxn modelId="{35A016C3-FB4B-4F41-9F61-96462CEF52A3}" srcId="{652B4495-FB12-4E9E-82CF-8DC830F39CEA}" destId="{5AA74D09-505B-4610-943F-27C214D7E98D}" srcOrd="1" destOrd="0" parTransId="{52F0BC1D-0C73-477A-8E9B-2D796F4C0228}" sibTransId="{0F1A3468-F5EA-4EE8-87F1-6C28683671EC}"/>
    <dgm:cxn modelId="{ED929758-D797-4D7C-A2B3-1B568630FF6B}" type="presOf" srcId="{5AA74D09-505B-4610-943F-27C214D7E98D}" destId="{2ACC3EF3-0C5A-4957-ABE6-AE3535DB429C}" srcOrd="0" destOrd="0" presId="urn:microsoft.com/office/officeart/2005/8/layout/hierarchy1"/>
    <dgm:cxn modelId="{EB85E20B-A1F9-4C09-A15C-5AF478C8977F}" type="presOf" srcId="{BEBCDE52-ED5B-422C-9DA4-DF78AB5BC8D8}" destId="{BAD86F11-A155-4E02-A5EC-A9EC8DE823F1}" srcOrd="0" destOrd="0" presId="urn:microsoft.com/office/officeart/2005/8/layout/hierarchy1"/>
    <dgm:cxn modelId="{C9F9D477-94FD-45F3-97D6-B7B2FA50BD9F}" type="presOf" srcId="{4CD45D53-4078-477C-88F8-EB75A6642E1F}" destId="{6F65A33D-4F50-466A-846D-B5E5E48C10AB}" srcOrd="0" destOrd="0" presId="urn:microsoft.com/office/officeart/2005/8/layout/hierarchy1"/>
    <dgm:cxn modelId="{2D3A385D-DACD-4066-AD30-B2F929166534}" srcId="{5AA74D09-505B-4610-943F-27C214D7E98D}" destId="{FFBE8BA3-0270-4BB7-93A2-34733991F055}" srcOrd="0" destOrd="0" parTransId="{6EE793CD-6A46-4ECA-A5F1-EDBEE7D3AF2B}" sibTransId="{4C0FCC40-D7BD-4C9F-AF28-174FBAF8EB44}"/>
    <dgm:cxn modelId="{5804A430-C03E-44FD-8561-4C898AD5E3BA}" srcId="{D6F1E402-BB43-4D98-90DA-BB2261F026F1}" destId="{BEBCDE52-ED5B-422C-9DA4-DF78AB5BC8D8}" srcOrd="0" destOrd="0" parTransId="{7208F524-2BC8-46F7-8C05-339095F9DE7B}" sibTransId="{E84A6B59-7315-49F5-A13F-8FA7BDC3944B}"/>
    <dgm:cxn modelId="{85544B74-2847-4320-AB40-702348259DBD}" type="presOf" srcId="{652B4495-FB12-4E9E-82CF-8DC830F39CEA}" destId="{43FA9CEA-20C6-4BC4-ADDD-EAAFE285EEE4}" srcOrd="0" destOrd="0" presId="urn:microsoft.com/office/officeart/2005/8/layout/hierarchy1"/>
    <dgm:cxn modelId="{C7827E89-EC46-4D06-A758-8D38FD94ED9A}" type="presOf" srcId="{FFBE8BA3-0270-4BB7-93A2-34733991F055}" destId="{15F65912-27D0-4C50-872B-2CCE25512F6F}" srcOrd="0" destOrd="0" presId="urn:microsoft.com/office/officeart/2005/8/layout/hierarchy1"/>
    <dgm:cxn modelId="{5C06FA35-17BF-428C-8548-B85BAF2FE56A}" srcId="{D6F1E402-BB43-4D98-90DA-BB2261F026F1}" destId="{F122B95A-7699-4553-A326-A92D3E3E98E4}" srcOrd="1" destOrd="0" parTransId="{6C3DDB54-F725-48F5-AB1F-9C0DEBB32EE1}" sibTransId="{1E181B89-88CA-4CBE-8E53-DC40F0E55912}"/>
    <dgm:cxn modelId="{73170864-C3DA-43B2-908D-2F947407D81C}" srcId="{5AA74D09-505B-4610-943F-27C214D7E98D}" destId="{2913DD8C-AC29-443F-BFDD-EA426D510893}" srcOrd="2" destOrd="0" parTransId="{68DAA813-AADE-42AA-9C58-A45982578D25}" sibTransId="{1E2B85EA-9E8D-4E77-9FD7-D01450B6C876}"/>
    <dgm:cxn modelId="{C439406A-D173-4BCD-A96C-7EAECDEEC1BB}" type="presParOf" srcId="{6F65A33D-4F50-466A-846D-B5E5E48C10AB}" destId="{4F094A18-44C2-4263-A7A1-FD961B0F6274}" srcOrd="0" destOrd="0" presId="urn:microsoft.com/office/officeart/2005/8/layout/hierarchy1"/>
    <dgm:cxn modelId="{BC52A299-F205-44E6-BFEF-C109C4E14753}" type="presParOf" srcId="{4F094A18-44C2-4263-A7A1-FD961B0F6274}" destId="{852BA00B-800E-4A30-957C-41CA599D4AC3}" srcOrd="0" destOrd="0" presId="urn:microsoft.com/office/officeart/2005/8/layout/hierarchy1"/>
    <dgm:cxn modelId="{AF716D57-4B8E-4CF7-A713-D6A412A2E12D}" type="presParOf" srcId="{852BA00B-800E-4A30-957C-41CA599D4AC3}" destId="{EFED05F4-DDBE-4894-8477-F135AE0D557A}" srcOrd="0" destOrd="0" presId="urn:microsoft.com/office/officeart/2005/8/layout/hierarchy1"/>
    <dgm:cxn modelId="{7A68885B-8C2A-4D46-A27B-46B140AF21E1}" type="presParOf" srcId="{852BA00B-800E-4A30-957C-41CA599D4AC3}" destId="{43FA9CEA-20C6-4BC4-ADDD-EAAFE285EEE4}" srcOrd="1" destOrd="0" presId="urn:microsoft.com/office/officeart/2005/8/layout/hierarchy1"/>
    <dgm:cxn modelId="{B3BEDFC9-D2C2-4EFF-BB43-3B525387E0DB}" type="presParOf" srcId="{4F094A18-44C2-4263-A7A1-FD961B0F6274}" destId="{DFD0FE63-9F75-4F5F-B3B2-F506727788D2}" srcOrd="1" destOrd="0" presId="urn:microsoft.com/office/officeart/2005/8/layout/hierarchy1"/>
    <dgm:cxn modelId="{74F3B786-2DDB-4301-80AB-7933B204D2A9}" type="presParOf" srcId="{DFD0FE63-9F75-4F5F-B3B2-F506727788D2}" destId="{6B1C4E02-7620-464C-A620-A6EEE39F566B}" srcOrd="0" destOrd="0" presId="urn:microsoft.com/office/officeart/2005/8/layout/hierarchy1"/>
    <dgm:cxn modelId="{2F2CFBDB-3071-4F8A-BEC0-76155DD6E530}" type="presParOf" srcId="{DFD0FE63-9F75-4F5F-B3B2-F506727788D2}" destId="{F6DEA592-368B-43D9-863E-AC9680B5A34B}" srcOrd="1" destOrd="0" presId="urn:microsoft.com/office/officeart/2005/8/layout/hierarchy1"/>
    <dgm:cxn modelId="{7B90A47F-3484-43A5-9267-C2F3ED9B16BE}" type="presParOf" srcId="{F6DEA592-368B-43D9-863E-AC9680B5A34B}" destId="{75DDF98E-C2B0-4086-9BA0-BA6A1062D547}" srcOrd="0" destOrd="0" presId="urn:microsoft.com/office/officeart/2005/8/layout/hierarchy1"/>
    <dgm:cxn modelId="{DF55AD04-5BF1-482F-9C33-4C127204D42D}" type="presParOf" srcId="{75DDF98E-C2B0-4086-9BA0-BA6A1062D547}" destId="{E75F3765-1270-4554-A6B1-67C6C32E0637}" srcOrd="0" destOrd="0" presId="urn:microsoft.com/office/officeart/2005/8/layout/hierarchy1"/>
    <dgm:cxn modelId="{66F7FC2A-3AF7-49AB-BD50-7E59D4C9D133}" type="presParOf" srcId="{75DDF98E-C2B0-4086-9BA0-BA6A1062D547}" destId="{726E2896-BA8B-4C93-926C-138BF2F3C70D}" srcOrd="1" destOrd="0" presId="urn:microsoft.com/office/officeart/2005/8/layout/hierarchy1"/>
    <dgm:cxn modelId="{77A92039-1265-4284-9D6A-C028C7F40690}" type="presParOf" srcId="{F6DEA592-368B-43D9-863E-AC9680B5A34B}" destId="{CB6B0027-C496-4D6D-9851-A50EF54046EE}" srcOrd="1" destOrd="0" presId="urn:microsoft.com/office/officeart/2005/8/layout/hierarchy1"/>
    <dgm:cxn modelId="{149B1DE3-AC50-45BF-8F97-D77BDFE75451}" type="presParOf" srcId="{CB6B0027-C496-4D6D-9851-A50EF54046EE}" destId="{0ACCB09B-9F6F-453E-A98C-EB2E84A325DE}" srcOrd="0" destOrd="0" presId="urn:microsoft.com/office/officeart/2005/8/layout/hierarchy1"/>
    <dgm:cxn modelId="{FE4C0664-7DC4-4180-B0B7-F7BA08AD0FB0}" type="presParOf" srcId="{CB6B0027-C496-4D6D-9851-A50EF54046EE}" destId="{EA744035-3605-4CAF-AA3B-81E1B92E7D41}" srcOrd="1" destOrd="0" presId="urn:microsoft.com/office/officeart/2005/8/layout/hierarchy1"/>
    <dgm:cxn modelId="{112A7673-2787-4892-99C5-8664962F7A96}" type="presParOf" srcId="{EA744035-3605-4CAF-AA3B-81E1B92E7D41}" destId="{744CAF3E-DF00-4122-9839-60C9A43FB884}" srcOrd="0" destOrd="0" presId="urn:microsoft.com/office/officeart/2005/8/layout/hierarchy1"/>
    <dgm:cxn modelId="{5C082632-50B2-4704-9411-6DE84BD0E1F2}" type="presParOf" srcId="{744CAF3E-DF00-4122-9839-60C9A43FB884}" destId="{599EFEE5-9DEF-44BF-86ED-6FA15129D1A2}" srcOrd="0" destOrd="0" presId="urn:microsoft.com/office/officeart/2005/8/layout/hierarchy1"/>
    <dgm:cxn modelId="{0274105A-F696-4F13-B5FB-4F704EAE03D1}" type="presParOf" srcId="{744CAF3E-DF00-4122-9839-60C9A43FB884}" destId="{BAD86F11-A155-4E02-A5EC-A9EC8DE823F1}" srcOrd="1" destOrd="0" presId="urn:microsoft.com/office/officeart/2005/8/layout/hierarchy1"/>
    <dgm:cxn modelId="{E9725316-CDAC-41EE-B78D-75FAA3EF1E42}" type="presParOf" srcId="{EA744035-3605-4CAF-AA3B-81E1B92E7D41}" destId="{81118493-6378-4445-A428-6D022F186084}" srcOrd="1" destOrd="0" presId="urn:microsoft.com/office/officeart/2005/8/layout/hierarchy1"/>
    <dgm:cxn modelId="{919E6E3D-9829-4C1C-9125-4FBC06FE4014}" type="presParOf" srcId="{CB6B0027-C496-4D6D-9851-A50EF54046EE}" destId="{09870F0A-B1A2-4331-B28D-E29EB704CFFE}" srcOrd="2" destOrd="0" presId="urn:microsoft.com/office/officeart/2005/8/layout/hierarchy1"/>
    <dgm:cxn modelId="{F3648479-3DF3-4C6B-BAD5-2C1D7E527847}" type="presParOf" srcId="{CB6B0027-C496-4D6D-9851-A50EF54046EE}" destId="{AF5EBEA6-F468-4C26-9B6C-7E79418BD348}" srcOrd="3" destOrd="0" presId="urn:microsoft.com/office/officeart/2005/8/layout/hierarchy1"/>
    <dgm:cxn modelId="{BFF89CF7-E0A0-4527-B4A2-B3CDC525D353}" type="presParOf" srcId="{AF5EBEA6-F468-4C26-9B6C-7E79418BD348}" destId="{3F852AC8-E81D-4A0B-9FEB-BB79F81F3832}" srcOrd="0" destOrd="0" presId="urn:microsoft.com/office/officeart/2005/8/layout/hierarchy1"/>
    <dgm:cxn modelId="{6042CA7D-63A9-463B-B266-699983941D01}" type="presParOf" srcId="{3F852AC8-E81D-4A0B-9FEB-BB79F81F3832}" destId="{C985590D-F6C7-4AD9-887B-E8AFC4BC3DD8}" srcOrd="0" destOrd="0" presId="urn:microsoft.com/office/officeart/2005/8/layout/hierarchy1"/>
    <dgm:cxn modelId="{08DEEA1D-AF37-4218-9389-E2650DC44FD6}" type="presParOf" srcId="{3F852AC8-E81D-4A0B-9FEB-BB79F81F3832}" destId="{CFDBF745-4F5C-4C3F-8BFB-89B59DD477B0}" srcOrd="1" destOrd="0" presId="urn:microsoft.com/office/officeart/2005/8/layout/hierarchy1"/>
    <dgm:cxn modelId="{0FFFC6A4-2A37-43A8-80AE-7C97CF6767F0}" type="presParOf" srcId="{AF5EBEA6-F468-4C26-9B6C-7E79418BD348}" destId="{D5B13471-8156-47C1-852C-793FB1288F48}" srcOrd="1" destOrd="0" presId="urn:microsoft.com/office/officeart/2005/8/layout/hierarchy1"/>
    <dgm:cxn modelId="{B02D599C-9E93-4E97-A0A2-49619D995FB2}" type="presParOf" srcId="{DFD0FE63-9F75-4F5F-B3B2-F506727788D2}" destId="{24ED1D61-5B0D-418E-B85D-B04FC058A40C}" srcOrd="2" destOrd="0" presId="urn:microsoft.com/office/officeart/2005/8/layout/hierarchy1"/>
    <dgm:cxn modelId="{55C51C74-36D0-4FCB-85F0-89523A6DF840}" type="presParOf" srcId="{DFD0FE63-9F75-4F5F-B3B2-F506727788D2}" destId="{40726CE0-0BA0-4AD3-A1E9-06DC64D7956A}" srcOrd="3" destOrd="0" presId="urn:microsoft.com/office/officeart/2005/8/layout/hierarchy1"/>
    <dgm:cxn modelId="{37A9AD37-6290-4463-ABEE-E5559BCED704}" type="presParOf" srcId="{40726CE0-0BA0-4AD3-A1E9-06DC64D7956A}" destId="{A31E498C-FAD7-4DEC-8A01-773AD38F2816}" srcOrd="0" destOrd="0" presId="urn:microsoft.com/office/officeart/2005/8/layout/hierarchy1"/>
    <dgm:cxn modelId="{54A0A4C4-390D-4094-9325-9DE16E0724D2}" type="presParOf" srcId="{A31E498C-FAD7-4DEC-8A01-773AD38F2816}" destId="{CE54C2D6-C4F9-414C-B593-DB8E114B18B0}" srcOrd="0" destOrd="0" presId="urn:microsoft.com/office/officeart/2005/8/layout/hierarchy1"/>
    <dgm:cxn modelId="{1EEFEFA1-7F4D-4235-B897-B15EFC2C782B}" type="presParOf" srcId="{A31E498C-FAD7-4DEC-8A01-773AD38F2816}" destId="{2ACC3EF3-0C5A-4957-ABE6-AE3535DB429C}" srcOrd="1" destOrd="0" presId="urn:microsoft.com/office/officeart/2005/8/layout/hierarchy1"/>
    <dgm:cxn modelId="{FDAF9DA4-84C4-4EB2-B1CF-C191D4F2EB6C}" type="presParOf" srcId="{40726CE0-0BA0-4AD3-A1E9-06DC64D7956A}" destId="{8DE686E6-EFAB-4AE7-AFC4-898BDA6E158E}" srcOrd="1" destOrd="0" presId="urn:microsoft.com/office/officeart/2005/8/layout/hierarchy1"/>
    <dgm:cxn modelId="{E9810504-5DD3-45E6-AA3F-54D5DE8ADD6D}" type="presParOf" srcId="{8DE686E6-EFAB-4AE7-AFC4-898BDA6E158E}" destId="{916BD553-12D3-4D26-8C04-998F741D9D9A}" srcOrd="0" destOrd="0" presId="urn:microsoft.com/office/officeart/2005/8/layout/hierarchy1"/>
    <dgm:cxn modelId="{2A3EE835-C48C-4C87-889B-F775CCC54216}" type="presParOf" srcId="{8DE686E6-EFAB-4AE7-AFC4-898BDA6E158E}" destId="{61757D2E-D74D-42AF-99AE-11D20A40FBB2}" srcOrd="1" destOrd="0" presId="urn:microsoft.com/office/officeart/2005/8/layout/hierarchy1"/>
    <dgm:cxn modelId="{CF406312-1091-44EF-BF7E-CDCCB4F8EC1F}" type="presParOf" srcId="{61757D2E-D74D-42AF-99AE-11D20A40FBB2}" destId="{E71934DC-CFBD-4B5D-908C-49DA099BF38D}" srcOrd="0" destOrd="0" presId="urn:microsoft.com/office/officeart/2005/8/layout/hierarchy1"/>
    <dgm:cxn modelId="{813B7B90-3733-4819-BCE0-FBCF56FDE56A}" type="presParOf" srcId="{E71934DC-CFBD-4B5D-908C-49DA099BF38D}" destId="{44506444-30E4-4C54-AD14-B1FA11125A8B}" srcOrd="0" destOrd="0" presId="urn:microsoft.com/office/officeart/2005/8/layout/hierarchy1"/>
    <dgm:cxn modelId="{CD4DEACE-2739-48F2-9BC0-9E1E3E1C0ACC}" type="presParOf" srcId="{E71934DC-CFBD-4B5D-908C-49DA099BF38D}" destId="{15F65912-27D0-4C50-872B-2CCE25512F6F}" srcOrd="1" destOrd="0" presId="urn:microsoft.com/office/officeart/2005/8/layout/hierarchy1"/>
    <dgm:cxn modelId="{88D4CC84-6A43-40F4-BA4B-9227CF05C33D}" type="presParOf" srcId="{61757D2E-D74D-42AF-99AE-11D20A40FBB2}" destId="{25471794-F05F-486C-A5B5-4D3A8DD46DB0}" srcOrd="1" destOrd="0" presId="urn:microsoft.com/office/officeart/2005/8/layout/hierarchy1"/>
    <dgm:cxn modelId="{39406EFF-DB60-4CD5-A2D4-E753872DE0D9}" type="presParOf" srcId="{8DE686E6-EFAB-4AE7-AFC4-898BDA6E158E}" destId="{340E59BA-0AFA-4A47-B835-D14E4C6CCF27}" srcOrd="2" destOrd="0" presId="urn:microsoft.com/office/officeart/2005/8/layout/hierarchy1"/>
    <dgm:cxn modelId="{09362710-E95E-4589-81DC-46F3F45127AE}" type="presParOf" srcId="{8DE686E6-EFAB-4AE7-AFC4-898BDA6E158E}" destId="{40BC51BA-9C4A-499D-91DC-BBA2AD2C0DF1}" srcOrd="3" destOrd="0" presId="urn:microsoft.com/office/officeart/2005/8/layout/hierarchy1"/>
    <dgm:cxn modelId="{5EC7FE0B-1A05-463C-BD23-22ECC5917FEE}" type="presParOf" srcId="{40BC51BA-9C4A-499D-91DC-BBA2AD2C0DF1}" destId="{E57D57DF-5041-4489-83FD-B582BD83DAFB}" srcOrd="0" destOrd="0" presId="urn:microsoft.com/office/officeart/2005/8/layout/hierarchy1"/>
    <dgm:cxn modelId="{FB9139BD-695E-4EA7-84B5-7451B8DF4294}" type="presParOf" srcId="{E57D57DF-5041-4489-83FD-B582BD83DAFB}" destId="{09E98232-2285-4EF4-9F50-177E208B1C81}" srcOrd="0" destOrd="0" presId="urn:microsoft.com/office/officeart/2005/8/layout/hierarchy1"/>
    <dgm:cxn modelId="{1F36EDEF-F712-45A9-91BF-CFA93F8AFFFE}" type="presParOf" srcId="{E57D57DF-5041-4489-83FD-B582BD83DAFB}" destId="{1EFE0BA5-8FDB-4634-A6A4-E7D3FB7DF3ED}" srcOrd="1" destOrd="0" presId="urn:microsoft.com/office/officeart/2005/8/layout/hierarchy1"/>
    <dgm:cxn modelId="{D77582B5-2FC1-425C-AC12-D41D52E4E96A}" type="presParOf" srcId="{40BC51BA-9C4A-499D-91DC-BBA2AD2C0DF1}" destId="{035E3E36-82C3-4A13-B950-A1C9AAF03569}" srcOrd="1" destOrd="0" presId="urn:microsoft.com/office/officeart/2005/8/layout/hierarchy1"/>
    <dgm:cxn modelId="{472982AD-4B11-4C07-8F1E-687D6068249F}" type="presParOf" srcId="{8DE686E6-EFAB-4AE7-AFC4-898BDA6E158E}" destId="{9C5D54F2-33CB-4402-8D26-3E5647B671E5}" srcOrd="4" destOrd="0" presId="urn:microsoft.com/office/officeart/2005/8/layout/hierarchy1"/>
    <dgm:cxn modelId="{8E21A43E-20F8-47D5-8AEB-1AFFC8736C3B}" type="presParOf" srcId="{8DE686E6-EFAB-4AE7-AFC4-898BDA6E158E}" destId="{4E92C99E-3AB0-4B8E-86D6-486CF9D910A0}" srcOrd="5" destOrd="0" presId="urn:microsoft.com/office/officeart/2005/8/layout/hierarchy1"/>
    <dgm:cxn modelId="{1C877A8B-4339-441B-9D87-A4E582048A17}" type="presParOf" srcId="{4E92C99E-3AB0-4B8E-86D6-486CF9D910A0}" destId="{98750527-8EE1-49FB-9D8B-6A995954CA70}" srcOrd="0" destOrd="0" presId="urn:microsoft.com/office/officeart/2005/8/layout/hierarchy1"/>
    <dgm:cxn modelId="{01A4E63A-5D27-479F-AD72-A4CE42E879D9}" type="presParOf" srcId="{98750527-8EE1-49FB-9D8B-6A995954CA70}" destId="{E5BEF3B0-1884-4B4E-A050-AD59216879BD}" srcOrd="0" destOrd="0" presId="urn:microsoft.com/office/officeart/2005/8/layout/hierarchy1"/>
    <dgm:cxn modelId="{40DFDA79-2FD8-4E80-86E1-E89774F63B57}" type="presParOf" srcId="{98750527-8EE1-49FB-9D8B-6A995954CA70}" destId="{31425DAB-F44D-4117-8F55-4AEF4EE63958}" srcOrd="1" destOrd="0" presId="urn:microsoft.com/office/officeart/2005/8/layout/hierarchy1"/>
    <dgm:cxn modelId="{93DF3814-E118-42B1-9CD6-3D655512FE80}" type="presParOf" srcId="{4E92C99E-3AB0-4B8E-86D6-486CF9D910A0}" destId="{C3EE323C-D6C0-4CF0-B1D5-DCADBC595726}" srcOrd="1" destOrd="0" presId="urn:microsoft.com/office/officeart/2005/8/layout/hierarchy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EC6701-40FD-418B-B873-9F559DE12152}" type="doc">
      <dgm:prSet loTypeId="urn:microsoft.com/office/officeart/2011/layout/RadialPictureList" loCatId="picture" qsTypeId="urn:microsoft.com/office/officeart/2005/8/quickstyle/3d1" qsCatId="3D" csTypeId="urn:microsoft.com/office/officeart/2005/8/colors/accent2_5" csCatId="accent2" phldr="1"/>
      <dgm:spPr/>
      <dgm:t>
        <a:bodyPr/>
        <a:lstStyle/>
        <a:p>
          <a:endParaRPr lang="en-US"/>
        </a:p>
      </dgm:t>
    </dgm:pt>
    <dgm:pt modelId="{2D21551B-771A-4A32-AE11-9051D553F15A}">
      <dgm:prSet phldrT="[Text]" custT="1"/>
      <dgm:spPr/>
      <dgm:t>
        <a:bodyPr/>
        <a:lstStyle/>
        <a:p>
          <a:r>
            <a:rPr lang="vi-VN" sz="3600" b="1" smtClean="0">
              <a:effectLst>
                <a:outerShdw blurRad="38100" dist="38100" dir="2700000" algn="tl">
                  <a:srgbClr val="000000">
                    <a:alpha val="43137"/>
                  </a:srgbClr>
                </a:outerShdw>
              </a:effectLst>
              <a:latin typeface="+mj-lt"/>
            </a:rPr>
            <a:t>1. Nguồn gốc, xuất xứ</a:t>
          </a:r>
          <a:endParaRPr lang="en-US" sz="3600" b="1">
            <a:effectLst>
              <a:outerShdw blurRad="38100" dist="38100" dir="2700000" algn="tl">
                <a:srgbClr val="000000">
                  <a:alpha val="43137"/>
                </a:srgbClr>
              </a:outerShdw>
            </a:effectLst>
            <a:latin typeface="+mj-lt"/>
          </a:endParaRPr>
        </a:p>
      </dgm:t>
    </dgm:pt>
    <dgm:pt modelId="{6EB8C5D9-D665-4DF2-8351-AA22DE9C6FBC}" type="parTrans" cxnId="{E88D71FD-4BCC-4290-A53F-B210100F3735}">
      <dgm:prSet/>
      <dgm:spPr/>
      <dgm:t>
        <a:bodyPr/>
        <a:lstStyle/>
        <a:p>
          <a:endParaRPr lang="en-US"/>
        </a:p>
      </dgm:t>
    </dgm:pt>
    <dgm:pt modelId="{35E97AD4-A2D4-4190-B71B-D2F2328ADD6D}" type="sibTrans" cxnId="{E88D71FD-4BCC-4290-A53F-B210100F3735}">
      <dgm:prSet/>
      <dgm:spPr/>
      <dgm:t>
        <a:bodyPr/>
        <a:lstStyle/>
        <a:p>
          <a:endParaRPr lang="en-US"/>
        </a:p>
      </dgm:t>
    </dgm:pt>
    <dgm:pt modelId="{F961F5B9-B057-441A-BEE1-4BB319572819}">
      <dgm:prSet phldrT="[Text]" custT="1"/>
      <dgm:spPr/>
      <dgm:t>
        <a:bodyPr/>
        <a:lstStyle/>
        <a:p>
          <a:r>
            <a:rPr lang="en-US" sz="2400" smtClean="0">
              <a:latin typeface="Times New Roman" panose="02020603050405020304" pitchFamily="18" charset="0"/>
              <a:cs typeface="Times New Roman" panose="02020603050405020304" pitchFamily="18" charset="0"/>
            </a:rPr>
            <a:t>Nguyễn Du đã lấy cốt truyện từ bộ truyện văn xuôi </a:t>
          </a:r>
          <a:r>
            <a:rPr lang="en-US" sz="2400" b="1" i="1" smtClean="0">
              <a:latin typeface="Times New Roman" panose="02020603050405020304" pitchFamily="18" charset="0"/>
              <a:cs typeface="Times New Roman" panose="02020603050405020304" pitchFamily="18" charset="0"/>
            </a:rPr>
            <a:t>"Kim Vân Kiều truyện" </a:t>
          </a:r>
          <a:r>
            <a:rPr lang="en-US" sz="2400" smtClean="0">
              <a:latin typeface="Times New Roman" panose="02020603050405020304" pitchFamily="18" charset="0"/>
              <a:cs typeface="Times New Roman" panose="02020603050405020304" pitchFamily="18" charset="0"/>
            </a:rPr>
            <a:t>của Thanh Tâm Tài Nhân (lấy bối cảnh Trung Quốc thời vua Gia Tĩnh Đế đời nhà Minh từ năm 1521 tới năm 1567) mà sáng tạo ra </a:t>
          </a:r>
          <a:r>
            <a:rPr lang="en-US" sz="2400" b="1" i="1" smtClean="0">
              <a:latin typeface="Times New Roman" panose="02020603050405020304" pitchFamily="18" charset="0"/>
              <a:cs typeface="Times New Roman" panose="02020603050405020304" pitchFamily="18" charset="0"/>
            </a:rPr>
            <a:t>"Truyện Kiều". </a:t>
          </a:r>
        </a:p>
      </dgm:t>
    </dgm:pt>
    <dgm:pt modelId="{4C4FD54D-B704-4A3F-9462-715465C2EC0B}" type="parTrans" cxnId="{ADD6AE89-957D-43F2-8157-F889D13EEEAA}">
      <dgm:prSet/>
      <dgm:spPr/>
      <dgm:t>
        <a:bodyPr/>
        <a:lstStyle/>
        <a:p>
          <a:endParaRPr lang="en-US"/>
        </a:p>
      </dgm:t>
    </dgm:pt>
    <dgm:pt modelId="{5B9BB17A-D28E-48FD-A598-70A4BF5136C8}" type="sibTrans" cxnId="{ADD6AE89-957D-43F2-8157-F889D13EEEAA}">
      <dgm:prSet/>
      <dgm:spPr/>
      <dgm:t>
        <a:bodyPr/>
        <a:lstStyle/>
        <a:p>
          <a:endParaRPr lang="en-US"/>
        </a:p>
      </dgm:t>
    </dgm:pt>
    <dgm:pt modelId="{AC326160-1084-4A81-A0DE-1AA01099068F}">
      <dgm:prSet phldrT="[Text]" custT="1"/>
      <dgm:spPr/>
      <dgm:t>
        <a:bodyPr/>
        <a:lstStyle/>
        <a:p>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Ban đầu tác phẩm lấy tên là </a:t>
          </a:r>
          <a:r>
            <a:rPr lang="vi-VN" sz="2400" b="1" i="1" smtClean="0">
              <a:latin typeface="Times New Roman" panose="02020603050405020304" pitchFamily="18" charset="0"/>
              <a:cs typeface="Times New Roman" panose="02020603050405020304" pitchFamily="18" charset="0"/>
            </a:rPr>
            <a:t>“</a:t>
          </a:r>
          <a:r>
            <a:rPr lang="en-US" sz="2400" b="1" i="1" smtClean="0">
              <a:latin typeface="Times New Roman" panose="02020603050405020304" pitchFamily="18" charset="0"/>
              <a:cs typeface="Times New Roman" panose="02020603050405020304" pitchFamily="18" charset="0"/>
            </a:rPr>
            <a:t>Đoạn trường tân thanh</a:t>
          </a:r>
          <a:r>
            <a:rPr lang="vi-VN" sz="2400" b="1" i="1" smtClean="0">
              <a:latin typeface="Times New Roman" panose="02020603050405020304" pitchFamily="18" charset="0"/>
              <a:cs typeface="Times New Roman" panose="02020603050405020304" pitchFamily="18" charset="0"/>
            </a:rPr>
            <a:t>”</a:t>
          </a:r>
          <a:r>
            <a:rPr lang="en-US" sz="2400" smtClean="0">
              <a:latin typeface="Times New Roman" panose="02020603050405020304" pitchFamily="18" charset="0"/>
              <a:cs typeface="Times New Roman" panose="02020603050405020304" pitchFamily="18" charset="0"/>
            </a:rPr>
            <a:t> có nghĩa là "tiếng kêu mới về nỗi đau lòng đứt ruột", sau đổi thành</a:t>
          </a:r>
          <a:r>
            <a:rPr lang="en-US" sz="2400" i="1" u="none" smtClean="0">
              <a:latin typeface="Times New Roman" panose="02020603050405020304" pitchFamily="18" charset="0"/>
              <a:cs typeface="Times New Roman" panose="02020603050405020304" pitchFamily="18" charset="0"/>
            </a:rPr>
            <a:t> </a:t>
          </a:r>
          <a:r>
            <a:rPr lang="vi-VN" sz="2400" b="1" i="1" u="none" smtClean="0">
              <a:latin typeface="Times New Roman" panose="02020603050405020304" pitchFamily="18" charset="0"/>
              <a:cs typeface="Times New Roman" panose="02020603050405020304" pitchFamily="18" charset="0"/>
            </a:rPr>
            <a:t>“</a:t>
          </a:r>
          <a:r>
            <a:rPr lang="en-US" sz="2400" b="1" i="1" u="none" smtClean="0">
              <a:latin typeface="Times New Roman" panose="02020603050405020304" pitchFamily="18" charset="0"/>
              <a:cs typeface="Times New Roman" panose="02020603050405020304" pitchFamily="18" charset="0"/>
            </a:rPr>
            <a:t>Truyện Kiều</a:t>
          </a:r>
          <a:r>
            <a:rPr lang="vi-VN" sz="2400" b="1" i="1" u="none" smtClean="0">
              <a:latin typeface="Times New Roman" panose="02020603050405020304" pitchFamily="18" charset="0"/>
              <a:cs typeface="Times New Roman" panose="02020603050405020304" pitchFamily="18" charset="0"/>
            </a:rPr>
            <a:t>”</a:t>
          </a:r>
          <a:r>
            <a:rPr lang="en-US" sz="2400" b="1" i="1" u="none" smtClean="0">
              <a:latin typeface="Times New Roman" panose="02020603050405020304" pitchFamily="18" charset="0"/>
              <a:cs typeface="Times New Roman" panose="02020603050405020304" pitchFamily="18" charset="0"/>
            </a:rPr>
            <a:t>.</a:t>
          </a:r>
          <a:endParaRPr lang="en-US" sz="2400" b="1" i="1" u="none">
            <a:latin typeface="Times New Roman" panose="02020603050405020304" pitchFamily="18" charset="0"/>
            <a:cs typeface="Times New Roman" panose="02020603050405020304" pitchFamily="18" charset="0"/>
          </a:endParaRPr>
        </a:p>
      </dgm:t>
    </dgm:pt>
    <dgm:pt modelId="{AED4F503-258D-4703-9328-14407E820EDD}" type="parTrans" cxnId="{E228D9CE-0C28-4D71-A4DB-81CD4C6B3037}">
      <dgm:prSet/>
      <dgm:spPr/>
      <dgm:t>
        <a:bodyPr/>
        <a:lstStyle/>
        <a:p>
          <a:endParaRPr lang="en-US"/>
        </a:p>
      </dgm:t>
    </dgm:pt>
    <dgm:pt modelId="{6C58922D-00EA-4281-A4C7-7EF6061A5202}" type="sibTrans" cxnId="{E228D9CE-0C28-4D71-A4DB-81CD4C6B3037}">
      <dgm:prSet/>
      <dgm:spPr/>
      <dgm:t>
        <a:bodyPr/>
        <a:lstStyle/>
        <a:p>
          <a:endParaRPr lang="en-US"/>
        </a:p>
      </dgm:t>
    </dgm:pt>
    <dgm:pt modelId="{CA7952FD-6A27-48FC-BA71-58DE91A160E4}" type="pres">
      <dgm:prSet presAssocID="{9AEC6701-40FD-418B-B873-9F559DE12152}" presName="Name0" presStyleCnt="0">
        <dgm:presLayoutVars>
          <dgm:chMax val="1"/>
          <dgm:chPref val="1"/>
          <dgm:dir/>
          <dgm:resizeHandles/>
        </dgm:presLayoutVars>
      </dgm:prSet>
      <dgm:spPr/>
      <dgm:t>
        <a:bodyPr/>
        <a:lstStyle/>
        <a:p>
          <a:endParaRPr lang="en-US"/>
        </a:p>
      </dgm:t>
    </dgm:pt>
    <dgm:pt modelId="{E02BB425-0B78-4562-A3D5-425696D7137E}" type="pres">
      <dgm:prSet presAssocID="{2D21551B-771A-4A32-AE11-9051D553F15A}" presName="Parent" presStyleLbl="node1" presStyleIdx="0" presStyleCnt="2" custScaleX="147254" custLinFactNeighborX="-41356" custLinFactNeighborY="-15092">
        <dgm:presLayoutVars>
          <dgm:chMax val="4"/>
          <dgm:chPref val="3"/>
        </dgm:presLayoutVars>
      </dgm:prSet>
      <dgm:spPr/>
      <dgm:t>
        <a:bodyPr/>
        <a:lstStyle/>
        <a:p>
          <a:endParaRPr lang="en-US"/>
        </a:p>
      </dgm:t>
    </dgm:pt>
    <dgm:pt modelId="{8A678673-DA22-4701-9DA5-61C31E61D9AB}" type="pres">
      <dgm:prSet presAssocID="{F961F5B9-B057-441A-BEE1-4BB319572819}" presName="Accent" presStyleLbl="node1" presStyleIdx="1" presStyleCnt="2"/>
      <dgm:spPr/>
      <dgm:t>
        <a:bodyPr/>
        <a:lstStyle/>
        <a:p>
          <a:endParaRPr lang="en-US"/>
        </a:p>
      </dgm:t>
    </dgm:pt>
    <dgm:pt modelId="{00F3F708-8F49-4C84-8F26-BDB46F7ED682}" type="pres">
      <dgm:prSet presAssocID="{F961F5B9-B057-441A-BEE1-4BB319572819}" presName="Image1" presStyleLbl="fgImgPlace1" presStyleIdx="0" presStyleCnt="2" custScaleX="149709" custScaleY="135790" custLinFactNeighborX="-17626" custLinFactNeighborY="-8298"/>
      <dgm:spPr>
        <a:blipFill>
          <a:blip xmlns:r="http://schemas.openxmlformats.org/officeDocument/2006/relationships" r:embed="rId1">
            <a:extLst>
              <a:ext uri="{28A0092B-C50C-407E-A947-70E740481C1C}">
                <a14:useLocalDpi xmlns:a14="http://schemas.microsoft.com/office/drawing/2010/main" val="0"/>
              </a:ext>
            </a:extLst>
          </a:blip>
          <a:srcRect/>
          <a:stretch>
            <a:fillRect t="-22000" b="-22000"/>
          </a:stretch>
        </a:blipFill>
      </dgm:spPr>
      <dgm:t>
        <a:bodyPr/>
        <a:lstStyle/>
        <a:p>
          <a:endParaRPr lang="en-US"/>
        </a:p>
      </dgm:t>
    </dgm:pt>
    <dgm:pt modelId="{5159F60E-7BCF-45AA-9059-7B59E0649207}" type="pres">
      <dgm:prSet presAssocID="{F961F5B9-B057-441A-BEE1-4BB319572819}" presName="Child1" presStyleLbl="revTx" presStyleIdx="0" presStyleCnt="2" custScaleX="265093" custLinFactNeighborX="85186" custLinFactNeighborY="-6488">
        <dgm:presLayoutVars>
          <dgm:chMax val="0"/>
          <dgm:chPref val="0"/>
          <dgm:bulletEnabled val="1"/>
        </dgm:presLayoutVars>
      </dgm:prSet>
      <dgm:spPr/>
      <dgm:t>
        <a:bodyPr/>
        <a:lstStyle/>
        <a:p>
          <a:endParaRPr lang="en-US"/>
        </a:p>
      </dgm:t>
    </dgm:pt>
    <dgm:pt modelId="{9C293420-363E-4BC8-9528-939BB3F48B29}" type="pres">
      <dgm:prSet presAssocID="{AC326160-1084-4A81-A0DE-1AA01099068F}" presName="Image2" presStyleCnt="0"/>
      <dgm:spPr/>
      <dgm:t>
        <a:bodyPr/>
        <a:lstStyle/>
        <a:p>
          <a:endParaRPr lang="en-US"/>
        </a:p>
      </dgm:t>
    </dgm:pt>
    <dgm:pt modelId="{43471A8F-41D8-4291-9FCE-F8A6BD5C98CE}" type="pres">
      <dgm:prSet presAssocID="{AC326160-1084-4A81-A0DE-1AA01099068F}" presName="Image" presStyleLbl="fgImgPlace1" presStyleIdx="1" presStyleCnt="2" custScaleX="198657" custScaleY="148853" custLinFactNeighborX="-18053" custLinFactNeighborY="-100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E39DA98C-40AF-42FF-8F27-56D49D3DBC39}" type="pres">
      <dgm:prSet presAssocID="{AC326160-1084-4A81-A0DE-1AA01099068F}" presName="Child2" presStyleLbl="revTx" presStyleIdx="1" presStyleCnt="2" custScaleX="264257" custLinFactX="19002" custLinFactNeighborX="100000" custLinFactNeighborY="914">
        <dgm:presLayoutVars>
          <dgm:chMax val="0"/>
          <dgm:chPref val="0"/>
          <dgm:bulletEnabled val="1"/>
        </dgm:presLayoutVars>
      </dgm:prSet>
      <dgm:spPr/>
      <dgm:t>
        <a:bodyPr/>
        <a:lstStyle/>
        <a:p>
          <a:endParaRPr lang="en-US"/>
        </a:p>
      </dgm:t>
    </dgm:pt>
  </dgm:ptLst>
  <dgm:cxnLst>
    <dgm:cxn modelId="{E228D9CE-0C28-4D71-A4DB-81CD4C6B3037}" srcId="{2D21551B-771A-4A32-AE11-9051D553F15A}" destId="{AC326160-1084-4A81-A0DE-1AA01099068F}" srcOrd="1" destOrd="0" parTransId="{AED4F503-258D-4703-9328-14407E820EDD}" sibTransId="{6C58922D-00EA-4281-A4C7-7EF6061A5202}"/>
    <dgm:cxn modelId="{5105F025-414A-4446-9870-D5BB7EC79516}" type="presOf" srcId="{AC326160-1084-4A81-A0DE-1AA01099068F}" destId="{E39DA98C-40AF-42FF-8F27-56D49D3DBC39}" srcOrd="0" destOrd="0" presId="urn:microsoft.com/office/officeart/2011/layout/RadialPictureList"/>
    <dgm:cxn modelId="{ADD6AE89-957D-43F2-8157-F889D13EEEAA}" srcId="{2D21551B-771A-4A32-AE11-9051D553F15A}" destId="{F961F5B9-B057-441A-BEE1-4BB319572819}" srcOrd="0" destOrd="0" parTransId="{4C4FD54D-B704-4A3F-9462-715465C2EC0B}" sibTransId="{5B9BB17A-D28E-48FD-A598-70A4BF5136C8}"/>
    <dgm:cxn modelId="{C23FF23E-4CA5-4371-B123-86AE72DEB8D3}" type="presOf" srcId="{2D21551B-771A-4A32-AE11-9051D553F15A}" destId="{E02BB425-0B78-4562-A3D5-425696D7137E}" srcOrd="0" destOrd="0" presId="urn:microsoft.com/office/officeart/2011/layout/RadialPictureList"/>
    <dgm:cxn modelId="{93AD0B71-A64A-44B4-91EC-A32D646B337F}" type="presOf" srcId="{F961F5B9-B057-441A-BEE1-4BB319572819}" destId="{5159F60E-7BCF-45AA-9059-7B59E0649207}" srcOrd="0" destOrd="0" presId="urn:microsoft.com/office/officeart/2011/layout/RadialPictureList"/>
    <dgm:cxn modelId="{5C1375E7-C730-46DD-8DEA-9013B88BFAED}" type="presOf" srcId="{9AEC6701-40FD-418B-B873-9F559DE12152}" destId="{CA7952FD-6A27-48FC-BA71-58DE91A160E4}" srcOrd="0" destOrd="0" presId="urn:microsoft.com/office/officeart/2011/layout/RadialPictureList"/>
    <dgm:cxn modelId="{E88D71FD-4BCC-4290-A53F-B210100F3735}" srcId="{9AEC6701-40FD-418B-B873-9F559DE12152}" destId="{2D21551B-771A-4A32-AE11-9051D553F15A}" srcOrd="0" destOrd="0" parTransId="{6EB8C5D9-D665-4DF2-8351-AA22DE9C6FBC}" sibTransId="{35E97AD4-A2D4-4190-B71B-D2F2328ADD6D}"/>
    <dgm:cxn modelId="{49559E72-C6C3-44BD-BDA0-FD88E66CCC4E}" type="presParOf" srcId="{CA7952FD-6A27-48FC-BA71-58DE91A160E4}" destId="{E02BB425-0B78-4562-A3D5-425696D7137E}" srcOrd="0" destOrd="0" presId="urn:microsoft.com/office/officeart/2011/layout/RadialPictureList"/>
    <dgm:cxn modelId="{7CAF66B5-A266-491F-A310-1952824F5307}" type="presParOf" srcId="{CA7952FD-6A27-48FC-BA71-58DE91A160E4}" destId="{8A678673-DA22-4701-9DA5-61C31E61D9AB}" srcOrd="1" destOrd="0" presId="urn:microsoft.com/office/officeart/2011/layout/RadialPictureList"/>
    <dgm:cxn modelId="{13FDE22D-3129-4E7B-9FE5-96F0E42A7F4B}" type="presParOf" srcId="{CA7952FD-6A27-48FC-BA71-58DE91A160E4}" destId="{00F3F708-8F49-4C84-8F26-BDB46F7ED682}" srcOrd="2" destOrd="0" presId="urn:microsoft.com/office/officeart/2011/layout/RadialPictureList"/>
    <dgm:cxn modelId="{301719B5-4DBE-4A4C-BEE9-08F03802A402}" type="presParOf" srcId="{CA7952FD-6A27-48FC-BA71-58DE91A160E4}" destId="{5159F60E-7BCF-45AA-9059-7B59E0649207}" srcOrd="3" destOrd="0" presId="urn:microsoft.com/office/officeart/2011/layout/RadialPictureList"/>
    <dgm:cxn modelId="{111D76BD-4D34-4262-AAF6-B2C8A0CBDFD3}" type="presParOf" srcId="{CA7952FD-6A27-48FC-BA71-58DE91A160E4}" destId="{9C293420-363E-4BC8-9528-939BB3F48B29}" srcOrd="4" destOrd="0" presId="urn:microsoft.com/office/officeart/2011/layout/RadialPictureList"/>
    <dgm:cxn modelId="{BCFD3111-A600-4DE4-8EDA-C02BCC31D098}" type="presParOf" srcId="{9C293420-363E-4BC8-9528-939BB3F48B29}" destId="{43471A8F-41D8-4291-9FCE-F8A6BD5C98CE}" srcOrd="0" destOrd="0" presId="urn:microsoft.com/office/officeart/2011/layout/RadialPictureList"/>
    <dgm:cxn modelId="{B23DD0A4-A7B1-4034-8C50-80614A04A98F}" type="presParOf" srcId="{CA7952FD-6A27-48FC-BA71-58DE91A160E4}" destId="{E39DA98C-40AF-42FF-8F27-56D49D3DBC39}" srcOrd="5"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9F790F-16D3-4E99-94D2-B1F9876119C2}" type="doc">
      <dgm:prSet loTypeId="urn:microsoft.com/office/officeart/2005/8/layout/hierarchy3" loCatId="list" qsTypeId="urn:microsoft.com/office/officeart/2005/8/quickstyle/3d1" qsCatId="3D" csTypeId="urn:microsoft.com/office/officeart/2005/8/colors/colorful2" csCatId="colorful" phldr="1"/>
      <dgm:spPr/>
      <dgm:t>
        <a:bodyPr/>
        <a:lstStyle/>
        <a:p>
          <a:endParaRPr lang="en-US"/>
        </a:p>
      </dgm:t>
    </dgm:pt>
    <dgm:pt modelId="{894F8391-8F56-49BB-BF50-19A528B98571}">
      <dgm:prSet phldrT="[Text]" custT="1"/>
      <dgm:spPr/>
      <dgm:t>
        <a:bodyPr/>
        <a:lstStyle/>
        <a:p>
          <a:r>
            <a:rPr lang="vi-VN" sz="2000" b="1">
              <a:latin typeface="+mj-lt"/>
            </a:rPr>
            <a:t>Phần 1: Gặp gỡ và đính ước</a:t>
          </a:r>
          <a:endParaRPr lang="en-US" sz="2000" b="1">
            <a:latin typeface="+mj-lt"/>
          </a:endParaRPr>
        </a:p>
      </dgm:t>
    </dgm:pt>
    <dgm:pt modelId="{48A398AF-5E9D-4BF8-9181-F9578AF31570}" type="parTrans" cxnId="{E7C9A4BE-4C85-4B9F-B593-DAF96007C787}">
      <dgm:prSet/>
      <dgm:spPr/>
      <dgm:t>
        <a:bodyPr/>
        <a:lstStyle/>
        <a:p>
          <a:endParaRPr lang="en-US" sz="1800">
            <a:latin typeface="+mj-lt"/>
          </a:endParaRPr>
        </a:p>
      </dgm:t>
    </dgm:pt>
    <dgm:pt modelId="{07842433-889A-458E-B74A-C5DC223AA61C}" type="sibTrans" cxnId="{E7C9A4BE-4C85-4B9F-B593-DAF96007C787}">
      <dgm:prSet/>
      <dgm:spPr/>
      <dgm:t>
        <a:bodyPr/>
        <a:lstStyle/>
        <a:p>
          <a:endParaRPr lang="en-US" sz="1800">
            <a:latin typeface="+mj-lt"/>
          </a:endParaRPr>
        </a:p>
      </dgm:t>
    </dgm:pt>
    <dgm:pt modelId="{FFEA297F-8457-4940-B5CB-6A6B73A915D7}">
      <dgm:prSet phldrT="[Text]" custT="1">
        <dgm:style>
          <a:lnRef idx="2">
            <a:schemeClr val="accent2"/>
          </a:lnRef>
          <a:fillRef idx="1">
            <a:schemeClr val="lt1"/>
          </a:fillRef>
          <a:effectRef idx="0">
            <a:schemeClr val="accent2"/>
          </a:effectRef>
          <a:fontRef idx="minor">
            <a:schemeClr val="dk1"/>
          </a:fontRef>
        </dgm:style>
      </dgm:prSet>
      <dgm:spPr/>
      <dgm:t>
        <a:bodyPr/>
        <a:lstStyle/>
        <a:p>
          <a:r>
            <a:rPr lang="vi-VN" sz="1800">
              <a:latin typeface="+mj-lt"/>
            </a:rPr>
            <a:t>Thúy Kiều là người con gái tài sắc vẹn toàn, sống trong cảnh êm ấm cùng cha mẹ và hai em.</a:t>
          </a:r>
          <a:endParaRPr lang="en-US" sz="1800">
            <a:latin typeface="+mj-lt"/>
          </a:endParaRPr>
        </a:p>
      </dgm:t>
    </dgm:pt>
    <dgm:pt modelId="{DA13D80E-54AC-4EFD-B443-864894ED031B}" type="parTrans" cxnId="{A076E30F-962D-4CF7-8760-90E46BB793AE}">
      <dgm:prSet/>
      <dgm:spPr/>
      <dgm:t>
        <a:bodyPr/>
        <a:lstStyle/>
        <a:p>
          <a:endParaRPr lang="en-US" sz="1800">
            <a:latin typeface="+mj-lt"/>
          </a:endParaRPr>
        </a:p>
      </dgm:t>
    </dgm:pt>
    <dgm:pt modelId="{89277761-6C51-40B5-94FF-CFAB10BA4CDE}" type="sibTrans" cxnId="{A076E30F-962D-4CF7-8760-90E46BB793AE}">
      <dgm:prSet/>
      <dgm:spPr/>
      <dgm:t>
        <a:bodyPr/>
        <a:lstStyle/>
        <a:p>
          <a:endParaRPr lang="en-US" sz="1800">
            <a:latin typeface="+mj-lt"/>
          </a:endParaRPr>
        </a:p>
      </dgm:t>
    </dgm:pt>
    <dgm:pt modelId="{0755643F-74C1-4BAF-ABE5-7184301CFCF8}">
      <dgm:prSet phldrT="[Text]" custT="1">
        <dgm:style>
          <a:lnRef idx="2">
            <a:schemeClr val="accent2"/>
          </a:lnRef>
          <a:fillRef idx="1">
            <a:schemeClr val="lt1"/>
          </a:fillRef>
          <a:effectRef idx="0">
            <a:schemeClr val="accent2"/>
          </a:effectRef>
          <a:fontRef idx="minor">
            <a:schemeClr val="dk1"/>
          </a:fontRef>
        </dgm:style>
      </dgm:prSet>
      <dgm:spPr/>
      <dgm:t>
        <a:bodyPr/>
        <a:lstStyle/>
        <a:p>
          <a:r>
            <a:rPr lang="vi-VN" sz="1800">
              <a:latin typeface="+mj-lt"/>
            </a:rPr>
            <a:t>Trong buổi du xuân vô tình gặp Kim Trọng. Hai bên nảy sinh tình cảm và chủ động, tự do đính ước.</a:t>
          </a:r>
          <a:endParaRPr lang="en-US" sz="1800">
            <a:latin typeface="+mj-lt"/>
          </a:endParaRPr>
        </a:p>
      </dgm:t>
    </dgm:pt>
    <dgm:pt modelId="{0450739B-2499-42DB-95D2-9BD326CD69D0}" type="parTrans" cxnId="{0592264D-9C05-433E-BBA4-7A451608AC25}">
      <dgm:prSet/>
      <dgm:spPr/>
      <dgm:t>
        <a:bodyPr/>
        <a:lstStyle/>
        <a:p>
          <a:endParaRPr lang="en-US" sz="1800">
            <a:latin typeface="+mj-lt"/>
          </a:endParaRPr>
        </a:p>
      </dgm:t>
    </dgm:pt>
    <dgm:pt modelId="{7DF15EA5-46D1-4CE9-BAE1-8D0EEC5D4986}" type="sibTrans" cxnId="{0592264D-9C05-433E-BBA4-7A451608AC25}">
      <dgm:prSet/>
      <dgm:spPr/>
      <dgm:t>
        <a:bodyPr/>
        <a:lstStyle/>
        <a:p>
          <a:endParaRPr lang="en-US" sz="1800">
            <a:latin typeface="+mj-lt"/>
          </a:endParaRPr>
        </a:p>
      </dgm:t>
    </dgm:pt>
    <dgm:pt modelId="{D5F50925-AF49-4136-AB95-5ADB9413C05E}">
      <dgm:prSet phldrT="[Text]" custT="1"/>
      <dgm:spPr/>
      <dgm:t>
        <a:bodyPr/>
        <a:lstStyle/>
        <a:p>
          <a:r>
            <a:rPr lang="vi-VN" sz="2000" b="1">
              <a:latin typeface="+mj-lt"/>
            </a:rPr>
            <a:t>Phần 2: Gia biến và lưu lạc</a:t>
          </a:r>
          <a:endParaRPr lang="en-US" sz="2000" b="1">
            <a:latin typeface="+mj-lt"/>
          </a:endParaRPr>
        </a:p>
      </dgm:t>
    </dgm:pt>
    <dgm:pt modelId="{A8A39C3B-C66D-4BB3-A257-500B51A1344F}" type="parTrans" cxnId="{64D2AE71-2081-4EA1-8579-FDA6F48D5CCE}">
      <dgm:prSet/>
      <dgm:spPr/>
      <dgm:t>
        <a:bodyPr/>
        <a:lstStyle/>
        <a:p>
          <a:endParaRPr lang="en-US" sz="1800">
            <a:latin typeface="+mj-lt"/>
          </a:endParaRPr>
        </a:p>
      </dgm:t>
    </dgm:pt>
    <dgm:pt modelId="{21BCC598-C15B-4CAF-80AD-CF487B140482}" type="sibTrans" cxnId="{64D2AE71-2081-4EA1-8579-FDA6F48D5CCE}">
      <dgm:prSet/>
      <dgm:spPr/>
      <dgm:t>
        <a:bodyPr/>
        <a:lstStyle/>
        <a:p>
          <a:endParaRPr lang="en-US" sz="1800">
            <a:latin typeface="+mj-lt"/>
          </a:endParaRPr>
        </a:p>
      </dgm:t>
    </dgm:pt>
    <dgm:pt modelId="{1BE2D576-4826-4277-B042-32057D2C38B9}">
      <dgm:prSet phldrT="[Text]" custT="1">
        <dgm:style>
          <a:lnRef idx="2">
            <a:schemeClr val="accent2"/>
          </a:lnRef>
          <a:fillRef idx="1">
            <a:schemeClr val="lt1"/>
          </a:fillRef>
          <a:effectRef idx="0">
            <a:schemeClr val="accent2"/>
          </a:effectRef>
          <a:fontRef idx="minor">
            <a:schemeClr val="dk1"/>
          </a:fontRef>
        </dgm:style>
      </dgm:prSet>
      <dgm:spPr/>
      <dgm:t>
        <a:bodyPr/>
        <a:lstStyle/>
        <a:p>
          <a:r>
            <a:rPr lang="vi-VN" sz="1800">
              <a:latin typeface="+mj-lt"/>
            </a:rPr>
            <a:t>Khi Kim Trọng về quê, gia đình Kiều gặp nạn.</a:t>
          </a:r>
          <a:endParaRPr lang="en-US" sz="1800">
            <a:latin typeface="+mj-lt"/>
          </a:endParaRPr>
        </a:p>
      </dgm:t>
    </dgm:pt>
    <dgm:pt modelId="{D401BEAB-95A1-44EC-ABC0-2A8216446D68}" type="parTrans" cxnId="{E9887325-656A-4987-914E-DAEF28B1E7FB}">
      <dgm:prSet/>
      <dgm:spPr/>
      <dgm:t>
        <a:bodyPr/>
        <a:lstStyle/>
        <a:p>
          <a:endParaRPr lang="en-US" sz="1800">
            <a:latin typeface="+mj-lt"/>
          </a:endParaRPr>
        </a:p>
      </dgm:t>
    </dgm:pt>
    <dgm:pt modelId="{4806DFDC-F99F-4B35-BAE0-7F45542A9EC9}" type="sibTrans" cxnId="{E9887325-656A-4987-914E-DAEF28B1E7FB}">
      <dgm:prSet/>
      <dgm:spPr/>
      <dgm:t>
        <a:bodyPr/>
        <a:lstStyle/>
        <a:p>
          <a:endParaRPr lang="en-US" sz="1800">
            <a:latin typeface="+mj-lt"/>
          </a:endParaRPr>
        </a:p>
      </dgm:t>
    </dgm:pt>
    <dgm:pt modelId="{7DB2C077-306C-49C1-9D0D-74164AAA93A6}">
      <dgm:prSet phldrT="[Text]" custT="1">
        <dgm:style>
          <a:lnRef idx="2">
            <a:schemeClr val="accent2"/>
          </a:lnRef>
          <a:fillRef idx="1">
            <a:schemeClr val="lt1"/>
          </a:fillRef>
          <a:effectRef idx="0">
            <a:schemeClr val="accent2"/>
          </a:effectRef>
          <a:fontRef idx="minor">
            <a:schemeClr val="dk1"/>
          </a:fontRef>
        </dgm:style>
      </dgm:prSet>
      <dgm:spPr/>
      <dgm:t>
        <a:bodyPr/>
        <a:lstStyle/>
        <a:p>
          <a:r>
            <a:rPr lang="vi-VN" sz="1800">
              <a:latin typeface="+mj-lt"/>
            </a:rPr>
            <a:t>Kiều bán mình chuộc cha, nhờ Vân trả nghĩa cho Kim Trọng.</a:t>
          </a:r>
          <a:endParaRPr lang="en-US" sz="1800">
            <a:latin typeface="+mj-lt"/>
          </a:endParaRPr>
        </a:p>
      </dgm:t>
    </dgm:pt>
    <dgm:pt modelId="{C177DFA5-F6F1-439A-BC35-82462A8925C6}" type="parTrans" cxnId="{14253D7F-0D81-4338-AE49-19372ACDB1DB}">
      <dgm:prSet/>
      <dgm:spPr/>
      <dgm:t>
        <a:bodyPr/>
        <a:lstStyle/>
        <a:p>
          <a:endParaRPr lang="en-US" sz="1800">
            <a:latin typeface="+mj-lt"/>
          </a:endParaRPr>
        </a:p>
      </dgm:t>
    </dgm:pt>
    <dgm:pt modelId="{2B66A99B-12D4-4F7B-9C32-C037A3961D35}" type="sibTrans" cxnId="{14253D7F-0D81-4338-AE49-19372ACDB1DB}">
      <dgm:prSet/>
      <dgm:spPr/>
      <dgm:t>
        <a:bodyPr/>
        <a:lstStyle/>
        <a:p>
          <a:endParaRPr lang="en-US" sz="1800">
            <a:latin typeface="+mj-lt"/>
          </a:endParaRPr>
        </a:p>
      </dgm:t>
    </dgm:pt>
    <dgm:pt modelId="{A980AF77-652E-4335-9EB3-C8FCAC0B6B99}">
      <dgm:prSet phldrT="[Text]" custT="1">
        <dgm:style>
          <a:lnRef idx="2">
            <a:schemeClr val="accent4"/>
          </a:lnRef>
          <a:fillRef idx="1">
            <a:schemeClr val="lt1"/>
          </a:fillRef>
          <a:effectRef idx="0">
            <a:schemeClr val="accent4"/>
          </a:effectRef>
          <a:fontRef idx="minor">
            <a:schemeClr val="dk1"/>
          </a:fontRef>
        </dgm:style>
      </dgm:prSet>
      <dgm:spPr/>
      <dgm:t>
        <a:bodyPr/>
        <a:lstStyle/>
        <a:p>
          <a:r>
            <a:rPr lang="vi-VN" sz="1800">
              <a:latin typeface="+mj-lt"/>
            </a:rPr>
            <a:t>Kiều chiều ý mọi người kết duyên cùng Kim Trọng nhưng cả hai cùng thề nguyền "duyên đôi lứa cũng chỉ là duyên bạn bầy".</a:t>
          </a:r>
          <a:endParaRPr lang="en-US" sz="1800">
            <a:latin typeface="+mj-lt"/>
          </a:endParaRPr>
        </a:p>
      </dgm:t>
    </dgm:pt>
    <dgm:pt modelId="{A000D20F-2F73-4F1B-9001-CA9C7BF3FC6C}" type="parTrans" cxnId="{6AFCEFF7-06C6-4931-9268-B7799B6153A4}">
      <dgm:prSet/>
      <dgm:spPr/>
      <dgm:t>
        <a:bodyPr/>
        <a:lstStyle/>
        <a:p>
          <a:endParaRPr lang="en-US" sz="1800">
            <a:latin typeface="+mj-lt"/>
          </a:endParaRPr>
        </a:p>
      </dgm:t>
    </dgm:pt>
    <dgm:pt modelId="{CBF3289D-57AD-45D4-B8E5-DF65C385951F}" type="sibTrans" cxnId="{6AFCEFF7-06C6-4931-9268-B7799B6153A4}">
      <dgm:prSet/>
      <dgm:spPr/>
      <dgm:t>
        <a:bodyPr/>
        <a:lstStyle/>
        <a:p>
          <a:endParaRPr lang="en-US" sz="1800">
            <a:latin typeface="+mj-lt"/>
          </a:endParaRPr>
        </a:p>
      </dgm:t>
    </dgm:pt>
    <dgm:pt modelId="{61BC65B2-4A70-4537-9705-9E33E83E92ED}">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vi-VN" sz="2000" b="1">
              <a:latin typeface="+mj-lt"/>
            </a:rPr>
            <a:t>Phần 3: Đoàn tụ</a:t>
          </a:r>
          <a:endParaRPr lang="en-US" sz="2000" b="1">
            <a:latin typeface="+mj-lt"/>
          </a:endParaRPr>
        </a:p>
      </dgm:t>
    </dgm:pt>
    <dgm:pt modelId="{EF6A5998-85AC-4853-B91A-9090D2BF3068}" type="parTrans" cxnId="{D147819C-F5EE-4206-81C8-C35F8D07DCFC}">
      <dgm:prSet/>
      <dgm:spPr/>
      <dgm:t>
        <a:bodyPr/>
        <a:lstStyle/>
        <a:p>
          <a:endParaRPr lang="en-US" sz="1800">
            <a:latin typeface="+mj-lt"/>
          </a:endParaRPr>
        </a:p>
      </dgm:t>
    </dgm:pt>
    <dgm:pt modelId="{B802E9D6-37D1-4150-B4CC-0A1C147F5094}" type="sibTrans" cxnId="{D147819C-F5EE-4206-81C8-C35F8D07DCFC}">
      <dgm:prSet/>
      <dgm:spPr/>
      <dgm:t>
        <a:bodyPr/>
        <a:lstStyle/>
        <a:p>
          <a:endParaRPr lang="en-US" sz="1800">
            <a:latin typeface="+mj-lt"/>
          </a:endParaRPr>
        </a:p>
      </dgm:t>
    </dgm:pt>
    <dgm:pt modelId="{E4670B2C-DBF4-4DB8-A350-42B7097FB219}">
      <dgm:prSet phldrT="[Text]" custT="1">
        <dgm:style>
          <a:lnRef idx="2">
            <a:schemeClr val="accent4"/>
          </a:lnRef>
          <a:fillRef idx="1">
            <a:schemeClr val="lt1"/>
          </a:fillRef>
          <a:effectRef idx="0">
            <a:schemeClr val="accent4"/>
          </a:effectRef>
          <a:fontRef idx="minor">
            <a:schemeClr val="dk1"/>
          </a:fontRef>
        </dgm:style>
      </dgm:prSet>
      <dgm:spPr/>
      <dgm:t>
        <a:bodyPr/>
        <a:lstStyle/>
        <a:p>
          <a:r>
            <a:rPr lang="vi-VN" sz="1800">
              <a:latin typeface="+mj-lt"/>
            </a:rPr>
            <a:t>Nhờ gặp được sư Giác Duyên, Kiều gặp lại Kim Trọng, gia đình đoàn tụ.</a:t>
          </a:r>
          <a:endParaRPr lang="en-US" sz="1800">
            <a:latin typeface="+mj-lt"/>
          </a:endParaRPr>
        </a:p>
      </dgm:t>
    </dgm:pt>
    <dgm:pt modelId="{AEE27D3B-97A6-4B68-8A4F-54751B411821}" type="parTrans" cxnId="{B972ED46-A494-4AE7-BA82-E62AF2FDB447}">
      <dgm:prSet/>
      <dgm:spPr/>
      <dgm:t>
        <a:bodyPr/>
        <a:lstStyle/>
        <a:p>
          <a:endParaRPr lang="en-US" sz="1800">
            <a:latin typeface="+mj-lt"/>
          </a:endParaRPr>
        </a:p>
      </dgm:t>
    </dgm:pt>
    <dgm:pt modelId="{9F5FA0D8-9084-4790-95FE-20948D7AE9A9}" type="sibTrans" cxnId="{B972ED46-A494-4AE7-BA82-E62AF2FDB447}">
      <dgm:prSet/>
      <dgm:spPr/>
      <dgm:t>
        <a:bodyPr/>
        <a:lstStyle/>
        <a:p>
          <a:endParaRPr lang="en-US" sz="1800">
            <a:latin typeface="+mj-lt"/>
          </a:endParaRPr>
        </a:p>
      </dgm:t>
    </dgm:pt>
    <dgm:pt modelId="{1D6C25C4-D421-4894-803E-2151013C1C76}">
      <dgm:prSet phldrT="[Text]" custT="1">
        <dgm:style>
          <a:lnRef idx="2">
            <a:schemeClr val="accent2"/>
          </a:lnRef>
          <a:fillRef idx="1">
            <a:schemeClr val="lt1"/>
          </a:fillRef>
          <a:effectRef idx="0">
            <a:schemeClr val="accent2"/>
          </a:effectRef>
          <a:fontRef idx="minor">
            <a:schemeClr val="dk1"/>
          </a:fontRef>
        </dgm:style>
      </dgm:prSet>
      <dgm:spPr/>
      <dgm:t>
        <a:bodyPr/>
        <a:lstStyle/>
        <a:p>
          <a:r>
            <a:rPr lang="vi-VN" sz="1800">
              <a:latin typeface="+mj-lt"/>
            </a:rPr>
            <a:t>Kiều bị bọn buôn người lừa vào lầu xanh</a:t>
          </a:r>
          <a:endParaRPr lang="en-US" sz="1800">
            <a:latin typeface="+mj-lt"/>
          </a:endParaRPr>
        </a:p>
      </dgm:t>
    </dgm:pt>
    <dgm:pt modelId="{2FDF55BE-6CBC-4552-A78A-A11E678919D1}" type="parTrans" cxnId="{428B8361-5322-4067-8820-885EF0EC3809}">
      <dgm:prSet/>
      <dgm:spPr/>
      <dgm:t>
        <a:bodyPr/>
        <a:lstStyle/>
        <a:p>
          <a:endParaRPr lang="en-US" sz="1800">
            <a:latin typeface="+mj-lt"/>
          </a:endParaRPr>
        </a:p>
      </dgm:t>
    </dgm:pt>
    <dgm:pt modelId="{C4D33091-699E-4BB9-BD9B-C733F6715553}" type="sibTrans" cxnId="{428B8361-5322-4067-8820-885EF0EC3809}">
      <dgm:prSet/>
      <dgm:spPr/>
      <dgm:t>
        <a:bodyPr/>
        <a:lstStyle/>
        <a:p>
          <a:endParaRPr lang="en-US" sz="1800">
            <a:latin typeface="+mj-lt"/>
          </a:endParaRPr>
        </a:p>
      </dgm:t>
    </dgm:pt>
    <dgm:pt modelId="{B4295135-4FE4-4A63-923D-AFACE2C32637}">
      <dgm:prSet phldrT="[Text]" custT="1">
        <dgm:style>
          <a:lnRef idx="2">
            <a:schemeClr val="accent2"/>
          </a:lnRef>
          <a:fillRef idx="1">
            <a:schemeClr val="lt1"/>
          </a:fillRef>
          <a:effectRef idx="0">
            <a:schemeClr val="accent2"/>
          </a:effectRef>
          <a:fontRef idx="minor">
            <a:schemeClr val="dk1"/>
          </a:fontRef>
        </dgm:style>
      </dgm:prSet>
      <dgm:spPr/>
      <dgm:t>
        <a:bodyPr/>
        <a:lstStyle/>
        <a:p>
          <a:r>
            <a:rPr lang="vi-VN" sz="1800">
              <a:latin typeface="+mj-lt"/>
            </a:rPr>
            <a:t>Kiều gặp Thúc Sinh và được cứu thoát khỏi lầu xanh nhưng lại bị vợ của Thúc Sinh đày đọa.</a:t>
          </a:r>
          <a:endParaRPr lang="en-US" sz="1800">
            <a:latin typeface="+mj-lt"/>
          </a:endParaRPr>
        </a:p>
      </dgm:t>
    </dgm:pt>
    <dgm:pt modelId="{8EA1AB6D-EFDA-459A-ADE8-640B69F4EF5D}" type="parTrans" cxnId="{817837E0-5ABA-4FEB-AADE-E43E0C3B8972}">
      <dgm:prSet/>
      <dgm:spPr/>
      <dgm:t>
        <a:bodyPr/>
        <a:lstStyle/>
        <a:p>
          <a:endParaRPr lang="en-US" sz="1800">
            <a:latin typeface="+mj-lt"/>
          </a:endParaRPr>
        </a:p>
      </dgm:t>
    </dgm:pt>
    <dgm:pt modelId="{499A9E5D-0887-413B-B7E9-95430E751563}" type="sibTrans" cxnId="{817837E0-5ABA-4FEB-AADE-E43E0C3B8972}">
      <dgm:prSet/>
      <dgm:spPr/>
      <dgm:t>
        <a:bodyPr/>
        <a:lstStyle/>
        <a:p>
          <a:endParaRPr lang="en-US" sz="1800">
            <a:latin typeface="+mj-lt"/>
          </a:endParaRPr>
        </a:p>
      </dgm:t>
    </dgm:pt>
    <dgm:pt modelId="{67896E65-9B3C-490C-9430-C8A1E110112E}">
      <dgm:prSet phldrT="[Text]" custT="1">
        <dgm:style>
          <a:lnRef idx="2">
            <a:schemeClr val="accent2"/>
          </a:lnRef>
          <a:fillRef idx="1">
            <a:schemeClr val="lt1"/>
          </a:fillRef>
          <a:effectRef idx="0">
            <a:schemeClr val="accent2"/>
          </a:effectRef>
          <a:fontRef idx="minor">
            <a:schemeClr val="dk1"/>
          </a:fontRef>
        </dgm:style>
      </dgm:prSet>
      <dgm:spPr/>
      <dgm:t>
        <a:bodyPr/>
        <a:lstStyle/>
        <a:p>
          <a:r>
            <a:rPr lang="vi-VN" sz="1800">
              <a:latin typeface="+mj-lt"/>
            </a:rPr>
            <a:t>Kiều phải trốn đi và nương nhờ cửa Phật nhưng không may lại bị bắt vào lầu xanh lần nữa.</a:t>
          </a:r>
          <a:endParaRPr lang="en-US" sz="1800">
            <a:latin typeface="+mj-lt"/>
          </a:endParaRPr>
        </a:p>
      </dgm:t>
    </dgm:pt>
    <dgm:pt modelId="{EC9F8106-2738-4404-9C1F-4C37FDD207A1}" type="parTrans" cxnId="{4FAE44A8-2A39-48F4-9297-90BC60AE0694}">
      <dgm:prSet/>
      <dgm:spPr/>
      <dgm:t>
        <a:bodyPr/>
        <a:lstStyle/>
        <a:p>
          <a:endParaRPr lang="en-US" sz="1800">
            <a:latin typeface="+mj-lt"/>
          </a:endParaRPr>
        </a:p>
      </dgm:t>
    </dgm:pt>
    <dgm:pt modelId="{EEF4CC1F-881B-458F-8BB1-D308BF4201D2}" type="sibTrans" cxnId="{4FAE44A8-2A39-48F4-9297-90BC60AE0694}">
      <dgm:prSet/>
      <dgm:spPr/>
      <dgm:t>
        <a:bodyPr/>
        <a:lstStyle/>
        <a:p>
          <a:endParaRPr lang="en-US" sz="1800">
            <a:latin typeface="+mj-lt"/>
          </a:endParaRPr>
        </a:p>
      </dgm:t>
    </dgm:pt>
    <dgm:pt modelId="{6C71C7A0-CDE0-4284-878D-BAEADD636751}">
      <dgm:prSet phldrT="[Text]" custT="1">
        <dgm:style>
          <a:lnRef idx="2">
            <a:schemeClr val="accent2"/>
          </a:lnRef>
          <a:fillRef idx="1">
            <a:schemeClr val="lt1"/>
          </a:fillRef>
          <a:effectRef idx="0">
            <a:schemeClr val="accent2"/>
          </a:effectRef>
          <a:fontRef idx="minor">
            <a:schemeClr val="dk1"/>
          </a:fontRef>
        </dgm:style>
      </dgm:prSet>
      <dgm:spPr/>
      <dgm:t>
        <a:bodyPr/>
        <a:lstStyle/>
        <a:p>
          <a:r>
            <a:rPr lang="vi-VN" sz="1800" smtClean="0">
              <a:latin typeface="+mj-lt"/>
            </a:rPr>
            <a:t>Ở </a:t>
          </a:r>
          <a:r>
            <a:rPr lang="vi-VN" sz="1800">
              <a:latin typeface="+mj-lt"/>
            </a:rPr>
            <a:t>đây nàng gặp Từ Hải, được Từ Hải lấy về làm vợ và giúp đỡ nàng báo ân, oán.</a:t>
          </a:r>
          <a:endParaRPr lang="en-US" sz="1800">
            <a:latin typeface="+mj-lt"/>
          </a:endParaRPr>
        </a:p>
      </dgm:t>
    </dgm:pt>
    <dgm:pt modelId="{A75D5C27-75F8-41AE-A6CB-BD0B10815BAC}" type="parTrans" cxnId="{1C3B8094-5B50-4F6B-B4C7-83C86E69FCC0}">
      <dgm:prSet/>
      <dgm:spPr/>
      <dgm:t>
        <a:bodyPr/>
        <a:lstStyle/>
        <a:p>
          <a:endParaRPr lang="en-US" sz="1800">
            <a:latin typeface="+mj-lt"/>
          </a:endParaRPr>
        </a:p>
      </dgm:t>
    </dgm:pt>
    <dgm:pt modelId="{8B555406-091B-40CD-8240-2BDC92FBF14B}" type="sibTrans" cxnId="{1C3B8094-5B50-4F6B-B4C7-83C86E69FCC0}">
      <dgm:prSet/>
      <dgm:spPr/>
      <dgm:t>
        <a:bodyPr/>
        <a:lstStyle/>
        <a:p>
          <a:endParaRPr lang="en-US" sz="1800">
            <a:latin typeface="+mj-lt"/>
          </a:endParaRPr>
        </a:p>
      </dgm:t>
    </dgm:pt>
    <dgm:pt modelId="{03171DEB-2286-47FE-A13F-9E60CFEDC2F8}">
      <dgm:prSet phldrT="[Text]" custT="1">
        <dgm:style>
          <a:lnRef idx="2">
            <a:schemeClr val="accent2"/>
          </a:lnRef>
          <a:fillRef idx="1">
            <a:schemeClr val="lt1"/>
          </a:fillRef>
          <a:effectRef idx="0">
            <a:schemeClr val="accent2"/>
          </a:effectRef>
          <a:fontRef idx="minor">
            <a:schemeClr val="dk1"/>
          </a:fontRef>
        </dgm:style>
      </dgm:prSet>
      <dgm:spPr/>
      <dgm:t>
        <a:bodyPr/>
        <a:lstStyle/>
        <a:p>
          <a:r>
            <a:rPr lang="vi-VN" sz="1800">
              <a:latin typeface="+mj-lt"/>
            </a:rPr>
            <a:t>Do bị Hồ Tôn Hiến lừa, Từ Hải bị giết, Kiều bị ép gả cho viên thổ quan.</a:t>
          </a:r>
          <a:endParaRPr lang="en-US" sz="1800">
            <a:latin typeface="+mj-lt"/>
          </a:endParaRPr>
        </a:p>
      </dgm:t>
    </dgm:pt>
    <dgm:pt modelId="{54F71210-261A-429D-B8CA-5B79546E954B}" type="parTrans" cxnId="{90C5D1ED-7AE2-4F5A-8A19-3FF7AB1667C4}">
      <dgm:prSet/>
      <dgm:spPr/>
      <dgm:t>
        <a:bodyPr/>
        <a:lstStyle/>
        <a:p>
          <a:endParaRPr lang="en-US" sz="1800">
            <a:latin typeface="+mj-lt"/>
          </a:endParaRPr>
        </a:p>
      </dgm:t>
    </dgm:pt>
    <dgm:pt modelId="{7955F372-5FE5-4BC5-814D-97DCCDD2FB56}" type="sibTrans" cxnId="{90C5D1ED-7AE2-4F5A-8A19-3FF7AB1667C4}">
      <dgm:prSet/>
      <dgm:spPr/>
      <dgm:t>
        <a:bodyPr/>
        <a:lstStyle/>
        <a:p>
          <a:endParaRPr lang="en-US" sz="1800">
            <a:latin typeface="+mj-lt"/>
          </a:endParaRPr>
        </a:p>
      </dgm:t>
    </dgm:pt>
    <dgm:pt modelId="{E9CF6855-A3E8-4899-8E75-65A683B94C4C}">
      <dgm:prSet phldrT="[Text]" custT="1">
        <dgm:style>
          <a:lnRef idx="2">
            <a:schemeClr val="accent2"/>
          </a:lnRef>
          <a:fillRef idx="1">
            <a:schemeClr val="lt1"/>
          </a:fillRef>
          <a:effectRef idx="0">
            <a:schemeClr val="accent2"/>
          </a:effectRef>
          <a:fontRef idx="minor">
            <a:schemeClr val="dk1"/>
          </a:fontRef>
        </dgm:style>
      </dgm:prSet>
      <dgm:spPr/>
      <dgm:t>
        <a:bodyPr/>
        <a:lstStyle/>
        <a:p>
          <a:r>
            <a:rPr lang="vi-VN" sz="1800">
              <a:latin typeface="+mj-lt"/>
            </a:rPr>
            <a:t>Đau đớn, tủi nhục, Kiều nhảy sông tự vẫn nhưng được sư Giác Duyên cứu và lại nương nhờ cửa Phật.</a:t>
          </a:r>
          <a:endParaRPr lang="en-US" sz="1800">
            <a:latin typeface="+mj-lt"/>
          </a:endParaRPr>
        </a:p>
      </dgm:t>
    </dgm:pt>
    <dgm:pt modelId="{079AA421-36F5-469E-AB0F-F29E6F05865B}" type="parTrans" cxnId="{24B97D0D-B659-4633-B3EC-EBF44E12F003}">
      <dgm:prSet/>
      <dgm:spPr/>
      <dgm:t>
        <a:bodyPr/>
        <a:lstStyle/>
        <a:p>
          <a:endParaRPr lang="en-US" sz="1800">
            <a:latin typeface="+mj-lt"/>
          </a:endParaRPr>
        </a:p>
      </dgm:t>
    </dgm:pt>
    <dgm:pt modelId="{3EF021D2-94F9-4ED8-AE3A-D760FE67F000}" type="sibTrans" cxnId="{24B97D0D-B659-4633-B3EC-EBF44E12F003}">
      <dgm:prSet/>
      <dgm:spPr/>
      <dgm:t>
        <a:bodyPr/>
        <a:lstStyle/>
        <a:p>
          <a:endParaRPr lang="en-US" sz="1800">
            <a:latin typeface="+mj-lt"/>
          </a:endParaRPr>
        </a:p>
      </dgm:t>
    </dgm:pt>
    <dgm:pt modelId="{B2C2B290-51A9-4835-9324-D97D82B4FBD5}" type="pres">
      <dgm:prSet presAssocID="{E89F790F-16D3-4E99-94D2-B1F9876119C2}" presName="diagram" presStyleCnt="0">
        <dgm:presLayoutVars>
          <dgm:chPref val="1"/>
          <dgm:dir/>
          <dgm:animOne val="branch"/>
          <dgm:animLvl val="lvl"/>
          <dgm:resizeHandles/>
        </dgm:presLayoutVars>
      </dgm:prSet>
      <dgm:spPr/>
      <dgm:t>
        <a:bodyPr/>
        <a:lstStyle/>
        <a:p>
          <a:endParaRPr lang="en-US"/>
        </a:p>
      </dgm:t>
    </dgm:pt>
    <dgm:pt modelId="{49FF9F0F-3A24-4C85-8813-BF3F661D325F}" type="pres">
      <dgm:prSet presAssocID="{894F8391-8F56-49BB-BF50-19A528B98571}" presName="root" presStyleCnt="0"/>
      <dgm:spPr/>
      <dgm:t>
        <a:bodyPr/>
        <a:lstStyle/>
        <a:p>
          <a:endParaRPr lang="en-US"/>
        </a:p>
      </dgm:t>
    </dgm:pt>
    <dgm:pt modelId="{16FAAF70-E76A-461C-A533-2EAB379F3FC9}" type="pres">
      <dgm:prSet presAssocID="{894F8391-8F56-49BB-BF50-19A528B98571}" presName="rootComposite" presStyleCnt="0"/>
      <dgm:spPr/>
      <dgm:t>
        <a:bodyPr/>
        <a:lstStyle/>
        <a:p>
          <a:endParaRPr lang="en-US"/>
        </a:p>
      </dgm:t>
    </dgm:pt>
    <dgm:pt modelId="{9BF583CC-6918-49E7-AD2F-2A6452D55EDD}" type="pres">
      <dgm:prSet presAssocID="{894F8391-8F56-49BB-BF50-19A528B98571}" presName="rootText" presStyleLbl="node1" presStyleIdx="0" presStyleCnt="3" custScaleX="300123" custLinFactX="-200000" custLinFactNeighborX="-204195" custLinFactNeighborY="12986"/>
      <dgm:spPr/>
      <dgm:t>
        <a:bodyPr/>
        <a:lstStyle/>
        <a:p>
          <a:endParaRPr lang="en-US"/>
        </a:p>
      </dgm:t>
    </dgm:pt>
    <dgm:pt modelId="{E1BC5CB2-F9C5-4298-83B5-988D4CC0B752}" type="pres">
      <dgm:prSet presAssocID="{894F8391-8F56-49BB-BF50-19A528B98571}" presName="rootConnector" presStyleLbl="node1" presStyleIdx="0" presStyleCnt="3"/>
      <dgm:spPr/>
      <dgm:t>
        <a:bodyPr/>
        <a:lstStyle/>
        <a:p>
          <a:endParaRPr lang="en-US"/>
        </a:p>
      </dgm:t>
    </dgm:pt>
    <dgm:pt modelId="{8958712E-5017-45FC-BA36-0EA52FBCAEC2}" type="pres">
      <dgm:prSet presAssocID="{894F8391-8F56-49BB-BF50-19A528B98571}" presName="childShape" presStyleCnt="0"/>
      <dgm:spPr/>
      <dgm:t>
        <a:bodyPr/>
        <a:lstStyle/>
        <a:p>
          <a:endParaRPr lang="en-US"/>
        </a:p>
      </dgm:t>
    </dgm:pt>
    <dgm:pt modelId="{6199C1B5-7540-4F2B-8298-5FE359F1B6EB}" type="pres">
      <dgm:prSet presAssocID="{DA13D80E-54AC-4EFD-B443-864894ED031B}" presName="Name13" presStyleLbl="parChTrans1D2" presStyleIdx="0" presStyleCnt="12"/>
      <dgm:spPr/>
      <dgm:t>
        <a:bodyPr/>
        <a:lstStyle/>
        <a:p>
          <a:endParaRPr lang="en-US"/>
        </a:p>
      </dgm:t>
    </dgm:pt>
    <dgm:pt modelId="{CCAC4F96-0D6B-4BC6-AFE8-311DF99D250F}" type="pres">
      <dgm:prSet presAssocID="{FFEA297F-8457-4940-B5CB-6A6B73A915D7}" presName="childText" presStyleLbl="bgAcc1" presStyleIdx="0" presStyleCnt="12" custScaleX="371239" custScaleY="184971" custLinFactNeighborX="-64385" custLinFactNeighborY="8294">
        <dgm:presLayoutVars>
          <dgm:bulletEnabled val="1"/>
        </dgm:presLayoutVars>
      </dgm:prSet>
      <dgm:spPr/>
      <dgm:t>
        <a:bodyPr/>
        <a:lstStyle/>
        <a:p>
          <a:endParaRPr lang="en-US"/>
        </a:p>
      </dgm:t>
    </dgm:pt>
    <dgm:pt modelId="{84327B48-6135-4E7F-90EE-F34293B17063}" type="pres">
      <dgm:prSet presAssocID="{0450739B-2499-42DB-95D2-9BD326CD69D0}" presName="Name13" presStyleLbl="parChTrans1D2" presStyleIdx="1" presStyleCnt="12"/>
      <dgm:spPr/>
      <dgm:t>
        <a:bodyPr/>
        <a:lstStyle/>
        <a:p>
          <a:endParaRPr lang="en-US"/>
        </a:p>
      </dgm:t>
    </dgm:pt>
    <dgm:pt modelId="{63F99953-0385-4DBD-843C-44BE0B8B998E}" type="pres">
      <dgm:prSet presAssocID="{0755643F-74C1-4BAF-ABE5-7184301CFCF8}" presName="childText" presStyleLbl="bgAcc1" presStyleIdx="1" presStyleCnt="12" custScaleX="382763" custScaleY="172580" custLinFactNeighborX="-65890" custLinFactNeighborY="3323">
        <dgm:presLayoutVars>
          <dgm:bulletEnabled val="1"/>
        </dgm:presLayoutVars>
      </dgm:prSet>
      <dgm:spPr/>
      <dgm:t>
        <a:bodyPr/>
        <a:lstStyle/>
        <a:p>
          <a:endParaRPr lang="en-US"/>
        </a:p>
      </dgm:t>
    </dgm:pt>
    <dgm:pt modelId="{17D04CF5-2D5A-4891-822F-6D9F4220546F}" type="pres">
      <dgm:prSet presAssocID="{D5F50925-AF49-4136-AB95-5ADB9413C05E}" presName="root" presStyleCnt="0"/>
      <dgm:spPr/>
      <dgm:t>
        <a:bodyPr/>
        <a:lstStyle/>
        <a:p>
          <a:endParaRPr lang="en-US"/>
        </a:p>
      </dgm:t>
    </dgm:pt>
    <dgm:pt modelId="{2BE07A37-DCE9-44F7-9DC7-7065DB4E6F47}" type="pres">
      <dgm:prSet presAssocID="{D5F50925-AF49-4136-AB95-5ADB9413C05E}" presName="rootComposite" presStyleCnt="0"/>
      <dgm:spPr/>
      <dgm:t>
        <a:bodyPr/>
        <a:lstStyle/>
        <a:p>
          <a:endParaRPr lang="en-US"/>
        </a:p>
      </dgm:t>
    </dgm:pt>
    <dgm:pt modelId="{590648C3-F8D1-4E8C-90AC-7215A2FA70E4}" type="pres">
      <dgm:prSet presAssocID="{D5F50925-AF49-4136-AB95-5ADB9413C05E}" presName="rootText" presStyleLbl="node1" presStyleIdx="1" presStyleCnt="3" custScaleX="291328" custLinFactNeighborX="5879" custLinFactNeighborY="2537"/>
      <dgm:spPr/>
      <dgm:t>
        <a:bodyPr/>
        <a:lstStyle/>
        <a:p>
          <a:endParaRPr lang="en-US"/>
        </a:p>
      </dgm:t>
    </dgm:pt>
    <dgm:pt modelId="{36E90D97-7E3F-4115-8ED6-657E9395BDC0}" type="pres">
      <dgm:prSet presAssocID="{D5F50925-AF49-4136-AB95-5ADB9413C05E}" presName="rootConnector" presStyleLbl="node1" presStyleIdx="1" presStyleCnt="3"/>
      <dgm:spPr/>
      <dgm:t>
        <a:bodyPr/>
        <a:lstStyle/>
        <a:p>
          <a:endParaRPr lang="en-US"/>
        </a:p>
      </dgm:t>
    </dgm:pt>
    <dgm:pt modelId="{F90ED66E-2E35-4152-9E2A-A2D3C718666A}" type="pres">
      <dgm:prSet presAssocID="{D5F50925-AF49-4136-AB95-5ADB9413C05E}" presName="childShape" presStyleCnt="0"/>
      <dgm:spPr/>
      <dgm:t>
        <a:bodyPr/>
        <a:lstStyle/>
        <a:p>
          <a:endParaRPr lang="en-US"/>
        </a:p>
      </dgm:t>
    </dgm:pt>
    <dgm:pt modelId="{9A24FF61-153B-401B-90E3-29EEDD68F90E}" type="pres">
      <dgm:prSet presAssocID="{D401BEAB-95A1-44EC-ABC0-2A8216446D68}" presName="Name13" presStyleLbl="parChTrans1D2" presStyleIdx="2" presStyleCnt="12"/>
      <dgm:spPr/>
      <dgm:t>
        <a:bodyPr/>
        <a:lstStyle/>
        <a:p>
          <a:endParaRPr lang="en-US"/>
        </a:p>
      </dgm:t>
    </dgm:pt>
    <dgm:pt modelId="{D2FC34FC-2EDB-4200-96A0-F0F3853031B1}" type="pres">
      <dgm:prSet presAssocID="{1BE2D576-4826-4277-B042-32057D2C38B9}" presName="childText" presStyleLbl="bgAcc1" presStyleIdx="2" presStyleCnt="12" custScaleX="468652" custLinFactNeighborX="-14487" custLinFactNeighborY="41">
        <dgm:presLayoutVars>
          <dgm:bulletEnabled val="1"/>
        </dgm:presLayoutVars>
      </dgm:prSet>
      <dgm:spPr/>
      <dgm:t>
        <a:bodyPr/>
        <a:lstStyle/>
        <a:p>
          <a:endParaRPr lang="en-US"/>
        </a:p>
      </dgm:t>
    </dgm:pt>
    <dgm:pt modelId="{745F6052-0D6F-4692-9F2C-DE9049C8FFB5}" type="pres">
      <dgm:prSet presAssocID="{C177DFA5-F6F1-439A-BC35-82462A8925C6}" presName="Name13" presStyleLbl="parChTrans1D2" presStyleIdx="3" presStyleCnt="12"/>
      <dgm:spPr/>
      <dgm:t>
        <a:bodyPr/>
        <a:lstStyle/>
        <a:p>
          <a:endParaRPr lang="en-US"/>
        </a:p>
      </dgm:t>
    </dgm:pt>
    <dgm:pt modelId="{CA13957B-0B01-43F6-A220-83BA2478931C}" type="pres">
      <dgm:prSet presAssocID="{7DB2C077-306C-49C1-9D0D-74164AAA93A6}" presName="childText" presStyleLbl="bgAcc1" presStyleIdx="3" presStyleCnt="12" custScaleX="463335" custLinFactNeighborX="-12879" custLinFactNeighborY="-2324">
        <dgm:presLayoutVars>
          <dgm:bulletEnabled val="1"/>
        </dgm:presLayoutVars>
      </dgm:prSet>
      <dgm:spPr/>
      <dgm:t>
        <a:bodyPr/>
        <a:lstStyle/>
        <a:p>
          <a:endParaRPr lang="en-US"/>
        </a:p>
      </dgm:t>
    </dgm:pt>
    <dgm:pt modelId="{407FBE15-1D57-4CFC-A480-68BDFBA0C4AA}" type="pres">
      <dgm:prSet presAssocID="{2FDF55BE-6CBC-4552-A78A-A11E678919D1}" presName="Name13" presStyleLbl="parChTrans1D2" presStyleIdx="4" presStyleCnt="12"/>
      <dgm:spPr/>
      <dgm:t>
        <a:bodyPr/>
        <a:lstStyle/>
        <a:p>
          <a:endParaRPr lang="en-US"/>
        </a:p>
      </dgm:t>
    </dgm:pt>
    <dgm:pt modelId="{90260E08-E160-4934-A2AD-0B1D0B9E0230}" type="pres">
      <dgm:prSet presAssocID="{1D6C25C4-D421-4894-803E-2151013C1C76}" presName="childText" presStyleLbl="bgAcc1" presStyleIdx="4" presStyleCnt="12" custScaleX="465445" custLinFactNeighborX="-9646" custLinFactNeighborY="-2305">
        <dgm:presLayoutVars>
          <dgm:bulletEnabled val="1"/>
        </dgm:presLayoutVars>
      </dgm:prSet>
      <dgm:spPr/>
      <dgm:t>
        <a:bodyPr/>
        <a:lstStyle/>
        <a:p>
          <a:endParaRPr lang="en-US"/>
        </a:p>
      </dgm:t>
    </dgm:pt>
    <dgm:pt modelId="{EB55470E-250E-4F45-97D1-6C342C35B944}" type="pres">
      <dgm:prSet presAssocID="{8EA1AB6D-EFDA-459A-ADE8-640B69F4EF5D}" presName="Name13" presStyleLbl="parChTrans1D2" presStyleIdx="5" presStyleCnt="12"/>
      <dgm:spPr/>
      <dgm:t>
        <a:bodyPr/>
        <a:lstStyle/>
        <a:p>
          <a:endParaRPr lang="en-US"/>
        </a:p>
      </dgm:t>
    </dgm:pt>
    <dgm:pt modelId="{D46AA55F-455E-4BA7-A7B0-34FBC8AF9676}" type="pres">
      <dgm:prSet presAssocID="{B4295135-4FE4-4A63-923D-AFACE2C32637}" presName="childText" presStyleLbl="bgAcc1" presStyleIdx="5" presStyleCnt="12" custScaleX="469252" custScaleY="130771" custLinFactNeighborX="-8860" custLinFactNeighborY="152">
        <dgm:presLayoutVars>
          <dgm:bulletEnabled val="1"/>
        </dgm:presLayoutVars>
      </dgm:prSet>
      <dgm:spPr/>
      <dgm:t>
        <a:bodyPr/>
        <a:lstStyle/>
        <a:p>
          <a:endParaRPr lang="en-US"/>
        </a:p>
      </dgm:t>
    </dgm:pt>
    <dgm:pt modelId="{1172B71A-73A2-4D0E-905F-39DBA244934E}" type="pres">
      <dgm:prSet presAssocID="{EC9F8106-2738-4404-9C1F-4C37FDD207A1}" presName="Name13" presStyleLbl="parChTrans1D2" presStyleIdx="6" presStyleCnt="12"/>
      <dgm:spPr/>
      <dgm:t>
        <a:bodyPr/>
        <a:lstStyle/>
        <a:p>
          <a:endParaRPr lang="en-US"/>
        </a:p>
      </dgm:t>
    </dgm:pt>
    <dgm:pt modelId="{5D7EB7F2-698C-4331-9D9E-5B8A2C109CFD}" type="pres">
      <dgm:prSet presAssocID="{67896E65-9B3C-490C-9430-C8A1E110112E}" presName="childText" presStyleLbl="bgAcc1" presStyleIdx="6" presStyleCnt="12" custScaleX="468426" custScaleY="138420" custLinFactNeighborX="-7270" custLinFactNeighborY="114">
        <dgm:presLayoutVars>
          <dgm:bulletEnabled val="1"/>
        </dgm:presLayoutVars>
      </dgm:prSet>
      <dgm:spPr/>
      <dgm:t>
        <a:bodyPr/>
        <a:lstStyle/>
        <a:p>
          <a:endParaRPr lang="en-US"/>
        </a:p>
      </dgm:t>
    </dgm:pt>
    <dgm:pt modelId="{B76617FF-9DFD-453E-AA14-58ED971529A0}" type="pres">
      <dgm:prSet presAssocID="{A75D5C27-75F8-41AE-A6CB-BD0B10815BAC}" presName="Name13" presStyleLbl="parChTrans1D2" presStyleIdx="7" presStyleCnt="12"/>
      <dgm:spPr/>
      <dgm:t>
        <a:bodyPr/>
        <a:lstStyle/>
        <a:p>
          <a:endParaRPr lang="en-US"/>
        </a:p>
      </dgm:t>
    </dgm:pt>
    <dgm:pt modelId="{8D28CF1B-AADB-43B2-8AF0-FA689CE82CCD}" type="pres">
      <dgm:prSet presAssocID="{6C71C7A0-CDE0-4284-878D-BAEADD636751}" presName="childText" presStyleLbl="bgAcc1" presStyleIdx="7" presStyleCnt="12" custScaleX="471241" custLinFactNeighborX="-7719" custLinFactNeighborY="2763">
        <dgm:presLayoutVars>
          <dgm:bulletEnabled val="1"/>
        </dgm:presLayoutVars>
      </dgm:prSet>
      <dgm:spPr/>
      <dgm:t>
        <a:bodyPr/>
        <a:lstStyle/>
        <a:p>
          <a:endParaRPr lang="en-US"/>
        </a:p>
      </dgm:t>
    </dgm:pt>
    <dgm:pt modelId="{C311BCED-BFA5-48FE-BBD3-5F01711E202D}" type="pres">
      <dgm:prSet presAssocID="{54F71210-261A-429D-B8CA-5B79546E954B}" presName="Name13" presStyleLbl="parChTrans1D2" presStyleIdx="8" presStyleCnt="12"/>
      <dgm:spPr/>
      <dgm:t>
        <a:bodyPr/>
        <a:lstStyle/>
        <a:p>
          <a:endParaRPr lang="en-US"/>
        </a:p>
      </dgm:t>
    </dgm:pt>
    <dgm:pt modelId="{293B20AF-D83F-44B9-B38D-FD9CE6DB51EE}" type="pres">
      <dgm:prSet presAssocID="{03171DEB-2286-47FE-A13F-9E60CFEDC2F8}" presName="childText" presStyleLbl="bgAcc1" presStyleIdx="8" presStyleCnt="12" custScaleX="467626" custLinFactNeighborX="-7475" custLinFactNeighborY="124">
        <dgm:presLayoutVars>
          <dgm:bulletEnabled val="1"/>
        </dgm:presLayoutVars>
      </dgm:prSet>
      <dgm:spPr/>
      <dgm:t>
        <a:bodyPr/>
        <a:lstStyle/>
        <a:p>
          <a:endParaRPr lang="en-US"/>
        </a:p>
      </dgm:t>
    </dgm:pt>
    <dgm:pt modelId="{B0D8B7CE-CEC0-4A07-A45B-36E50ED36F20}" type="pres">
      <dgm:prSet presAssocID="{079AA421-36F5-469E-AB0F-F29E6F05865B}" presName="Name13" presStyleLbl="parChTrans1D2" presStyleIdx="9" presStyleCnt="12"/>
      <dgm:spPr/>
      <dgm:t>
        <a:bodyPr/>
        <a:lstStyle/>
        <a:p>
          <a:endParaRPr lang="en-US"/>
        </a:p>
      </dgm:t>
    </dgm:pt>
    <dgm:pt modelId="{C74D092E-41CF-4570-BF8A-5284489F8CEF}" type="pres">
      <dgm:prSet presAssocID="{E9CF6855-A3E8-4899-8E75-65A683B94C4C}" presName="childText" presStyleLbl="bgAcc1" presStyleIdx="9" presStyleCnt="12" custScaleX="482474" custScaleY="150974" custLinFactNeighborX="-9062" custLinFactNeighborY="-7409">
        <dgm:presLayoutVars>
          <dgm:bulletEnabled val="1"/>
        </dgm:presLayoutVars>
      </dgm:prSet>
      <dgm:spPr/>
      <dgm:t>
        <a:bodyPr/>
        <a:lstStyle/>
        <a:p>
          <a:endParaRPr lang="en-US"/>
        </a:p>
      </dgm:t>
    </dgm:pt>
    <dgm:pt modelId="{6DF04668-3790-44DD-B7F2-99BC38D7A14A}" type="pres">
      <dgm:prSet presAssocID="{61BC65B2-4A70-4537-9705-9E33E83E92ED}" presName="root" presStyleCnt="0"/>
      <dgm:spPr/>
      <dgm:t>
        <a:bodyPr/>
        <a:lstStyle/>
        <a:p>
          <a:endParaRPr lang="en-US"/>
        </a:p>
      </dgm:t>
    </dgm:pt>
    <dgm:pt modelId="{DFDF22B1-92B3-40DF-9046-CD6A73DC8E88}" type="pres">
      <dgm:prSet presAssocID="{61BC65B2-4A70-4537-9705-9E33E83E92ED}" presName="rootComposite" presStyleCnt="0"/>
      <dgm:spPr/>
      <dgm:t>
        <a:bodyPr/>
        <a:lstStyle/>
        <a:p>
          <a:endParaRPr lang="en-US"/>
        </a:p>
      </dgm:t>
    </dgm:pt>
    <dgm:pt modelId="{F4CBDB45-1D20-4EBC-9A2E-9F04835C04B0}" type="pres">
      <dgm:prSet presAssocID="{61BC65B2-4A70-4537-9705-9E33E83E92ED}" presName="rootText" presStyleLbl="node1" presStyleIdx="2" presStyleCnt="3" custScaleX="200198" custLinFactNeighborX="44302" custLinFactNeighborY="2537"/>
      <dgm:spPr/>
      <dgm:t>
        <a:bodyPr/>
        <a:lstStyle/>
        <a:p>
          <a:endParaRPr lang="en-US"/>
        </a:p>
      </dgm:t>
    </dgm:pt>
    <dgm:pt modelId="{FC47427F-458D-4DAB-B6CB-6B0C3201D0B0}" type="pres">
      <dgm:prSet presAssocID="{61BC65B2-4A70-4537-9705-9E33E83E92ED}" presName="rootConnector" presStyleLbl="node1" presStyleIdx="2" presStyleCnt="3"/>
      <dgm:spPr/>
      <dgm:t>
        <a:bodyPr/>
        <a:lstStyle/>
        <a:p>
          <a:endParaRPr lang="en-US"/>
        </a:p>
      </dgm:t>
    </dgm:pt>
    <dgm:pt modelId="{47C9A4FA-D6F2-4504-B8C7-A1AD7230F625}" type="pres">
      <dgm:prSet presAssocID="{61BC65B2-4A70-4537-9705-9E33E83E92ED}" presName="childShape" presStyleCnt="0"/>
      <dgm:spPr/>
      <dgm:t>
        <a:bodyPr/>
        <a:lstStyle/>
        <a:p>
          <a:endParaRPr lang="en-US"/>
        </a:p>
      </dgm:t>
    </dgm:pt>
    <dgm:pt modelId="{3A79D971-607E-4CB9-A990-08250724C683}" type="pres">
      <dgm:prSet presAssocID="{AEE27D3B-97A6-4B68-8A4F-54751B411821}" presName="Name13" presStyleLbl="parChTrans1D2" presStyleIdx="10" presStyleCnt="12"/>
      <dgm:spPr/>
      <dgm:t>
        <a:bodyPr/>
        <a:lstStyle/>
        <a:p>
          <a:endParaRPr lang="en-US"/>
        </a:p>
      </dgm:t>
    </dgm:pt>
    <dgm:pt modelId="{D6DF4811-6BB4-43E9-8382-2C1EE115A10C}" type="pres">
      <dgm:prSet presAssocID="{E4670B2C-DBF4-4DB8-A350-42B7097FB219}" presName="childText" presStyleLbl="bgAcc1" presStyleIdx="10" presStyleCnt="12" custScaleX="283832" custScaleY="204094" custLinFactNeighborX="59768" custLinFactNeighborY="-9911">
        <dgm:presLayoutVars>
          <dgm:bulletEnabled val="1"/>
        </dgm:presLayoutVars>
      </dgm:prSet>
      <dgm:spPr/>
      <dgm:t>
        <a:bodyPr/>
        <a:lstStyle/>
        <a:p>
          <a:endParaRPr lang="en-US"/>
        </a:p>
      </dgm:t>
    </dgm:pt>
    <dgm:pt modelId="{F32688D8-F5F3-4899-BD4C-0CC5765E957C}" type="pres">
      <dgm:prSet presAssocID="{A000D20F-2F73-4F1B-9001-CA9C7BF3FC6C}" presName="Name13" presStyleLbl="parChTrans1D2" presStyleIdx="11" presStyleCnt="12"/>
      <dgm:spPr/>
      <dgm:t>
        <a:bodyPr/>
        <a:lstStyle/>
        <a:p>
          <a:endParaRPr lang="en-US"/>
        </a:p>
      </dgm:t>
    </dgm:pt>
    <dgm:pt modelId="{861B26E3-5110-4623-8C4D-2B7F57234566}" type="pres">
      <dgm:prSet presAssocID="{A980AF77-652E-4335-9EB3-C8FCAC0B6B99}" presName="childText" presStyleLbl="bgAcc1" presStyleIdx="11" presStyleCnt="12" custScaleX="286941" custScaleY="282760" custLinFactNeighborX="72170" custLinFactNeighborY="7499">
        <dgm:presLayoutVars>
          <dgm:bulletEnabled val="1"/>
        </dgm:presLayoutVars>
      </dgm:prSet>
      <dgm:spPr/>
      <dgm:t>
        <a:bodyPr/>
        <a:lstStyle/>
        <a:p>
          <a:endParaRPr lang="en-US"/>
        </a:p>
      </dgm:t>
    </dgm:pt>
  </dgm:ptLst>
  <dgm:cxnLst>
    <dgm:cxn modelId="{E2C4FAB1-CA1F-43EF-B8C7-FB1F942965C3}" type="presOf" srcId="{A75D5C27-75F8-41AE-A6CB-BD0B10815BAC}" destId="{B76617FF-9DFD-453E-AA14-58ED971529A0}" srcOrd="0" destOrd="0" presId="urn:microsoft.com/office/officeart/2005/8/layout/hierarchy3"/>
    <dgm:cxn modelId="{51EE9729-B085-49F4-A176-702A2C32EFE3}" type="presOf" srcId="{894F8391-8F56-49BB-BF50-19A528B98571}" destId="{9BF583CC-6918-49E7-AD2F-2A6452D55EDD}" srcOrd="0" destOrd="0" presId="urn:microsoft.com/office/officeart/2005/8/layout/hierarchy3"/>
    <dgm:cxn modelId="{B972ED46-A494-4AE7-BA82-E62AF2FDB447}" srcId="{61BC65B2-4A70-4537-9705-9E33E83E92ED}" destId="{E4670B2C-DBF4-4DB8-A350-42B7097FB219}" srcOrd="0" destOrd="0" parTransId="{AEE27D3B-97A6-4B68-8A4F-54751B411821}" sibTransId="{9F5FA0D8-9084-4790-95FE-20948D7AE9A9}"/>
    <dgm:cxn modelId="{21714081-06A6-4A7F-A5F3-D0EC1FC95F32}" type="presOf" srcId="{D5F50925-AF49-4136-AB95-5ADB9413C05E}" destId="{590648C3-F8D1-4E8C-90AC-7215A2FA70E4}" srcOrd="0" destOrd="0" presId="urn:microsoft.com/office/officeart/2005/8/layout/hierarchy3"/>
    <dgm:cxn modelId="{1FC5B5DE-F8DF-4A1D-BD40-E48AF3684858}" type="presOf" srcId="{D401BEAB-95A1-44EC-ABC0-2A8216446D68}" destId="{9A24FF61-153B-401B-90E3-29EEDD68F90E}" srcOrd="0" destOrd="0" presId="urn:microsoft.com/office/officeart/2005/8/layout/hierarchy3"/>
    <dgm:cxn modelId="{6AFCEFF7-06C6-4931-9268-B7799B6153A4}" srcId="{61BC65B2-4A70-4537-9705-9E33E83E92ED}" destId="{A980AF77-652E-4335-9EB3-C8FCAC0B6B99}" srcOrd="1" destOrd="0" parTransId="{A000D20F-2F73-4F1B-9001-CA9C7BF3FC6C}" sibTransId="{CBF3289D-57AD-45D4-B8E5-DF65C385951F}"/>
    <dgm:cxn modelId="{145B56C9-5844-4E7E-8098-5E2731409F2A}" type="presOf" srcId="{FFEA297F-8457-4940-B5CB-6A6B73A915D7}" destId="{CCAC4F96-0D6B-4BC6-AFE8-311DF99D250F}" srcOrd="0" destOrd="0" presId="urn:microsoft.com/office/officeart/2005/8/layout/hierarchy3"/>
    <dgm:cxn modelId="{210F1583-BAA1-47BC-9FA6-49CEB5DAA0BA}" type="presOf" srcId="{A000D20F-2F73-4F1B-9001-CA9C7BF3FC6C}" destId="{F32688D8-F5F3-4899-BD4C-0CC5765E957C}" srcOrd="0" destOrd="0" presId="urn:microsoft.com/office/officeart/2005/8/layout/hierarchy3"/>
    <dgm:cxn modelId="{D147819C-F5EE-4206-81C8-C35F8D07DCFC}" srcId="{E89F790F-16D3-4E99-94D2-B1F9876119C2}" destId="{61BC65B2-4A70-4537-9705-9E33E83E92ED}" srcOrd="2" destOrd="0" parTransId="{EF6A5998-85AC-4853-B91A-9090D2BF3068}" sibTransId="{B802E9D6-37D1-4150-B4CC-0A1C147F5094}"/>
    <dgm:cxn modelId="{1E153DB2-57BE-4699-99D1-39F04211DD22}" type="presOf" srcId="{1BE2D576-4826-4277-B042-32057D2C38B9}" destId="{D2FC34FC-2EDB-4200-96A0-F0F3853031B1}" srcOrd="0" destOrd="0" presId="urn:microsoft.com/office/officeart/2005/8/layout/hierarchy3"/>
    <dgm:cxn modelId="{121B7668-D1F3-4F11-9D6B-FC907F121163}" type="presOf" srcId="{61BC65B2-4A70-4537-9705-9E33E83E92ED}" destId="{FC47427F-458D-4DAB-B6CB-6B0C3201D0B0}" srcOrd="1" destOrd="0" presId="urn:microsoft.com/office/officeart/2005/8/layout/hierarchy3"/>
    <dgm:cxn modelId="{95CE2AB0-3FD1-428E-A3AE-B390CE76B07A}" type="presOf" srcId="{D5F50925-AF49-4136-AB95-5ADB9413C05E}" destId="{36E90D97-7E3F-4115-8ED6-657E9395BDC0}" srcOrd="1" destOrd="0" presId="urn:microsoft.com/office/officeart/2005/8/layout/hierarchy3"/>
    <dgm:cxn modelId="{D7EBE576-B88B-4AF3-9E67-D701A9AE6A8B}" type="presOf" srcId="{079AA421-36F5-469E-AB0F-F29E6F05865B}" destId="{B0D8B7CE-CEC0-4A07-A45B-36E50ED36F20}" srcOrd="0" destOrd="0" presId="urn:microsoft.com/office/officeart/2005/8/layout/hierarchy3"/>
    <dgm:cxn modelId="{17C6632C-251B-4BF1-8476-B5B2152B19A5}" type="presOf" srcId="{54F71210-261A-429D-B8CA-5B79546E954B}" destId="{C311BCED-BFA5-48FE-BBD3-5F01711E202D}" srcOrd="0" destOrd="0" presId="urn:microsoft.com/office/officeart/2005/8/layout/hierarchy3"/>
    <dgm:cxn modelId="{5826D3E4-3E67-4D44-90BC-FBDD69CDE1A4}" type="presOf" srcId="{E89F790F-16D3-4E99-94D2-B1F9876119C2}" destId="{B2C2B290-51A9-4835-9324-D97D82B4FBD5}" srcOrd="0" destOrd="0" presId="urn:microsoft.com/office/officeart/2005/8/layout/hierarchy3"/>
    <dgm:cxn modelId="{0592264D-9C05-433E-BBA4-7A451608AC25}" srcId="{894F8391-8F56-49BB-BF50-19A528B98571}" destId="{0755643F-74C1-4BAF-ABE5-7184301CFCF8}" srcOrd="1" destOrd="0" parTransId="{0450739B-2499-42DB-95D2-9BD326CD69D0}" sibTransId="{7DF15EA5-46D1-4CE9-BAE1-8D0EEC5D4986}"/>
    <dgm:cxn modelId="{A076E30F-962D-4CF7-8760-90E46BB793AE}" srcId="{894F8391-8F56-49BB-BF50-19A528B98571}" destId="{FFEA297F-8457-4940-B5CB-6A6B73A915D7}" srcOrd="0" destOrd="0" parTransId="{DA13D80E-54AC-4EFD-B443-864894ED031B}" sibTransId="{89277761-6C51-40B5-94FF-CFAB10BA4CDE}"/>
    <dgm:cxn modelId="{57A3728A-588F-4D61-A242-94784F658ACD}" type="presOf" srcId="{03171DEB-2286-47FE-A13F-9E60CFEDC2F8}" destId="{293B20AF-D83F-44B9-B38D-FD9CE6DB51EE}" srcOrd="0" destOrd="0" presId="urn:microsoft.com/office/officeart/2005/8/layout/hierarchy3"/>
    <dgm:cxn modelId="{E2CC8833-485B-47A1-9A32-AD94680A0925}" type="presOf" srcId="{0450739B-2499-42DB-95D2-9BD326CD69D0}" destId="{84327B48-6135-4E7F-90EE-F34293B17063}" srcOrd="0" destOrd="0" presId="urn:microsoft.com/office/officeart/2005/8/layout/hierarchy3"/>
    <dgm:cxn modelId="{817837E0-5ABA-4FEB-AADE-E43E0C3B8972}" srcId="{D5F50925-AF49-4136-AB95-5ADB9413C05E}" destId="{B4295135-4FE4-4A63-923D-AFACE2C32637}" srcOrd="3" destOrd="0" parTransId="{8EA1AB6D-EFDA-459A-ADE8-640B69F4EF5D}" sibTransId="{499A9E5D-0887-413B-B7E9-95430E751563}"/>
    <dgm:cxn modelId="{7A625879-7F10-42CC-8559-C1E91E06033A}" type="presOf" srcId="{A980AF77-652E-4335-9EB3-C8FCAC0B6B99}" destId="{861B26E3-5110-4623-8C4D-2B7F57234566}" srcOrd="0" destOrd="0" presId="urn:microsoft.com/office/officeart/2005/8/layout/hierarchy3"/>
    <dgm:cxn modelId="{2DDE1F64-D439-49BD-BECA-018930278CC9}" type="presOf" srcId="{894F8391-8F56-49BB-BF50-19A528B98571}" destId="{E1BC5CB2-F9C5-4298-83B5-988D4CC0B752}" srcOrd="1" destOrd="0" presId="urn:microsoft.com/office/officeart/2005/8/layout/hierarchy3"/>
    <dgm:cxn modelId="{1C3B8094-5B50-4F6B-B4C7-83C86E69FCC0}" srcId="{D5F50925-AF49-4136-AB95-5ADB9413C05E}" destId="{6C71C7A0-CDE0-4284-878D-BAEADD636751}" srcOrd="5" destOrd="0" parTransId="{A75D5C27-75F8-41AE-A6CB-BD0B10815BAC}" sibTransId="{8B555406-091B-40CD-8240-2BDC92FBF14B}"/>
    <dgm:cxn modelId="{AAA4D197-DF70-41D6-9E45-90D8798C5D11}" type="presOf" srcId="{8EA1AB6D-EFDA-459A-ADE8-640B69F4EF5D}" destId="{EB55470E-250E-4F45-97D1-6C342C35B944}" srcOrd="0" destOrd="0" presId="urn:microsoft.com/office/officeart/2005/8/layout/hierarchy3"/>
    <dgm:cxn modelId="{4FAE44A8-2A39-48F4-9297-90BC60AE0694}" srcId="{D5F50925-AF49-4136-AB95-5ADB9413C05E}" destId="{67896E65-9B3C-490C-9430-C8A1E110112E}" srcOrd="4" destOrd="0" parTransId="{EC9F8106-2738-4404-9C1F-4C37FDD207A1}" sibTransId="{EEF4CC1F-881B-458F-8BB1-D308BF4201D2}"/>
    <dgm:cxn modelId="{24B97D0D-B659-4633-B3EC-EBF44E12F003}" srcId="{D5F50925-AF49-4136-AB95-5ADB9413C05E}" destId="{E9CF6855-A3E8-4899-8E75-65A683B94C4C}" srcOrd="7" destOrd="0" parTransId="{079AA421-36F5-469E-AB0F-F29E6F05865B}" sibTransId="{3EF021D2-94F9-4ED8-AE3A-D760FE67F000}"/>
    <dgm:cxn modelId="{67401311-6942-485A-B843-56AFBE434A07}" type="presOf" srcId="{61BC65B2-4A70-4537-9705-9E33E83E92ED}" destId="{F4CBDB45-1D20-4EBC-9A2E-9F04835C04B0}" srcOrd="0" destOrd="0" presId="urn:microsoft.com/office/officeart/2005/8/layout/hierarchy3"/>
    <dgm:cxn modelId="{64D2AE71-2081-4EA1-8579-FDA6F48D5CCE}" srcId="{E89F790F-16D3-4E99-94D2-B1F9876119C2}" destId="{D5F50925-AF49-4136-AB95-5ADB9413C05E}" srcOrd="1" destOrd="0" parTransId="{A8A39C3B-C66D-4BB3-A257-500B51A1344F}" sibTransId="{21BCC598-C15B-4CAF-80AD-CF487B140482}"/>
    <dgm:cxn modelId="{12843442-4C34-4A04-B1EF-42F6606C2C84}" type="presOf" srcId="{AEE27D3B-97A6-4B68-8A4F-54751B411821}" destId="{3A79D971-607E-4CB9-A990-08250724C683}" srcOrd="0" destOrd="0" presId="urn:microsoft.com/office/officeart/2005/8/layout/hierarchy3"/>
    <dgm:cxn modelId="{E9887325-656A-4987-914E-DAEF28B1E7FB}" srcId="{D5F50925-AF49-4136-AB95-5ADB9413C05E}" destId="{1BE2D576-4826-4277-B042-32057D2C38B9}" srcOrd="0" destOrd="0" parTransId="{D401BEAB-95A1-44EC-ABC0-2A8216446D68}" sibTransId="{4806DFDC-F99F-4B35-BAE0-7F45542A9EC9}"/>
    <dgm:cxn modelId="{044220C1-DC56-4DAE-A0DD-716C2569FF2A}" type="presOf" srcId="{C177DFA5-F6F1-439A-BC35-82462A8925C6}" destId="{745F6052-0D6F-4692-9F2C-DE9049C8FFB5}" srcOrd="0" destOrd="0" presId="urn:microsoft.com/office/officeart/2005/8/layout/hierarchy3"/>
    <dgm:cxn modelId="{B36BC82D-5E32-4387-84D4-D1FFAD49C1E9}" type="presOf" srcId="{DA13D80E-54AC-4EFD-B443-864894ED031B}" destId="{6199C1B5-7540-4F2B-8298-5FE359F1B6EB}" srcOrd="0" destOrd="0" presId="urn:microsoft.com/office/officeart/2005/8/layout/hierarchy3"/>
    <dgm:cxn modelId="{428B8361-5322-4067-8820-885EF0EC3809}" srcId="{D5F50925-AF49-4136-AB95-5ADB9413C05E}" destId="{1D6C25C4-D421-4894-803E-2151013C1C76}" srcOrd="2" destOrd="0" parTransId="{2FDF55BE-6CBC-4552-A78A-A11E678919D1}" sibTransId="{C4D33091-699E-4BB9-BD9B-C733F6715553}"/>
    <dgm:cxn modelId="{EF89841B-8AEA-4174-9E51-21C2F3C5984F}" type="presOf" srcId="{67896E65-9B3C-490C-9430-C8A1E110112E}" destId="{5D7EB7F2-698C-4331-9D9E-5B8A2C109CFD}" srcOrd="0" destOrd="0" presId="urn:microsoft.com/office/officeart/2005/8/layout/hierarchy3"/>
    <dgm:cxn modelId="{47AA0159-B5F5-4296-912F-6E17CC180903}" type="presOf" srcId="{EC9F8106-2738-4404-9C1F-4C37FDD207A1}" destId="{1172B71A-73A2-4D0E-905F-39DBA244934E}" srcOrd="0" destOrd="0" presId="urn:microsoft.com/office/officeart/2005/8/layout/hierarchy3"/>
    <dgm:cxn modelId="{90C5D1ED-7AE2-4F5A-8A19-3FF7AB1667C4}" srcId="{D5F50925-AF49-4136-AB95-5ADB9413C05E}" destId="{03171DEB-2286-47FE-A13F-9E60CFEDC2F8}" srcOrd="6" destOrd="0" parTransId="{54F71210-261A-429D-B8CA-5B79546E954B}" sibTransId="{7955F372-5FE5-4BC5-814D-97DCCDD2FB56}"/>
    <dgm:cxn modelId="{CF08A655-FC1E-43D7-AF21-1262C2E7B641}" type="presOf" srcId="{B4295135-4FE4-4A63-923D-AFACE2C32637}" destId="{D46AA55F-455E-4BA7-A7B0-34FBC8AF9676}" srcOrd="0" destOrd="0" presId="urn:microsoft.com/office/officeart/2005/8/layout/hierarchy3"/>
    <dgm:cxn modelId="{3EFDC670-E820-4C0D-9686-924E8AE85CCD}" type="presOf" srcId="{E4670B2C-DBF4-4DB8-A350-42B7097FB219}" destId="{D6DF4811-6BB4-43E9-8382-2C1EE115A10C}" srcOrd="0" destOrd="0" presId="urn:microsoft.com/office/officeart/2005/8/layout/hierarchy3"/>
    <dgm:cxn modelId="{14253D7F-0D81-4338-AE49-19372ACDB1DB}" srcId="{D5F50925-AF49-4136-AB95-5ADB9413C05E}" destId="{7DB2C077-306C-49C1-9D0D-74164AAA93A6}" srcOrd="1" destOrd="0" parTransId="{C177DFA5-F6F1-439A-BC35-82462A8925C6}" sibTransId="{2B66A99B-12D4-4F7B-9C32-C037A3961D35}"/>
    <dgm:cxn modelId="{E7C9A4BE-4C85-4B9F-B593-DAF96007C787}" srcId="{E89F790F-16D3-4E99-94D2-B1F9876119C2}" destId="{894F8391-8F56-49BB-BF50-19A528B98571}" srcOrd="0" destOrd="0" parTransId="{48A398AF-5E9D-4BF8-9181-F9578AF31570}" sibTransId="{07842433-889A-458E-B74A-C5DC223AA61C}"/>
    <dgm:cxn modelId="{5C6479DA-69DD-4087-9B1B-089671056DBA}" type="presOf" srcId="{1D6C25C4-D421-4894-803E-2151013C1C76}" destId="{90260E08-E160-4934-A2AD-0B1D0B9E0230}" srcOrd="0" destOrd="0" presId="urn:microsoft.com/office/officeart/2005/8/layout/hierarchy3"/>
    <dgm:cxn modelId="{E2F24B37-62E3-4A47-AA99-F66C4DCD4061}" type="presOf" srcId="{6C71C7A0-CDE0-4284-878D-BAEADD636751}" destId="{8D28CF1B-AADB-43B2-8AF0-FA689CE82CCD}" srcOrd="0" destOrd="0" presId="urn:microsoft.com/office/officeart/2005/8/layout/hierarchy3"/>
    <dgm:cxn modelId="{6BF545CE-F079-4858-B9DF-F1B1DD888FE9}" type="presOf" srcId="{2FDF55BE-6CBC-4552-A78A-A11E678919D1}" destId="{407FBE15-1D57-4CFC-A480-68BDFBA0C4AA}" srcOrd="0" destOrd="0" presId="urn:microsoft.com/office/officeart/2005/8/layout/hierarchy3"/>
    <dgm:cxn modelId="{77814541-DA44-49CD-A8F5-F6B7A9EB87F0}" type="presOf" srcId="{0755643F-74C1-4BAF-ABE5-7184301CFCF8}" destId="{63F99953-0385-4DBD-843C-44BE0B8B998E}" srcOrd="0" destOrd="0" presId="urn:microsoft.com/office/officeart/2005/8/layout/hierarchy3"/>
    <dgm:cxn modelId="{51E65148-EA74-4650-92B3-BEE5857C4387}" type="presOf" srcId="{E9CF6855-A3E8-4899-8E75-65A683B94C4C}" destId="{C74D092E-41CF-4570-BF8A-5284489F8CEF}" srcOrd="0" destOrd="0" presId="urn:microsoft.com/office/officeart/2005/8/layout/hierarchy3"/>
    <dgm:cxn modelId="{D2358CC0-9664-4BBF-A3E0-A287965F5B96}" type="presOf" srcId="{7DB2C077-306C-49C1-9D0D-74164AAA93A6}" destId="{CA13957B-0B01-43F6-A220-83BA2478931C}" srcOrd="0" destOrd="0" presId="urn:microsoft.com/office/officeart/2005/8/layout/hierarchy3"/>
    <dgm:cxn modelId="{0CDD2E6C-3566-4204-A89D-3E54061166B6}" type="presParOf" srcId="{B2C2B290-51A9-4835-9324-D97D82B4FBD5}" destId="{49FF9F0F-3A24-4C85-8813-BF3F661D325F}" srcOrd="0" destOrd="0" presId="urn:microsoft.com/office/officeart/2005/8/layout/hierarchy3"/>
    <dgm:cxn modelId="{8E735F0C-E636-413C-AC27-21991D1745A1}" type="presParOf" srcId="{49FF9F0F-3A24-4C85-8813-BF3F661D325F}" destId="{16FAAF70-E76A-461C-A533-2EAB379F3FC9}" srcOrd="0" destOrd="0" presId="urn:microsoft.com/office/officeart/2005/8/layout/hierarchy3"/>
    <dgm:cxn modelId="{5F7F46B2-545D-4D08-995C-B1CB05F03E7F}" type="presParOf" srcId="{16FAAF70-E76A-461C-A533-2EAB379F3FC9}" destId="{9BF583CC-6918-49E7-AD2F-2A6452D55EDD}" srcOrd="0" destOrd="0" presId="urn:microsoft.com/office/officeart/2005/8/layout/hierarchy3"/>
    <dgm:cxn modelId="{B47E4635-0A8C-4A9F-B752-B12558FC360B}" type="presParOf" srcId="{16FAAF70-E76A-461C-A533-2EAB379F3FC9}" destId="{E1BC5CB2-F9C5-4298-83B5-988D4CC0B752}" srcOrd="1" destOrd="0" presId="urn:microsoft.com/office/officeart/2005/8/layout/hierarchy3"/>
    <dgm:cxn modelId="{0E831DAA-2807-48FD-968C-D9DE7F3DAE02}" type="presParOf" srcId="{49FF9F0F-3A24-4C85-8813-BF3F661D325F}" destId="{8958712E-5017-45FC-BA36-0EA52FBCAEC2}" srcOrd="1" destOrd="0" presId="urn:microsoft.com/office/officeart/2005/8/layout/hierarchy3"/>
    <dgm:cxn modelId="{B35D1767-AC34-49AF-9CF5-5895B2A9183F}" type="presParOf" srcId="{8958712E-5017-45FC-BA36-0EA52FBCAEC2}" destId="{6199C1B5-7540-4F2B-8298-5FE359F1B6EB}" srcOrd="0" destOrd="0" presId="urn:microsoft.com/office/officeart/2005/8/layout/hierarchy3"/>
    <dgm:cxn modelId="{21576FE0-E4A6-41EC-B73B-6BF7FF5A2D34}" type="presParOf" srcId="{8958712E-5017-45FC-BA36-0EA52FBCAEC2}" destId="{CCAC4F96-0D6B-4BC6-AFE8-311DF99D250F}" srcOrd="1" destOrd="0" presId="urn:microsoft.com/office/officeart/2005/8/layout/hierarchy3"/>
    <dgm:cxn modelId="{C6F78EA9-3518-48AE-A303-1ADE5F219538}" type="presParOf" srcId="{8958712E-5017-45FC-BA36-0EA52FBCAEC2}" destId="{84327B48-6135-4E7F-90EE-F34293B17063}" srcOrd="2" destOrd="0" presId="urn:microsoft.com/office/officeart/2005/8/layout/hierarchy3"/>
    <dgm:cxn modelId="{5BFFED74-52AA-4BA2-9D70-C9AA5B656A2D}" type="presParOf" srcId="{8958712E-5017-45FC-BA36-0EA52FBCAEC2}" destId="{63F99953-0385-4DBD-843C-44BE0B8B998E}" srcOrd="3" destOrd="0" presId="urn:microsoft.com/office/officeart/2005/8/layout/hierarchy3"/>
    <dgm:cxn modelId="{64617EF8-D463-4536-950C-383E25DC0F7F}" type="presParOf" srcId="{B2C2B290-51A9-4835-9324-D97D82B4FBD5}" destId="{17D04CF5-2D5A-4891-822F-6D9F4220546F}" srcOrd="1" destOrd="0" presId="urn:microsoft.com/office/officeart/2005/8/layout/hierarchy3"/>
    <dgm:cxn modelId="{E7DAF10D-778A-4590-A4F6-7AFB7AE6AF2F}" type="presParOf" srcId="{17D04CF5-2D5A-4891-822F-6D9F4220546F}" destId="{2BE07A37-DCE9-44F7-9DC7-7065DB4E6F47}" srcOrd="0" destOrd="0" presId="urn:microsoft.com/office/officeart/2005/8/layout/hierarchy3"/>
    <dgm:cxn modelId="{B685281F-5D63-4FB3-955E-8F186CE354B1}" type="presParOf" srcId="{2BE07A37-DCE9-44F7-9DC7-7065DB4E6F47}" destId="{590648C3-F8D1-4E8C-90AC-7215A2FA70E4}" srcOrd="0" destOrd="0" presId="urn:microsoft.com/office/officeart/2005/8/layout/hierarchy3"/>
    <dgm:cxn modelId="{6BF7F6FE-3DD9-42FF-97A8-456FF039FA0C}" type="presParOf" srcId="{2BE07A37-DCE9-44F7-9DC7-7065DB4E6F47}" destId="{36E90D97-7E3F-4115-8ED6-657E9395BDC0}" srcOrd="1" destOrd="0" presId="urn:microsoft.com/office/officeart/2005/8/layout/hierarchy3"/>
    <dgm:cxn modelId="{C695D55C-FB02-4762-8C90-34EA61DC5805}" type="presParOf" srcId="{17D04CF5-2D5A-4891-822F-6D9F4220546F}" destId="{F90ED66E-2E35-4152-9E2A-A2D3C718666A}" srcOrd="1" destOrd="0" presId="urn:microsoft.com/office/officeart/2005/8/layout/hierarchy3"/>
    <dgm:cxn modelId="{AEB23130-4A5D-4AF6-B873-AA5F80640043}" type="presParOf" srcId="{F90ED66E-2E35-4152-9E2A-A2D3C718666A}" destId="{9A24FF61-153B-401B-90E3-29EEDD68F90E}" srcOrd="0" destOrd="0" presId="urn:microsoft.com/office/officeart/2005/8/layout/hierarchy3"/>
    <dgm:cxn modelId="{F72A8857-307B-4BFF-BE4A-874D94477A3A}" type="presParOf" srcId="{F90ED66E-2E35-4152-9E2A-A2D3C718666A}" destId="{D2FC34FC-2EDB-4200-96A0-F0F3853031B1}" srcOrd="1" destOrd="0" presId="urn:microsoft.com/office/officeart/2005/8/layout/hierarchy3"/>
    <dgm:cxn modelId="{A3C1120B-F0DD-4BC3-8E3A-1BB5E5E6A5DE}" type="presParOf" srcId="{F90ED66E-2E35-4152-9E2A-A2D3C718666A}" destId="{745F6052-0D6F-4692-9F2C-DE9049C8FFB5}" srcOrd="2" destOrd="0" presId="urn:microsoft.com/office/officeart/2005/8/layout/hierarchy3"/>
    <dgm:cxn modelId="{7E70E294-6A85-410F-8CD2-BCEC7A6F1441}" type="presParOf" srcId="{F90ED66E-2E35-4152-9E2A-A2D3C718666A}" destId="{CA13957B-0B01-43F6-A220-83BA2478931C}" srcOrd="3" destOrd="0" presId="urn:microsoft.com/office/officeart/2005/8/layout/hierarchy3"/>
    <dgm:cxn modelId="{38454264-C718-4288-B8CA-DA8A4EC1850C}" type="presParOf" srcId="{F90ED66E-2E35-4152-9E2A-A2D3C718666A}" destId="{407FBE15-1D57-4CFC-A480-68BDFBA0C4AA}" srcOrd="4" destOrd="0" presId="urn:microsoft.com/office/officeart/2005/8/layout/hierarchy3"/>
    <dgm:cxn modelId="{1FF0A3B5-FE81-40C5-9B8B-D77395C6FD3C}" type="presParOf" srcId="{F90ED66E-2E35-4152-9E2A-A2D3C718666A}" destId="{90260E08-E160-4934-A2AD-0B1D0B9E0230}" srcOrd="5" destOrd="0" presId="urn:microsoft.com/office/officeart/2005/8/layout/hierarchy3"/>
    <dgm:cxn modelId="{869AC6B2-B48E-4CDA-B9E3-7A307BBD3E2B}" type="presParOf" srcId="{F90ED66E-2E35-4152-9E2A-A2D3C718666A}" destId="{EB55470E-250E-4F45-97D1-6C342C35B944}" srcOrd="6" destOrd="0" presId="urn:microsoft.com/office/officeart/2005/8/layout/hierarchy3"/>
    <dgm:cxn modelId="{4C37022D-BED1-471B-A599-9713117A774A}" type="presParOf" srcId="{F90ED66E-2E35-4152-9E2A-A2D3C718666A}" destId="{D46AA55F-455E-4BA7-A7B0-34FBC8AF9676}" srcOrd="7" destOrd="0" presId="urn:microsoft.com/office/officeart/2005/8/layout/hierarchy3"/>
    <dgm:cxn modelId="{6E3191A3-F60F-4F78-BE51-22C2B754A187}" type="presParOf" srcId="{F90ED66E-2E35-4152-9E2A-A2D3C718666A}" destId="{1172B71A-73A2-4D0E-905F-39DBA244934E}" srcOrd="8" destOrd="0" presId="urn:microsoft.com/office/officeart/2005/8/layout/hierarchy3"/>
    <dgm:cxn modelId="{288EBD9B-3BBB-4A9C-BBE6-A3771C0FF9F7}" type="presParOf" srcId="{F90ED66E-2E35-4152-9E2A-A2D3C718666A}" destId="{5D7EB7F2-698C-4331-9D9E-5B8A2C109CFD}" srcOrd="9" destOrd="0" presId="urn:microsoft.com/office/officeart/2005/8/layout/hierarchy3"/>
    <dgm:cxn modelId="{0CCA1E9B-46F1-40BF-B9BC-F647070E2153}" type="presParOf" srcId="{F90ED66E-2E35-4152-9E2A-A2D3C718666A}" destId="{B76617FF-9DFD-453E-AA14-58ED971529A0}" srcOrd="10" destOrd="0" presId="urn:microsoft.com/office/officeart/2005/8/layout/hierarchy3"/>
    <dgm:cxn modelId="{5A4DD6E0-6A31-411D-9F1D-46C9F7642F3F}" type="presParOf" srcId="{F90ED66E-2E35-4152-9E2A-A2D3C718666A}" destId="{8D28CF1B-AADB-43B2-8AF0-FA689CE82CCD}" srcOrd="11" destOrd="0" presId="urn:microsoft.com/office/officeart/2005/8/layout/hierarchy3"/>
    <dgm:cxn modelId="{D2C0F351-C19C-4096-A7E8-3AD77A908BA0}" type="presParOf" srcId="{F90ED66E-2E35-4152-9E2A-A2D3C718666A}" destId="{C311BCED-BFA5-48FE-BBD3-5F01711E202D}" srcOrd="12" destOrd="0" presId="urn:microsoft.com/office/officeart/2005/8/layout/hierarchy3"/>
    <dgm:cxn modelId="{3E90A295-763F-4D37-91FF-86461523965C}" type="presParOf" srcId="{F90ED66E-2E35-4152-9E2A-A2D3C718666A}" destId="{293B20AF-D83F-44B9-B38D-FD9CE6DB51EE}" srcOrd="13" destOrd="0" presId="urn:microsoft.com/office/officeart/2005/8/layout/hierarchy3"/>
    <dgm:cxn modelId="{FCFBED32-9C70-4085-B8B0-F0FB90625EAB}" type="presParOf" srcId="{F90ED66E-2E35-4152-9E2A-A2D3C718666A}" destId="{B0D8B7CE-CEC0-4A07-A45B-36E50ED36F20}" srcOrd="14" destOrd="0" presId="urn:microsoft.com/office/officeart/2005/8/layout/hierarchy3"/>
    <dgm:cxn modelId="{11168688-B97D-4E8E-BF05-457650E62E1E}" type="presParOf" srcId="{F90ED66E-2E35-4152-9E2A-A2D3C718666A}" destId="{C74D092E-41CF-4570-BF8A-5284489F8CEF}" srcOrd="15" destOrd="0" presId="urn:microsoft.com/office/officeart/2005/8/layout/hierarchy3"/>
    <dgm:cxn modelId="{5C8ED272-49EF-46F5-BB05-15A90AC467A9}" type="presParOf" srcId="{B2C2B290-51A9-4835-9324-D97D82B4FBD5}" destId="{6DF04668-3790-44DD-B7F2-99BC38D7A14A}" srcOrd="2" destOrd="0" presId="urn:microsoft.com/office/officeart/2005/8/layout/hierarchy3"/>
    <dgm:cxn modelId="{9F25BCB4-6D00-48F6-BE03-214236F6687F}" type="presParOf" srcId="{6DF04668-3790-44DD-B7F2-99BC38D7A14A}" destId="{DFDF22B1-92B3-40DF-9046-CD6A73DC8E88}" srcOrd="0" destOrd="0" presId="urn:microsoft.com/office/officeart/2005/8/layout/hierarchy3"/>
    <dgm:cxn modelId="{A0EBBF55-0E73-4655-BD02-4E37A161D687}" type="presParOf" srcId="{DFDF22B1-92B3-40DF-9046-CD6A73DC8E88}" destId="{F4CBDB45-1D20-4EBC-9A2E-9F04835C04B0}" srcOrd="0" destOrd="0" presId="urn:microsoft.com/office/officeart/2005/8/layout/hierarchy3"/>
    <dgm:cxn modelId="{645B69F7-CF9F-4C61-AFCA-BA714E10EDB5}" type="presParOf" srcId="{DFDF22B1-92B3-40DF-9046-CD6A73DC8E88}" destId="{FC47427F-458D-4DAB-B6CB-6B0C3201D0B0}" srcOrd="1" destOrd="0" presId="urn:microsoft.com/office/officeart/2005/8/layout/hierarchy3"/>
    <dgm:cxn modelId="{74804FA1-D53C-484E-AA86-54BC99CAE406}" type="presParOf" srcId="{6DF04668-3790-44DD-B7F2-99BC38D7A14A}" destId="{47C9A4FA-D6F2-4504-B8C7-A1AD7230F625}" srcOrd="1" destOrd="0" presId="urn:microsoft.com/office/officeart/2005/8/layout/hierarchy3"/>
    <dgm:cxn modelId="{6FEBB7CB-8D04-45F7-895C-F2955ADB299C}" type="presParOf" srcId="{47C9A4FA-D6F2-4504-B8C7-A1AD7230F625}" destId="{3A79D971-607E-4CB9-A990-08250724C683}" srcOrd="0" destOrd="0" presId="urn:microsoft.com/office/officeart/2005/8/layout/hierarchy3"/>
    <dgm:cxn modelId="{DDBF0D7E-A116-4319-A6F6-3910E345728C}" type="presParOf" srcId="{47C9A4FA-D6F2-4504-B8C7-A1AD7230F625}" destId="{D6DF4811-6BB4-43E9-8382-2C1EE115A10C}" srcOrd="1" destOrd="0" presId="urn:microsoft.com/office/officeart/2005/8/layout/hierarchy3"/>
    <dgm:cxn modelId="{02EA4E93-3A98-47A2-A452-0FE6F5772845}" type="presParOf" srcId="{47C9A4FA-D6F2-4504-B8C7-A1AD7230F625}" destId="{F32688D8-F5F3-4899-BD4C-0CC5765E957C}" srcOrd="2" destOrd="0" presId="urn:microsoft.com/office/officeart/2005/8/layout/hierarchy3"/>
    <dgm:cxn modelId="{4C76B430-0CC2-40A3-93B9-7E8251A1DA58}" type="presParOf" srcId="{47C9A4FA-D6F2-4504-B8C7-A1AD7230F625}" destId="{861B26E3-5110-4623-8C4D-2B7F57234566}"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94FF6-A4B8-489A-90F1-F62144AB969A}">
      <dsp:nvSpPr>
        <dsp:cNvPr id="0" name=""/>
        <dsp:cNvSpPr/>
      </dsp:nvSpPr>
      <dsp:spPr>
        <a:xfrm>
          <a:off x="5044066" y="1809852"/>
          <a:ext cx="3346237" cy="1819388"/>
        </a:xfrm>
        <a:prstGeom prst="ellipse">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4"/>
        </a:lnRef>
        <a:fillRef idx="3">
          <a:schemeClr val="accent4"/>
        </a:fillRef>
        <a:effectRef idx="3">
          <a:schemeClr val="accent4"/>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vi-VN" sz="2200" b="1" i="1" kern="1200" smtClean="0">
              <a:solidFill>
                <a:srgbClr val="FF0000"/>
              </a:solidFill>
              <a:latin typeface="Times New Roman" panose="02020603050405020304" pitchFamily="18" charset="0"/>
              <a:cs typeface="Times New Roman" panose="02020603050405020304" pitchFamily="18" charset="0"/>
            </a:rPr>
            <a:t>“</a:t>
          </a:r>
          <a:r>
            <a:rPr lang="en-US" sz="2200" b="1" i="1" kern="1200" smtClean="0">
              <a:solidFill>
                <a:srgbClr val="FF0000"/>
              </a:solidFill>
              <a:latin typeface="Times New Roman" panose="02020603050405020304" pitchFamily="18" charset="0"/>
              <a:cs typeface="Times New Roman" panose="02020603050405020304" pitchFamily="18" charset="0"/>
            </a:rPr>
            <a:t>Thơ văn Nguyễn Du là đỉnh cao của chủ nghĩa nhân đạo trong văn học trung đại</a:t>
          </a:r>
          <a:r>
            <a:rPr lang="vi-VN" sz="2200" b="1" i="1" kern="1200" smtClean="0">
              <a:solidFill>
                <a:srgbClr val="FF0000"/>
              </a:solidFill>
              <a:latin typeface="Times New Roman" panose="02020603050405020304" pitchFamily="18" charset="0"/>
              <a:cs typeface="Times New Roman" panose="02020603050405020304" pitchFamily="18" charset="0"/>
            </a:rPr>
            <a:t>”</a:t>
          </a:r>
          <a:endParaRPr lang="en-US" sz="2200" b="1" i="1" kern="1200">
            <a:solidFill>
              <a:srgbClr val="FF0000"/>
            </a:solidFill>
            <a:latin typeface="Times New Roman" panose="02020603050405020304" pitchFamily="18" charset="0"/>
            <a:cs typeface="Times New Roman" panose="02020603050405020304" pitchFamily="18" charset="0"/>
          </a:endParaRPr>
        </a:p>
      </dsp:txBody>
      <dsp:txXfrm>
        <a:off x="5534111" y="2076295"/>
        <a:ext cx="2366147" cy="1286502"/>
      </dsp:txXfrm>
    </dsp:sp>
    <dsp:sp modelId="{63F04E89-1699-46C0-A7FF-6E4B7ED085F8}">
      <dsp:nvSpPr>
        <dsp:cNvPr id="0" name=""/>
        <dsp:cNvSpPr/>
      </dsp:nvSpPr>
      <dsp:spPr>
        <a:xfrm rot="16062437">
          <a:off x="6579479" y="1395405"/>
          <a:ext cx="188764" cy="484126"/>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6608926" y="1520522"/>
        <a:ext cx="132135" cy="290476"/>
      </dsp:txXfrm>
    </dsp:sp>
    <dsp:sp modelId="{B876B16E-44AC-4FF1-90EE-269DE53FE900}">
      <dsp:nvSpPr>
        <dsp:cNvPr id="0" name=""/>
        <dsp:cNvSpPr/>
      </dsp:nvSpPr>
      <dsp:spPr>
        <a:xfrm>
          <a:off x="4263489" y="30343"/>
          <a:ext cx="4749064" cy="1423900"/>
        </a:xfrm>
        <a:prstGeom prst="ellipse">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smtClean="0">
              <a:latin typeface="Times New Roman" panose="02020603050405020304" pitchFamily="18" charset="0"/>
              <a:cs typeface="Times New Roman" panose="02020603050405020304" pitchFamily="18" charset="0"/>
            </a:rPr>
            <a:t>Yêu thương và cảm thông sâu sắc với những con người nhỏ bé, bất hạnh, bị xã hội coi rẻ.</a:t>
          </a:r>
          <a:r>
            <a:rPr lang="vi-VN" sz="2000" kern="1200" smtClean="0">
              <a:latin typeface="Times New Roman" panose="02020603050405020304" pitchFamily="18" charset="0"/>
              <a:cs typeface="Times New Roman" panose="02020603050405020304" pitchFamily="18" charset="0"/>
            </a:rPr>
            <a:t>                                                                                                                   </a:t>
          </a:r>
          <a:endParaRPr lang="en-US" sz="2000" kern="1200"/>
        </a:p>
      </dsp:txBody>
      <dsp:txXfrm>
        <a:off x="4958973" y="238868"/>
        <a:ext cx="3358096" cy="1006850"/>
      </dsp:txXfrm>
    </dsp:sp>
    <dsp:sp modelId="{4BD92EA4-3BAB-4DD2-8DC2-A8FF0D91D462}">
      <dsp:nvSpPr>
        <dsp:cNvPr id="0" name=""/>
        <dsp:cNvSpPr/>
      </dsp:nvSpPr>
      <dsp:spPr>
        <a:xfrm rot="21599292">
          <a:off x="8509263" y="2477110"/>
          <a:ext cx="150466" cy="484126"/>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8509263" y="2573940"/>
        <a:ext cx="105326" cy="290476"/>
      </dsp:txXfrm>
    </dsp:sp>
    <dsp:sp modelId="{A2A2A113-5907-4C46-81F1-3E3DBBF8B084}">
      <dsp:nvSpPr>
        <dsp:cNvPr id="0" name=""/>
        <dsp:cNvSpPr/>
      </dsp:nvSpPr>
      <dsp:spPr>
        <a:xfrm>
          <a:off x="8674202" y="1897821"/>
          <a:ext cx="4237143" cy="1641771"/>
        </a:xfrm>
        <a:prstGeom prst="ellips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smtClean="0">
              <a:latin typeface="Times New Roman" panose="02020603050405020304" pitchFamily="18" charset="0"/>
              <a:cs typeface="Times New Roman" panose="02020603050405020304" pitchFamily="18" charset="0"/>
            </a:rPr>
            <a:t>Đề cập đến thân phận và ngợi ca, trân trọng những người phụ nữ, nhất là người phụ nữ có sắc đẹp và có tài văn chương.</a:t>
          </a:r>
          <a:r>
            <a:rPr lang="vi-VN" sz="2000" kern="1200" smtClean="0">
              <a:latin typeface="Times New Roman" panose="02020603050405020304" pitchFamily="18" charset="0"/>
              <a:cs typeface="Times New Roman" panose="02020603050405020304" pitchFamily="18" charset="0"/>
            </a:rPr>
            <a:t>                                                                               </a:t>
          </a:r>
          <a:endParaRPr lang="en-US" sz="2000" kern="1200"/>
        </a:p>
      </dsp:txBody>
      <dsp:txXfrm>
        <a:off x="9294717" y="2138253"/>
        <a:ext cx="2996113" cy="1160907"/>
      </dsp:txXfrm>
    </dsp:sp>
    <dsp:sp modelId="{7A8DA8DE-1BB4-4B49-8782-734CC676EF53}">
      <dsp:nvSpPr>
        <dsp:cNvPr id="0" name=""/>
        <dsp:cNvSpPr/>
      </dsp:nvSpPr>
      <dsp:spPr>
        <a:xfrm rot="5511248">
          <a:off x="6585037" y="3564403"/>
          <a:ext cx="193924" cy="484126"/>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6615067" y="3632155"/>
        <a:ext cx="135747" cy="290476"/>
      </dsp:txXfrm>
    </dsp:sp>
    <dsp:sp modelId="{C254844C-0E0B-4301-B562-512AA6388C42}">
      <dsp:nvSpPr>
        <dsp:cNvPr id="0" name=""/>
        <dsp:cNvSpPr/>
      </dsp:nvSpPr>
      <dsp:spPr>
        <a:xfrm>
          <a:off x="4418657" y="3994766"/>
          <a:ext cx="4468399" cy="1423900"/>
        </a:xfrm>
        <a:prstGeom prst="ellipse">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smtClean="0">
              <a:latin typeface="Times New Roman" panose="02020603050405020304" pitchFamily="18" charset="0"/>
              <a:cs typeface="Times New Roman" panose="02020603050405020304" pitchFamily="18" charset="0"/>
            </a:rPr>
            <a:t>Ngợi ca, trân trọng tình yêu lứa đôi, cuộc sống hạnh phúc và công bằng xã hội.</a:t>
          </a:r>
          <a:r>
            <a:rPr lang="vi-VN" sz="2000" kern="1200" smtClean="0">
              <a:latin typeface="Times New Roman" panose="02020603050405020304" pitchFamily="18" charset="0"/>
              <a:cs typeface="Times New Roman" panose="02020603050405020304" pitchFamily="18" charset="0"/>
            </a:rPr>
            <a:t> </a:t>
          </a:r>
          <a:endParaRPr lang="en-US" sz="2000" kern="1200"/>
        </a:p>
      </dsp:txBody>
      <dsp:txXfrm>
        <a:off x="5073039" y="4203291"/>
        <a:ext cx="3159635" cy="1006850"/>
      </dsp:txXfrm>
    </dsp:sp>
    <dsp:sp modelId="{FF7E3F7A-4EC0-49B2-9353-D13B45CEA73D}">
      <dsp:nvSpPr>
        <dsp:cNvPr id="0" name=""/>
        <dsp:cNvSpPr/>
      </dsp:nvSpPr>
      <dsp:spPr>
        <a:xfrm rot="10862390">
          <a:off x="4779409" y="2444015"/>
          <a:ext cx="187702" cy="484126"/>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4835715" y="2541351"/>
        <a:ext cx="131391" cy="290476"/>
      </dsp:txXfrm>
    </dsp:sp>
    <dsp:sp modelId="{C7F5C31B-1939-4B08-90F1-831AE602D274}">
      <dsp:nvSpPr>
        <dsp:cNvPr id="0" name=""/>
        <dsp:cNvSpPr/>
      </dsp:nvSpPr>
      <dsp:spPr>
        <a:xfrm>
          <a:off x="1150081" y="1938700"/>
          <a:ext cx="3542621" cy="1423900"/>
        </a:xfrm>
        <a:prstGeom prst="ellipse">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smtClean="0">
              <a:latin typeface="Times New Roman" panose="02020603050405020304" pitchFamily="18" charset="0"/>
              <a:cs typeface="Times New Roman" panose="02020603050405020304" pitchFamily="18" charset="0"/>
            </a:rPr>
            <a:t>Bày tỏ thái độ phẫn nộ đối với xã hội phong kiến tàn bạo.</a:t>
          </a:r>
          <a:endParaRPr lang="en-US" sz="2000" kern="1200"/>
        </a:p>
      </dsp:txBody>
      <dsp:txXfrm>
        <a:off x="1668886" y="2147225"/>
        <a:ext cx="2505011" cy="10068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D54F2-33CB-4402-8D26-3E5647B671E5}">
      <dsp:nvSpPr>
        <dsp:cNvPr id="0" name=""/>
        <dsp:cNvSpPr/>
      </dsp:nvSpPr>
      <dsp:spPr>
        <a:xfrm>
          <a:off x="8075923" y="3422083"/>
          <a:ext cx="2247936" cy="507302"/>
        </a:xfrm>
        <a:custGeom>
          <a:avLst/>
          <a:gdLst/>
          <a:ahLst/>
          <a:cxnLst/>
          <a:rect l="0" t="0" r="0" b="0"/>
          <a:pathLst>
            <a:path>
              <a:moveTo>
                <a:pt x="0" y="0"/>
              </a:moveTo>
              <a:lnTo>
                <a:pt x="0" y="345712"/>
              </a:lnTo>
              <a:lnTo>
                <a:pt x="2247936" y="345712"/>
              </a:lnTo>
              <a:lnTo>
                <a:pt x="2247936" y="50730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0E59BA-0AFA-4A47-B835-D14E4C6CCF27}">
      <dsp:nvSpPr>
        <dsp:cNvPr id="0" name=""/>
        <dsp:cNvSpPr/>
      </dsp:nvSpPr>
      <dsp:spPr>
        <a:xfrm>
          <a:off x="7489723" y="3422083"/>
          <a:ext cx="586200" cy="507302"/>
        </a:xfrm>
        <a:custGeom>
          <a:avLst/>
          <a:gdLst/>
          <a:ahLst/>
          <a:cxnLst/>
          <a:rect l="0" t="0" r="0" b="0"/>
          <a:pathLst>
            <a:path>
              <a:moveTo>
                <a:pt x="586200" y="0"/>
              </a:moveTo>
              <a:lnTo>
                <a:pt x="586200" y="345712"/>
              </a:lnTo>
              <a:lnTo>
                <a:pt x="0" y="345712"/>
              </a:lnTo>
              <a:lnTo>
                <a:pt x="0" y="50730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6BD553-12D3-4D26-8C04-998F741D9D9A}">
      <dsp:nvSpPr>
        <dsp:cNvPr id="0" name=""/>
        <dsp:cNvSpPr/>
      </dsp:nvSpPr>
      <dsp:spPr>
        <a:xfrm>
          <a:off x="5220314" y="3422083"/>
          <a:ext cx="2855609" cy="507302"/>
        </a:xfrm>
        <a:custGeom>
          <a:avLst/>
          <a:gdLst/>
          <a:ahLst/>
          <a:cxnLst/>
          <a:rect l="0" t="0" r="0" b="0"/>
          <a:pathLst>
            <a:path>
              <a:moveTo>
                <a:pt x="2855609" y="0"/>
              </a:moveTo>
              <a:lnTo>
                <a:pt x="2855609" y="345712"/>
              </a:lnTo>
              <a:lnTo>
                <a:pt x="0" y="345712"/>
              </a:lnTo>
              <a:lnTo>
                <a:pt x="0" y="50730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ED1D61-5B0D-418E-B85D-B04FC058A40C}">
      <dsp:nvSpPr>
        <dsp:cNvPr id="0" name=""/>
        <dsp:cNvSpPr/>
      </dsp:nvSpPr>
      <dsp:spPr>
        <a:xfrm>
          <a:off x="5082617" y="1788637"/>
          <a:ext cx="2993306" cy="525811"/>
        </a:xfrm>
        <a:custGeom>
          <a:avLst/>
          <a:gdLst/>
          <a:ahLst/>
          <a:cxnLst/>
          <a:rect l="0" t="0" r="0" b="0"/>
          <a:pathLst>
            <a:path>
              <a:moveTo>
                <a:pt x="0" y="0"/>
              </a:moveTo>
              <a:lnTo>
                <a:pt x="0" y="364220"/>
              </a:lnTo>
              <a:lnTo>
                <a:pt x="2993306" y="364220"/>
              </a:lnTo>
              <a:lnTo>
                <a:pt x="2993306" y="52581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870F0A-B1A2-4331-B28D-E29EB704CFFE}">
      <dsp:nvSpPr>
        <dsp:cNvPr id="0" name=""/>
        <dsp:cNvSpPr/>
      </dsp:nvSpPr>
      <dsp:spPr>
        <a:xfrm>
          <a:off x="1913258" y="3422083"/>
          <a:ext cx="1221017" cy="507302"/>
        </a:xfrm>
        <a:custGeom>
          <a:avLst/>
          <a:gdLst/>
          <a:ahLst/>
          <a:cxnLst/>
          <a:rect l="0" t="0" r="0" b="0"/>
          <a:pathLst>
            <a:path>
              <a:moveTo>
                <a:pt x="0" y="0"/>
              </a:moveTo>
              <a:lnTo>
                <a:pt x="0" y="345712"/>
              </a:lnTo>
              <a:lnTo>
                <a:pt x="1221017" y="345712"/>
              </a:lnTo>
              <a:lnTo>
                <a:pt x="1221017" y="50730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CCB09B-9F6F-453E-A98C-EB2E84A325DE}">
      <dsp:nvSpPr>
        <dsp:cNvPr id="0" name=""/>
        <dsp:cNvSpPr/>
      </dsp:nvSpPr>
      <dsp:spPr>
        <a:xfrm>
          <a:off x="1030663" y="3422083"/>
          <a:ext cx="882595" cy="507302"/>
        </a:xfrm>
        <a:custGeom>
          <a:avLst/>
          <a:gdLst/>
          <a:ahLst/>
          <a:cxnLst/>
          <a:rect l="0" t="0" r="0" b="0"/>
          <a:pathLst>
            <a:path>
              <a:moveTo>
                <a:pt x="882595" y="0"/>
              </a:moveTo>
              <a:lnTo>
                <a:pt x="882595" y="345712"/>
              </a:lnTo>
              <a:lnTo>
                <a:pt x="0" y="345712"/>
              </a:lnTo>
              <a:lnTo>
                <a:pt x="0" y="50730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1C4E02-7620-464C-A620-A6EEE39F566B}">
      <dsp:nvSpPr>
        <dsp:cNvPr id="0" name=""/>
        <dsp:cNvSpPr/>
      </dsp:nvSpPr>
      <dsp:spPr>
        <a:xfrm>
          <a:off x="1913258" y="1788637"/>
          <a:ext cx="3169358" cy="525811"/>
        </a:xfrm>
        <a:custGeom>
          <a:avLst/>
          <a:gdLst/>
          <a:ahLst/>
          <a:cxnLst/>
          <a:rect l="0" t="0" r="0" b="0"/>
          <a:pathLst>
            <a:path>
              <a:moveTo>
                <a:pt x="3169358" y="0"/>
              </a:moveTo>
              <a:lnTo>
                <a:pt x="3169358" y="364220"/>
              </a:lnTo>
              <a:lnTo>
                <a:pt x="0" y="364220"/>
              </a:lnTo>
              <a:lnTo>
                <a:pt x="0" y="52581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ED05F4-DDBE-4894-8477-F135AE0D557A}">
      <dsp:nvSpPr>
        <dsp:cNvPr id="0" name=""/>
        <dsp:cNvSpPr/>
      </dsp:nvSpPr>
      <dsp:spPr>
        <a:xfrm>
          <a:off x="2841130" y="681001"/>
          <a:ext cx="4482974" cy="110763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FA9CEA-20C6-4BC4-ADDD-EAAFE285EEE4}">
      <dsp:nvSpPr>
        <dsp:cNvPr id="0" name=""/>
        <dsp:cNvSpPr/>
      </dsp:nvSpPr>
      <dsp:spPr>
        <a:xfrm>
          <a:off x="3034942" y="865123"/>
          <a:ext cx="4482974" cy="110763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i="1" kern="1200" smtClean="0">
              <a:solidFill>
                <a:srgbClr val="FF0000"/>
              </a:solidFill>
              <a:latin typeface="Times New Roman" panose="02020603050405020304" pitchFamily="18" charset="0"/>
              <a:cs typeface="Times New Roman" panose="02020603050405020304" pitchFamily="18" charset="0"/>
            </a:rPr>
            <a:t>Cả thơ văn chữ Hán và chữ Nôm của Nguyễn Du đều là thành công đỉnh cao của văn học trung đại.</a:t>
          </a:r>
          <a:r>
            <a:rPr lang="vi-VN" sz="2200" b="1" i="1" kern="1200" smtClean="0">
              <a:solidFill>
                <a:srgbClr val="FF0000"/>
              </a:solidFill>
              <a:latin typeface="Times New Roman" panose="02020603050405020304" pitchFamily="18" charset="0"/>
              <a:cs typeface="Times New Roman" panose="02020603050405020304" pitchFamily="18" charset="0"/>
            </a:rPr>
            <a:t>                                                                                                        </a:t>
          </a:r>
          <a:endParaRPr lang="en-US" sz="2200" b="1" i="1" kern="1200">
            <a:solidFill>
              <a:srgbClr val="FF0000"/>
            </a:solidFill>
          </a:endParaRPr>
        </a:p>
      </dsp:txBody>
      <dsp:txXfrm>
        <a:off x="3067384" y="897565"/>
        <a:ext cx="4418090" cy="1042751"/>
      </dsp:txXfrm>
    </dsp:sp>
    <dsp:sp modelId="{E75F3765-1270-4554-A6B1-67C6C32E0637}">
      <dsp:nvSpPr>
        <dsp:cNvPr id="0" name=""/>
        <dsp:cNvSpPr/>
      </dsp:nvSpPr>
      <dsp:spPr>
        <a:xfrm>
          <a:off x="552402" y="2314448"/>
          <a:ext cx="2721712" cy="11076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6E2896-BA8B-4C93-926C-138BF2F3C70D}">
      <dsp:nvSpPr>
        <dsp:cNvPr id="0" name=""/>
        <dsp:cNvSpPr/>
      </dsp:nvSpPr>
      <dsp:spPr>
        <a:xfrm>
          <a:off x="746214" y="2498569"/>
          <a:ext cx="2721712" cy="110763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latin typeface="Times New Roman" panose="02020603050405020304" pitchFamily="18" charset="0"/>
              <a:cs typeface="Times New Roman" panose="02020603050405020304" pitchFamily="18" charset="0"/>
            </a:rPr>
            <a:t>Thơ chữ Hán đạt trình độ mẫu mực của loại văn chương bác học.</a:t>
          </a:r>
          <a:endParaRPr lang="en-US" sz="2200" kern="1200"/>
        </a:p>
      </dsp:txBody>
      <dsp:txXfrm>
        <a:off x="778656" y="2531011"/>
        <a:ext cx="2656828" cy="1042751"/>
      </dsp:txXfrm>
    </dsp:sp>
    <dsp:sp modelId="{599EFEE5-9DEF-44BF-86ED-6FA15129D1A2}">
      <dsp:nvSpPr>
        <dsp:cNvPr id="0" name=""/>
        <dsp:cNvSpPr/>
      </dsp:nvSpPr>
      <dsp:spPr>
        <a:xfrm>
          <a:off x="3458" y="3929386"/>
          <a:ext cx="2054410" cy="144227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D86F11-A155-4E02-A5EC-A9EC8DE823F1}">
      <dsp:nvSpPr>
        <dsp:cNvPr id="0" name=""/>
        <dsp:cNvSpPr/>
      </dsp:nvSpPr>
      <dsp:spPr>
        <a:xfrm>
          <a:off x="197270" y="4113507"/>
          <a:ext cx="2054410" cy="144227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vi-VN" sz="2200" kern="1200" smtClean="0">
              <a:latin typeface="Times New Roman" panose="02020603050405020304" pitchFamily="18" charset="0"/>
              <a:ea typeface="Calibri" charset="0"/>
              <a:cs typeface="Times New Roman" panose="02020603050405020304" pitchFamily="18" charset="0"/>
            </a:rPr>
            <a:t>Thành công ở nhiều thể loại: Thất ngôn, ngũ ngôn, ca, hành,...</a:t>
          </a:r>
          <a:endParaRPr lang="en-US" sz="2200" kern="1200"/>
        </a:p>
      </dsp:txBody>
      <dsp:txXfrm>
        <a:off x="239513" y="4155750"/>
        <a:ext cx="1969924" cy="1357787"/>
      </dsp:txXfrm>
    </dsp:sp>
    <dsp:sp modelId="{C985590D-F6C7-4AD9-887B-E8AFC4BC3DD8}">
      <dsp:nvSpPr>
        <dsp:cNvPr id="0" name=""/>
        <dsp:cNvSpPr/>
      </dsp:nvSpPr>
      <dsp:spPr>
        <a:xfrm>
          <a:off x="2445492" y="3929386"/>
          <a:ext cx="1377566" cy="143022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DBF745-4F5C-4C3F-8BFB-89B59DD477B0}">
      <dsp:nvSpPr>
        <dsp:cNvPr id="0" name=""/>
        <dsp:cNvSpPr/>
      </dsp:nvSpPr>
      <dsp:spPr>
        <a:xfrm>
          <a:off x="2639304" y="4113507"/>
          <a:ext cx="1377566" cy="143022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vi-VN" sz="2200" kern="1200" smtClean="0">
              <a:latin typeface="Times New Roman" panose="02020603050405020304" pitchFamily="18" charset="0"/>
              <a:ea typeface="Calibri" charset="0"/>
              <a:cs typeface="Times New Roman" panose="02020603050405020304" pitchFamily="18" charset="0"/>
            </a:rPr>
            <a:t>Ngôn ngữ: Uyên bác, tinh luyện</a:t>
          </a:r>
          <a:r>
            <a:rPr lang="en-US" sz="2200" kern="1200" smtClean="0">
              <a:latin typeface="Times New Roman" panose="02020603050405020304" pitchFamily="18" charset="0"/>
              <a:cs typeface="Times New Roman" panose="02020603050405020304" pitchFamily="18" charset="0"/>
            </a:rPr>
            <a:t> </a:t>
          </a:r>
          <a:endParaRPr lang="en-US" sz="2200" kern="1200"/>
        </a:p>
      </dsp:txBody>
      <dsp:txXfrm>
        <a:off x="2679652" y="4153855"/>
        <a:ext cx="1296870" cy="1349526"/>
      </dsp:txXfrm>
    </dsp:sp>
    <dsp:sp modelId="{CE54C2D6-C4F9-414C-B593-DB8E114B18B0}">
      <dsp:nvSpPr>
        <dsp:cNvPr id="0" name=""/>
        <dsp:cNvSpPr/>
      </dsp:nvSpPr>
      <dsp:spPr>
        <a:xfrm>
          <a:off x="6562911" y="2314448"/>
          <a:ext cx="3026024" cy="11076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CC3EF3-0C5A-4957-ABE6-AE3535DB429C}">
      <dsp:nvSpPr>
        <dsp:cNvPr id="0" name=""/>
        <dsp:cNvSpPr/>
      </dsp:nvSpPr>
      <dsp:spPr>
        <a:xfrm>
          <a:off x="6756723" y="2498569"/>
          <a:ext cx="3026024" cy="110763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latin typeface="Times New Roman" panose="02020603050405020304" pitchFamily="18" charset="0"/>
              <a:cs typeface="Times New Roman" panose="02020603050405020304" pitchFamily="18" charset="0"/>
            </a:rPr>
            <a:t>Thơ chữ Nôm là thành công xuất sắc của thơ tiếng Việt về các mặt</a:t>
          </a:r>
          <a:r>
            <a:rPr lang="vi-VN" sz="2200" kern="1200" smtClean="0">
              <a:latin typeface="Times New Roman" panose="02020603050405020304" pitchFamily="18" charset="0"/>
              <a:cs typeface="Times New Roman" panose="02020603050405020304" pitchFamily="18" charset="0"/>
            </a:rPr>
            <a:t>.    </a:t>
          </a:r>
          <a:endParaRPr lang="en-US" sz="2200" kern="1200"/>
        </a:p>
      </dsp:txBody>
      <dsp:txXfrm>
        <a:off x="6789165" y="2531011"/>
        <a:ext cx="2961140" cy="1042751"/>
      </dsp:txXfrm>
    </dsp:sp>
    <dsp:sp modelId="{44506444-30E4-4C54-AD14-B1FA11125A8B}">
      <dsp:nvSpPr>
        <dsp:cNvPr id="0" name=""/>
        <dsp:cNvSpPr/>
      </dsp:nvSpPr>
      <dsp:spPr>
        <a:xfrm>
          <a:off x="4210683" y="3929386"/>
          <a:ext cx="2019262" cy="130585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F65912-27D0-4C50-872B-2CCE25512F6F}">
      <dsp:nvSpPr>
        <dsp:cNvPr id="0" name=""/>
        <dsp:cNvSpPr/>
      </dsp:nvSpPr>
      <dsp:spPr>
        <a:xfrm>
          <a:off x="4404495" y="4113507"/>
          <a:ext cx="2019262" cy="130585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latin typeface="Times New Roman" panose="02020603050405020304" pitchFamily="18" charset="0"/>
              <a:cs typeface="Times New Roman" panose="02020603050405020304" pitchFamily="18" charset="0"/>
            </a:rPr>
            <a:t>Thể thơ lục bát, thể loại truyện thơ và ngôn ngữ văn học.</a:t>
          </a:r>
          <a:r>
            <a:rPr lang="vi-VN" sz="2200" kern="1200" smtClean="0">
              <a:latin typeface="Times New Roman" panose="02020603050405020304" pitchFamily="18" charset="0"/>
              <a:cs typeface="Times New Roman" panose="02020603050405020304" pitchFamily="18" charset="0"/>
            </a:rPr>
            <a:t> </a:t>
          </a:r>
          <a:endParaRPr lang="en-US" sz="2200" kern="1200"/>
        </a:p>
      </dsp:txBody>
      <dsp:txXfrm>
        <a:off x="4442742" y="4151754"/>
        <a:ext cx="1942768" cy="1229363"/>
      </dsp:txXfrm>
    </dsp:sp>
    <dsp:sp modelId="{09E98232-2285-4EF4-9F50-177E208B1C81}">
      <dsp:nvSpPr>
        <dsp:cNvPr id="0" name=""/>
        <dsp:cNvSpPr/>
      </dsp:nvSpPr>
      <dsp:spPr>
        <a:xfrm>
          <a:off x="6617569" y="3929386"/>
          <a:ext cx="1744307" cy="127814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FE0BA5-8FDB-4634-A6A4-E7D3FB7DF3ED}">
      <dsp:nvSpPr>
        <dsp:cNvPr id="0" name=""/>
        <dsp:cNvSpPr/>
      </dsp:nvSpPr>
      <dsp:spPr>
        <a:xfrm>
          <a:off x="6811381" y="4113507"/>
          <a:ext cx="1744307" cy="127814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latin typeface="Times New Roman" panose="02020603050405020304" pitchFamily="18" charset="0"/>
              <a:cs typeface="Times New Roman" panose="02020603050405020304" pitchFamily="18" charset="0"/>
            </a:rPr>
            <a:t>Nghệ thuật tả cảnh ngụ tình.</a:t>
          </a:r>
          <a:r>
            <a:rPr lang="vi-VN" sz="2200" kern="1200" smtClean="0">
              <a:latin typeface="Times New Roman" panose="02020603050405020304" pitchFamily="18" charset="0"/>
              <a:cs typeface="Times New Roman" panose="02020603050405020304" pitchFamily="18" charset="0"/>
            </a:rPr>
            <a:t>    </a:t>
          </a:r>
          <a:endParaRPr lang="en-US" sz="2200" kern="1200"/>
        </a:p>
      </dsp:txBody>
      <dsp:txXfrm>
        <a:off x="6848817" y="4150943"/>
        <a:ext cx="1669435" cy="1203272"/>
      </dsp:txXfrm>
    </dsp:sp>
    <dsp:sp modelId="{E5BEF3B0-1884-4B4E-A050-AD59216879BD}">
      <dsp:nvSpPr>
        <dsp:cNvPr id="0" name=""/>
        <dsp:cNvSpPr/>
      </dsp:nvSpPr>
      <dsp:spPr>
        <a:xfrm>
          <a:off x="8728028" y="3929386"/>
          <a:ext cx="3191663" cy="122272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425DAB-F44D-4117-8F55-4AEF4EE63958}">
      <dsp:nvSpPr>
        <dsp:cNvPr id="0" name=""/>
        <dsp:cNvSpPr/>
      </dsp:nvSpPr>
      <dsp:spPr>
        <a:xfrm>
          <a:off x="8921840" y="4113507"/>
          <a:ext cx="3191663" cy="122272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latin typeface="Times New Roman" panose="02020603050405020304" pitchFamily="18" charset="0"/>
              <a:cs typeface="Times New Roman" panose="02020603050405020304" pitchFamily="18" charset="0"/>
            </a:rPr>
            <a:t>Nghệ thuật xây dựng nhân vật phong phú, với những diễn biến tâm trạng tinh tế, sâu sắc. </a:t>
          </a:r>
          <a:endParaRPr lang="en-US" sz="2200" kern="1200"/>
        </a:p>
      </dsp:txBody>
      <dsp:txXfrm>
        <a:off x="8957653" y="4149320"/>
        <a:ext cx="3120037" cy="1151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BB425-0B78-4562-A3D5-425696D7137E}">
      <dsp:nvSpPr>
        <dsp:cNvPr id="0" name=""/>
        <dsp:cNvSpPr/>
      </dsp:nvSpPr>
      <dsp:spPr>
        <a:xfrm>
          <a:off x="1447571" y="1135962"/>
          <a:ext cx="4129377" cy="2804298"/>
        </a:xfrm>
        <a:prstGeom prst="ellipse">
          <a:avLst/>
        </a:prstGeom>
        <a:gradFill rotWithShape="0">
          <a:gsLst>
            <a:gs pos="0">
              <a:schemeClr val="accent2">
                <a:alpha val="90000"/>
                <a:hueOff val="0"/>
                <a:satOff val="0"/>
                <a:lumOff val="0"/>
                <a:alphaOff val="0"/>
                <a:satMod val="103000"/>
                <a:lumMod val="102000"/>
                <a:tint val="94000"/>
              </a:schemeClr>
            </a:gs>
            <a:gs pos="50000">
              <a:schemeClr val="accent2">
                <a:alpha val="90000"/>
                <a:hueOff val="0"/>
                <a:satOff val="0"/>
                <a:lumOff val="0"/>
                <a:alphaOff val="0"/>
                <a:satMod val="110000"/>
                <a:lumMod val="100000"/>
                <a:shade val="100000"/>
              </a:schemeClr>
            </a:gs>
            <a:gs pos="100000">
              <a:schemeClr val="accent2">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vi-VN" sz="3600" b="1" kern="1200" smtClean="0">
              <a:effectLst>
                <a:outerShdw blurRad="38100" dist="38100" dir="2700000" algn="tl">
                  <a:srgbClr val="000000">
                    <a:alpha val="43137"/>
                  </a:srgbClr>
                </a:outerShdw>
              </a:effectLst>
              <a:latin typeface="+mj-lt"/>
            </a:rPr>
            <a:t>1. Nguồn gốc, xuất xứ</a:t>
          </a:r>
          <a:endParaRPr lang="en-US" sz="3600" b="1" kern="1200">
            <a:effectLst>
              <a:outerShdw blurRad="38100" dist="38100" dir="2700000" algn="tl">
                <a:srgbClr val="000000">
                  <a:alpha val="43137"/>
                </a:srgbClr>
              </a:outerShdw>
            </a:effectLst>
            <a:latin typeface="+mj-lt"/>
          </a:endParaRPr>
        </a:p>
      </dsp:txBody>
      <dsp:txXfrm>
        <a:off x="2052304" y="1546642"/>
        <a:ext cx="2919911" cy="1982938"/>
      </dsp:txXfrm>
    </dsp:sp>
    <dsp:sp modelId="{8A678673-DA22-4701-9DA5-61C31E61D9AB}">
      <dsp:nvSpPr>
        <dsp:cNvPr id="0" name=""/>
        <dsp:cNvSpPr/>
      </dsp:nvSpPr>
      <dsp:spPr>
        <a:xfrm>
          <a:off x="1823789" y="0"/>
          <a:ext cx="5652453" cy="5892621"/>
        </a:xfrm>
        <a:prstGeom prst="blockArc">
          <a:avLst>
            <a:gd name="adj1" fmla="val 17747832"/>
            <a:gd name="adj2" fmla="val 3872736"/>
            <a:gd name="adj3" fmla="val 5580"/>
          </a:avLst>
        </a:prstGeom>
        <a:gradFill rotWithShape="0">
          <a:gsLst>
            <a:gs pos="0">
              <a:schemeClr val="accent2">
                <a:alpha val="90000"/>
                <a:hueOff val="0"/>
                <a:satOff val="0"/>
                <a:lumOff val="0"/>
                <a:alphaOff val="-40000"/>
                <a:satMod val="103000"/>
                <a:lumMod val="102000"/>
                <a:tint val="94000"/>
              </a:schemeClr>
            </a:gs>
            <a:gs pos="50000">
              <a:schemeClr val="accent2">
                <a:alpha val="90000"/>
                <a:hueOff val="0"/>
                <a:satOff val="0"/>
                <a:lumOff val="0"/>
                <a:alphaOff val="-40000"/>
                <a:satMod val="110000"/>
                <a:lumMod val="100000"/>
                <a:shade val="100000"/>
              </a:schemeClr>
            </a:gs>
            <a:gs pos="100000">
              <a:schemeClr val="accent2">
                <a:alpha val="90000"/>
                <a:hueOff val="0"/>
                <a:satOff val="0"/>
                <a:lumOff val="0"/>
                <a:alphaOff val="-4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0F3F708-8F49-4C84-8F26-BDB46F7ED682}">
      <dsp:nvSpPr>
        <dsp:cNvPr id="0" name=""/>
        <dsp:cNvSpPr/>
      </dsp:nvSpPr>
      <dsp:spPr>
        <a:xfrm>
          <a:off x="5686605" y="540399"/>
          <a:ext cx="2248960" cy="204040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2000" b="-22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159F60E-7BCF-45AA-9059-7B59E0649207}">
      <dsp:nvSpPr>
        <dsp:cNvPr id="0" name=""/>
        <dsp:cNvSpPr/>
      </dsp:nvSpPr>
      <dsp:spPr>
        <a:xfrm>
          <a:off x="8003746" y="859071"/>
          <a:ext cx="5330564" cy="1454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r>
            <a:rPr lang="en-US" sz="2400" kern="1200" smtClean="0">
              <a:latin typeface="Times New Roman" panose="02020603050405020304" pitchFamily="18" charset="0"/>
              <a:cs typeface="Times New Roman" panose="02020603050405020304" pitchFamily="18" charset="0"/>
            </a:rPr>
            <a:t>Nguyễn Du đã lấy cốt truyện từ bộ truyện văn xuôi </a:t>
          </a:r>
          <a:r>
            <a:rPr lang="en-US" sz="2400" b="1" i="1" kern="1200" smtClean="0">
              <a:latin typeface="Times New Roman" panose="02020603050405020304" pitchFamily="18" charset="0"/>
              <a:cs typeface="Times New Roman" panose="02020603050405020304" pitchFamily="18" charset="0"/>
            </a:rPr>
            <a:t>"Kim Vân Kiều truyện" </a:t>
          </a:r>
          <a:r>
            <a:rPr lang="en-US" sz="2400" kern="1200" smtClean="0">
              <a:latin typeface="Times New Roman" panose="02020603050405020304" pitchFamily="18" charset="0"/>
              <a:cs typeface="Times New Roman" panose="02020603050405020304" pitchFamily="18" charset="0"/>
            </a:rPr>
            <a:t>của Thanh Tâm Tài Nhân (lấy bối cảnh Trung Quốc thời vua Gia Tĩnh Đế đời nhà Minh từ năm 1521 tới năm 1567) mà sáng tạo ra </a:t>
          </a:r>
          <a:r>
            <a:rPr lang="en-US" sz="2400" b="1" i="1" kern="1200" smtClean="0">
              <a:latin typeface="Times New Roman" panose="02020603050405020304" pitchFamily="18" charset="0"/>
              <a:cs typeface="Times New Roman" panose="02020603050405020304" pitchFamily="18" charset="0"/>
            </a:rPr>
            <a:t>"Truyện Kiều". </a:t>
          </a:r>
        </a:p>
      </dsp:txBody>
      <dsp:txXfrm>
        <a:off x="8003746" y="859071"/>
        <a:ext cx="5330564" cy="1454298"/>
      </dsp:txXfrm>
    </dsp:sp>
    <dsp:sp modelId="{43471A8F-41D8-4291-9FCE-F8A6BD5C98CE}">
      <dsp:nvSpPr>
        <dsp:cNvPr id="0" name=""/>
        <dsp:cNvSpPr/>
      </dsp:nvSpPr>
      <dsp:spPr>
        <a:xfrm>
          <a:off x="5312537" y="2931901"/>
          <a:ext cx="2984267" cy="223669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39DA98C-40AF-42FF-8F27-56D49D3DBC39}">
      <dsp:nvSpPr>
        <dsp:cNvPr id="0" name=""/>
        <dsp:cNvSpPr/>
      </dsp:nvSpPr>
      <dsp:spPr>
        <a:xfrm>
          <a:off x="8131403" y="3346747"/>
          <a:ext cx="5313753" cy="1454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r>
            <a:rPr lang="en-US" sz="2400" kern="1200" smtClean="0">
              <a:latin typeface="Times New Roman" panose="02020603050405020304" pitchFamily="18" charset="0"/>
              <a:cs typeface="Times New Roman" panose="02020603050405020304" pitchFamily="18" charset="0"/>
            </a:rPr>
            <a:t> </a:t>
          </a:r>
          <a:r>
            <a:rPr lang="vi-VN" sz="2400" kern="1200" smtClean="0">
              <a:latin typeface="Times New Roman" panose="02020603050405020304" pitchFamily="18" charset="0"/>
              <a:cs typeface="Times New Roman" panose="02020603050405020304" pitchFamily="18" charset="0"/>
            </a:rPr>
            <a:t> </a:t>
          </a:r>
          <a:r>
            <a:rPr lang="en-US" sz="2400" kern="1200" smtClean="0">
              <a:latin typeface="Times New Roman" panose="02020603050405020304" pitchFamily="18" charset="0"/>
              <a:cs typeface="Times New Roman" panose="02020603050405020304" pitchFamily="18" charset="0"/>
            </a:rPr>
            <a:t>Ban đầu tác phẩm lấy tên là </a:t>
          </a:r>
          <a:r>
            <a:rPr lang="vi-VN" sz="2400" b="1" i="1" kern="1200" smtClean="0">
              <a:latin typeface="Times New Roman" panose="02020603050405020304" pitchFamily="18" charset="0"/>
              <a:cs typeface="Times New Roman" panose="02020603050405020304" pitchFamily="18" charset="0"/>
            </a:rPr>
            <a:t>“</a:t>
          </a:r>
          <a:r>
            <a:rPr lang="en-US" sz="2400" b="1" i="1" kern="1200" smtClean="0">
              <a:latin typeface="Times New Roman" panose="02020603050405020304" pitchFamily="18" charset="0"/>
              <a:cs typeface="Times New Roman" panose="02020603050405020304" pitchFamily="18" charset="0"/>
            </a:rPr>
            <a:t>Đoạn trường tân thanh</a:t>
          </a:r>
          <a:r>
            <a:rPr lang="vi-VN" sz="2400" b="1" i="1" kern="1200" smtClean="0">
              <a:latin typeface="Times New Roman" panose="02020603050405020304" pitchFamily="18" charset="0"/>
              <a:cs typeface="Times New Roman" panose="02020603050405020304" pitchFamily="18" charset="0"/>
            </a:rPr>
            <a:t>”</a:t>
          </a:r>
          <a:r>
            <a:rPr lang="en-US" sz="2400" kern="1200" smtClean="0">
              <a:latin typeface="Times New Roman" panose="02020603050405020304" pitchFamily="18" charset="0"/>
              <a:cs typeface="Times New Roman" panose="02020603050405020304" pitchFamily="18" charset="0"/>
            </a:rPr>
            <a:t> có nghĩa là "tiếng kêu mới về nỗi đau lòng đứt ruột", sau đổi thành</a:t>
          </a:r>
          <a:r>
            <a:rPr lang="en-US" sz="2400" i="1" u="none" kern="1200" smtClean="0">
              <a:latin typeface="Times New Roman" panose="02020603050405020304" pitchFamily="18" charset="0"/>
              <a:cs typeface="Times New Roman" panose="02020603050405020304" pitchFamily="18" charset="0"/>
            </a:rPr>
            <a:t> </a:t>
          </a:r>
          <a:r>
            <a:rPr lang="vi-VN" sz="2400" b="1" i="1" u="none" kern="1200" smtClean="0">
              <a:latin typeface="Times New Roman" panose="02020603050405020304" pitchFamily="18" charset="0"/>
              <a:cs typeface="Times New Roman" panose="02020603050405020304" pitchFamily="18" charset="0"/>
            </a:rPr>
            <a:t>“</a:t>
          </a:r>
          <a:r>
            <a:rPr lang="en-US" sz="2400" b="1" i="1" u="none" kern="1200" smtClean="0">
              <a:latin typeface="Times New Roman" panose="02020603050405020304" pitchFamily="18" charset="0"/>
              <a:cs typeface="Times New Roman" panose="02020603050405020304" pitchFamily="18" charset="0"/>
            </a:rPr>
            <a:t>Truyện Kiều</a:t>
          </a:r>
          <a:r>
            <a:rPr lang="vi-VN" sz="2400" b="1" i="1" u="none" kern="1200" smtClean="0">
              <a:latin typeface="Times New Roman" panose="02020603050405020304" pitchFamily="18" charset="0"/>
              <a:cs typeface="Times New Roman" panose="02020603050405020304" pitchFamily="18" charset="0"/>
            </a:rPr>
            <a:t>”</a:t>
          </a:r>
          <a:r>
            <a:rPr lang="en-US" sz="2400" b="1" i="1" u="none" kern="1200" smtClean="0">
              <a:latin typeface="Times New Roman" panose="02020603050405020304" pitchFamily="18" charset="0"/>
              <a:cs typeface="Times New Roman" panose="02020603050405020304" pitchFamily="18" charset="0"/>
            </a:rPr>
            <a:t>.</a:t>
          </a:r>
          <a:endParaRPr lang="en-US" sz="2400" b="1" i="1" u="none" kern="1200">
            <a:latin typeface="Times New Roman" panose="02020603050405020304" pitchFamily="18" charset="0"/>
            <a:cs typeface="Times New Roman" panose="02020603050405020304" pitchFamily="18" charset="0"/>
          </a:endParaRPr>
        </a:p>
      </dsp:txBody>
      <dsp:txXfrm>
        <a:off x="8131403" y="3346747"/>
        <a:ext cx="5313753" cy="14542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583CC-6918-49E7-AD2F-2A6452D55EDD}">
      <dsp:nvSpPr>
        <dsp:cNvPr id="0" name=""/>
        <dsp:cNvSpPr/>
      </dsp:nvSpPr>
      <dsp:spPr>
        <a:xfrm>
          <a:off x="0" y="71899"/>
          <a:ext cx="3246387" cy="54084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vi-VN" sz="2000" b="1" kern="1200">
              <a:latin typeface="+mj-lt"/>
            </a:rPr>
            <a:t>Phần 1: Gặp gỡ và đính ước</a:t>
          </a:r>
          <a:endParaRPr lang="en-US" sz="2000" b="1" kern="1200">
            <a:latin typeface="+mj-lt"/>
          </a:endParaRPr>
        </a:p>
      </dsp:txBody>
      <dsp:txXfrm>
        <a:off x="15841" y="87740"/>
        <a:ext cx="3214705" cy="509160"/>
      </dsp:txXfrm>
    </dsp:sp>
    <dsp:sp modelId="{6199C1B5-7540-4F2B-8298-5FE359F1B6EB}">
      <dsp:nvSpPr>
        <dsp:cNvPr id="0" name=""/>
        <dsp:cNvSpPr/>
      </dsp:nvSpPr>
      <dsp:spPr>
        <a:xfrm>
          <a:off x="324638" y="612741"/>
          <a:ext cx="288907" cy="610035"/>
        </a:xfrm>
        <a:custGeom>
          <a:avLst/>
          <a:gdLst/>
          <a:ahLst/>
          <a:cxnLst/>
          <a:rect l="0" t="0" r="0" b="0"/>
          <a:pathLst>
            <a:path>
              <a:moveTo>
                <a:pt x="0" y="0"/>
              </a:moveTo>
              <a:lnTo>
                <a:pt x="0" y="610035"/>
              </a:lnTo>
              <a:lnTo>
                <a:pt x="288907" y="610035"/>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CAC4F96-0D6B-4BC6-AFE8-311DF99D250F}">
      <dsp:nvSpPr>
        <dsp:cNvPr id="0" name=""/>
        <dsp:cNvSpPr/>
      </dsp:nvSpPr>
      <dsp:spPr>
        <a:xfrm>
          <a:off x="613546" y="722576"/>
          <a:ext cx="3212510" cy="1000402"/>
        </a:xfrm>
        <a:prstGeom prst="roundRect">
          <a:avLst>
            <a:gd name="adj" fmla="val 10000"/>
          </a:avLst>
        </a:prstGeom>
        <a:solidFill>
          <a:schemeClr val="lt1"/>
        </a:solidFill>
        <a:ln w="12700" cap="flat" cmpd="sng" algn="ctr">
          <a:solidFill>
            <a:schemeClr val="accent2"/>
          </a:solidFill>
          <a:prstDash val="solid"/>
          <a:miter lim="800000"/>
        </a:ln>
        <a:effectLst/>
        <a:scene3d>
          <a:camera prst="orthographicFront"/>
          <a:lightRig rig="flat" dir="t"/>
        </a:scene3d>
        <a:sp3d z="-190500" extrusionH="12700"/>
      </dsp:spPr>
      <dsp:style>
        <a:lnRef idx="2">
          <a:schemeClr val="accent2"/>
        </a:lnRef>
        <a:fillRef idx="1">
          <a:schemeClr val="lt1"/>
        </a:fillRef>
        <a:effectRef idx="0">
          <a:schemeClr val="accent2"/>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vi-VN" sz="1800" kern="1200">
              <a:latin typeface="+mj-lt"/>
            </a:rPr>
            <a:t>Thúy Kiều là người con gái tài sắc vẹn toàn, sống trong cảnh êm ấm cùng cha mẹ và hai em.</a:t>
          </a:r>
          <a:endParaRPr lang="en-US" sz="1800" kern="1200">
            <a:latin typeface="+mj-lt"/>
          </a:endParaRPr>
        </a:p>
      </dsp:txBody>
      <dsp:txXfrm>
        <a:off x="642847" y="751877"/>
        <a:ext cx="3153908" cy="941800"/>
      </dsp:txXfrm>
    </dsp:sp>
    <dsp:sp modelId="{84327B48-6135-4E7F-90EE-F34293B17063}">
      <dsp:nvSpPr>
        <dsp:cNvPr id="0" name=""/>
        <dsp:cNvSpPr/>
      </dsp:nvSpPr>
      <dsp:spPr>
        <a:xfrm>
          <a:off x="324638" y="612741"/>
          <a:ext cx="275884" cy="1685255"/>
        </a:xfrm>
        <a:custGeom>
          <a:avLst/>
          <a:gdLst/>
          <a:ahLst/>
          <a:cxnLst/>
          <a:rect l="0" t="0" r="0" b="0"/>
          <a:pathLst>
            <a:path>
              <a:moveTo>
                <a:pt x="0" y="0"/>
              </a:moveTo>
              <a:lnTo>
                <a:pt x="0" y="1685255"/>
              </a:lnTo>
              <a:lnTo>
                <a:pt x="275884" y="1685255"/>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3F99953-0385-4DBD-843C-44BE0B8B998E}">
      <dsp:nvSpPr>
        <dsp:cNvPr id="0" name=""/>
        <dsp:cNvSpPr/>
      </dsp:nvSpPr>
      <dsp:spPr>
        <a:xfrm>
          <a:off x="600523" y="1831304"/>
          <a:ext cx="3312233" cy="933386"/>
        </a:xfrm>
        <a:prstGeom prst="roundRect">
          <a:avLst>
            <a:gd name="adj" fmla="val 10000"/>
          </a:avLst>
        </a:prstGeom>
        <a:solidFill>
          <a:schemeClr val="lt1"/>
        </a:solidFill>
        <a:ln w="12700" cap="flat" cmpd="sng" algn="ctr">
          <a:solidFill>
            <a:schemeClr val="accent2"/>
          </a:solidFill>
          <a:prstDash val="solid"/>
          <a:miter lim="800000"/>
        </a:ln>
        <a:effectLst/>
        <a:scene3d>
          <a:camera prst="orthographicFront"/>
          <a:lightRig rig="flat" dir="t"/>
        </a:scene3d>
        <a:sp3d z="-190500" extrusionH="12700"/>
      </dsp:spPr>
      <dsp:style>
        <a:lnRef idx="2">
          <a:schemeClr val="accent2"/>
        </a:lnRef>
        <a:fillRef idx="1">
          <a:schemeClr val="lt1"/>
        </a:fillRef>
        <a:effectRef idx="0">
          <a:schemeClr val="accent2"/>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vi-VN" sz="1800" kern="1200">
              <a:latin typeface="+mj-lt"/>
            </a:rPr>
            <a:t>Trong buổi du xuân vô tình gặp Kim Trọng. Hai bên nảy sinh tình cảm và chủ động, tự do đính ước.</a:t>
          </a:r>
          <a:endParaRPr lang="en-US" sz="1800" kern="1200">
            <a:latin typeface="+mj-lt"/>
          </a:endParaRPr>
        </a:p>
      </dsp:txBody>
      <dsp:txXfrm>
        <a:off x="627861" y="1858642"/>
        <a:ext cx="3257557" cy="878710"/>
      </dsp:txXfrm>
    </dsp:sp>
    <dsp:sp modelId="{590648C3-F8D1-4E8C-90AC-7215A2FA70E4}">
      <dsp:nvSpPr>
        <dsp:cNvPr id="0" name=""/>
        <dsp:cNvSpPr/>
      </dsp:nvSpPr>
      <dsp:spPr>
        <a:xfrm>
          <a:off x="4186698" y="15386"/>
          <a:ext cx="3151252" cy="540842"/>
        </a:xfrm>
        <a:prstGeom prst="roundRect">
          <a:avLst>
            <a:gd name="adj" fmla="val 1000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vi-VN" sz="2000" b="1" kern="1200">
              <a:latin typeface="+mj-lt"/>
            </a:rPr>
            <a:t>Phần 2: Gia biến và lưu lạc</a:t>
          </a:r>
          <a:endParaRPr lang="en-US" sz="2000" b="1" kern="1200">
            <a:latin typeface="+mj-lt"/>
          </a:endParaRPr>
        </a:p>
      </dsp:txBody>
      <dsp:txXfrm>
        <a:off x="4202539" y="31227"/>
        <a:ext cx="3119570" cy="509160"/>
      </dsp:txXfrm>
    </dsp:sp>
    <dsp:sp modelId="{9A24FF61-153B-401B-90E3-29EEDD68F90E}">
      <dsp:nvSpPr>
        <dsp:cNvPr id="0" name=""/>
        <dsp:cNvSpPr/>
      </dsp:nvSpPr>
      <dsp:spPr>
        <a:xfrm>
          <a:off x="4501823" y="556229"/>
          <a:ext cx="126169" cy="392132"/>
        </a:xfrm>
        <a:custGeom>
          <a:avLst/>
          <a:gdLst/>
          <a:ahLst/>
          <a:cxnLst/>
          <a:rect l="0" t="0" r="0" b="0"/>
          <a:pathLst>
            <a:path>
              <a:moveTo>
                <a:pt x="0" y="0"/>
              </a:moveTo>
              <a:lnTo>
                <a:pt x="0" y="392132"/>
              </a:lnTo>
              <a:lnTo>
                <a:pt x="126169" y="392132"/>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2FC34FC-2EDB-4200-96A0-F0F3853031B1}">
      <dsp:nvSpPr>
        <dsp:cNvPr id="0" name=""/>
        <dsp:cNvSpPr/>
      </dsp:nvSpPr>
      <dsp:spPr>
        <a:xfrm>
          <a:off x="4627993" y="677940"/>
          <a:ext cx="4055472" cy="540842"/>
        </a:xfrm>
        <a:prstGeom prst="roundRect">
          <a:avLst>
            <a:gd name="adj" fmla="val 10000"/>
          </a:avLst>
        </a:prstGeom>
        <a:solidFill>
          <a:schemeClr val="lt1"/>
        </a:solidFill>
        <a:ln w="12700" cap="flat" cmpd="sng" algn="ctr">
          <a:solidFill>
            <a:schemeClr val="accent2"/>
          </a:solidFill>
          <a:prstDash val="solid"/>
          <a:miter lim="800000"/>
        </a:ln>
        <a:effectLst/>
        <a:scene3d>
          <a:camera prst="orthographicFront"/>
          <a:lightRig rig="flat" dir="t"/>
        </a:scene3d>
        <a:sp3d z="-190500" extrusionH="12700"/>
      </dsp:spPr>
      <dsp:style>
        <a:lnRef idx="2">
          <a:schemeClr val="accent2"/>
        </a:lnRef>
        <a:fillRef idx="1">
          <a:schemeClr val="lt1"/>
        </a:fillRef>
        <a:effectRef idx="0">
          <a:schemeClr val="accent2"/>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vi-VN" sz="1800" kern="1200">
              <a:latin typeface="+mj-lt"/>
            </a:rPr>
            <a:t>Khi Kim Trọng về quê, gia đình Kiều gặp nạn.</a:t>
          </a:r>
          <a:endParaRPr lang="en-US" sz="1800" kern="1200">
            <a:latin typeface="+mj-lt"/>
          </a:endParaRPr>
        </a:p>
      </dsp:txBody>
      <dsp:txXfrm>
        <a:off x="4643834" y="693781"/>
        <a:ext cx="4023790" cy="509160"/>
      </dsp:txXfrm>
    </dsp:sp>
    <dsp:sp modelId="{745F6052-0D6F-4692-9F2C-DE9049C8FFB5}">
      <dsp:nvSpPr>
        <dsp:cNvPr id="0" name=""/>
        <dsp:cNvSpPr/>
      </dsp:nvSpPr>
      <dsp:spPr>
        <a:xfrm>
          <a:off x="4501823" y="556229"/>
          <a:ext cx="140084" cy="1055395"/>
        </a:xfrm>
        <a:custGeom>
          <a:avLst/>
          <a:gdLst/>
          <a:ahLst/>
          <a:cxnLst/>
          <a:rect l="0" t="0" r="0" b="0"/>
          <a:pathLst>
            <a:path>
              <a:moveTo>
                <a:pt x="0" y="0"/>
              </a:moveTo>
              <a:lnTo>
                <a:pt x="0" y="1055395"/>
              </a:lnTo>
              <a:lnTo>
                <a:pt x="140084" y="1055395"/>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A13957B-0B01-43F6-A220-83BA2478931C}">
      <dsp:nvSpPr>
        <dsp:cNvPr id="0" name=""/>
        <dsp:cNvSpPr/>
      </dsp:nvSpPr>
      <dsp:spPr>
        <a:xfrm>
          <a:off x="4641908" y="1341203"/>
          <a:ext cx="4009462" cy="540842"/>
        </a:xfrm>
        <a:prstGeom prst="roundRect">
          <a:avLst>
            <a:gd name="adj" fmla="val 10000"/>
          </a:avLst>
        </a:prstGeom>
        <a:solidFill>
          <a:schemeClr val="lt1"/>
        </a:solidFill>
        <a:ln w="12700" cap="flat" cmpd="sng" algn="ctr">
          <a:solidFill>
            <a:schemeClr val="accent2"/>
          </a:solidFill>
          <a:prstDash val="solid"/>
          <a:miter lim="800000"/>
        </a:ln>
        <a:effectLst/>
        <a:scene3d>
          <a:camera prst="orthographicFront"/>
          <a:lightRig rig="flat" dir="t"/>
        </a:scene3d>
        <a:sp3d z="-190500" extrusionH="12700"/>
      </dsp:spPr>
      <dsp:style>
        <a:lnRef idx="2">
          <a:schemeClr val="accent2"/>
        </a:lnRef>
        <a:fillRef idx="1">
          <a:schemeClr val="lt1"/>
        </a:fillRef>
        <a:effectRef idx="0">
          <a:schemeClr val="accent2"/>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vi-VN" sz="1800" kern="1200">
              <a:latin typeface="+mj-lt"/>
            </a:rPr>
            <a:t>Kiều bán mình chuộc cha, nhờ Vân trả nghĩa cho Kim Trọng.</a:t>
          </a:r>
          <a:endParaRPr lang="en-US" sz="1800" kern="1200">
            <a:latin typeface="+mj-lt"/>
          </a:endParaRPr>
        </a:p>
      </dsp:txBody>
      <dsp:txXfrm>
        <a:off x="4657749" y="1357044"/>
        <a:ext cx="3977780" cy="509160"/>
      </dsp:txXfrm>
    </dsp:sp>
    <dsp:sp modelId="{407FBE15-1D57-4CFC-A480-68BDFBA0C4AA}">
      <dsp:nvSpPr>
        <dsp:cNvPr id="0" name=""/>
        <dsp:cNvSpPr/>
      </dsp:nvSpPr>
      <dsp:spPr>
        <a:xfrm>
          <a:off x="4501823" y="556229"/>
          <a:ext cx="168061" cy="1731551"/>
        </a:xfrm>
        <a:custGeom>
          <a:avLst/>
          <a:gdLst/>
          <a:ahLst/>
          <a:cxnLst/>
          <a:rect l="0" t="0" r="0" b="0"/>
          <a:pathLst>
            <a:path>
              <a:moveTo>
                <a:pt x="0" y="0"/>
              </a:moveTo>
              <a:lnTo>
                <a:pt x="0" y="1731551"/>
              </a:lnTo>
              <a:lnTo>
                <a:pt x="168061" y="1731551"/>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0260E08-E160-4934-A2AD-0B1D0B9E0230}">
      <dsp:nvSpPr>
        <dsp:cNvPr id="0" name=""/>
        <dsp:cNvSpPr/>
      </dsp:nvSpPr>
      <dsp:spPr>
        <a:xfrm>
          <a:off x="4669884" y="2017359"/>
          <a:ext cx="4027721" cy="540842"/>
        </a:xfrm>
        <a:prstGeom prst="roundRect">
          <a:avLst>
            <a:gd name="adj" fmla="val 10000"/>
          </a:avLst>
        </a:prstGeom>
        <a:solidFill>
          <a:schemeClr val="lt1"/>
        </a:solidFill>
        <a:ln w="12700" cap="flat" cmpd="sng" algn="ctr">
          <a:solidFill>
            <a:schemeClr val="accent2"/>
          </a:solidFill>
          <a:prstDash val="solid"/>
          <a:miter lim="800000"/>
        </a:ln>
        <a:effectLst/>
        <a:scene3d>
          <a:camera prst="orthographicFront"/>
          <a:lightRig rig="flat" dir="t"/>
        </a:scene3d>
        <a:sp3d z="-190500" extrusionH="12700"/>
      </dsp:spPr>
      <dsp:style>
        <a:lnRef idx="2">
          <a:schemeClr val="accent2"/>
        </a:lnRef>
        <a:fillRef idx="1">
          <a:schemeClr val="lt1"/>
        </a:fillRef>
        <a:effectRef idx="0">
          <a:schemeClr val="accent2"/>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vi-VN" sz="1800" kern="1200">
              <a:latin typeface="+mj-lt"/>
            </a:rPr>
            <a:t>Kiều bị bọn buôn người lừa vào lầu xanh</a:t>
          </a:r>
          <a:endParaRPr lang="en-US" sz="1800" kern="1200">
            <a:latin typeface="+mj-lt"/>
          </a:endParaRPr>
        </a:p>
      </dsp:txBody>
      <dsp:txXfrm>
        <a:off x="4685725" y="2033200"/>
        <a:ext cx="3996039" cy="509160"/>
      </dsp:txXfrm>
    </dsp:sp>
    <dsp:sp modelId="{EB55470E-250E-4F45-97D1-6C342C35B944}">
      <dsp:nvSpPr>
        <dsp:cNvPr id="0" name=""/>
        <dsp:cNvSpPr/>
      </dsp:nvSpPr>
      <dsp:spPr>
        <a:xfrm>
          <a:off x="4501823" y="556229"/>
          <a:ext cx="174863" cy="2504104"/>
        </a:xfrm>
        <a:custGeom>
          <a:avLst/>
          <a:gdLst/>
          <a:ahLst/>
          <a:cxnLst/>
          <a:rect l="0" t="0" r="0" b="0"/>
          <a:pathLst>
            <a:path>
              <a:moveTo>
                <a:pt x="0" y="0"/>
              </a:moveTo>
              <a:lnTo>
                <a:pt x="0" y="2504104"/>
              </a:lnTo>
              <a:lnTo>
                <a:pt x="174863" y="2504104"/>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46AA55F-455E-4BA7-A7B0-34FBC8AF9676}">
      <dsp:nvSpPr>
        <dsp:cNvPr id="0" name=""/>
        <dsp:cNvSpPr/>
      </dsp:nvSpPr>
      <dsp:spPr>
        <a:xfrm>
          <a:off x="4676686" y="2706701"/>
          <a:ext cx="4060664" cy="707265"/>
        </a:xfrm>
        <a:prstGeom prst="roundRect">
          <a:avLst>
            <a:gd name="adj" fmla="val 10000"/>
          </a:avLst>
        </a:prstGeom>
        <a:solidFill>
          <a:schemeClr val="lt1"/>
        </a:solidFill>
        <a:ln w="12700" cap="flat" cmpd="sng" algn="ctr">
          <a:solidFill>
            <a:schemeClr val="accent2"/>
          </a:solidFill>
          <a:prstDash val="solid"/>
          <a:miter lim="800000"/>
        </a:ln>
        <a:effectLst/>
        <a:scene3d>
          <a:camera prst="orthographicFront"/>
          <a:lightRig rig="flat" dir="t"/>
        </a:scene3d>
        <a:sp3d z="-190500" extrusionH="12700"/>
      </dsp:spPr>
      <dsp:style>
        <a:lnRef idx="2">
          <a:schemeClr val="accent2"/>
        </a:lnRef>
        <a:fillRef idx="1">
          <a:schemeClr val="lt1"/>
        </a:fillRef>
        <a:effectRef idx="0">
          <a:schemeClr val="accent2"/>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vi-VN" sz="1800" kern="1200">
              <a:latin typeface="+mj-lt"/>
            </a:rPr>
            <a:t>Kiều gặp Thúc Sinh và được cứu thoát khỏi lầu xanh nhưng lại bị vợ của Thúc Sinh đày đọa.</a:t>
          </a:r>
          <a:endParaRPr lang="en-US" sz="1800" kern="1200">
            <a:latin typeface="+mj-lt"/>
          </a:endParaRPr>
        </a:p>
      </dsp:txBody>
      <dsp:txXfrm>
        <a:off x="4697401" y="2727416"/>
        <a:ext cx="4019234" cy="665835"/>
      </dsp:txXfrm>
    </dsp:sp>
    <dsp:sp modelId="{1172B71A-73A2-4D0E-905F-39DBA244934E}">
      <dsp:nvSpPr>
        <dsp:cNvPr id="0" name=""/>
        <dsp:cNvSpPr/>
      </dsp:nvSpPr>
      <dsp:spPr>
        <a:xfrm>
          <a:off x="4501823" y="556229"/>
          <a:ext cx="188622" cy="3367059"/>
        </a:xfrm>
        <a:custGeom>
          <a:avLst/>
          <a:gdLst/>
          <a:ahLst/>
          <a:cxnLst/>
          <a:rect l="0" t="0" r="0" b="0"/>
          <a:pathLst>
            <a:path>
              <a:moveTo>
                <a:pt x="0" y="0"/>
              </a:moveTo>
              <a:lnTo>
                <a:pt x="0" y="3367059"/>
              </a:lnTo>
              <a:lnTo>
                <a:pt x="188622" y="3367059"/>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D7EB7F2-698C-4331-9D9E-5B8A2C109CFD}">
      <dsp:nvSpPr>
        <dsp:cNvPr id="0" name=""/>
        <dsp:cNvSpPr/>
      </dsp:nvSpPr>
      <dsp:spPr>
        <a:xfrm>
          <a:off x="4690445" y="3548972"/>
          <a:ext cx="4053517" cy="748634"/>
        </a:xfrm>
        <a:prstGeom prst="roundRect">
          <a:avLst>
            <a:gd name="adj" fmla="val 10000"/>
          </a:avLst>
        </a:prstGeom>
        <a:solidFill>
          <a:schemeClr val="lt1"/>
        </a:solidFill>
        <a:ln w="12700" cap="flat" cmpd="sng" algn="ctr">
          <a:solidFill>
            <a:schemeClr val="accent2"/>
          </a:solidFill>
          <a:prstDash val="solid"/>
          <a:miter lim="800000"/>
        </a:ln>
        <a:effectLst/>
        <a:scene3d>
          <a:camera prst="orthographicFront"/>
          <a:lightRig rig="flat" dir="t"/>
        </a:scene3d>
        <a:sp3d z="-190500" extrusionH="12700"/>
      </dsp:spPr>
      <dsp:style>
        <a:lnRef idx="2">
          <a:schemeClr val="accent2"/>
        </a:lnRef>
        <a:fillRef idx="1">
          <a:schemeClr val="lt1"/>
        </a:fillRef>
        <a:effectRef idx="0">
          <a:schemeClr val="accent2"/>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vi-VN" sz="1800" kern="1200">
              <a:latin typeface="+mj-lt"/>
            </a:rPr>
            <a:t>Kiều phải trốn đi và nương nhờ cửa Phật nhưng không may lại bị bắt vào lầu xanh lần nữa.</a:t>
          </a:r>
          <a:endParaRPr lang="en-US" sz="1800" kern="1200">
            <a:latin typeface="+mj-lt"/>
          </a:endParaRPr>
        </a:p>
      </dsp:txBody>
      <dsp:txXfrm>
        <a:off x="4712372" y="3570899"/>
        <a:ext cx="4009663" cy="704780"/>
      </dsp:txXfrm>
    </dsp:sp>
    <dsp:sp modelId="{B76617FF-9DFD-453E-AA14-58ED971529A0}">
      <dsp:nvSpPr>
        <dsp:cNvPr id="0" name=""/>
        <dsp:cNvSpPr/>
      </dsp:nvSpPr>
      <dsp:spPr>
        <a:xfrm>
          <a:off x="4501823" y="556229"/>
          <a:ext cx="184736" cy="4161336"/>
        </a:xfrm>
        <a:custGeom>
          <a:avLst/>
          <a:gdLst/>
          <a:ahLst/>
          <a:cxnLst/>
          <a:rect l="0" t="0" r="0" b="0"/>
          <a:pathLst>
            <a:path>
              <a:moveTo>
                <a:pt x="0" y="0"/>
              </a:moveTo>
              <a:lnTo>
                <a:pt x="0" y="4161336"/>
              </a:lnTo>
              <a:lnTo>
                <a:pt x="184736" y="4161336"/>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D28CF1B-AADB-43B2-8AF0-FA689CE82CCD}">
      <dsp:nvSpPr>
        <dsp:cNvPr id="0" name=""/>
        <dsp:cNvSpPr/>
      </dsp:nvSpPr>
      <dsp:spPr>
        <a:xfrm>
          <a:off x="4686560" y="4447144"/>
          <a:ext cx="4077876" cy="540842"/>
        </a:xfrm>
        <a:prstGeom prst="roundRect">
          <a:avLst>
            <a:gd name="adj" fmla="val 10000"/>
          </a:avLst>
        </a:prstGeom>
        <a:solidFill>
          <a:schemeClr val="lt1"/>
        </a:solidFill>
        <a:ln w="12700" cap="flat" cmpd="sng" algn="ctr">
          <a:solidFill>
            <a:schemeClr val="accent2"/>
          </a:solidFill>
          <a:prstDash val="solid"/>
          <a:miter lim="800000"/>
        </a:ln>
        <a:effectLst/>
        <a:scene3d>
          <a:camera prst="orthographicFront"/>
          <a:lightRig rig="flat" dir="t"/>
        </a:scene3d>
        <a:sp3d z="-190500" extrusionH="12700"/>
      </dsp:spPr>
      <dsp:style>
        <a:lnRef idx="2">
          <a:schemeClr val="accent2"/>
        </a:lnRef>
        <a:fillRef idx="1">
          <a:schemeClr val="lt1"/>
        </a:fillRef>
        <a:effectRef idx="0">
          <a:schemeClr val="accent2"/>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vi-VN" sz="1800" kern="1200" smtClean="0">
              <a:latin typeface="+mj-lt"/>
            </a:rPr>
            <a:t>Ở </a:t>
          </a:r>
          <a:r>
            <a:rPr lang="vi-VN" sz="1800" kern="1200">
              <a:latin typeface="+mj-lt"/>
            </a:rPr>
            <a:t>đây nàng gặp Từ Hải, được Từ Hải lấy về làm vợ và giúp đỡ nàng báo ân, oán.</a:t>
          </a:r>
          <a:endParaRPr lang="en-US" sz="1800" kern="1200">
            <a:latin typeface="+mj-lt"/>
          </a:endParaRPr>
        </a:p>
      </dsp:txBody>
      <dsp:txXfrm>
        <a:off x="4702401" y="4462985"/>
        <a:ext cx="4046194" cy="509160"/>
      </dsp:txXfrm>
    </dsp:sp>
    <dsp:sp modelId="{C311BCED-BFA5-48FE-BBD3-5F01711E202D}">
      <dsp:nvSpPr>
        <dsp:cNvPr id="0" name=""/>
        <dsp:cNvSpPr/>
      </dsp:nvSpPr>
      <dsp:spPr>
        <a:xfrm>
          <a:off x="4501823" y="556229"/>
          <a:ext cx="186848" cy="4823116"/>
        </a:xfrm>
        <a:custGeom>
          <a:avLst/>
          <a:gdLst/>
          <a:ahLst/>
          <a:cxnLst/>
          <a:rect l="0" t="0" r="0" b="0"/>
          <a:pathLst>
            <a:path>
              <a:moveTo>
                <a:pt x="0" y="0"/>
              </a:moveTo>
              <a:lnTo>
                <a:pt x="0" y="4823116"/>
              </a:lnTo>
              <a:lnTo>
                <a:pt x="186848" y="4823116"/>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93B20AF-D83F-44B9-B38D-FD9CE6DB51EE}">
      <dsp:nvSpPr>
        <dsp:cNvPr id="0" name=""/>
        <dsp:cNvSpPr/>
      </dsp:nvSpPr>
      <dsp:spPr>
        <a:xfrm>
          <a:off x="4688671" y="5108924"/>
          <a:ext cx="4046594" cy="540842"/>
        </a:xfrm>
        <a:prstGeom prst="roundRect">
          <a:avLst>
            <a:gd name="adj" fmla="val 10000"/>
          </a:avLst>
        </a:prstGeom>
        <a:solidFill>
          <a:schemeClr val="lt1"/>
        </a:solidFill>
        <a:ln w="12700" cap="flat" cmpd="sng" algn="ctr">
          <a:solidFill>
            <a:schemeClr val="accent2"/>
          </a:solidFill>
          <a:prstDash val="solid"/>
          <a:miter lim="800000"/>
        </a:ln>
        <a:effectLst/>
        <a:scene3d>
          <a:camera prst="orthographicFront"/>
          <a:lightRig rig="flat" dir="t"/>
        </a:scene3d>
        <a:sp3d z="-190500" extrusionH="12700"/>
      </dsp:spPr>
      <dsp:style>
        <a:lnRef idx="2">
          <a:schemeClr val="accent2"/>
        </a:lnRef>
        <a:fillRef idx="1">
          <a:schemeClr val="lt1"/>
        </a:fillRef>
        <a:effectRef idx="0">
          <a:schemeClr val="accent2"/>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vi-VN" sz="1800" kern="1200">
              <a:latin typeface="+mj-lt"/>
            </a:rPr>
            <a:t>Do bị Hồ Tôn Hiến lừa, Từ Hải bị giết, Kiều bị ép gả cho viên thổ quan.</a:t>
          </a:r>
          <a:endParaRPr lang="en-US" sz="1800" kern="1200">
            <a:latin typeface="+mj-lt"/>
          </a:endParaRPr>
        </a:p>
      </dsp:txBody>
      <dsp:txXfrm>
        <a:off x="4704512" y="5124765"/>
        <a:ext cx="4014912" cy="509160"/>
      </dsp:txXfrm>
    </dsp:sp>
    <dsp:sp modelId="{B0D8B7CE-CEC0-4A07-A45B-36E50ED36F20}">
      <dsp:nvSpPr>
        <dsp:cNvPr id="0" name=""/>
        <dsp:cNvSpPr/>
      </dsp:nvSpPr>
      <dsp:spPr>
        <a:xfrm>
          <a:off x="4501823" y="556229"/>
          <a:ext cx="173115" cy="5596273"/>
        </a:xfrm>
        <a:custGeom>
          <a:avLst/>
          <a:gdLst/>
          <a:ahLst/>
          <a:cxnLst/>
          <a:rect l="0" t="0" r="0" b="0"/>
          <a:pathLst>
            <a:path>
              <a:moveTo>
                <a:pt x="0" y="0"/>
              </a:moveTo>
              <a:lnTo>
                <a:pt x="0" y="5596273"/>
              </a:lnTo>
              <a:lnTo>
                <a:pt x="173115" y="5596273"/>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74D092E-41CF-4570-BF8A-5284489F8CEF}">
      <dsp:nvSpPr>
        <dsp:cNvPr id="0" name=""/>
        <dsp:cNvSpPr/>
      </dsp:nvSpPr>
      <dsp:spPr>
        <a:xfrm>
          <a:off x="4674938" y="5744236"/>
          <a:ext cx="4175081" cy="816531"/>
        </a:xfrm>
        <a:prstGeom prst="roundRect">
          <a:avLst>
            <a:gd name="adj" fmla="val 10000"/>
          </a:avLst>
        </a:prstGeom>
        <a:solidFill>
          <a:schemeClr val="lt1"/>
        </a:solidFill>
        <a:ln w="12700" cap="flat" cmpd="sng" algn="ctr">
          <a:solidFill>
            <a:schemeClr val="accent2"/>
          </a:solidFill>
          <a:prstDash val="solid"/>
          <a:miter lim="800000"/>
        </a:ln>
        <a:effectLst/>
        <a:scene3d>
          <a:camera prst="orthographicFront"/>
          <a:lightRig rig="flat" dir="t"/>
        </a:scene3d>
        <a:sp3d z="-190500" extrusionH="12700"/>
      </dsp:spPr>
      <dsp:style>
        <a:lnRef idx="2">
          <a:schemeClr val="accent2"/>
        </a:lnRef>
        <a:fillRef idx="1">
          <a:schemeClr val="lt1"/>
        </a:fillRef>
        <a:effectRef idx="0">
          <a:schemeClr val="accent2"/>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vi-VN" sz="1800" kern="1200">
              <a:latin typeface="+mj-lt"/>
            </a:rPr>
            <a:t>Đau đớn, tủi nhục, Kiều nhảy sông tự vẫn nhưng được sư Giác Duyên cứu và lại nương nhờ cửa Phật.</a:t>
          </a:r>
          <a:endParaRPr lang="en-US" sz="1800" kern="1200">
            <a:latin typeface="+mj-lt"/>
          </a:endParaRPr>
        </a:p>
      </dsp:txBody>
      <dsp:txXfrm>
        <a:off x="4698853" y="5768151"/>
        <a:ext cx="4127251" cy="768701"/>
      </dsp:txXfrm>
    </dsp:sp>
    <dsp:sp modelId="{F4CBDB45-1D20-4EBC-9A2E-9F04835C04B0}">
      <dsp:nvSpPr>
        <dsp:cNvPr id="0" name=""/>
        <dsp:cNvSpPr/>
      </dsp:nvSpPr>
      <dsp:spPr>
        <a:xfrm>
          <a:off x="9130548" y="15386"/>
          <a:ext cx="2165512" cy="540842"/>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4"/>
        </a:lnRef>
        <a:fillRef idx="3">
          <a:schemeClr val="accent4"/>
        </a:fillRef>
        <a:effectRef idx="3">
          <a:schemeClr val="accent4"/>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vi-VN" sz="2000" b="1" kern="1200">
              <a:latin typeface="+mj-lt"/>
            </a:rPr>
            <a:t>Phần 3: Đoàn tụ</a:t>
          </a:r>
          <a:endParaRPr lang="en-US" sz="2000" b="1" kern="1200">
            <a:latin typeface="+mj-lt"/>
          </a:endParaRPr>
        </a:p>
      </dsp:txBody>
      <dsp:txXfrm>
        <a:off x="9146389" y="31227"/>
        <a:ext cx="2133830" cy="509160"/>
      </dsp:txXfrm>
    </dsp:sp>
    <dsp:sp modelId="{3A79D971-607E-4CB9-A990-08250724C683}">
      <dsp:nvSpPr>
        <dsp:cNvPr id="0" name=""/>
        <dsp:cNvSpPr/>
      </dsp:nvSpPr>
      <dsp:spPr>
        <a:xfrm>
          <a:off x="9347099" y="556229"/>
          <a:ext cx="254544" cy="619800"/>
        </a:xfrm>
        <a:custGeom>
          <a:avLst/>
          <a:gdLst/>
          <a:ahLst/>
          <a:cxnLst/>
          <a:rect l="0" t="0" r="0" b="0"/>
          <a:pathLst>
            <a:path>
              <a:moveTo>
                <a:pt x="0" y="0"/>
              </a:moveTo>
              <a:lnTo>
                <a:pt x="0" y="619800"/>
              </a:lnTo>
              <a:lnTo>
                <a:pt x="254544" y="619800"/>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6DF4811-6BB4-43E9-8382-2C1EE115A10C}">
      <dsp:nvSpPr>
        <dsp:cNvPr id="0" name=""/>
        <dsp:cNvSpPr/>
      </dsp:nvSpPr>
      <dsp:spPr>
        <a:xfrm>
          <a:off x="9601644" y="624115"/>
          <a:ext cx="2456135" cy="1103827"/>
        </a:xfrm>
        <a:prstGeom prst="roundRect">
          <a:avLst>
            <a:gd name="adj" fmla="val 10000"/>
          </a:avLst>
        </a:prstGeom>
        <a:solidFill>
          <a:schemeClr val="lt1"/>
        </a:solidFill>
        <a:ln w="12700" cap="flat" cmpd="sng" algn="ctr">
          <a:solidFill>
            <a:schemeClr val="accent4"/>
          </a:solidFill>
          <a:prstDash val="solid"/>
          <a:miter lim="800000"/>
        </a:ln>
        <a:effectLst/>
        <a:scene3d>
          <a:camera prst="orthographicFront"/>
          <a:lightRig rig="flat" dir="t"/>
        </a:scene3d>
        <a:sp3d z="-190500" extrusionH="12700"/>
      </dsp:spPr>
      <dsp:style>
        <a:lnRef idx="2">
          <a:schemeClr val="accent4"/>
        </a:lnRef>
        <a:fillRef idx="1">
          <a:schemeClr val="lt1"/>
        </a:fillRef>
        <a:effectRef idx="0">
          <a:schemeClr val="accent4"/>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vi-VN" sz="1800" kern="1200">
              <a:latin typeface="+mj-lt"/>
            </a:rPr>
            <a:t>Nhờ gặp được sư Giác Duyên, Kiều gặp lại Kim Trọng, gia đình đoàn tụ.</a:t>
          </a:r>
          <a:endParaRPr lang="en-US" sz="1800" kern="1200">
            <a:latin typeface="+mj-lt"/>
          </a:endParaRPr>
        </a:p>
      </dsp:txBody>
      <dsp:txXfrm>
        <a:off x="9633974" y="656445"/>
        <a:ext cx="2391475" cy="1039167"/>
      </dsp:txXfrm>
    </dsp:sp>
    <dsp:sp modelId="{F32688D8-F5F3-4899-BD4C-0CC5765E957C}">
      <dsp:nvSpPr>
        <dsp:cNvPr id="0" name=""/>
        <dsp:cNvSpPr/>
      </dsp:nvSpPr>
      <dsp:spPr>
        <a:xfrm>
          <a:off x="9347099" y="556229"/>
          <a:ext cx="258766" cy="2165729"/>
        </a:xfrm>
        <a:custGeom>
          <a:avLst/>
          <a:gdLst/>
          <a:ahLst/>
          <a:cxnLst/>
          <a:rect l="0" t="0" r="0" b="0"/>
          <a:pathLst>
            <a:path>
              <a:moveTo>
                <a:pt x="0" y="0"/>
              </a:moveTo>
              <a:lnTo>
                <a:pt x="0" y="2165729"/>
              </a:lnTo>
              <a:lnTo>
                <a:pt x="258766" y="2165729"/>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61B26E3-5110-4623-8C4D-2B7F57234566}">
      <dsp:nvSpPr>
        <dsp:cNvPr id="0" name=""/>
        <dsp:cNvSpPr/>
      </dsp:nvSpPr>
      <dsp:spPr>
        <a:xfrm>
          <a:off x="9605866" y="1957314"/>
          <a:ext cx="2483039" cy="1529287"/>
        </a:xfrm>
        <a:prstGeom prst="roundRect">
          <a:avLst>
            <a:gd name="adj" fmla="val 10000"/>
          </a:avLst>
        </a:prstGeom>
        <a:solidFill>
          <a:schemeClr val="lt1"/>
        </a:solidFill>
        <a:ln w="12700" cap="flat" cmpd="sng" algn="ctr">
          <a:solidFill>
            <a:schemeClr val="accent4"/>
          </a:solidFill>
          <a:prstDash val="solid"/>
          <a:miter lim="800000"/>
        </a:ln>
        <a:effectLst/>
        <a:scene3d>
          <a:camera prst="orthographicFront"/>
          <a:lightRig rig="flat" dir="t"/>
        </a:scene3d>
        <a:sp3d z="-190500" extrusionH="12700"/>
      </dsp:spPr>
      <dsp:style>
        <a:lnRef idx="2">
          <a:schemeClr val="accent4"/>
        </a:lnRef>
        <a:fillRef idx="1">
          <a:schemeClr val="lt1"/>
        </a:fillRef>
        <a:effectRef idx="0">
          <a:schemeClr val="accent4"/>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vi-VN" sz="1800" kern="1200">
              <a:latin typeface="+mj-lt"/>
            </a:rPr>
            <a:t>Kiều chiều ý mọi người kết duyên cùng Kim Trọng nhưng cả hai cùng thề nguyền "duyên đôi lứa cũng chỉ là duyên bạn bầy".</a:t>
          </a:r>
          <a:endParaRPr lang="en-US" sz="1800" kern="1200">
            <a:latin typeface="+mj-lt"/>
          </a:endParaRPr>
        </a:p>
      </dsp:txBody>
      <dsp:txXfrm>
        <a:off x="9650657" y="2002105"/>
        <a:ext cx="2393457" cy="143970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2023/7/22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AF3A1EC7-69F3-4752-BC1B-FA5AEE4D79EC}" type="slidenum">
              <a:rPr lang="zh-CN" altLang="en-US" smtClean="0"/>
              <a:t>1</a:t>
            </a:fld>
            <a:endParaRPr lang="zh-CN" altLang="en-US"/>
          </a:p>
        </p:txBody>
      </p:sp>
    </p:spTree>
    <p:extLst>
      <p:ext uri="{BB962C8B-B14F-4D97-AF65-F5344CB8AC3E}">
        <p14:creationId xmlns:p14="http://schemas.microsoft.com/office/powerpoint/2010/main" val="658976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33880A1-6E82-4030-94EC-8109562DCDC8}" type="slidenum">
              <a:rPr lang="zh-CN" altLang="en-US" smtClean="0"/>
              <a:t>10</a:t>
            </a:fld>
            <a:endParaRPr lang="zh-CN" altLang="en-US"/>
          </a:p>
        </p:txBody>
      </p:sp>
    </p:spTree>
    <p:extLst>
      <p:ext uri="{BB962C8B-B14F-4D97-AF65-F5344CB8AC3E}">
        <p14:creationId xmlns:p14="http://schemas.microsoft.com/office/powerpoint/2010/main" val="459906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66A184-405A-4F9D-ABA5-48C7D5C33EC6}" type="slidenum">
              <a:rPr lang="zh-CN" altLang="en-US" smtClean="0"/>
              <a:t>11</a:t>
            </a:fld>
            <a:endParaRPr lang="zh-CN" altLang="en-US"/>
          </a:p>
        </p:txBody>
      </p:sp>
    </p:spTree>
    <p:extLst>
      <p:ext uri="{BB962C8B-B14F-4D97-AF65-F5344CB8AC3E}">
        <p14:creationId xmlns:p14="http://schemas.microsoft.com/office/powerpoint/2010/main" val="456077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66A184-405A-4F9D-ABA5-48C7D5C33EC6}" type="slidenum">
              <a:rPr lang="zh-CN" altLang="en-US" smtClean="0"/>
              <a:t>12</a:t>
            </a:fld>
            <a:endParaRPr lang="zh-CN" altLang="en-US"/>
          </a:p>
        </p:txBody>
      </p:sp>
    </p:spTree>
    <p:extLst>
      <p:ext uri="{BB962C8B-B14F-4D97-AF65-F5344CB8AC3E}">
        <p14:creationId xmlns:p14="http://schemas.microsoft.com/office/powerpoint/2010/main" val="80981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66A184-405A-4F9D-ABA5-48C7D5C33EC6}" type="slidenum">
              <a:rPr lang="zh-CN" altLang="en-US" smtClean="0"/>
              <a:t>13</a:t>
            </a:fld>
            <a:endParaRPr lang="zh-CN" altLang="en-US"/>
          </a:p>
        </p:txBody>
      </p:sp>
    </p:spTree>
    <p:extLst>
      <p:ext uri="{BB962C8B-B14F-4D97-AF65-F5344CB8AC3E}">
        <p14:creationId xmlns:p14="http://schemas.microsoft.com/office/powerpoint/2010/main" val="2450218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66A184-405A-4F9D-ABA5-48C7D5C33EC6}" type="slidenum">
              <a:rPr lang="zh-CN" altLang="en-US" smtClean="0"/>
              <a:t>14</a:t>
            </a:fld>
            <a:endParaRPr lang="zh-CN" altLang="en-US"/>
          </a:p>
        </p:txBody>
      </p:sp>
    </p:spTree>
    <p:extLst>
      <p:ext uri="{BB962C8B-B14F-4D97-AF65-F5344CB8AC3E}">
        <p14:creationId xmlns:p14="http://schemas.microsoft.com/office/powerpoint/2010/main" val="3395192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66A184-405A-4F9D-ABA5-48C7D5C33EC6}" type="slidenum">
              <a:rPr lang="zh-CN" altLang="en-US" smtClean="0"/>
              <a:t>15</a:t>
            </a:fld>
            <a:endParaRPr lang="zh-CN" altLang="en-US"/>
          </a:p>
        </p:txBody>
      </p:sp>
    </p:spTree>
    <p:extLst>
      <p:ext uri="{BB962C8B-B14F-4D97-AF65-F5344CB8AC3E}">
        <p14:creationId xmlns:p14="http://schemas.microsoft.com/office/powerpoint/2010/main" val="1609787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701FA-A99B-4EA7-BD9A-49A04217BC0C}" type="slidenum">
              <a:rPr lang="zh-CN" altLang="en-US" smtClean="0"/>
              <a:t>16</a:t>
            </a:fld>
            <a:endParaRPr lang="zh-CN" altLang="en-US"/>
          </a:p>
        </p:txBody>
      </p:sp>
    </p:spTree>
    <p:extLst>
      <p:ext uri="{BB962C8B-B14F-4D97-AF65-F5344CB8AC3E}">
        <p14:creationId xmlns:p14="http://schemas.microsoft.com/office/powerpoint/2010/main" val="3607284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AF3A1EC7-69F3-4752-BC1B-FA5AEE4D79EC}" type="slidenum">
              <a:rPr lang="zh-CN" altLang="en-US" smtClean="0"/>
              <a:t>17</a:t>
            </a:fld>
            <a:endParaRPr lang="zh-CN" altLang="en-US"/>
          </a:p>
        </p:txBody>
      </p:sp>
    </p:spTree>
    <p:extLst>
      <p:ext uri="{BB962C8B-B14F-4D97-AF65-F5344CB8AC3E}">
        <p14:creationId xmlns:p14="http://schemas.microsoft.com/office/powerpoint/2010/main" val="3992378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AF3A1EC7-69F3-4752-BC1B-FA5AEE4D79EC}" type="slidenum">
              <a:rPr lang="zh-CN" altLang="en-US" smtClean="0"/>
              <a:t>18</a:t>
            </a:fld>
            <a:endParaRPr lang="zh-CN" altLang="en-US"/>
          </a:p>
        </p:txBody>
      </p:sp>
    </p:spTree>
    <p:extLst>
      <p:ext uri="{BB962C8B-B14F-4D97-AF65-F5344CB8AC3E}">
        <p14:creationId xmlns:p14="http://schemas.microsoft.com/office/powerpoint/2010/main" val="906161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5701FA-A99B-4EA7-BD9A-49A04217BC0C}" type="slidenum">
              <a:rPr lang="zh-CN" altLang="en-US" smtClean="0"/>
              <a:t>19</a:t>
            </a:fld>
            <a:endParaRPr lang="zh-CN" altLang="en-US"/>
          </a:p>
        </p:txBody>
      </p:sp>
    </p:spTree>
    <p:extLst>
      <p:ext uri="{BB962C8B-B14F-4D97-AF65-F5344CB8AC3E}">
        <p14:creationId xmlns:p14="http://schemas.microsoft.com/office/powerpoint/2010/main" val="3744900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AF3A1EC7-69F3-4752-BC1B-FA5AEE4D79EC}" type="slidenum">
              <a:rPr lang="zh-CN" altLang="en-US" smtClean="0"/>
              <a:t>2</a:t>
            </a:fld>
            <a:endParaRPr lang="zh-CN" altLang="en-US"/>
          </a:p>
        </p:txBody>
      </p:sp>
    </p:spTree>
    <p:extLst>
      <p:ext uri="{BB962C8B-B14F-4D97-AF65-F5344CB8AC3E}">
        <p14:creationId xmlns:p14="http://schemas.microsoft.com/office/powerpoint/2010/main" val="4159737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701FA-A99B-4EA7-BD9A-49A04217BC0C}" type="slidenum">
              <a:rPr lang="zh-CN" altLang="en-US" smtClean="0"/>
              <a:t>20</a:t>
            </a:fld>
            <a:endParaRPr lang="zh-CN" altLang="en-US"/>
          </a:p>
        </p:txBody>
      </p:sp>
    </p:spTree>
    <p:extLst>
      <p:ext uri="{BB962C8B-B14F-4D97-AF65-F5344CB8AC3E}">
        <p14:creationId xmlns:p14="http://schemas.microsoft.com/office/powerpoint/2010/main" val="2357184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4CFF104-FAF1-46E5-99D9-41DD4FD666AE}" type="slidenum">
              <a:rPr lang="zh-CN" altLang="en-US" smtClean="0"/>
              <a:t>21</a:t>
            </a:fld>
            <a:endParaRPr lang="zh-CN" altLang="en-US"/>
          </a:p>
        </p:txBody>
      </p:sp>
    </p:spTree>
    <p:extLst>
      <p:ext uri="{BB962C8B-B14F-4D97-AF65-F5344CB8AC3E}">
        <p14:creationId xmlns:p14="http://schemas.microsoft.com/office/powerpoint/2010/main" val="1806879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AF3A1EC7-69F3-4752-BC1B-FA5AEE4D79EC}" type="slidenum">
              <a:rPr lang="zh-CN" altLang="en-US" smtClean="0"/>
              <a:t>22</a:t>
            </a:fld>
            <a:endParaRPr lang="zh-CN" altLang="en-US"/>
          </a:p>
        </p:txBody>
      </p:sp>
    </p:spTree>
    <p:extLst>
      <p:ext uri="{BB962C8B-B14F-4D97-AF65-F5344CB8AC3E}">
        <p14:creationId xmlns:p14="http://schemas.microsoft.com/office/powerpoint/2010/main" val="3960091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AF3A1EC7-69F3-4752-BC1B-FA5AEE4D79EC}" type="slidenum">
              <a:rPr lang="zh-CN" altLang="en-US" smtClean="0"/>
              <a:t>23</a:t>
            </a:fld>
            <a:endParaRPr lang="zh-CN" altLang="en-US"/>
          </a:p>
        </p:txBody>
      </p:sp>
    </p:spTree>
    <p:extLst>
      <p:ext uri="{BB962C8B-B14F-4D97-AF65-F5344CB8AC3E}">
        <p14:creationId xmlns:p14="http://schemas.microsoft.com/office/powerpoint/2010/main" val="3033360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2E5701FA-A99B-4EA7-BD9A-49A04217BC0C}" type="slidenum">
              <a:rPr lang="zh-CN" altLang="en-US" smtClean="0"/>
              <a:t>24</a:t>
            </a:fld>
            <a:endParaRPr lang="zh-CN" altLang="en-US"/>
          </a:p>
        </p:txBody>
      </p:sp>
    </p:spTree>
    <p:extLst>
      <p:ext uri="{BB962C8B-B14F-4D97-AF65-F5344CB8AC3E}">
        <p14:creationId xmlns:p14="http://schemas.microsoft.com/office/powerpoint/2010/main" val="3050828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AF3A1EC7-69F3-4752-BC1B-FA5AEE4D79EC}" type="slidenum">
              <a:rPr lang="zh-CN" altLang="en-US" smtClean="0"/>
              <a:t>25</a:t>
            </a:fld>
            <a:endParaRPr lang="zh-CN" altLang="en-US"/>
          </a:p>
        </p:txBody>
      </p:sp>
    </p:spTree>
    <p:extLst>
      <p:ext uri="{BB962C8B-B14F-4D97-AF65-F5344CB8AC3E}">
        <p14:creationId xmlns:p14="http://schemas.microsoft.com/office/powerpoint/2010/main" val="3005254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3880A1-6E82-4030-94EC-8109562DCDC8}" type="slidenum">
              <a:rPr lang="zh-CN" altLang="en-US" smtClean="0"/>
              <a:t>26</a:t>
            </a:fld>
            <a:endParaRPr lang="zh-CN" altLang="en-US"/>
          </a:p>
        </p:txBody>
      </p:sp>
    </p:spTree>
    <p:extLst>
      <p:ext uri="{BB962C8B-B14F-4D97-AF65-F5344CB8AC3E}">
        <p14:creationId xmlns:p14="http://schemas.microsoft.com/office/powerpoint/2010/main" val="298293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AF3A1EC7-69F3-4752-BC1B-FA5AEE4D79EC}" type="slidenum">
              <a:rPr lang="zh-CN" altLang="en-US" smtClean="0"/>
              <a:t>27</a:t>
            </a:fld>
            <a:endParaRPr lang="zh-CN" altLang="en-US"/>
          </a:p>
        </p:txBody>
      </p:sp>
    </p:spTree>
    <p:extLst>
      <p:ext uri="{BB962C8B-B14F-4D97-AF65-F5344CB8AC3E}">
        <p14:creationId xmlns:p14="http://schemas.microsoft.com/office/powerpoint/2010/main" val="388710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66A184-405A-4F9D-ABA5-48C7D5C33EC6}" type="slidenum">
              <a:rPr lang="zh-CN" altLang="en-US" smtClean="0"/>
              <a:t>28</a:t>
            </a:fld>
            <a:endParaRPr lang="zh-CN" altLang="en-US"/>
          </a:p>
        </p:txBody>
      </p:sp>
    </p:spTree>
    <p:extLst>
      <p:ext uri="{BB962C8B-B14F-4D97-AF65-F5344CB8AC3E}">
        <p14:creationId xmlns:p14="http://schemas.microsoft.com/office/powerpoint/2010/main" val="903178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smtClean="0"/>
          </a:p>
          <a:p>
            <a:endParaRPr lang="en-SG" dirty="0"/>
          </a:p>
        </p:txBody>
      </p:sp>
      <p:sp>
        <p:nvSpPr>
          <p:cNvPr id="4" name="Slide Number Placeholder 3"/>
          <p:cNvSpPr>
            <a:spLocks noGrp="1"/>
          </p:cNvSpPr>
          <p:nvPr>
            <p:ph type="sldNum" sz="quarter" idx="5"/>
          </p:nvPr>
        </p:nvSpPr>
        <p:spPr/>
        <p:txBody>
          <a:bodyPr/>
          <a:lstStyle/>
          <a:p>
            <a:fld id="{AF3A1EC7-69F3-4752-BC1B-FA5AEE4D79EC}" type="slidenum">
              <a:rPr lang="zh-CN" altLang="en-US" smtClean="0"/>
              <a:t>3</a:t>
            </a:fld>
            <a:endParaRPr lang="zh-CN" altLang="en-US"/>
          </a:p>
        </p:txBody>
      </p:sp>
    </p:spTree>
    <p:extLst>
      <p:ext uri="{BB962C8B-B14F-4D97-AF65-F5344CB8AC3E}">
        <p14:creationId xmlns:p14="http://schemas.microsoft.com/office/powerpoint/2010/main" val="2435595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AF3A1EC7-69F3-4752-BC1B-FA5AEE4D79EC}" type="slidenum">
              <a:rPr lang="zh-CN" altLang="en-US" smtClean="0"/>
              <a:t>4</a:t>
            </a:fld>
            <a:endParaRPr lang="zh-CN" altLang="en-US"/>
          </a:p>
        </p:txBody>
      </p:sp>
    </p:spTree>
    <p:extLst>
      <p:ext uri="{BB962C8B-B14F-4D97-AF65-F5344CB8AC3E}">
        <p14:creationId xmlns:p14="http://schemas.microsoft.com/office/powerpoint/2010/main" val="1877068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SG" dirty="0"/>
          </a:p>
        </p:txBody>
      </p:sp>
      <p:sp>
        <p:nvSpPr>
          <p:cNvPr id="4" name="灯片编号占位符 3"/>
          <p:cNvSpPr>
            <a:spLocks noGrp="1"/>
          </p:cNvSpPr>
          <p:nvPr>
            <p:ph type="sldNum" sz="quarter" idx="10"/>
          </p:nvPr>
        </p:nvSpPr>
        <p:spPr/>
        <p:txBody>
          <a:bodyPr/>
          <a:lstStyle/>
          <a:p>
            <a:fld id="{2E5701FA-A99B-4EA7-BD9A-49A04217BC0C}" type="slidenum">
              <a:rPr lang="zh-CN" altLang="en-US" smtClean="0"/>
              <a:t>5</a:t>
            </a:fld>
            <a:endParaRPr lang="zh-CN" altLang="en-US"/>
          </a:p>
        </p:txBody>
      </p:sp>
    </p:spTree>
    <p:extLst>
      <p:ext uri="{BB962C8B-B14F-4D97-AF65-F5344CB8AC3E}">
        <p14:creationId xmlns:p14="http://schemas.microsoft.com/office/powerpoint/2010/main" val="2328329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4CFF104-FAF1-46E5-99D9-41DD4FD666AE}" type="slidenum">
              <a:rPr lang="zh-CN" altLang="en-US" smtClean="0"/>
              <a:t>6</a:t>
            </a:fld>
            <a:endParaRPr lang="zh-CN" altLang="en-US"/>
          </a:p>
        </p:txBody>
      </p:sp>
    </p:spTree>
    <p:extLst>
      <p:ext uri="{BB962C8B-B14F-4D97-AF65-F5344CB8AC3E}">
        <p14:creationId xmlns:p14="http://schemas.microsoft.com/office/powerpoint/2010/main" val="965999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C866A184-405A-4F9D-ABA5-48C7D5C33EC6}" type="slidenum">
              <a:rPr lang="zh-CN" altLang="en-US" smtClean="0"/>
              <a:t>7</a:t>
            </a:fld>
            <a:endParaRPr lang="zh-CN" altLang="en-US"/>
          </a:p>
        </p:txBody>
      </p:sp>
    </p:spTree>
    <p:extLst>
      <p:ext uri="{BB962C8B-B14F-4D97-AF65-F5344CB8AC3E}">
        <p14:creationId xmlns:p14="http://schemas.microsoft.com/office/powerpoint/2010/main" val="1108779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66A184-405A-4F9D-ABA5-48C7D5C33EC6}" type="slidenum">
              <a:rPr lang="zh-CN" altLang="en-US" smtClean="0"/>
              <a:t>8</a:t>
            </a:fld>
            <a:endParaRPr lang="zh-CN" altLang="en-US"/>
          </a:p>
        </p:txBody>
      </p:sp>
    </p:spTree>
    <p:extLst>
      <p:ext uri="{BB962C8B-B14F-4D97-AF65-F5344CB8AC3E}">
        <p14:creationId xmlns:p14="http://schemas.microsoft.com/office/powerpoint/2010/main" val="1009497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701FA-A99B-4EA7-BD9A-49A04217BC0C}" type="slidenum">
              <a:rPr lang="zh-CN" altLang="en-US" smtClean="0"/>
              <a:t>9</a:t>
            </a:fld>
            <a:endParaRPr lang="zh-CN" altLang="en-US"/>
          </a:p>
        </p:txBody>
      </p:sp>
    </p:spTree>
    <p:extLst>
      <p:ext uri="{BB962C8B-B14F-4D97-AF65-F5344CB8AC3E}">
        <p14:creationId xmlns:p14="http://schemas.microsoft.com/office/powerpoint/2010/main" val="4096386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904FCF4-9A9C-407F-A896-63764D12FEE3}"/>
              </a:ext>
            </a:extLst>
          </p:cNvPr>
          <p:cNvSpPr>
            <a:spLocks noGrp="1"/>
          </p:cNvSpPr>
          <p:nvPr>
            <p:ph type="dt" sz="half" idx="10"/>
          </p:nvPr>
        </p:nvSpPr>
        <p:spPr/>
        <p:txBody>
          <a:bodyPr/>
          <a:lstStyle/>
          <a:p>
            <a:fld id="{F86BAB08-D03A-4FEF-8092-001CB785BBAB}" type="datetimeFigureOut">
              <a:rPr lang="zh-CN" altLang="en-US" smtClean="0"/>
              <a:t>2023/7/22</a:t>
            </a:fld>
            <a:endParaRPr lang="zh-CN" altLang="en-US"/>
          </a:p>
        </p:txBody>
      </p:sp>
      <p:sp>
        <p:nvSpPr>
          <p:cNvPr id="5" name="页脚占位符 4">
            <a:extLst>
              <a:ext uri="{FF2B5EF4-FFF2-40B4-BE49-F238E27FC236}">
                <a16:creationId xmlns:a16="http://schemas.microsoft.com/office/drawing/2014/main" xmlns=""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04290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90B155B-888E-4B42-8139-225B7CE49039}"/>
              </a:ext>
            </a:extLst>
          </p:cNvPr>
          <p:cNvSpPr>
            <a:spLocks noGrp="1"/>
          </p:cNvSpPr>
          <p:nvPr>
            <p:ph type="dt" sz="half" idx="10"/>
          </p:nvPr>
        </p:nvSpPr>
        <p:spPr/>
        <p:txBody>
          <a:bodyPr/>
          <a:lstStyle/>
          <a:p>
            <a:fld id="{F86BAB08-D03A-4FEF-8092-001CB785BBAB}" type="datetimeFigureOut">
              <a:rPr lang="zh-CN" altLang="en-US" smtClean="0"/>
              <a:t>2023/7/22</a:t>
            </a:fld>
            <a:endParaRPr lang="zh-CN" altLang="en-US"/>
          </a:p>
        </p:txBody>
      </p:sp>
      <p:sp>
        <p:nvSpPr>
          <p:cNvPr id="5" name="页脚占位符 4">
            <a:extLst>
              <a:ext uri="{FF2B5EF4-FFF2-40B4-BE49-F238E27FC236}">
                <a16:creationId xmlns:a16="http://schemas.microsoft.com/office/drawing/2014/main" xmlns=""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4151581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B8F4D3-431E-44CF-A028-C91E2137E9E9}"/>
              </a:ext>
            </a:extLst>
          </p:cNvPr>
          <p:cNvSpPr>
            <a:spLocks noGrp="1"/>
          </p:cNvSpPr>
          <p:nvPr>
            <p:ph type="dt" sz="half" idx="10"/>
          </p:nvPr>
        </p:nvSpPr>
        <p:spPr/>
        <p:txBody>
          <a:bodyPr/>
          <a:lstStyle/>
          <a:p>
            <a:fld id="{F86BAB08-D03A-4FEF-8092-001CB785BBAB}" type="datetimeFigureOut">
              <a:rPr lang="zh-CN" altLang="en-US" smtClean="0"/>
              <a:t>2023/7/22</a:t>
            </a:fld>
            <a:endParaRPr lang="zh-CN" altLang="en-US"/>
          </a:p>
        </p:txBody>
      </p:sp>
      <p:sp>
        <p:nvSpPr>
          <p:cNvPr id="5" name="页脚占位符 4">
            <a:extLst>
              <a:ext uri="{FF2B5EF4-FFF2-40B4-BE49-F238E27FC236}">
                <a16:creationId xmlns:a16="http://schemas.microsoft.com/office/drawing/2014/main" xmlns=""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5476314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321290"/>
      </p:ext>
    </p:extLst>
  </p:cSld>
  <p:clrMapOvr>
    <a:masterClrMapping/>
  </p:clrMapOvr>
  <p:transition spd="slow">
    <p:push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bg>
      <p:bgPr>
        <a:solidFill>
          <a:schemeClr val="dk2"/>
        </a:solidFill>
        <a:effectLst/>
      </p:bgPr>
    </p:bg>
    <p:spTree>
      <p:nvGrpSpPr>
        <p:cNvPr id="1" name="Shape 12911"/>
        <p:cNvGrpSpPr/>
        <p:nvPr/>
      </p:nvGrpSpPr>
      <p:grpSpPr>
        <a:xfrm>
          <a:off x="0" y="0"/>
          <a:ext cx="0" cy="0"/>
          <a:chOff x="0" y="0"/>
          <a:chExt cx="0" cy="0"/>
        </a:xfrm>
      </p:grpSpPr>
      <p:grpSp>
        <p:nvGrpSpPr>
          <p:cNvPr id="12912" name="Google Shape;12912;p19"/>
          <p:cNvGrpSpPr/>
          <p:nvPr/>
        </p:nvGrpSpPr>
        <p:grpSpPr>
          <a:xfrm>
            <a:off x="-26733" y="-6491"/>
            <a:ext cx="12227873" cy="6889649"/>
            <a:chOff x="232500" y="742400"/>
            <a:chExt cx="6901125" cy="3999100"/>
          </a:xfrm>
        </p:grpSpPr>
        <p:sp>
          <p:nvSpPr>
            <p:cNvPr id="12913" name="Google Shape;12913;p19"/>
            <p:cNvSpPr/>
            <p:nvPr/>
          </p:nvSpPr>
          <p:spPr>
            <a:xfrm>
              <a:off x="4983800" y="1582375"/>
              <a:ext cx="128900" cy="22875"/>
            </a:xfrm>
            <a:custGeom>
              <a:avLst/>
              <a:gdLst/>
              <a:ahLst/>
              <a:cxnLst/>
              <a:rect l="l" t="t" r="r" b="b"/>
              <a:pathLst>
                <a:path w="5156" h="915" extrusionOk="0">
                  <a:moveTo>
                    <a:pt x="3722" y="0"/>
                  </a:moveTo>
                  <a:cubicBezTo>
                    <a:pt x="2242" y="0"/>
                    <a:pt x="321" y="115"/>
                    <a:pt x="1" y="915"/>
                  </a:cubicBezTo>
                  <a:cubicBezTo>
                    <a:pt x="1345" y="467"/>
                    <a:pt x="3362" y="243"/>
                    <a:pt x="5155" y="18"/>
                  </a:cubicBezTo>
                  <a:cubicBezTo>
                    <a:pt x="4835" y="18"/>
                    <a:pt x="4314" y="0"/>
                    <a:pt x="3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4" name="Google Shape;12914;p19"/>
            <p:cNvSpPr/>
            <p:nvPr/>
          </p:nvSpPr>
          <p:spPr>
            <a:xfrm>
              <a:off x="6037150" y="1596400"/>
              <a:ext cx="4700" cy="6500"/>
            </a:xfrm>
            <a:custGeom>
              <a:avLst/>
              <a:gdLst/>
              <a:ahLst/>
              <a:cxnLst/>
              <a:rect l="l" t="t" r="r" b="b"/>
              <a:pathLst>
                <a:path w="188" h="260" extrusionOk="0">
                  <a:moveTo>
                    <a:pt x="113" y="0"/>
                  </a:moveTo>
                  <a:cubicBezTo>
                    <a:pt x="85" y="0"/>
                    <a:pt x="48" y="35"/>
                    <a:pt x="1" y="130"/>
                  </a:cubicBezTo>
                  <a:cubicBezTo>
                    <a:pt x="48" y="225"/>
                    <a:pt x="85" y="259"/>
                    <a:pt x="113" y="259"/>
                  </a:cubicBezTo>
                  <a:cubicBezTo>
                    <a:pt x="188" y="259"/>
                    <a:pt x="188" y="0"/>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5" name="Google Shape;12915;p19"/>
            <p:cNvSpPr/>
            <p:nvPr/>
          </p:nvSpPr>
          <p:spPr>
            <a:xfrm>
              <a:off x="6059575" y="1610850"/>
              <a:ext cx="11225" cy="4225"/>
            </a:xfrm>
            <a:custGeom>
              <a:avLst/>
              <a:gdLst/>
              <a:ahLst/>
              <a:cxnLst/>
              <a:rect l="l" t="t" r="r" b="b"/>
              <a:pathLst>
                <a:path w="449" h="169" extrusionOk="0">
                  <a:moveTo>
                    <a:pt x="0" y="0"/>
                  </a:moveTo>
                  <a:cubicBezTo>
                    <a:pt x="0" y="112"/>
                    <a:pt x="112" y="168"/>
                    <a:pt x="224" y="168"/>
                  </a:cubicBezTo>
                  <a:cubicBezTo>
                    <a:pt x="336" y="168"/>
                    <a:pt x="448" y="112"/>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6" name="Google Shape;12916;p19"/>
            <p:cNvSpPr/>
            <p:nvPr/>
          </p:nvSpPr>
          <p:spPr>
            <a:xfrm>
              <a:off x="5073450" y="1615275"/>
              <a:ext cx="8625" cy="7950"/>
            </a:xfrm>
            <a:custGeom>
              <a:avLst/>
              <a:gdLst/>
              <a:ahLst/>
              <a:cxnLst/>
              <a:rect l="l" t="t" r="r" b="b"/>
              <a:pathLst>
                <a:path w="345" h="318" extrusionOk="0">
                  <a:moveTo>
                    <a:pt x="156" y="1"/>
                  </a:moveTo>
                  <a:cubicBezTo>
                    <a:pt x="117" y="1"/>
                    <a:pt x="66" y="14"/>
                    <a:pt x="1" y="47"/>
                  </a:cubicBezTo>
                  <a:cubicBezTo>
                    <a:pt x="1" y="47"/>
                    <a:pt x="1" y="271"/>
                    <a:pt x="1" y="271"/>
                  </a:cubicBezTo>
                  <a:cubicBezTo>
                    <a:pt x="33" y="304"/>
                    <a:pt x="66" y="318"/>
                    <a:pt x="97" y="318"/>
                  </a:cubicBezTo>
                  <a:cubicBezTo>
                    <a:pt x="245" y="318"/>
                    <a:pt x="344" y="1"/>
                    <a:pt x="1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7" name="Google Shape;12917;p19"/>
            <p:cNvSpPr/>
            <p:nvPr/>
          </p:nvSpPr>
          <p:spPr>
            <a:xfrm>
              <a:off x="4967000" y="1619850"/>
              <a:ext cx="39250" cy="13425"/>
            </a:xfrm>
            <a:custGeom>
              <a:avLst/>
              <a:gdLst/>
              <a:ahLst/>
              <a:cxnLst/>
              <a:rect l="l" t="t" r="r" b="b"/>
              <a:pathLst>
                <a:path w="1570" h="537" extrusionOk="0">
                  <a:moveTo>
                    <a:pt x="1098" y="0"/>
                  </a:moveTo>
                  <a:cubicBezTo>
                    <a:pt x="601" y="0"/>
                    <a:pt x="0" y="208"/>
                    <a:pt x="0" y="537"/>
                  </a:cubicBezTo>
                  <a:cubicBezTo>
                    <a:pt x="673" y="312"/>
                    <a:pt x="1121" y="312"/>
                    <a:pt x="1569" y="88"/>
                  </a:cubicBezTo>
                  <a:cubicBezTo>
                    <a:pt x="1449" y="28"/>
                    <a:pt x="1281" y="0"/>
                    <a:pt x="1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8" name="Google Shape;12918;p19"/>
            <p:cNvSpPr/>
            <p:nvPr/>
          </p:nvSpPr>
          <p:spPr>
            <a:xfrm>
              <a:off x="5028700" y="1630075"/>
              <a:ext cx="16750" cy="9725"/>
            </a:xfrm>
            <a:custGeom>
              <a:avLst/>
              <a:gdLst/>
              <a:ahLst/>
              <a:cxnLst/>
              <a:rect l="l" t="t" r="r" b="b"/>
              <a:pathLst>
                <a:path w="670" h="389" extrusionOk="0">
                  <a:moveTo>
                    <a:pt x="406" y="0"/>
                  </a:moveTo>
                  <a:cubicBezTo>
                    <a:pt x="139" y="0"/>
                    <a:pt x="1" y="388"/>
                    <a:pt x="413" y="388"/>
                  </a:cubicBezTo>
                  <a:cubicBezTo>
                    <a:pt x="482" y="388"/>
                    <a:pt x="567" y="377"/>
                    <a:pt x="670" y="352"/>
                  </a:cubicBezTo>
                  <a:lnTo>
                    <a:pt x="670" y="128"/>
                  </a:lnTo>
                  <a:cubicBezTo>
                    <a:pt x="578" y="36"/>
                    <a:pt x="486" y="0"/>
                    <a:pt x="4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9" name="Google Shape;12919;p19"/>
            <p:cNvSpPr/>
            <p:nvPr/>
          </p:nvSpPr>
          <p:spPr>
            <a:xfrm>
              <a:off x="1336300" y="1644450"/>
              <a:ext cx="5625" cy="2525"/>
            </a:xfrm>
            <a:custGeom>
              <a:avLst/>
              <a:gdLst/>
              <a:ahLst/>
              <a:cxnLst/>
              <a:rect l="l" t="t" r="r" b="b"/>
              <a:pathLst>
                <a:path w="225" h="101" extrusionOk="0">
                  <a:moveTo>
                    <a:pt x="0" y="1"/>
                  </a:moveTo>
                  <a:cubicBezTo>
                    <a:pt x="0" y="1"/>
                    <a:pt x="100" y="100"/>
                    <a:pt x="166" y="100"/>
                  </a:cubicBezTo>
                  <a:cubicBezTo>
                    <a:pt x="199" y="100"/>
                    <a:pt x="224" y="75"/>
                    <a:pt x="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0" name="Google Shape;12920;p19"/>
            <p:cNvSpPr/>
            <p:nvPr/>
          </p:nvSpPr>
          <p:spPr>
            <a:xfrm>
              <a:off x="4384300" y="1664550"/>
              <a:ext cx="5625" cy="7950"/>
            </a:xfrm>
            <a:custGeom>
              <a:avLst/>
              <a:gdLst/>
              <a:ahLst/>
              <a:cxnLst/>
              <a:rect l="l" t="t" r="r" b="b"/>
              <a:pathLst>
                <a:path w="225" h="318" extrusionOk="0">
                  <a:moveTo>
                    <a:pt x="178" y="0"/>
                  </a:moveTo>
                  <a:cubicBezTo>
                    <a:pt x="112" y="0"/>
                    <a:pt x="0" y="159"/>
                    <a:pt x="0" y="317"/>
                  </a:cubicBezTo>
                  <a:cubicBezTo>
                    <a:pt x="0" y="317"/>
                    <a:pt x="224" y="317"/>
                    <a:pt x="224" y="93"/>
                  </a:cubicBezTo>
                  <a:cubicBezTo>
                    <a:pt x="224" y="28"/>
                    <a:pt x="205" y="0"/>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1" name="Google Shape;12921;p19"/>
            <p:cNvSpPr/>
            <p:nvPr/>
          </p:nvSpPr>
          <p:spPr>
            <a:xfrm>
              <a:off x="5975525" y="1678075"/>
              <a:ext cx="14975" cy="7500"/>
            </a:xfrm>
            <a:custGeom>
              <a:avLst/>
              <a:gdLst/>
              <a:ahLst/>
              <a:cxnLst/>
              <a:rect l="l" t="t" r="r" b="b"/>
              <a:pathLst>
                <a:path w="599" h="300" extrusionOk="0">
                  <a:moveTo>
                    <a:pt x="0" y="0"/>
                  </a:moveTo>
                  <a:cubicBezTo>
                    <a:pt x="0" y="225"/>
                    <a:pt x="100" y="299"/>
                    <a:pt x="200" y="299"/>
                  </a:cubicBezTo>
                  <a:cubicBezTo>
                    <a:pt x="399" y="299"/>
                    <a:pt x="598"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2" name="Google Shape;12922;p19"/>
            <p:cNvSpPr/>
            <p:nvPr/>
          </p:nvSpPr>
          <p:spPr>
            <a:xfrm>
              <a:off x="5992325" y="1678075"/>
              <a:ext cx="22450" cy="11225"/>
            </a:xfrm>
            <a:custGeom>
              <a:avLst/>
              <a:gdLst/>
              <a:ahLst/>
              <a:cxnLst/>
              <a:rect l="l" t="t" r="r" b="b"/>
              <a:pathLst>
                <a:path w="898" h="449" extrusionOk="0">
                  <a:moveTo>
                    <a:pt x="225" y="0"/>
                  </a:moveTo>
                  <a:cubicBezTo>
                    <a:pt x="225" y="225"/>
                    <a:pt x="1" y="449"/>
                    <a:pt x="225" y="449"/>
                  </a:cubicBezTo>
                  <a:cubicBezTo>
                    <a:pt x="225" y="225"/>
                    <a:pt x="897"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3" name="Google Shape;12923;p19"/>
            <p:cNvSpPr/>
            <p:nvPr/>
          </p:nvSpPr>
          <p:spPr>
            <a:xfrm>
              <a:off x="6121200" y="1680450"/>
              <a:ext cx="4700" cy="6475"/>
            </a:xfrm>
            <a:custGeom>
              <a:avLst/>
              <a:gdLst/>
              <a:ahLst/>
              <a:cxnLst/>
              <a:rect l="l" t="t" r="r" b="b"/>
              <a:pathLst>
                <a:path w="188" h="259" extrusionOk="0">
                  <a:moveTo>
                    <a:pt x="113" y="0"/>
                  </a:moveTo>
                  <a:cubicBezTo>
                    <a:pt x="85" y="0"/>
                    <a:pt x="48" y="35"/>
                    <a:pt x="1" y="130"/>
                  </a:cubicBezTo>
                  <a:cubicBezTo>
                    <a:pt x="48" y="224"/>
                    <a:pt x="85" y="259"/>
                    <a:pt x="113" y="259"/>
                  </a:cubicBezTo>
                  <a:cubicBezTo>
                    <a:pt x="187" y="259"/>
                    <a:pt x="187" y="0"/>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4" name="Google Shape;12924;p19"/>
            <p:cNvSpPr/>
            <p:nvPr/>
          </p:nvSpPr>
          <p:spPr>
            <a:xfrm>
              <a:off x="6001300" y="1682525"/>
              <a:ext cx="20450" cy="15525"/>
            </a:xfrm>
            <a:custGeom>
              <a:avLst/>
              <a:gdLst/>
              <a:ahLst/>
              <a:cxnLst/>
              <a:rect l="l" t="t" r="r" b="b"/>
              <a:pathLst>
                <a:path w="818" h="621" extrusionOk="0">
                  <a:moveTo>
                    <a:pt x="668" y="1"/>
                  </a:moveTo>
                  <a:cubicBezTo>
                    <a:pt x="644" y="1"/>
                    <a:pt x="602" y="15"/>
                    <a:pt x="538" y="47"/>
                  </a:cubicBezTo>
                  <a:cubicBezTo>
                    <a:pt x="0" y="47"/>
                    <a:pt x="323" y="620"/>
                    <a:pt x="589" y="620"/>
                  </a:cubicBezTo>
                  <a:cubicBezTo>
                    <a:pt x="655" y="620"/>
                    <a:pt x="718" y="584"/>
                    <a:pt x="762" y="495"/>
                  </a:cubicBezTo>
                  <a:cubicBezTo>
                    <a:pt x="378" y="495"/>
                    <a:pt x="817" y="1"/>
                    <a:pt x="6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5" name="Google Shape;12925;p19"/>
            <p:cNvSpPr/>
            <p:nvPr/>
          </p:nvSpPr>
          <p:spPr>
            <a:xfrm>
              <a:off x="6104400" y="1683675"/>
              <a:ext cx="11225" cy="25"/>
            </a:xfrm>
            <a:custGeom>
              <a:avLst/>
              <a:gdLst/>
              <a:ahLst/>
              <a:cxnLst/>
              <a:rect l="l" t="t" r="r" b="b"/>
              <a:pathLst>
                <a:path w="449" h="1" extrusionOk="0">
                  <a:moveTo>
                    <a:pt x="448" y="1"/>
                  </a:moveTo>
                  <a:lnTo>
                    <a:pt x="0" y="1"/>
                  </a:lnTo>
                  <a:cubicBezTo>
                    <a:pt x="0" y="1"/>
                    <a:pt x="448" y="1"/>
                    <a:pt x="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6" name="Google Shape;12926;p19"/>
            <p:cNvSpPr/>
            <p:nvPr/>
          </p:nvSpPr>
          <p:spPr>
            <a:xfrm>
              <a:off x="6154825" y="1691650"/>
              <a:ext cx="4675" cy="6500"/>
            </a:xfrm>
            <a:custGeom>
              <a:avLst/>
              <a:gdLst/>
              <a:ahLst/>
              <a:cxnLst/>
              <a:rect l="l" t="t" r="r" b="b"/>
              <a:pathLst>
                <a:path w="187" h="260" extrusionOk="0">
                  <a:moveTo>
                    <a:pt x="112" y="0"/>
                  </a:moveTo>
                  <a:cubicBezTo>
                    <a:pt x="85" y="0"/>
                    <a:pt x="48" y="35"/>
                    <a:pt x="0" y="130"/>
                  </a:cubicBezTo>
                  <a:cubicBezTo>
                    <a:pt x="48" y="225"/>
                    <a:pt x="85" y="259"/>
                    <a:pt x="112" y="259"/>
                  </a:cubicBezTo>
                  <a:cubicBezTo>
                    <a:pt x="187" y="259"/>
                    <a:pt x="187"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7" name="Google Shape;12927;p19"/>
            <p:cNvSpPr/>
            <p:nvPr/>
          </p:nvSpPr>
          <p:spPr>
            <a:xfrm>
              <a:off x="5975525" y="1694875"/>
              <a:ext cx="11225" cy="2525"/>
            </a:xfrm>
            <a:custGeom>
              <a:avLst/>
              <a:gdLst/>
              <a:ahLst/>
              <a:cxnLst/>
              <a:rect l="l" t="t" r="r" b="b"/>
              <a:pathLst>
                <a:path w="449" h="101" extrusionOk="0">
                  <a:moveTo>
                    <a:pt x="0" y="1"/>
                  </a:moveTo>
                  <a:cubicBezTo>
                    <a:pt x="0" y="1"/>
                    <a:pt x="200" y="100"/>
                    <a:pt x="333" y="100"/>
                  </a:cubicBezTo>
                  <a:cubicBezTo>
                    <a:pt x="399" y="100"/>
                    <a:pt x="449" y="76"/>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8" name="Google Shape;12928;p19"/>
            <p:cNvSpPr/>
            <p:nvPr/>
          </p:nvSpPr>
          <p:spPr>
            <a:xfrm>
              <a:off x="6025950" y="1700475"/>
              <a:ext cx="15325" cy="13450"/>
            </a:xfrm>
            <a:custGeom>
              <a:avLst/>
              <a:gdLst/>
              <a:ahLst/>
              <a:cxnLst/>
              <a:rect l="l" t="t" r="r" b="b"/>
              <a:pathLst>
                <a:path w="613" h="538" extrusionOk="0">
                  <a:moveTo>
                    <a:pt x="449" y="1"/>
                  </a:moveTo>
                  <a:cubicBezTo>
                    <a:pt x="225" y="1"/>
                    <a:pt x="1" y="1"/>
                    <a:pt x="225" y="449"/>
                  </a:cubicBezTo>
                  <a:cubicBezTo>
                    <a:pt x="225" y="509"/>
                    <a:pt x="257" y="537"/>
                    <a:pt x="300" y="537"/>
                  </a:cubicBezTo>
                  <a:cubicBezTo>
                    <a:pt x="417" y="537"/>
                    <a:pt x="613" y="329"/>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9" name="Google Shape;12929;p19"/>
            <p:cNvSpPr/>
            <p:nvPr/>
          </p:nvSpPr>
          <p:spPr>
            <a:xfrm>
              <a:off x="1291475" y="1711700"/>
              <a:ext cx="25" cy="22425"/>
            </a:xfrm>
            <a:custGeom>
              <a:avLst/>
              <a:gdLst/>
              <a:ahLst/>
              <a:cxnLst/>
              <a:rect l="l" t="t" r="r" b="b"/>
              <a:pathLst>
                <a:path w="1" h="897" extrusionOk="0">
                  <a:moveTo>
                    <a:pt x="0" y="448"/>
                  </a:moveTo>
                  <a:cubicBezTo>
                    <a:pt x="0" y="897"/>
                    <a:pt x="0" y="0"/>
                    <a:pt x="0" y="44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0" name="Google Shape;12930;p19"/>
            <p:cNvSpPr/>
            <p:nvPr/>
          </p:nvSpPr>
          <p:spPr>
            <a:xfrm>
              <a:off x="5913900" y="1711700"/>
              <a:ext cx="25" cy="22425"/>
            </a:xfrm>
            <a:custGeom>
              <a:avLst/>
              <a:gdLst/>
              <a:ahLst/>
              <a:cxnLst/>
              <a:rect l="l" t="t" r="r" b="b"/>
              <a:pathLst>
                <a:path w="1" h="897" extrusionOk="0">
                  <a:moveTo>
                    <a:pt x="0" y="448"/>
                  </a:moveTo>
                  <a:cubicBezTo>
                    <a:pt x="0" y="897"/>
                    <a:pt x="0" y="0"/>
                    <a:pt x="0" y="44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1" name="Google Shape;12931;p19"/>
            <p:cNvSpPr/>
            <p:nvPr/>
          </p:nvSpPr>
          <p:spPr>
            <a:xfrm>
              <a:off x="6149225" y="1727325"/>
              <a:ext cx="7750" cy="5150"/>
            </a:xfrm>
            <a:custGeom>
              <a:avLst/>
              <a:gdLst/>
              <a:ahLst/>
              <a:cxnLst/>
              <a:rect l="l" t="t" r="r" b="b"/>
              <a:pathLst>
                <a:path w="310" h="206" extrusionOk="0">
                  <a:moveTo>
                    <a:pt x="99" y="0"/>
                  </a:moveTo>
                  <a:cubicBezTo>
                    <a:pt x="68" y="0"/>
                    <a:pt x="34" y="14"/>
                    <a:pt x="0" y="48"/>
                  </a:cubicBezTo>
                  <a:cubicBezTo>
                    <a:pt x="117" y="165"/>
                    <a:pt x="189" y="205"/>
                    <a:pt x="226" y="205"/>
                  </a:cubicBezTo>
                  <a:cubicBezTo>
                    <a:pt x="310" y="205"/>
                    <a:pt x="222" y="0"/>
                    <a:pt x="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2" name="Google Shape;12932;p19"/>
            <p:cNvSpPr/>
            <p:nvPr/>
          </p:nvSpPr>
          <p:spPr>
            <a:xfrm>
              <a:off x="6085725" y="1728500"/>
              <a:ext cx="13100" cy="7500"/>
            </a:xfrm>
            <a:custGeom>
              <a:avLst/>
              <a:gdLst/>
              <a:ahLst/>
              <a:cxnLst/>
              <a:rect l="l" t="t" r="r" b="b"/>
              <a:pathLst>
                <a:path w="524" h="300" extrusionOk="0">
                  <a:moveTo>
                    <a:pt x="75" y="1"/>
                  </a:moveTo>
                  <a:cubicBezTo>
                    <a:pt x="0" y="225"/>
                    <a:pt x="50" y="299"/>
                    <a:pt x="125" y="299"/>
                  </a:cubicBezTo>
                  <a:cubicBezTo>
                    <a:pt x="274" y="299"/>
                    <a:pt x="523" y="1"/>
                    <a:pt x="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3" name="Google Shape;12933;p19"/>
            <p:cNvSpPr/>
            <p:nvPr/>
          </p:nvSpPr>
          <p:spPr>
            <a:xfrm>
              <a:off x="2529725" y="1737225"/>
              <a:ext cx="5625" cy="6700"/>
            </a:xfrm>
            <a:custGeom>
              <a:avLst/>
              <a:gdLst/>
              <a:ahLst/>
              <a:cxnLst/>
              <a:rect l="l" t="t" r="r" b="b"/>
              <a:pathLst>
                <a:path w="225" h="268" extrusionOk="0">
                  <a:moveTo>
                    <a:pt x="58" y="0"/>
                  </a:moveTo>
                  <a:cubicBezTo>
                    <a:pt x="25" y="0"/>
                    <a:pt x="0" y="25"/>
                    <a:pt x="0" y="100"/>
                  </a:cubicBezTo>
                  <a:cubicBezTo>
                    <a:pt x="0" y="212"/>
                    <a:pt x="56" y="268"/>
                    <a:pt x="112" y="268"/>
                  </a:cubicBezTo>
                  <a:cubicBezTo>
                    <a:pt x="168" y="268"/>
                    <a:pt x="224" y="212"/>
                    <a:pt x="224" y="100"/>
                  </a:cubicBezTo>
                  <a:cubicBezTo>
                    <a:pt x="224" y="100"/>
                    <a:pt x="125" y="0"/>
                    <a:pt x="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4" name="Google Shape;12934;p19"/>
            <p:cNvSpPr/>
            <p:nvPr/>
          </p:nvSpPr>
          <p:spPr>
            <a:xfrm>
              <a:off x="5969925" y="1734100"/>
              <a:ext cx="11225" cy="2525"/>
            </a:xfrm>
            <a:custGeom>
              <a:avLst/>
              <a:gdLst/>
              <a:ahLst/>
              <a:cxnLst/>
              <a:rect l="l" t="t" r="r" b="b"/>
              <a:pathLst>
                <a:path w="449" h="101" extrusionOk="0">
                  <a:moveTo>
                    <a:pt x="0" y="1"/>
                  </a:moveTo>
                  <a:cubicBezTo>
                    <a:pt x="0" y="1"/>
                    <a:pt x="200" y="100"/>
                    <a:pt x="332" y="100"/>
                  </a:cubicBezTo>
                  <a:cubicBezTo>
                    <a:pt x="399" y="100"/>
                    <a:pt x="449" y="75"/>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5" name="Google Shape;12935;p19"/>
            <p:cNvSpPr/>
            <p:nvPr/>
          </p:nvSpPr>
          <p:spPr>
            <a:xfrm>
              <a:off x="6059575" y="1728500"/>
              <a:ext cx="25" cy="22425"/>
            </a:xfrm>
            <a:custGeom>
              <a:avLst/>
              <a:gdLst/>
              <a:ahLst/>
              <a:cxnLst/>
              <a:rect l="l" t="t" r="r" b="b"/>
              <a:pathLst>
                <a:path w="1" h="897" extrusionOk="0">
                  <a:moveTo>
                    <a:pt x="0" y="449"/>
                  </a:moveTo>
                  <a:cubicBezTo>
                    <a:pt x="0" y="897"/>
                    <a:pt x="0" y="1"/>
                    <a:pt x="0" y="44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6" name="Google Shape;12936;p19"/>
            <p:cNvSpPr/>
            <p:nvPr/>
          </p:nvSpPr>
          <p:spPr>
            <a:xfrm>
              <a:off x="6042750" y="1736975"/>
              <a:ext cx="4800" cy="8275"/>
            </a:xfrm>
            <a:custGeom>
              <a:avLst/>
              <a:gdLst/>
              <a:ahLst/>
              <a:cxnLst/>
              <a:rect l="l" t="t" r="r" b="b"/>
              <a:pathLst>
                <a:path w="192" h="331" extrusionOk="0">
                  <a:moveTo>
                    <a:pt x="98" y="1"/>
                  </a:moveTo>
                  <a:cubicBezTo>
                    <a:pt x="73" y="1"/>
                    <a:pt x="40" y="31"/>
                    <a:pt x="1" y="110"/>
                  </a:cubicBezTo>
                  <a:cubicBezTo>
                    <a:pt x="55" y="273"/>
                    <a:pt x="96" y="331"/>
                    <a:pt x="124" y="331"/>
                  </a:cubicBezTo>
                  <a:cubicBezTo>
                    <a:pt x="191" y="331"/>
                    <a:pt x="183" y="1"/>
                    <a:pt x="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7" name="Google Shape;12937;p19"/>
            <p:cNvSpPr/>
            <p:nvPr/>
          </p:nvSpPr>
          <p:spPr>
            <a:xfrm>
              <a:off x="5852250" y="1745300"/>
              <a:ext cx="11250" cy="7950"/>
            </a:xfrm>
            <a:custGeom>
              <a:avLst/>
              <a:gdLst/>
              <a:ahLst/>
              <a:cxnLst/>
              <a:rect l="l" t="t" r="r" b="b"/>
              <a:pathLst>
                <a:path w="450" h="318" extrusionOk="0">
                  <a:moveTo>
                    <a:pt x="449" y="1"/>
                  </a:moveTo>
                  <a:cubicBezTo>
                    <a:pt x="1" y="1"/>
                    <a:pt x="1" y="1"/>
                    <a:pt x="1" y="225"/>
                  </a:cubicBezTo>
                  <a:cubicBezTo>
                    <a:pt x="67" y="291"/>
                    <a:pt x="132" y="318"/>
                    <a:pt x="192" y="318"/>
                  </a:cubicBezTo>
                  <a:cubicBezTo>
                    <a:pt x="337" y="318"/>
                    <a:pt x="449" y="159"/>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8" name="Google Shape;12938;p19"/>
            <p:cNvSpPr/>
            <p:nvPr/>
          </p:nvSpPr>
          <p:spPr>
            <a:xfrm>
              <a:off x="6003550" y="1745400"/>
              <a:ext cx="4775" cy="8275"/>
            </a:xfrm>
            <a:custGeom>
              <a:avLst/>
              <a:gdLst/>
              <a:ahLst/>
              <a:cxnLst/>
              <a:rect l="l" t="t" r="r" b="b"/>
              <a:pathLst>
                <a:path w="191" h="331" extrusionOk="0">
                  <a:moveTo>
                    <a:pt x="124" y="0"/>
                  </a:moveTo>
                  <a:cubicBezTo>
                    <a:pt x="96" y="0"/>
                    <a:pt x="54" y="58"/>
                    <a:pt x="0" y="221"/>
                  </a:cubicBezTo>
                  <a:cubicBezTo>
                    <a:pt x="40" y="300"/>
                    <a:pt x="72" y="330"/>
                    <a:pt x="98" y="330"/>
                  </a:cubicBezTo>
                  <a:cubicBezTo>
                    <a:pt x="182" y="330"/>
                    <a:pt x="191" y="0"/>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9" name="Google Shape;12939;p19"/>
            <p:cNvSpPr/>
            <p:nvPr/>
          </p:nvSpPr>
          <p:spPr>
            <a:xfrm>
              <a:off x="5975525" y="1753275"/>
              <a:ext cx="4700" cy="6500"/>
            </a:xfrm>
            <a:custGeom>
              <a:avLst/>
              <a:gdLst/>
              <a:ahLst/>
              <a:cxnLst/>
              <a:rect l="l" t="t" r="r" b="b"/>
              <a:pathLst>
                <a:path w="188" h="260" extrusionOk="0">
                  <a:moveTo>
                    <a:pt x="113" y="1"/>
                  </a:moveTo>
                  <a:cubicBezTo>
                    <a:pt x="85" y="1"/>
                    <a:pt x="48" y="35"/>
                    <a:pt x="0" y="130"/>
                  </a:cubicBezTo>
                  <a:cubicBezTo>
                    <a:pt x="48" y="225"/>
                    <a:pt x="85" y="259"/>
                    <a:pt x="113" y="259"/>
                  </a:cubicBezTo>
                  <a:cubicBezTo>
                    <a:pt x="187" y="259"/>
                    <a:pt x="187" y="1"/>
                    <a:pt x="1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0" name="Google Shape;12940;p19"/>
            <p:cNvSpPr/>
            <p:nvPr/>
          </p:nvSpPr>
          <p:spPr>
            <a:xfrm>
              <a:off x="6261275" y="1755650"/>
              <a:ext cx="23300" cy="6500"/>
            </a:xfrm>
            <a:custGeom>
              <a:avLst/>
              <a:gdLst/>
              <a:ahLst/>
              <a:cxnLst/>
              <a:rect l="l" t="t" r="r" b="b"/>
              <a:pathLst>
                <a:path w="932" h="260" extrusionOk="0">
                  <a:moveTo>
                    <a:pt x="398" y="0"/>
                  </a:moveTo>
                  <a:cubicBezTo>
                    <a:pt x="201" y="0"/>
                    <a:pt x="0" y="70"/>
                    <a:pt x="0" y="259"/>
                  </a:cubicBezTo>
                  <a:lnTo>
                    <a:pt x="673" y="259"/>
                  </a:lnTo>
                  <a:cubicBezTo>
                    <a:pt x="932" y="130"/>
                    <a:pt x="667" y="0"/>
                    <a:pt x="3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1" name="Google Shape;12941;p19"/>
            <p:cNvSpPr/>
            <p:nvPr/>
          </p:nvSpPr>
          <p:spPr>
            <a:xfrm>
              <a:off x="5745800" y="1756525"/>
              <a:ext cx="16825" cy="7950"/>
            </a:xfrm>
            <a:custGeom>
              <a:avLst/>
              <a:gdLst/>
              <a:ahLst/>
              <a:cxnLst/>
              <a:rect l="l" t="t" r="r" b="b"/>
              <a:pathLst>
                <a:path w="673" h="318" extrusionOk="0">
                  <a:moveTo>
                    <a:pt x="673" y="0"/>
                  </a:moveTo>
                  <a:cubicBezTo>
                    <a:pt x="225" y="0"/>
                    <a:pt x="1" y="0"/>
                    <a:pt x="1" y="224"/>
                  </a:cubicBezTo>
                  <a:cubicBezTo>
                    <a:pt x="66" y="290"/>
                    <a:pt x="151" y="317"/>
                    <a:pt x="238" y="317"/>
                  </a:cubicBezTo>
                  <a:cubicBezTo>
                    <a:pt x="449" y="317"/>
                    <a:pt x="673" y="159"/>
                    <a:pt x="6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2" name="Google Shape;12942;p19"/>
            <p:cNvSpPr/>
            <p:nvPr/>
          </p:nvSpPr>
          <p:spPr>
            <a:xfrm>
              <a:off x="5807425" y="1758875"/>
              <a:ext cx="4700" cy="6500"/>
            </a:xfrm>
            <a:custGeom>
              <a:avLst/>
              <a:gdLst/>
              <a:ahLst/>
              <a:cxnLst/>
              <a:rect l="l" t="t" r="r" b="b"/>
              <a:pathLst>
                <a:path w="188" h="260" extrusionOk="0">
                  <a:moveTo>
                    <a:pt x="113" y="1"/>
                  </a:moveTo>
                  <a:cubicBezTo>
                    <a:pt x="86" y="1"/>
                    <a:pt x="48" y="35"/>
                    <a:pt x="1" y="130"/>
                  </a:cubicBezTo>
                  <a:cubicBezTo>
                    <a:pt x="48" y="225"/>
                    <a:pt x="86" y="260"/>
                    <a:pt x="113" y="260"/>
                  </a:cubicBezTo>
                  <a:cubicBezTo>
                    <a:pt x="188" y="260"/>
                    <a:pt x="188" y="1"/>
                    <a:pt x="1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3" name="Google Shape;12943;p19"/>
            <p:cNvSpPr/>
            <p:nvPr/>
          </p:nvSpPr>
          <p:spPr>
            <a:xfrm>
              <a:off x="6022000" y="1754200"/>
              <a:ext cx="20775" cy="7950"/>
            </a:xfrm>
            <a:custGeom>
              <a:avLst/>
              <a:gdLst/>
              <a:ahLst/>
              <a:cxnLst/>
              <a:rect l="l" t="t" r="r" b="b"/>
              <a:pathLst>
                <a:path w="831" h="318" extrusionOk="0">
                  <a:moveTo>
                    <a:pt x="473" y="0"/>
                  </a:moveTo>
                  <a:cubicBezTo>
                    <a:pt x="290" y="0"/>
                    <a:pt x="0" y="159"/>
                    <a:pt x="159" y="317"/>
                  </a:cubicBezTo>
                  <a:cubicBezTo>
                    <a:pt x="607" y="317"/>
                    <a:pt x="831" y="317"/>
                    <a:pt x="607" y="93"/>
                  </a:cubicBezTo>
                  <a:cubicBezTo>
                    <a:pt x="607" y="27"/>
                    <a:pt x="549" y="0"/>
                    <a:pt x="4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4" name="Google Shape;12944;p19"/>
            <p:cNvSpPr/>
            <p:nvPr/>
          </p:nvSpPr>
          <p:spPr>
            <a:xfrm>
              <a:off x="5521675" y="1762125"/>
              <a:ext cx="28050" cy="34525"/>
            </a:xfrm>
            <a:custGeom>
              <a:avLst/>
              <a:gdLst/>
              <a:ahLst/>
              <a:cxnLst/>
              <a:rect l="l" t="t" r="r" b="b"/>
              <a:pathLst>
                <a:path w="1122" h="1381" extrusionOk="0">
                  <a:moveTo>
                    <a:pt x="1" y="0"/>
                  </a:moveTo>
                  <a:cubicBezTo>
                    <a:pt x="1" y="601"/>
                    <a:pt x="180" y="1380"/>
                    <a:pt x="857" y="1380"/>
                  </a:cubicBezTo>
                  <a:cubicBezTo>
                    <a:pt x="938" y="1380"/>
                    <a:pt x="1026" y="1369"/>
                    <a:pt x="1122" y="1345"/>
                  </a:cubicBezTo>
                  <a:cubicBezTo>
                    <a:pt x="673" y="897"/>
                    <a:pt x="897"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5" name="Google Shape;12945;p19"/>
            <p:cNvSpPr/>
            <p:nvPr/>
          </p:nvSpPr>
          <p:spPr>
            <a:xfrm>
              <a:off x="5986725" y="1767725"/>
              <a:ext cx="25" cy="25"/>
            </a:xfrm>
            <a:custGeom>
              <a:avLst/>
              <a:gdLst/>
              <a:ahLst/>
              <a:cxnLst/>
              <a:rect l="l" t="t" r="r" b="b"/>
              <a:pathLst>
                <a:path w="1" h="1" extrusionOk="0">
                  <a:moveTo>
                    <a:pt x="1"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6" name="Google Shape;12946;p19"/>
            <p:cNvSpPr/>
            <p:nvPr/>
          </p:nvSpPr>
          <p:spPr>
            <a:xfrm>
              <a:off x="5981125" y="1767725"/>
              <a:ext cx="5625" cy="16825"/>
            </a:xfrm>
            <a:custGeom>
              <a:avLst/>
              <a:gdLst/>
              <a:ahLst/>
              <a:cxnLst/>
              <a:rect l="l" t="t" r="r" b="b"/>
              <a:pathLst>
                <a:path w="225" h="673" extrusionOk="0">
                  <a:moveTo>
                    <a:pt x="225" y="0"/>
                  </a:moveTo>
                  <a:lnTo>
                    <a:pt x="225" y="0"/>
                  </a:lnTo>
                  <a:cubicBezTo>
                    <a:pt x="1" y="673"/>
                    <a:pt x="225"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7" name="Google Shape;12947;p19"/>
            <p:cNvSpPr/>
            <p:nvPr/>
          </p:nvSpPr>
          <p:spPr>
            <a:xfrm>
              <a:off x="5947500" y="1770600"/>
              <a:ext cx="4800" cy="8275"/>
            </a:xfrm>
            <a:custGeom>
              <a:avLst/>
              <a:gdLst/>
              <a:ahLst/>
              <a:cxnLst/>
              <a:rect l="l" t="t" r="r" b="b"/>
              <a:pathLst>
                <a:path w="192" h="331" extrusionOk="0">
                  <a:moveTo>
                    <a:pt x="98" y="0"/>
                  </a:moveTo>
                  <a:cubicBezTo>
                    <a:pt x="73" y="0"/>
                    <a:pt x="40" y="31"/>
                    <a:pt x="1" y="109"/>
                  </a:cubicBezTo>
                  <a:cubicBezTo>
                    <a:pt x="55" y="273"/>
                    <a:pt x="96" y="330"/>
                    <a:pt x="124" y="330"/>
                  </a:cubicBezTo>
                  <a:cubicBezTo>
                    <a:pt x="191" y="330"/>
                    <a:pt x="183" y="0"/>
                    <a:pt x="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8" name="Google Shape;12948;p19"/>
            <p:cNvSpPr/>
            <p:nvPr/>
          </p:nvSpPr>
          <p:spPr>
            <a:xfrm>
              <a:off x="6003550" y="1770600"/>
              <a:ext cx="4775" cy="8275"/>
            </a:xfrm>
            <a:custGeom>
              <a:avLst/>
              <a:gdLst/>
              <a:ahLst/>
              <a:cxnLst/>
              <a:rect l="l" t="t" r="r" b="b"/>
              <a:pathLst>
                <a:path w="191" h="331" extrusionOk="0">
                  <a:moveTo>
                    <a:pt x="98" y="0"/>
                  </a:moveTo>
                  <a:cubicBezTo>
                    <a:pt x="72" y="0"/>
                    <a:pt x="40" y="31"/>
                    <a:pt x="0" y="109"/>
                  </a:cubicBezTo>
                  <a:cubicBezTo>
                    <a:pt x="54" y="273"/>
                    <a:pt x="96" y="330"/>
                    <a:pt x="124" y="330"/>
                  </a:cubicBezTo>
                  <a:cubicBezTo>
                    <a:pt x="191" y="330"/>
                    <a:pt x="182" y="0"/>
                    <a:pt x="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9" name="Google Shape;12949;p19"/>
            <p:cNvSpPr/>
            <p:nvPr/>
          </p:nvSpPr>
          <p:spPr>
            <a:xfrm>
              <a:off x="5818650" y="1776600"/>
              <a:ext cx="11225" cy="7950"/>
            </a:xfrm>
            <a:custGeom>
              <a:avLst/>
              <a:gdLst/>
              <a:ahLst/>
              <a:cxnLst/>
              <a:rect l="l" t="t" r="r" b="b"/>
              <a:pathLst>
                <a:path w="449" h="318" extrusionOk="0">
                  <a:moveTo>
                    <a:pt x="257" y="1"/>
                  </a:moveTo>
                  <a:cubicBezTo>
                    <a:pt x="112" y="1"/>
                    <a:pt x="0" y="159"/>
                    <a:pt x="0" y="318"/>
                  </a:cubicBezTo>
                  <a:cubicBezTo>
                    <a:pt x="448" y="318"/>
                    <a:pt x="448" y="318"/>
                    <a:pt x="448" y="94"/>
                  </a:cubicBezTo>
                  <a:cubicBezTo>
                    <a:pt x="383" y="28"/>
                    <a:pt x="317" y="1"/>
                    <a:pt x="2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0" name="Google Shape;12950;p19"/>
            <p:cNvSpPr/>
            <p:nvPr/>
          </p:nvSpPr>
          <p:spPr>
            <a:xfrm>
              <a:off x="5869075" y="1778925"/>
              <a:ext cx="5625" cy="25"/>
            </a:xfrm>
            <a:custGeom>
              <a:avLst/>
              <a:gdLst/>
              <a:ahLst/>
              <a:cxnLst/>
              <a:rect l="l" t="t" r="r" b="b"/>
              <a:pathLst>
                <a:path w="225" h="1" extrusionOk="0">
                  <a:moveTo>
                    <a:pt x="224" y="1"/>
                  </a:moveTo>
                  <a:lnTo>
                    <a:pt x="0" y="1"/>
                  </a:lnTo>
                  <a:cubicBezTo>
                    <a:pt x="0" y="1"/>
                    <a:pt x="224" y="1"/>
                    <a:pt x="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1" name="Google Shape;12951;p19"/>
            <p:cNvSpPr/>
            <p:nvPr/>
          </p:nvSpPr>
          <p:spPr>
            <a:xfrm>
              <a:off x="5745800" y="1783750"/>
              <a:ext cx="7700" cy="7325"/>
            </a:xfrm>
            <a:custGeom>
              <a:avLst/>
              <a:gdLst/>
              <a:ahLst/>
              <a:cxnLst/>
              <a:rect l="l" t="t" r="r" b="b"/>
              <a:pathLst>
                <a:path w="308" h="293" extrusionOk="0">
                  <a:moveTo>
                    <a:pt x="235" y="1"/>
                  </a:moveTo>
                  <a:cubicBezTo>
                    <a:pt x="200" y="1"/>
                    <a:pt x="127" y="66"/>
                    <a:pt x="1" y="256"/>
                  </a:cubicBezTo>
                  <a:cubicBezTo>
                    <a:pt x="27" y="282"/>
                    <a:pt x="53" y="293"/>
                    <a:pt x="78" y="293"/>
                  </a:cubicBezTo>
                  <a:cubicBezTo>
                    <a:pt x="207" y="293"/>
                    <a:pt x="308" y="1"/>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2" name="Google Shape;12952;p19"/>
            <p:cNvSpPr/>
            <p:nvPr/>
          </p:nvSpPr>
          <p:spPr>
            <a:xfrm>
              <a:off x="5848975" y="1786450"/>
              <a:ext cx="14525" cy="9300"/>
            </a:xfrm>
            <a:custGeom>
              <a:avLst/>
              <a:gdLst/>
              <a:ahLst/>
              <a:cxnLst/>
              <a:rect l="l" t="t" r="r" b="b"/>
              <a:pathLst>
                <a:path w="581" h="372" extrusionOk="0">
                  <a:moveTo>
                    <a:pt x="205" y="1"/>
                  </a:moveTo>
                  <a:cubicBezTo>
                    <a:pt x="100" y="1"/>
                    <a:pt x="1" y="109"/>
                    <a:pt x="132" y="372"/>
                  </a:cubicBezTo>
                  <a:cubicBezTo>
                    <a:pt x="356" y="372"/>
                    <a:pt x="580" y="372"/>
                    <a:pt x="356" y="148"/>
                  </a:cubicBezTo>
                  <a:cubicBezTo>
                    <a:pt x="356" y="55"/>
                    <a:pt x="279" y="1"/>
                    <a:pt x="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3" name="Google Shape;12953;p19"/>
            <p:cNvSpPr/>
            <p:nvPr/>
          </p:nvSpPr>
          <p:spPr>
            <a:xfrm>
              <a:off x="5219125" y="1795725"/>
              <a:ext cx="11225" cy="5650"/>
            </a:xfrm>
            <a:custGeom>
              <a:avLst/>
              <a:gdLst/>
              <a:ahLst/>
              <a:cxnLst/>
              <a:rect l="l" t="t" r="r" b="b"/>
              <a:pathLst>
                <a:path w="449" h="226" extrusionOk="0">
                  <a:moveTo>
                    <a:pt x="449" y="1"/>
                  </a:moveTo>
                  <a:cubicBezTo>
                    <a:pt x="225" y="1"/>
                    <a:pt x="225" y="225"/>
                    <a:pt x="1" y="225"/>
                  </a:cubicBezTo>
                  <a:cubicBezTo>
                    <a:pt x="225" y="225"/>
                    <a:pt x="449" y="225"/>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4" name="Google Shape;12954;p19"/>
            <p:cNvSpPr/>
            <p:nvPr/>
          </p:nvSpPr>
          <p:spPr>
            <a:xfrm>
              <a:off x="5729000" y="1793425"/>
              <a:ext cx="11225" cy="7950"/>
            </a:xfrm>
            <a:custGeom>
              <a:avLst/>
              <a:gdLst/>
              <a:ahLst/>
              <a:cxnLst/>
              <a:rect l="l" t="t" r="r" b="b"/>
              <a:pathLst>
                <a:path w="449" h="318" extrusionOk="0">
                  <a:moveTo>
                    <a:pt x="257" y="0"/>
                  </a:moveTo>
                  <a:cubicBezTo>
                    <a:pt x="112" y="0"/>
                    <a:pt x="0" y="159"/>
                    <a:pt x="0" y="317"/>
                  </a:cubicBezTo>
                  <a:cubicBezTo>
                    <a:pt x="449" y="317"/>
                    <a:pt x="449" y="317"/>
                    <a:pt x="449" y="93"/>
                  </a:cubicBezTo>
                  <a:cubicBezTo>
                    <a:pt x="383" y="27"/>
                    <a:pt x="317"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5" name="Google Shape;12955;p19"/>
            <p:cNvSpPr/>
            <p:nvPr/>
          </p:nvSpPr>
          <p:spPr>
            <a:xfrm>
              <a:off x="5745800" y="1795725"/>
              <a:ext cx="28050" cy="11250"/>
            </a:xfrm>
            <a:custGeom>
              <a:avLst/>
              <a:gdLst/>
              <a:ahLst/>
              <a:cxnLst/>
              <a:rect l="l" t="t" r="r" b="b"/>
              <a:pathLst>
                <a:path w="1122" h="450" extrusionOk="0">
                  <a:moveTo>
                    <a:pt x="225" y="1"/>
                  </a:moveTo>
                  <a:cubicBezTo>
                    <a:pt x="1" y="449"/>
                    <a:pt x="225" y="449"/>
                    <a:pt x="673" y="449"/>
                  </a:cubicBezTo>
                  <a:cubicBezTo>
                    <a:pt x="673" y="225"/>
                    <a:pt x="1121" y="1"/>
                    <a:pt x="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6" name="Google Shape;12956;p19"/>
            <p:cNvSpPr/>
            <p:nvPr/>
          </p:nvSpPr>
          <p:spPr>
            <a:xfrm>
              <a:off x="5846650" y="1823750"/>
              <a:ext cx="11225" cy="25"/>
            </a:xfrm>
            <a:custGeom>
              <a:avLst/>
              <a:gdLst/>
              <a:ahLst/>
              <a:cxnLst/>
              <a:rect l="l" t="t" r="r" b="b"/>
              <a:pathLst>
                <a:path w="449" h="1" extrusionOk="0">
                  <a:moveTo>
                    <a:pt x="1" y="0"/>
                  </a:moveTo>
                  <a:lnTo>
                    <a:pt x="225" y="0"/>
                  </a:lnTo>
                  <a:cubicBezTo>
                    <a:pt x="449" y="0"/>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7" name="Google Shape;12957;p19"/>
            <p:cNvSpPr/>
            <p:nvPr/>
          </p:nvSpPr>
          <p:spPr>
            <a:xfrm>
              <a:off x="5913900" y="1798850"/>
              <a:ext cx="5625" cy="2525"/>
            </a:xfrm>
            <a:custGeom>
              <a:avLst/>
              <a:gdLst/>
              <a:ahLst/>
              <a:cxnLst/>
              <a:rect l="l" t="t" r="r" b="b"/>
              <a:pathLst>
                <a:path w="225" h="101" extrusionOk="0">
                  <a:moveTo>
                    <a:pt x="166" y="0"/>
                  </a:moveTo>
                  <a:cubicBezTo>
                    <a:pt x="100" y="0"/>
                    <a:pt x="0" y="100"/>
                    <a:pt x="0" y="100"/>
                  </a:cubicBezTo>
                  <a:lnTo>
                    <a:pt x="224" y="100"/>
                  </a:lnTo>
                  <a:cubicBezTo>
                    <a:pt x="224" y="25"/>
                    <a:pt x="199" y="0"/>
                    <a:pt x="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8" name="Google Shape;12958;p19"/>
            <p:cNvSpPr/>
            <p:nvPr/>
          </p:nvSpPr>
          <p:spPr>
            <a:xfrm>
              <a:off x="5930700" y="1801350"/>
              <a:ext cx="11225" cy="2500"/>
            </a:xfrm>
            <a:custGeom>
              <a:avLst/>
              <a:gdLst/>
              <a:ahLst/>
              <a:cxnLst/>
              <a:rect l="l" t="t" r="r" b="b"/>
              <a:pathLst>
                <a:path w="449" h="100" extrusionOk="0">
                  <a:moveTo>
                    <a:pt x="1" y="0"/>
                  </a:moveTo>
                  <a:cubicBezTo>
                    <a:pt x="1" y="75"/>
                    <a:pt x="50" y="100"/>
                    <a:pt x="117" y="100"/>
                  </a:cubicBezTo>
                  <a:cubicBezTo>
                    <a:pt x="250" y="100"/>
                    <a:pt x="449"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9" name="Google Shape;12959;p19"/>
            <p:cNvSpPr/>
            <p:nvPr/>
          </p:nvSpPr>
          <p:spPr>
            <a:xfrm>
              <a:off x="5824250" y="1810050"/>
              <a:ext cx="5625" cy="2525"/>
            </a:xfrm>
            <a:custGeom>
              <a:avLst/>
              <a:gdLst/>
              <a:ahLst/>
              <a:cxnLst/>
              <a:rect l="l" t="t" r="r" b="b"/>
              <a:pathLst>
                <a:path w="225" h="101" extrusionOk="0">
                  <a:moveTo>
                    <a:pt x="58" y="1"/>
                  </a:moveTo>
                  <a:cubicBezTo>
                    <a:pt x="25" y="1"/>
                    <a:pt x="0" y="26"/>
                    <a:pt x="0" y="100"/>
                  </a:cubicBezTo>
                  <a:lnTo>
                    <a:pt x="224" y="100"/>
                  </a:lnTo>
                  <a:cubicBezTo>
                    <a:pt x="224" y="100"/>
                    <a:pt x="125"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0" name="Google Shape;12960;p19"/>
            <p:cNvSpPr/>
            <p:nvPr/>
          </p:nvSpPr>
          <p:spPr>
            <a:xfrm>
              <a:off x="5521675" y="1811425"/>
              <a:ext cx="37700" cy="17950"/>
            </a:xfrm>
            <a:custGeom>
              <a:avLst/>
              <a:gdLst/>
              <a:ahLst/>
              <a:cxnLst/>
              <a:rect l="l" t="t" r="r" b="b"/>
              <a:pathLst>
                <a:path w="1508" h="718" extrusionOk="0">
                  <a:moveTo>
                    <a:pt x="152" y="0"/>
                  </a:moveTo>
                  <a:cubicBezTo>
                    <a:pt x="85" y="0"/>
                    <a:pt x="32" y="14"/>
                    <a:pt x="1" y="45"/>
                  </a:cubicBezTo>
                  <a:cubicBezTo>
                    <a:pt x="449" y="45"/>
                    <a:pt x="673" y="718"/>
                    <a:pt x="1122" y="718"/>
                  </a:cubicBezTo>
                  <a:cubicBezTo>
                    <a:pt x="1507" y="525"/>
                    <a:pt x="566" y="0"/>
                    <a:pt x="1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1" name="Google Shape;12961;p19"/>
            <p:cNvSpPr/>
            <p:nvPr/>
          </p:nvSpPr>
          <p:spPr>
            <a:xfrm>
              <a:off x="5566500" y="1812550"/>
              <a:ext cx="11250" cy="11225"/>
            </a:xfrm>
            <a:custGeom>
              <a:avLst/>
              <a:gdLst/>
              <a:ahLst/>
              <a:cxnLst/>
              <a:rect l="l" t="t" r="r" b="b"/>
              <a:pathLst>
                <a:path w="450" h="449" extrusionOk="0">
                  <a:moveTo>
                    <a:pt x="1" y="0"/>
                  </a:moveTo>
                  <a:lnTo>
                    <a:pt x="449" y="448"/>
                  </a:lnTo>
                  <a:cubicBezTo>
                    <a:pt x="449" y="224"/>
                    <a:pt x="449" y="22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2" name="Google Shape;12962;p19"/>
            <p:cNvSpPr/>
            <p:nvPr/>
          </p:nvSpPr>
          <p:spPr>
            <a:xfrm>
              <a:off x="5729000" y="1818150"/>
              <a:ext cx="11225" cy="2500"/>
            </a:xfrm>
            <a:custGeom>
              <a:avLst/>
              <a:gdLst/>
              <a:ahLst/>
              <a:cxnLst/>
              <a:rect l="l" t="t" r="r" b="b"/>
              <a:pathLst>
                <a:path w="449" h="100" extrusionOk="0">
                  <a:moveTo>
                    <a:pt x="0" y="0"/>
                  </a:moveTo>
                  <a:cubicBezTo>
                    <a:pt x="0" y="0"/>
                    <a:pt x="200" y="100"/>
                    <a:pt x="332" y="100"/>
                  </a:cubicBezTo>
                  <a:cubicBezTo>
                    <a:pt x="399" y="100"/>
                    <a:pt x="449" y="75"/>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3" name="Google Shape;12963;p19"/>
            <p:cNvSpPr/>
            <p:nvPr/>
          </p:nvSpPr>
          <p:spPr>
            <a:xfrm>
              <a:off x="6278075" y="1829350"/>
              <a:ext cx="84075" cy="50450"/>
            </a:xfrm>
            <a:custGeom>
              <a:avLst/>
              <a:gdLst/>
              <a:ahLst/>
              <a:cxnLst/>
              <a:rect l="l" t="t" r="r" b="b"/>
              <a:pathLst>
                <a:path w="3363" h="2018" extrusionOk="0">
                  <a:moveTo>
                    <a:pt x="1" y="1"/>
                  </a:moveTo>
                  <a:lnTo>
                    <a:pt x="3363" y="2018"/>
                  </a:lnTo>
                  <a:cubicBezTo>
                    <a:pt x="2242" y="1121"/>
                    <a:pt x="1121" y="44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4" name="Google Shape;12964;p19"/>
            <p:cNvSpPr/>
            <p:nvPr/>
          </p:nvSpPr>
          <p:spPr>
            <a:xfrm>
              <a:off x="5569300" y="1829350"/>
              <a:ext cx="16850" cy="4225"/>
            </a:xfrm>
            <a:custGeom>
              <a:avLst/>
              <a:gdLst/>
              <a:ahLst/>
              <a:cxnLst/>
              <a:rect l="l" t="t" r="r" b="b"/>
              <a:pathLst>
                <a:path w="674" h="169" extrusionOk="0">
                  <a:moveTo>
                    <a:pt x="337" y="1"/>
                  </a:moveTo>
                  <a:cubicBezTo>
                    <a:pt x="1" y="113"/>
                    <a:pt x="169" y="169"/>
                    <a:pt x="337" y="169"/>
                  </a:cubicBezTo>
                  <a:cubicBezTo>
                    <a:pt x="505" y="169"/>
                    <a:pt x="673" y="113"/>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5" name="Google Shape;12965;p19"/>
            <p:cNvSpPr/>
            <p:nvPr/>
          </p:nvSpPr>
          <p:spPr>
            <a:xfrm>
              <a:off x="5880275" y="1827025"/>
              <a:ext cx="11225" cy="7950"/>
            </a:xfrm>
            <a:custGeom>
              <a:avLst/>
              <a:gdLst/>
              <a:ahLst/>
              <a:cxnLst/>
              <a:rect l="l" t="t" r="r" b="b"/>
              <a:pathLst>
                <a:path w="449" h="318" extrusionOk="0">
                  <a:moveTo>
                    <a:pt x="159" y="1"/>
                  </a:moveTo>
                  <a:cubicBezTo>
                    <a:pt x="0" y="1"/>
                    <a:pt x="0" y="159"/>
                    <a:pt x="0" y="318"/>
                  </a:cubicBezTo>
                  <a:lnTo>
                    <a:pt x="449" y="94"/>
                  </a:lnTo>
                  <a:cubicBezTo>
                    <a:pt x="317" y="28"/>
                    <a:pt x="225" y="1"/>
                    <a:pt x="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6" name="Google Shape;12966;p19"/>
            <p:cNvSpPr/>
            <p:nvPr/>
          </p:nvSpPr>
          <p:spPr>
            <a:xfrm>
              <a:off x="4429125" y="1831725"/>
              <a:ext cx="4675" cy="6500"/>
            </a:xfrm>
            <a:custGeom>
              <a:avLst/>
              <a:gdLst/>
              <a:ahLst/>
              <a:cxnLst/>
              <a:rect l="l" t="t" r="r" b="b"/>
              <a:pathLst>
                <a:path w="187" h="260" extrusionOk="0">
                  <a:moveTo>
                    <a:pt x="112" y="0"/>
                  </a:moveTo>
                  <a:cubicBezTo>
                    <a:pt x="85" y="0"/>
                    <a:pt x="47" y="35"/>
                    <a:pt x="0" y="130"/>
                  </a:cubicBezTo>
                  <a:cubicBezTo>
                    <a:pt x="47" y="224"/>
                    <a:pt x="85" y="259"/>
                    <a:pt x="112" y="259"/>
                  </a:cubicBezTo>
                  <a:cubicBezTo>
                    <a:pt x="187" y="259"/>
                    <a:pt x="187"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7" name="Google Shape;12967;p19"/>
            <p:cNvSpPr/>
            <p:nvPr/>
          </p:nvSpPr>
          <p:spPr>
            <a:xfrm>
              <a:off x="4434725" y="1851775"/>
              <a:ext cx="11225" cy="25"/>
            </a:xfrm>
            <a:custGeom>
              <a:avLst/>
              <a:gdLst/>
              <a:ahLst/>
              <a:cxnLst/>
              <a:rect l="l" t="t" r="r" b="b"/>
              <a:pathLst>
                <a:path w="449" h="1" extrusionOk="0">
                  <a:moveTo>
                    <a:pt x="0" y="0"/>
                  </a:moveTo>
                  <a:lnTo>
                    <a:pt x="448" y="0"/>
                  </a:lnTo>
                  <a:cubicBezTo>
                    <a:pt x="448" y="0"/>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8" name="Google Shape;12968;p19"/>
            <p:cNvSpPr/>
            <p:nvPr/>
          </p:nvSpPr>
          <p:spPr>
            <a:xfrm>
              <a:off x="5504875" y="1861825"/>
              <a:ext cx="26450" cy="12375"/>
            </a:xfrm>
            <a:custGeom>
              <a:avLst/>
              <a:gdLst/>
              <a:ahLst/>
              <a:cxnLst/>
              <a:rect l="l" t="t" r="r" b="b"/>
              <a:pathLst>
                <a:path w="1058" h="495" extrusionOk="0">
                  <a:moveTo>
                    <a:pt x="273" y="1"/>
                  </a:moveTo>
                  <a:cubicBezTo>
                    <a:pt x="188" y="1"/>
                    <a:pt x="97" y="14"/>
                    <a:pt x="1" y="46"/>
                  </a:cubicBezTo>
                  <a:cubicBezTo>
                    <a:pt x="1" y="270"/>
                    <a:pt x="1" y="495"/>
                    <a:pt x="673" y="495"/>
                  </a:cubicBezTo>
                  <a:cubicBezTo>
                    <a:pt x="1057" y="495"/>
                    <a:pt x="783"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9" name="Google Shape;12969;p19"/>
            <p:cNvSpPr/>
            <p:nvPr/>
          </p:nvSpPr>
          <p:spPr>
            <a:xfrm>
              <a:off x="5527300" y="1866275"/>
              <a:ext cx="22425" cy="19775"/>
            </a:xfrm>
            <a:custGeom>
              <a:avLst/>
              <a:gdLst/>
              <a:ahLst/>
              <a:cxnLst/>
              <a:rect l="l" t="t" r="r" b="b"/>
              <a:pathLst>
                <a:path w="897" h="791" extrusionOk="0">
                  <a:moveTo>
                    <a:pt x="473" y="0"/>
                  </a:moveTo>
                  <a:cubicBezTo>
                    <a:pt x="405" y="0"/>
                    <a:pt x="321" y="28"/>
                    <a:pt x="224" y="92"/>
                  </a:cubicBezTo>
                  <a:cubicBezTo>
                    <a:pt x="897" y="317"/>
                    <a:pt x="0" y="541"/>
                    <a:pt x="0" y="765"/>
                  </a:cubicBezTo>
                  <a:cubicBezTo>
                    <a:pt x="70" y="782"/>
                    <a:pt x="134" y="790"/>
                    <a:pt x="193" y="790"/>
                  </a:cubicBezTo>
                  <a:cubicBezTo>
                    <a:pt x="783" y="790"/>
                    <a:pt x="841" y="0"/>
                    <a:pt x="4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0" name="Google Shape;12970;p19"/>
            <p:cNvSpPr/>
            <p:nvPr/>
          </p:nvSpPr>
          <p:spPr>
            <a:xfrm>
              <a:off x="4451525" y="1874175"/>
              <a:ext cx="16825" cy="11225"/>
            </a:xfrm>
            <a:custGeom>
              <a:avLst/>
              <a:gdLst/>
              <a:ahLst/>
              <a:cxnLst/>
              <a:rect l="l" t="t" r="r" b="b"/>
              <a:pathLst>
                <a:path w="673" h="449" extrusionOk="0">
                  <a:moveTo>
                    <a:pt x="0" y="1"/>
                  </a:moveTo>
                  <a:cubicBezTo>
                    <a:pt x="0" y="225"/>
                    <a:pt x="0" y="449"/>
                    <a:pt x="225" y="449"/>
                  </a:cubicBezTo>
                  <a:cubicBezTo>
                    <a:pt x="673" y="449"/>
                    <a:pt x="225"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1" name="Google Shape;12971;p19"/>
            <p:cNvSpPr/>
            <p:nvPr/>
          </p:nvSpPr>
          <p:spPr>
            <a:xfrm>
              <a:off x="5193525" y="1873025"/>
              <a:ext cx="20025" cy="12375"/>
            </a:xfrm>
            <a:custGeom>
              <a:avLst/>
              <a:gdLst/>
              <a:ahLst/>
              <a:cxnLst/>
              <a:rect l="l" t="t" r="r" b="b"/>
              <a:pathLst>
                <a:path w="801" h="495" extrusionOk="0">
                  <a:moveTo>
                    <a:pt x="682" y="1"/>
                  </a:moveTo>
                  <a:cubicBezTo>
                    <a:pt x="412" y="1"/>
                    <a:pt x="0" y="495"/>
                    <a:pt x="576" y="495"/>
                  </a:cubicBezTo>
                  <a:cubicBezTo>
                    <a:pt x="576" y="271"/>
                    <a:pt x="800" y="271"/>
                    <a:pt x="800" y="47"/>
                  </a:cubicBezTo>
                  <a:cubicBezTo>
                    <a:pt x="768" y="15"/>
                    <a:pt x="727" y="1"/>
                    <a:pt x="6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2" name="Google Shape;12972;p19"/>
            <p:cNvSpPr/>
            <p:nvPr/>
          </p:nvSpPr>
          <p:spPr>
            <a:xfrm>
              <a:off x="5163100" y="1881175"/>
              <a:ext cx="28025" cy="10700"/>
            </a:xfrm>
            <a:custGeom>
              <a:avLst/>
              <a:gdLst/>
              <a:ahLst/>
              <a:cxnLst/>
              <a:rect l="l" t="t" r="r" b="b"/>
              <a:pathLst>
                <a:path w="1121" h="428" extrusionOk="0">
                  <a:moveTo>
                    <a:pt x="477" y="1"/>
                  </a:moveTo>
                  <a:cubicBezTo>
                    <a:pt x="281" y="1"/>
                    <a:pt x="112" y="57"/>
                    <a:pt x="0" y="169"/>
                  </a:cubicBezTo>
                  <a:cubicBezTo>
                    <a:pt x="0" y="358"/>
                    <a:pt x="201" y="428"/>
                    <a:pt x="432" y="428"/>
                  </a:cubicBezTo>
                  <a:cubicBezTo>
                    <a:pt x="747" y="428"/>
                    <a:pt x="1121" y="298"/>
                    <a:pt x="1121" y="169"/>
                  </a:cubicBezTo>
                  <a:cubicBezTo>
                    <a:pt x="897" y="57"/>
                    <a:pt x="673" y="1"/>
                    <a:pt x="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3" name="Google Shape;12973;p19"/>
            <p:cNvSpPr/>
            <p:nvPr/>
          </p:nvSpPr>
          <p:spPr>
            <a:xfrm>
              <a:off x="5191125" y="1890975"/>
              <a:ext cx="39225" cy="11250"/>
            </a:xfrm>
            <a:custGeom>
              <a:avLst/>
              <a:gdLst/>
              <a:ahLst/>
              <a:cxnLst/>
              <a:rect l="l" t="t" r="r" b="b"/>
              <a:pathLst>
                <a:path w="1569" h="450" extrusionOk="0">
                  <a:moveTo>
                    <a:pt x="1569" y="1"/>
                  </a:moveTo>
                  <a:cubicBezTo>
                    <a:pt x="896" y="1"/>
                    <a:pt x="224" y="1"/>
                    <a:pt x="0" y="449"/>
                  </a:cubicBezTo>
                  <a:cubicBezTo>
                    <a:pt x="448" y="225"/>
                    <a:pt x="1345" y="449"/>
                    <a:pt x="15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4" name="Google Shape;12974;p19"/>
            <p:cNvSpPr/>
            <p:nvPr/>
          </p:nvSpPr>
          <p:spPr>
            <a:xfrm>
              <a:off x="5527300" y="1888250"/>
              <a:ext cx="4775" cy="8275"/>
            </a:xfrm>
            <a:custGeom>
              <a:avLst/>
              <a:gdLst/>
              <a:ahLst/>
              <a:cxnLst/>
              <a:rect l="l" t="t" r="r" b="b"/>
              <a:pathLst>
                <a:path w="191" h="331" extrusionOk="0">
                  <a:moveTo>
                    <a:pt x="98" y="1"/>
                  </a:moveTo>
                  <a:cubicBezTo>
                    <a:pt x="72" y="1"/>
                    <a:pt x="40" y="31"/>
                    <a:pt x="0" y="110"/>
                  </a:cubicBezTo>
                  <a:cubicBezTo>
                    <a:pt x="54" y="273"/>
                    <a:pt x="96" y="331"/>
                    <a:pt x="124" y="331"/>
                  </a:cubicBezTo>
                  <a:cubicBezTo>
                    <a:pt x="191" y="331"/>
                    <a:pt x="182" y="1"/>
                    <a:pt x="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5" name="Google Shape;12975;p19"/>
            <p:cNvSpPr/>
            <p:nvPr/>
          </p:nvSpPr>
          <p:spPr>
            <a:xfrm>
              <a:off x="5129475" y="1904550"/>
              <a:ext cx="7850" cy="6500"/>
            </a:xfrm>
            <a:custGeom>
              <a:avLst/>
              <a:gdLst/>
              <a:ahLst/>
              <a:cxnLst/>
              <a:rect l="l" t="t" r="r" b="b"/>
              <a:pathLst>
                <a:path w="314" h="260" extrusionOk="0">
                  <a:moveTo>
                    <a:pt x="136" y="1"/>
                  </a:moveTo>
                  <a:cubicBezTo>
                    <a:pt x="95" y="1"/>
                    <a:pt x="48" y="36"/>
                    <a:pt x="1" y="130"/>
                  </a:cubicBezTo>
                  <a:cubicBezTo>
                    <a:pt x="95" y="225"/>
                    <a:pt x="160" y="260"/>
                    <a:pt x="201" y="260"/>
                  </a:cubicBezTo>
                  <a:cubicBezTo>
                    <a:pt x="313" y="260"/>
                    <a:pt x="249" y="1"/>
                    <a:pt x="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6" name="Google Shape;12976;p19"/>
            <p:cNvSpPr/>
            <p:nvPr/>
          </p:nvSpPr>
          <p:spPr>
            <a:xfrm>
              <a:off x="5572125" y="1915775"/>
              <a:ext cx="4675" cy="6475"/>
            </a:xfrm>
            <a:custGeom>
              <a:avLst/>
              <a:gdLst/>
              <a:ahLst/>
              <a:cxnLst/>
              <a:rect l="l" t="t" r="r" b="b"/>
              <a:pathLst>
                <a:path w="187" h="259" extrusionOk="0">
                  <a:moveTo>
                    <a:pt x="112" y="0"/>
                  </a:moveTo>
                  <a:cubicBezTo>
                    <a:pt x="85" y="0"/>
                    <a:pt x="47" y="35"/>
                    <a:pt x="0" y="129"/>
                  </a:cubicBezTo>
                  <a:cubicBezTo>
                    <a:pt x="47" y="224"/>
                    <a:pt x="85" y="259"/>
                    <a:pt x="112" y="259"/>
                  </a:cubicBezTo>
                  <a:cubicBezTo>
                    <a:pt x="187" y="259"/>
                    <a:pt x="187"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7" name="Google Shape;12977;p19"/>
            <p:cNvSpPr/>
            <p:nvPr/>
          </p:nvSpPr>
          <p:spPr>
            <a:xfrm>
              <a:off x="5510475" y="1914800"/>
              <a:ext cx="16850" cy="4225"/>
            </a:xfrm>
            <a:custGeom>
              <a:avLst/>
              <a:gdLst/>
              <a:ahLst/>
              <a:cxnLst/>
              <a:rect l="l" t="t" r="r" b="b"/>
              <a:pathLst>
                <a:path w="674" h="169" extrusionOk="0">
                  <a:moveTo>
                    <a:pt x="393" y="0"/>
                  </a:moveTo>
                  <a:cubicBezTo>
                    <a:pt x="225" y="0"/>
                    <a:pt x="1" y="56"/>
                    <a:pt x="1" y="168"/>
                  </a:cubicBezTo>
                  <a:lnTo>
                    <a:pt x="449" y="168"/>
                  </a:lnTo>
                  <a:cubicBezTo>
                    <a:pt x="673" y="56"/>
                    <a:pt x="561" y="0"/>
                    <a:pt x="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8" name="Google Shape;12978;p19"/>
            <p:cNvSpPr/>
            <p:nvPr/>
          </p:nvSpPr>
          <p:spPr>
            <a:xfrm>
              <a:off x="5566500" y="1980625"/>
              <a:ext cx="16850" cy="11225"/>
            </a:xfrm>
            <a:custGeom>
              <a:avLst/>
              <a:gdLst/>
              <a:ahLst/>
              <a:cxnLst/>
              <a:rect l="l" t="t" r="r" b="b"/>
              <a:pathLst>
                <a:path w="674" h="449" extrusionOk="0">
                  <a:moveTo>
                    <a:pt x="1" y="1"/>
                  </a:moveTo>
                  <a:cubicBezTo>
                    <a:pt x="1" y="225"/>
                    <a:pt x="225" y="449"/>
                    <a:pt x="673" y="449"/>
                  </a:cubicBezTo>
                  <a:cubicBezTo>
                    <a:pt x="673" y="225"/>
                    <a:pt x="225"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9" name="Google Shape;12979;p19"/>
            <p:cNvSpPr/>
            <p:nvPr/>
          </p:nvSpPr>
          <p:spPr>
            <a:xfrm>
              <a:off x="5291975" y="2008650"/>
              <a:ext cx="11225" cy="7950"/>
            </a:xfrm>
            <a:custGeom>
              <a:avLst/>
              <a:gdLst/>
              <a:ahLst/>
              <a:cxnLst/>
              <a:rect l="l" t="t" r="r" b="b"/>
              <a:pathLst>
                <a:path w="449" h="318" extrusionOk="0">
                  <a:moveTo>
                    <a:pt x="448" y="0"/>
                  </a:moveTo>
                  <a:cubicBezTo>
                    <a:pt x="448" y="0"/>
                    <a:pt x="0" y="0"/>
                    <a:pt x="0" y="224"/>
                  </a:cubicBezTo>
                  <a:cubicBezTo>
                    <a:pt x="0" y="290"/>
                    <a:pt x="39" y="317"/>
                    <a:pt x="93" y="317"/>
                  </a:cubicBezTo>
                  <a:cubicBezTo>
                    <a:pt x="224" y="317"/>
                    <a:pt x="448" y="159"/>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0" name="Google Shape;12980;p19"/>
            <p:cNvSpPr/>
            <p:nvPr/>
          </p:nvSpPr>
          <p:spPr>
            <a:xfrm>
              <a:off x="4675650" y="2019850"/>
              <a:ext cx="28025" cy="5625"/>
            </a:xfrm>
            <a:custGeom>
              <a:avLst/>
              <a:gdLst/>
              <a:ahLst/>
              <a:cxnLst/>
              <a:rect l="l" t="t" r="r" b="b"/>
              <a:pathLst>
                <a:path w="1121" h="225" extrusionOk="0">
                  <a:moveTo>
                    <a:pt x="0" y="1"/>
                  </a:moveTo>
                  <a:cubicBezTo>
                    <a:pt x="0" y="225"/>
                    <a:pt x="1121" y="225"/>
                    <a:pt x="1121" y="225"/>
                  </a:cubicBezTo>
                  <a:cubicBezTo>
                    <a:pt x="1009" y="113"/>
                    <a:pt x="841" y="113"/>
                    <a:pt x="645" y="113"/>
                  </a:cubicBezTo>
                  <a:cubicBezTo>
                    <a:pt x="448" y="113"/>
                    <a:pt x="224" y="113"/>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1" name="Google Shape;12981;p19"/>
            <p:cNvSpPr/>
            <p:nvPr/>
          </p:nvSpPr>
          <p:spPr>
            <a:xfrm>
              <a:off x="5286375" y="2033425"/>
              <a:ext cx="4675" cy="6500"/>
            </a:xfrm>
            <a:custGeom>
              <a:avLst/>
              <a:gdLst/>
              <a:ahLst/>
              <a:cxnLst/>
              <a:rect l="l" t="t" r="r" b="b"/>
              <a:pathLst>
                <a:path w="187" h="260" extrusionOk="0">
                  <a:moveTo>
                    <a:pt x="112" y="1"/>
                  </a:moveTo>
                  <a:cubicBezTo>
                    <a:pt x="85" y="1"/>
                    <a:pt x="47" y="35"/>
                    <a:pt x="0" y="130"/>
                  </a:cubicBezTo>
                  <a:cubicBezTo>
                    <a:pt x="47" y="225"/>
                    <a:pt x="85" y="259"/>
                    <a:pt x="112" y="259"/>
                  </a:cubicBezTo>
                  <a:cubicBezTo>
                    <a:pt x="187" y="259"/>
                    <a:pt x="187" y="1"/>
                    <a:pt x="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2" name="Google Shape;12982;p19"/>
            <p:cNvSpPr/>
            <p:nvPr/>
          </p:nvSpPr>
          <p:spPr>
            <a:xfrm>
              <a:off x="5583325" y="2045375"/>
              <a:ext cx="11225" cy="2525"/>
            </a:xfrm>
            <a:custGeom>
              <a:avLst/>
              <a:gdLst/>
              <a:ahLst/>
              <a:cxnLst/>
              <a:rect l="l" t="t" r="r" b="b"/>
              <a:pathLst>
                <a:path w="449" h="101" extrusionOk="0">
                  <a:moveTo>
                    <a:pt x="116" y="1"/>
                  </a:moveTo>
                  <a:cubicBezTo>
                    <a:pt x="50" y="1"/>
                    <a:pt x="0" y="25"/>
                    <a:pt x="0" y="100"/>
                  </a:cubicBezTo>
                  <a:lnTo>
                    <a:pt x="448" y="100"/>
                  </a:lnTo>
                  <a:cubicBezTo>
                    <a:pt x="448" y="100"/>
                    <a:pt x="249"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3" name="Google Shape;12983;p19"/>
            <p:cNvSpPr/>
            <p:nvPr/>
          </p:nvSpPr>
          <p:spPr>
            <a:xfrm>
              <a:off x="5473950" y="2067925"/>
              <a:ext cx="2925" cy="10275"/>
            </a:xfrm>
            <a:custGeom>
              <a:avLst/>
              <a:gdLst/>
              <a:ahLst/>
              <a:cxnLst/>
              <a:rect l="l" t="t" r="r" b="b"/>
              <a:pathLst>
                <a:path w="117" h="411" extrusionOk="0">
                  <a:moveTo>
                    <a:pt x="104" y="0"/>
                  </a:moveTo>
                  <a:cubicBezTo>
                    <a:pt x="73" y="0"/>
                    <a:pt x="0" y="410"/>
                    <a:pt x="21" y="410"/>
                  </a:cubicBezTo>
                  <a:cubicBezTo>
                    <a:pt x="30" y="410"/>
                    <a:pt x="58" y="329"/>
                    <a:pt x="117" y="95"/>
                  </a:cubicBezTo>
                  <a:cubicBezTo>
                    <a:pt x="117" y="27"/>
                    <a:pt x="112"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4" name="Google Shape;12984;p19"/>
            <p:cNvSpPr/>
            <p:nvPr/>
          </p:nvSpPr>
          <p:spPr>
            <a:xfrm>
              <a:off x="3381375" y="2077275"/>
              <a:ext cx="16825" cy="8425"/>
            </a:xfrm>
            <a:custGeom>
              <a:avLst/>
              <a:gdLst/>
              <a:ahLst/>
              <a:cxnLst/>
              <a:rect l="l" t="t" r="r" b="b"/>
              <a:pathLst>
                <a:path w="673" h="337" extrusionOk="0">
                  <a:moveTo>
                    <a:pt x="336" y="1"/>
                  </a:moveTo>
                  <a:cubicBezTo>
                    <a:pt x="224" y="1"/>
                    <a:pt x="112" y="57"/>
                    <a:pt x="0" y="169"/>
                  </a:cubicBezTo>
                  <a:cubicBezTo>
                    <a:pt x="0" y="281"/>
                    <a:pt x="168" y="337"/>
                    <a:pt x="336" y="337"/>
                  </a:cubicBezTo>
                  <a:cubicBezTo>
                    <a:pt x="504" y="337"/>
                    <a:pt x="672" y="281"/>
                    <a:pt x="672" y="169"/>
                  </a:cubicBezTo>
                  <a:cubicBezTo>
                    <a:pt x="560" y="57"/>
                    <a:pt x="448" y="1"/>
                    <a:pt x="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5" name="Google Shape;12985;p19"/>
            <p:cNvSpPr/>
            <p:nvPr/>
          </p:nvSpPr>
          <p:spPr>
            <a:xfrm>
              <a:off x="5258350" y="2081475"/>
              <a:ext cx="11225" cy="2525"/>
            </a:xfrm>
            <a:custGeom>
              <a:avLst/>
              <a:gdLst/>
              <a:ahLst/>
              <a:cxnLst/>
              <a:rect l="l" t="t" r="r" b="b"/>
              <a:pathLst>
                <a:path w="449" h="101" extrusionOk="0">
                  <a:moveTo>
                    <a:pt x="0" y="1"/>
                  </a:moveTo>
                  <a:cubicBezTo>
                    <a:pt x="0" y="1"/>
                    <a:pt x="200" y="100"/>
                    <a:pt x="332" y="100"/>
                  </a:cubicBezTo>
                  <a:cubicBezTo>
                    <a:pt x="399" y="100"/>
                    <a:pt x="449" y="76"/>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6" name="Google Shape;12986;p19"/>
            <p:cNvSpPr/>
            <p:nvPr/>
          </p:nvSpPr>
          <p:spPr>
            <a:xfrm>
              <a:off x="5034225" y="2089450"/>
              <a:ext cx="4700" cy="6500"/>
            </a:xfrm>
            <a:custGeom>
              <a:avLst/>
              <a:gdLst/>
              <a:ahLst/>
              <a:cxnLst/>
              <a:rect l="l" t="t" r="r" b="b"/>
              <a:pathLst>
                <a:path w="188" h="260" extrusionOk="0">
                  <a:moveTo>
                    <a:pt x="113" y="1"/>
                  </a:moveTo>
                  <a:cubicBezTo>
                    <a:pt x="85" y="1"/>
                    <a:pt x="48" y="35"/>
                    <a:pt x="1" y="130"/>
                  </a:cubicBezTo>
                  <a:cubicBezTo>
                    <a:pt x="48" y="225"/>
                    <a:pt x="85" y="259"/>
                    <a:pt x="113" y="259"/>
                  </a:cubicBezTo>
                  <a:cubicBezTo>
                    <a:pt x="187" y="259"/>
                    <a:pt x="187" y="1"/>
                    <a:pt x="1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7" name="Google Shape;12987;p19"/>
            <p:cNvSpPr/>
            <p:nvPr/>
          </p:nvSpPr>
          <p:spPr>
            <a:xfrm>
              <a:off x="5471250" y="2103975"/>
              <a:ext cx="4800" cy="8275"/>
            </a:xfrm>
            <a:custGeom>
              <a:avLst/>
              <a:gdLst/>
              <a:ahLst/>
              <a:cxnLst/>
              <a:rect l="l" t="t" r="r" b="b"/>
              <a:pathLst>
                <a:path w="192" h="331" extrusionOk="0">
                  <a:moveTo>
                    <a:pt x="124" y="1"/>
                  </a:moveTo>
                  <a:cubicBezTo>
                    <a:pt x="96" y="1"/>
                    <a:pt x="55" y="58"/>
                    <a:pt x="1" y="221"/>
                  </a:cubicBezTo>
                  <a:cubicBezTo>
                    <a:pt x="40" y="300"/>
                    <a:pt x="73" y="331"/>
                    <a:pt x="98" y="331"/>
                  </a:cubicBezTo>
                  <a:cubicBezTo>
                    <a:pt x="183" y="331"/>
                    <a:pt x="191" y="1"/>
                    <a:pt x="1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8" name="Google Shape;12988;p19"/>
            <p:cNvSpPr/>
            <p:nvPr/>
          </p:nvSpPr>
          <p:spPr>
            <a:xfrm>
              <a:off x="5919500" y="2131900"/>
              <a:ext cx="22425" cy="11250"/>
            </a:xfrm>
            <a:custGeom>
              <a:avLst/>
              <a:gdLst/>
              <a:ahLst/>
              <a:cxnLst/>
              <a:rect l="l" t="t" r="r" b="b"/>
              <a:pathLst>
                <a:path w="897" h="450" extrusionOk="0">
                  <a:moveTo>
                    <a:pt x="449" y="1"/>
                  </a:moveTo>
                  <a:cubicBezTo>
                    <a:pt x="0" y="1"/>
                    <a:pt x="0" y="449"/>
                    <a:pt x="449" y="449"/>
                  </a:cubicBezTo>
                  <a:cubicBezTo>
                    <a:pt x="449" y="449"/>
                    <a:pt x="897" y="1"/>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9" name="Google Shape;12989;p19"/>
            <p:cNvSpPr/>
            <p:nvPr/>
          </p:nvSpPr>
          <p:spPr>
            <a:xfrm>
              <a:off x="3431800" y="2139875"/>
              <a:ext cx="7825" cy="6500"/>
            </a:xfrm>
            <a:custGeom>
              <a:avLst/>
              <a:gdLst/>
              <a:ahLst/>
              <a:cxnLst/>
              <a:rect l="l" t="t" r="r" b="b"/>
              <a:pathLst>
                <a:path w="313" h="260" extrusionOk="0">
                  <a:moveTo>
                    <a:pt x="201" y="1"/>
                  </a:moveTo>
                  <a:cubicBezTo>
                    <a:pt x="159" y="1"/>
                    <a:pt x="95" y="35"/>
                    <a:pt x="0" y="130"/>
                  </a:cubicBezTo>
                  <a:cubicBezTo>
                    <a:pt x="47" y="225"/>
                    <a:pt x="95" y="260"/>
                    <a:pt x="136" y="260"/>
                  </a:cubicBezTo>
                  <a:cubicBezTo>
                    <a:pt x="248" y="260"/>
                    <a:pt x="313" y="1"/>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0" name="Google Shape;12990;p19"/>
            <p:cNvSpPr/>
            <p:nvPr/>
          </p:nvSpPr>
          <p:spPr>
            <a:xfrm>
              <a:off x="5992325" y="2143750"/>
              <a:ext cx="44850" cy="7475"/>
            </a:xfrm>
            <a:custGeom>
              <a:avLst/>
              <a:gdLst/>
              <a:ahLst/>
              <a:cxnLst/>
              <a:rect l="l" t="t" r="r" b="b"/>
              <a:pathLst>
                <a:path w="1794" h="299" extrusionOk="0">
                  <a:moveTo>
                    <a:pt x="466" y="0"/>
                  </a:moveTo>
                  <a:cubicBezTo>
                    <a:pt x="300" y="0"/>
                    <a:pt x="150" y="50"/>
                    <a:pt x="1" y="199"/>
                  </a:cubicBezTo>
                  <a:cubicBezTo>
                    <a:pt x="300" y="199"/>
                    <a:pt x="798" y="299"/>
                    <a:pt x="1229" y="299"/>
                  </a:cubicBezTo>
                  <a:cubicBezTo>
                    <a:pt x="1445" y="299"/>
                    <a:pt x="1644" y="274"/>
                    <a:pt x="1794" y="199"/>
                  </a:cubicBezTo>
                  <a:cubicBezTo>
                    <a:pt x="1196" y="199"/>
                    <a:pt x="798"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1" name="Google Shape;12991;p19"/>
            <p:cNvSpPr/>
            <p:nvPr/>
          </p:nvSpPr>
          <p:spPr>
            <a:xfrm>
              <a:off x="3527050" y="2151825"/>
              <a:ext cx="5625" cy="2525"/>
            </a:xfrm>
            <a:custGeom>
              <a:avLst/>
              <a:gdLst/>
              <a:ahLst/>
              <a:cxnLst/>
              <a:rect l="l" t="t" r="r" b="b"/>
              <a:pathLst>
                <a:path w="225" h="101" extrusionOk="0">
                  <a:moveTo>
                    <a:pt x="58" y="1"/>
                  </a:moveTo>
                  <a:cubicBezTo>
                    <a:pt x="25" y="1"/>
                    <a:pt x="0" y="26"/>
                    <a:pt x="0" y="100"/>
                  </a:cubicBezTo>
                  <a:lnTo>
                    <a:pt x="224" y="100"/>
                  </a:lnTo>
                  <a:cubicBezTo>
                    <a:pt x="224" y="100"/>
                    <a:pt x="125"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2" name="Google Shape;12992;p19"/>
            <p:cNvSpPr/>
            <p:nvPr/>
          </p:nvSpPr>
          <p:spPr>
            <a:xfrm>
              <a:off x="6056000" y="2153150"/>
              <a:ext cx="8125" cy="5150"/>
            </a:xfrm>
            <a:custGeom>
              <a:avLst/>
              <a:gdLst/>
              <a:ahLst/>
              <a:cxnLst/>
              <a:rect l="l" t="t" r="r" b="b"/>
              <a:pathLst>
                <a:path w="325" h="206" extrusionOk="0">
                  <a:moveTo>
                    <a:pt x="263" y="0"/>
                  </a:moveTo>
                  <a:cubicBezTo>
                    <a:pt x="248" y="0"/>
                    <a:pt x="211" y="14"/>
                    <a:pt x="143" y="47"/>
                  </a:cubicBezTo>
                  <a:cubicBezTo>
                    <a:pt x="26" y="165"/>
                    <a:pt x="1" y="205"/>
                    <a:pt x="19" y="205"/>
                  </a:cubicBezTo>
                  <a:cubicBezTo>
                    <a:pt x="61" y="205"/>
                    <a:pt x="325" y="0"/>
                    <a:pt x="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3" name="Google Shape;12993;p19"/>
            <p:cNvSpPr/>
            <p:nvPr/>
          </p:nvSpPr>
          <p:spPr>
            <a:xfrm>
              <a:off x="6065175" y="2151075"/>
              <a:ext cx="4700" cy="6500"/>
            </a:xfrm>
            <a:custGeom>
              <a:avLst/>
              <a:gdLst/>
              <a:ahLst/>
              <a:cxnLst/>
              <a:rect l="l" t="t" r="r" b="b"/>
              <a:pathLst>
                <a:path w="188" h="260" extrusionOk="0">
                  <a:moveTo>
                    <a:pt x="112" y="1"/>
                  </a:moveTo>
                  <a:cubicBezTo>
                    <a:pt x="85" y="1"/>
                    <a:pt x="48" y="36"/>
                    <a:pt x="0" y="130"/>
                  </a:cubicBezTo>
                  <a:cubicBezTo>
                    <a:pt x="48" y="225"/>
                    <a:pt x="85" y="260"/>
                    <a:pt x="112" y="260"/>
                  </a:cubicBezTo>
                  <a:cubicBezTo>
                    <a:pt x="187" y="260"/>
                    <a:pt x="187" y="1"/>
                    <a:pt x="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4" name="Google Shape;12994;p19"/>
            <p:cNvSpPr/>
            <p:nvPr/>
          </p:nvSpPr>
          <p:spPr>
            <a:xfrm>
              <a:off x="3381375" y="2156700"/>
              <a:ext cx="9350" cy="6475"/>
            </a:xfrm>
            <a:custGeom>
              <a:avLst/>
              <a:gdLst/>
              <a:ahLst/>
              <a:cxnLst/>
              <a:rect l="l" t="t" r="r" b="b"/>
              <a:pathLst>
                <a:path w="374" h="259" extrusionOk="0">
                  <a:moveTo>
                    <a:pt x="224" y="0"/>
                  </a:moveTo>
                  <a:cubicBezTo>
                    <a:pt x="169" y="0"/>
                    <a:pt x="95" y="35"/>
                    <a:pt x="0" y="129"/>
                  </a:cubicBezTo>
                  <a:cubicBezTo>
                    <a:pt x="95" y="224"/>
                    <a:pt x="169" y="259"/>
                    <a:pt x="224" y="259"/>
                  </a:cubicBezTo>
                  <a:cubicBezTo>
                    <a:pt x="374" y="259"/>
                    <a:pt x="3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5" name="Google Shape;12995;p19"/>
            <p:cNvSpPr/>
            <p:nvPr/>
          </p:nvSpPr>
          <p:spPr>
            <a:xfrm>
              <a:off x="6104400" y="2159925"/>
              <a:ext cx="16825" cy="4225"/>
            </a:xfrm>
            <a:custGeom>
              <a:avLst/>
              <a:gdLst/>
              <a:ahLst/>
              <a:cxnLst/>
              <a:rect l="l" t="t" r="r" b="b"/>
              <a:pathLst>
                <a:path w="673" h="169" extrusionOk="0">
                  <a:moveTo>
                    <a:pt x="224" y="0"/>
                  </a:moveTo>
                  <a:cubicBezTo>
                    <a:pt x="0" y="113"/>
                    <a:pt x="112" y="169"/>
                    <a:pt x="280" y="169"/>
                  </a:cubicBezTo>
                  <a:cubicBezTo>
                    <a:pt x="448" y="169"/>
                    <a:pt x="673" y="113"/>
                    <a:pt x="6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6" name="Google Shape;12996;p19"/>
            <p:cNvSpPr/>
            <p:nvPr/>
          </p:nvSpPr>
          <p:spPr>
            <a:xfrm>
              <a:off x="6136725" y="2162300"/>
              <a:ext cx="12525" cy="6475"/>
            </a:xfrm>
            <a:custGeom>
              <a:avLst/>
              <a:gdLst/>
              <a:ahLst/>
              <a:cxnLst/>
              <a:rect l="l" t="t" r="r" b="b"/>
              <a:pathLst>
                <a:path w="501" h="259" extrusionOk="0">
                  <a:moveTo>
                    <a:pt x="188" y="0"/>
                  </a:moveTo>
                  <a:cubicBezTo>
                    <a:pt x="1" y="0"/>
                    <a:pt x="66" y="259"/>
                    <a:pt x="252" y="259"/>
                  </a:cubicBezTo>
                  <a:cubicBezTo>
                    <a:pt x="321" y="259"/>
                    <a:pt x="405" y="224"/>
                    <a:pt x="500" y="130"/>
                  </a:cubicBezTo>
                  <a:cubicBezTo>
                    <a:pt x="358" y="35"/>
                    <a:pt x="256" y="0"/>
                    <a:pt x="1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7" name="Google Shape;12997;p19"/>
            <p:cNvSpPr/>
            <p:nvPr/>
          </p:nvSpPr>
          <p:spPr>
            <a:xfrm>
              <a:off x="6506175" y="2193550"/>
              <a:ext cx="22425" cy="7950"/>
            </a:xfrm>
            <a:custGeom>
              <a:avLst/>
              <a:gdLst/>
              <a:ahLst/>
              <a:cxnLst/>
              <a:rect l="l" t="t" r="r" b="b"/>
              <a:pathLst>
                <a:path w="897" h="318" extrusionOk="0">
                  <a:moveTo>
                    <a:pt x="738" y="0"/>
                  </a:moveTo>
                  <a:cubicBezTo>
                    <a:pt x="290" y="0"/>
                    <a:pt x="66" y="0"/>
                    <a:pt x="66" y="224"/>
                  </a:cubicBezTo>
                  <a:cubicBezTo>
                    <a:pt x="0" y="290"/>
                    <a:pt x="50" y="317"/>
                    <a:pt x="147" y="317"/>
                  </a:cubicBezTo>
                  <a:cubicBezTo>
                    <a:pt x="383" y="317"/>
                    <a:pt x="896" y="159"/>
                    <a:pt x="7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8" name="Google Shape;12998;p19"/>
            <p:cNvSpPr/>
            <p:nvPr/>
          </p:nvSpPr>
          <p:spPr>
            <a:xfrm>
              <a:off x="3549450" y="2198000"/>
              <a:ext cx="21625" cy="12375"/>
            </a:xfrm>
            <a:custGeom>
              <a:avLst/>
              <a:gdLst/>
              <a:ahLst/>
              <a:cxnLst/>
              <a:rect l="l" t="t" r="r" b="b"/>
              <a:pathLst>
                <a:path w="865" h="495" extrusionOk="0">
                  <a:moveTo>
                    <a:pt x="120" y="1"/>
                  </a:moveTo>
                  <a:cubicBezTo>
                    <a:pt x="74" y="1"/>
                    <a:pt x="33" y="14"/>
                    <a:pt x="1" y="46"/>
                  </a:cubicBezTo>
                  <a:cubicBezTo>
                    <a:pt x="225" y="46"/>
                    <a:pt x="449" y="270"/>
                    <a:pt x="673" y="495"/>
                  </a:cubicBezTo>
                  <a:cubicBezTo>
                    <a:pt x="865" y="495"/>
                    <a:pt x="398"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9" name="Google Shape;12999;p19"/>
            <p:cNvSpPr/>
            <p:nvPr/>
          </p:nvSpPr>
          <p:spPr>
            <a:xfrm>
              <a:off x="3398175" y="2196950"/>
              <a:ext cx="22425" cy="13425"/>
            </a:xfrm>
            <a:custGeom>
              <a:avLst/>
              <a:gdLst/>
              <a:ahLst/>
              <a:cxnLst/>
              <a:rect l="l" t="t" r="r" b="b"/>
              <a:pathLst>
                <a:path w="897" h="537" extrusionOk="0">
                  <a:moveTo>
                    <a:pt x="738" y="0"/>
                  </a:moveTo>
                  <a:cubicBezTo>
                    <a:pt x="481" y="0"/>
                    <a:pt x="0" y="208"/>
                    <a:pt x="0" y="537"/>
                  </a:cubicBezTo>
                  <a:cubicBezTo>
                    <a:pt x="224" y="537"/>
                    <a:pt x="897" y="537"/>
                    <a:pt x="897" y="88"/>
                  </a:cubicBezTo>
                  <a:cubicBezTo>
                    <a:pt x="897" y="28"/>
                    <a:pt x="832" y="0"/>
                    <a:pt x="7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0" name="Google Shape;13000;p19"/>
            <p:cNvSpPr/>
            <p:nvPr/>
          </p:nvSpPr>
          <p:spPr>
            <a:xfrm>
              <a:off x="6496600" y="2208475"/>
              <a:ext cx="37375" cy="7500"/>
            </a:xfrm>
            <a:custGeom>
              <a:avLst/>
              <a:gdLst/>
              <a:ahLst/>
              <a:cxnLst/>
              <a:rect l="l" t="t" r="r" b="b"/>
              <a:pathLst>
                <a:path w="1495" h="300" extrusionOk="0">
                  <a:moveTo>
                    <a:pt x="698" y="1"/>
                  </a:moveTo>
                  <a:cubicBezTo>
                    <a:pt x="449" y="1"/>
                    <a:pt x="150" y="76"/>
                    <a:pt x="0" y="300"/>
                  </a:cubicBezTo>
                  <a:cubicBezTo>
                    <a:pt x="1495" y="300"/>
                    <a:pt x="1196" y="1"/>
                    <a:pt x="6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1" name="Google Shape;13001;p19"/>
            <p:cNvSpPr/>
            <p:nvPr/>
          </p:nvSpPr>
          <p:spPr>
            <a:xfrm>
              <a:off x="3431800" y="2215950"/>
              <a:ext cx="11225" cy="25"/>
            </a:xfrm>
            <a:custGeom>
              <a:avLst/>
              <a:gdLst/>
              <a:ahLst/>
              <a:cxnLst/>
              <a:rect l="l" t="t" r="r" b="b"/>
              <a:pathLst>
                <a:path w="449" h="1" extrusionOk="0">
                  <a:moveTo>
                    <a:pt x="448" y="1"/>
                  </a:move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2" name="Google Shape;13002;p19"/>
            <p:cNvSpPr/>
            <p:nvPr/>
          </p:nvSpPr>
          <p:spPr>
            <a:xfrm>
              <a:off x="3381375" y="2217350"/>
              <a:ext cx="5625" cy="4225"/>
            </a:xfrm>
            <a:custGeom>
              <a:avLst/>
              <a:gdLst/>
              <a:ahLst/>
              <a:cxnLst/>
              <a:rect l="l" t="t" r="r" b="b"/>
              <a:pathLst>
                <a:path w="225" h="169" extrusionOk="0">
                  <a:moveTo>
                    <a:pt x="112" y="1"/>
                  </a:moveTo>
                  <a:cubicBezTo>
                    <a:pt x="56" y="1"/>
                    <a:pt x="0" y="57"/>
                    <a:pt x="0" y="169"/>
                  </a:cubicBezTo>
                  <a:lnTo>
                    <a:pt x="224" y="169"/>
                  </a:lnTo>
                  <a:cubicBezTo>
                    <a:pt x="224" y="57"/>
                    <a:pt x="168" y="1"/>
                    <a:pt x="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3" name="Google Shape;13003;p19"/>
            <p:cNvSpPr/>
            <p:nvPr/>
          </p:nvSpPr>
          <p:spPr>
            <a:xfrm>
              <a:off x="3394150" y="2220375"/>
              <a:ext cx="9650" cy="5150"/>
            </a:xfrm>
            <a:custGeom>
              <a:avLst/>
              <a:gdLst/>
              <a:ahLst/>
              <a:cxnLst/>
              <a:rect l="l" t="t" r="r" b="b"/>
              <a:pathLst>
                <a:path w="386" h="206" extrusionOk="0">
                  <a:moveTo>
                    <a:pt x="214" y="1"/>
                  </a:moveTo>
                  <a:cubicBezTo>
                    <a:pt x="29" y="1"/>
                    <a:pt x="0" y="206"/>
                    <a:pt x="126" y="206"/>
                  </a:cubicBezTo>
                  <a:cubicBezTo>
                    <a:pt x="182" y="206"/>
                    <a:pt x="268" y="165"/>
                    <a:pt x="385" y="48"/>
                  </a:cubicBezTo>
                  <a:cubicBezTo>
                    <a:pt x="318" y="14"/>
                    <a:pt x="261" y="1"/>
                    <a:pt x="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4" name="Google Shape;13004;p19"/>
            <p:cNvSpPr/>
            <p:nvPr/>
          </p:nvSpPr>
          <p:spPr>
            <a:xfrm>
              <a:off x="3392575" y="2229075"/>
              <a:ext cx="11225" cy="20525"/>
            </a:xfrm>
            <a:custGeom>
              <a:avLst/>
              <a:gdLst/>
              <a:ahLst/>
              <a:cxnLst/>
              <a:rect l="l" t="t" r="r" b="b"/>
              <a:pathLst>
                <a:path w="449" h="821" extrusionOk="0">
                  <a:moveTo>
                    <a:pt x="246" y="0"/>
                  </a:moveTo>
                  <a:cubicBezTo>
                    <a:pt x="184" y="0"/>
                    <a:pt x="104" y="44"/>
                    <a:pt x="0" y="148"/>
                  </a:cubicBezTo>
                  <a:cubicBezTo>
                    <a:pt x="448" y="148"/>
                    <a:pt x="0" y="820"/>
                    <a:pt x="448" y="820"/>
                  </a:cubicBezTo>
                  <a:cubicBezTo>
                    <a:pt x="448" y="476"/>
                    <a:pt x="448"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5" name="Google Shape;13005;p19"/>
            <p:cNvSpPr/>
            <p:nvPr/>
          </p:nvSpPr>
          <p:spPr>
            <a:xfrm>
              <a:off x="2423250" y="2231225"/>
              <a:ext cx="22450" cy="12775"/>
            </a:xfrm>
            <a:custGeom>
              <a:avLst/>
              <a:gdLst/>
              <a:ahLst/>
              <a:cxnLst/>
              <a:rect l="l" t="t" r="r" b="b"/>
              <a:pathLst>
                <a:path w="898" h="511" extrusionOk="0">
                  <a:moveTo>
                    <a:pt x="171" y="1"/>
                  </a:moveTo>
                  <a:cubicBezTo>
                    <a:pt x="103" y="1"/>
                    <a:pt x="44" y="19"/>
                    <a:pt x="1" y="62"/>
                  </a:cubicBezTo>
                  <a:cubicBezTo>
                    <a:pt x="225" y="286"/>
                    <a:pt x="673" y="286"/>
                    <a:pt x="897" y="510"/>
                  </a:cubicBezTo>
                  <a:cubicBezTo>
                    <a:pt x="897" y="329"/>
                    <a:pt x="457" y="1"/>
                    <a:pt x="1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6" name="Google Shape;13006;p19"/>
            <p:cNvSpPr/>
            <p:nvPr/>
          </p:nvSpPr>
          <p:spPr>
            <a:xfrm>
              <a:off x="3398175" y="2215950"/>
              <a:ext cx="124450" cy="280175"/>
            </a:xfrm>
            <a:custGeom>
              <a:avLst/>
              <a:gdLst/>
              <a:ahLst/>
              <a:cxnLst/>
              <a:rect l="l" t="t" r="r" b="b"/>
              <a:pathLst>
                <a:path w="4978" h="11207" extrusionOk="0">
                  <a:moveTo>
                    <a:pt x="2242" y="1"/>
                  </a:moveTo>
                  <a:lnTo>
                    <a:pt x="2242" y="1"/>
                  </a:lnTo>
                  <a:cubicBezTo>
                    <a:pt x="2084" y="402"/>
                    <a:pt x="1971" y="805"/>
                    <a:pt x="1892" y="1207"/>
                  </a:cubicBezTo>
                  <a:lnTo>
                    <a:pt x="1892" y="1207"/>
                  </a:lnTo>
                  <a:cubicBezTo>
                    <a:pt x="2098" y="1163"/>
                    <a:pt x="2242" y="761"/>
                    <a:pt x="2242" y="1"/>
                  </a:cubicBezTo>
                  <a:close/>
                  <a:moveTo>
                    <a:pt x="0" y="9862"/>
                  </a:moveTo>
                  <a:cubicBezTo>
                    <a:pt x="0" y="10124"/>
                    <a:pt x="77" y="10233"/>
                    <a:pt x="141" y="10233"/>
                  </a:cubicBezTo>
                  <a:cubicBezTo>
                    <a:pt x="186" y="10233"/>
                    <a:pt x="224" y="10179"/>
                    <a:pt x="224" y="10086"/>
                  </a:cubicBezTo>
                  <a:cubicBezTo>
                    <a:pt x="449" y="10086"/>
                    <a:pt x="224" y="9862"/>
                    <a:pt x="0" y="9862"/>
                  </a:cubicBezTo>
                  <a:close/>
                  <a:moveTo>
                    <a:pt x="1345" y="673"/>
                  </a:moveTo>
                  <a:cubicBezTo>
                    <a:pt x="1121" y="673"/>
                    <a:pt x="449" y="10310"/>
                    <a:pt x="224" y="11206"/>
                  </a:cubicBezTo>
                  <a:cubicBezTo>
                    <a:pt x="4978" y="10587"/>
                    <a:pt x="965" y="5965"/>
                    <a:pt x="1892" y="1207"/>
                  </a:cubicBezTo>
                  <a:lnTo>
                    <a:pt x="1892" y="1207"/>
                  </a:lnTo>
                  <a:cubicBezTo>
                    <a:pt x="1880" y="1210"/>
                    <a:pt x="1867" y="1211"/>
                    <a:pt x="1854" y="1211"/>
                  </a:cubicBezTo>
                  <a:cubicBezTo>
                    <a:pt x="1704" y="1211"/>
                    <a:pt x="1524" y="1032"/>
                    <a:pt x="1345" y="67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7" name="Google Shape;13007;p19"/>
            <p:cNvSpPr/>
            <p:nvPr/>
          </p:nvSpPr>
          <p:spPr>
            <a:xfrm>
              <a:off x="1857375" y="2319175"/>
              <a:ext cx="4675" cy="6500"/>
            </a:xfrm>
            <a:custGeom>
              <a:avLst/>
              <a:gdLst/>
              <a:ahLst/>
              <a:cxnLst/>
              <a:rect l="l" t="t" r="r" b="b"/>
              <a:pathLst>
                <a:path w="187" h="260" extrusionOk="0">
                  <a:moveTo>
                    <a:pt x="112" y="0"/>
                  </a:moveTo>
                  <a:cubicBezTo>
                    <a:pt x="85" y="0"/>
                    <a:pt x="47" y="35"/>
                    <a:pt x="0" y="130"/>
                  </a:cubicBezTo>
                  <a:cubicBezTo>
                    <a:pt x="47" y="225"/>
                    <a:pt x="85" y="259"/>
                    <a:pt x="112" y="259"/>
                  </a:cubicBezTo>
                  <a:cubicBezTo>
                    <a:pt x="187" y="259"/>
                    <a:pt x="187"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8" name="Google Shape;13008;p19"/>
            <p:cNvSpPr/>
            <p:nvPr/>
          </p:nvSpPr>
          <p:spPr>
            <a:xfrm>
              <a:off x="1857375" y="2282450"/>
              <a:ext cx="20500" cy="28775"/>
            </a:xfrm>
            <a:custGeom>
              <a:avLst/>
              <a:gdLst/>
              <a:ahLst/>
              <a:cxnLst/>
              <a:rect l="l" t="t" r="r" b="b"/>
              <a:pathLst>
                <a:path w="820" h="1151" extrusionOk="0">
                  <a:moveTo>
                    <a:pt x="549" y="1"/>
                  </a:moveTo>
                  <a:cubicBezTo>
                    <a:pt x="522" y="1"/>
                    <a:pt x="489" y="10"/>
                    <a:pt x="448" y="30"/>
                  </a:cubicBezTo>
                  <a:cubicBezTo>
                    <a:pt x="672" y="478"/>
                    <a:pt x="0" y="927"/>
                    <a:pt x="448" y="1151"/>
                  </a:cubicBezTo>
                  <a:cubicBezTo>
                    <a:pt x="448" y="947"/>
                    <a:pt x="819" y="1"/>
                    <a:pt x="5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9" name="Google Shape;13009;p19"/>
            <p:cNvSpPr/>
            <p:nvPr/>
          </p:nvSpPr>
          <p:spPr>
            <a:xfrm>
              <a:off x="3409375" y="2232775"/>
              <a:ext cx="11225" cy="2500"/>
            </a:xfrm>
            <a:custGeom>
              <a:avLst/>
              <a:gdLst/>
              <a:ahLst/>
              <a:cxnLst/>
              <a:rect l="l" t="t" r="r" b="b"/>
              <a:pathLst>
                <a:path w="449" h="100" extrusionOk="0">
                  <a:moveTo>
                    <a:pt x="1" y="0"/>
                  </a:moveTo>
                  <a:cubicBezTo>
                    <a:pt x="1" y="0"/>
                    <a:pt x="200" y="100"/>
                    <a:pt x="333" y="100"/>
                  </a:cubicBezTo>
                  <a:cubicBezTo>
                    <a:pt x="399" y="100"/>
                    <a:pt x="449" y="75"/>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0" name="Google Shape;13010;p19"/>
            <p:cNvSpPr/>
            <p:nvPr/>
          </p:nvSpPr>
          <p:spPr>
            <a:xfrm>
              <a:off x="3588675" y="2249650"/>
              <a:ext cx="4775" cy="8275"/>
            </a:xfrm>
            <a:custGeom>
              <a:avLst/>
              <a:gdLst/>
              <a:ahLst/>
              <a:cxnLst/>
              <a:rect l="l" t="t" r="r" b="b"/>
              <a:pathLst>
                <a:path w="191" h="331" extrusionOk="0">
                  <a:moveTo>
                    <a:pt x="124" y="1"/>
                  </a:moveTo>
                  <a:cubicBezTo>
                    <a:pt x="96" y="1"/>
                    <a:pt x="55" y="58"/>
                    <a:pt x="0" y="221"/>
                  </a:cubicBezTo>
                  <a:cubicBezTo>
                    <a:pt x="40" y="300"/>
                    <a:pt x="72" y="331"/>
                    <a:pt x="98" y="331"/>
                  </a:cubicBezTo>
                  <a:cubicBezTo>
                    <a:pt x="182" y="331"/>
                    <a:pt x="191" y="1"/>
                    <a:pt x="1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1" name="Google Shape;13011;p19"/>
            <p:cNvSpPr/>
            <p:nvPr/>
          </p:nvSpPr>
          <p:spPr>
            <a:xfrm>
              <a:off x="3381375" y="2283200"/>
              <a:ext cx="11225" cy="25"/>
            </a:xfrm>
            <a:custGeom>
              <a:avLst/>
              <a:gdLst/>
              <a:ahLst/>
              <a:cxnLst/>
              <a:rect l="l" t="t" r="r" b="b"/>
              <a:pathLst>
                <a:path w="449" h="1" extrusionOk="0">
                  <a:moveTo>
                    <a:pt x="0" y="0"/>
                  </a:moveTo>
                  <a:lnTo>
                    <a:pt x="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2" name="Google Shape;13012;p19"/>
            <p:cNvSpPr/>
            <p:nvPr/>
          </p:nvSpPr>
          <p:spPr>
            <a:xfrm>
              <a:off x="5392825" y="2294400"/>
              <a:ext cx="28025" cy="11725"/>
            </a:xfrm>
            <a:custGeom>
              <a:avLst/>
              <a:gdLst/>
              <a:ahLst/>
              <a:cxnLst/>
              <a:rect l="l" t="t" r="r" b="b"/>
              <a:pathLst>
                <a:path w="1121" h="469" extrusionOk="0">
                  <a:moveTo>
                    <a:pt x="0" y="0"/>
                  </a:moveTo>
                  <a:cubicBezTo>
                    <a:pt x="139" y="277"/>
                    <a:pt x="363" y="469"/>
                    <a:pt x="620" y="469"/>
                  </a:cubicBezTo>
                  <a:cubicBezTo>
                    <a:pt x="778" y="469"/>
                    <a:pt x="950" y="396"/>
                    <a:pt x="1121" y="224"/>
                  </a:cubicBezTo>
                  <a:cubicBezTo>
                    <a:pt x="673" y="0"/>
                    <a:pt x="22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3" name="Google Shape;13013;p19"/>
            <p:cNvSpPr/>
            <p:nvPr/>
          </p:nvSpPr>
          <p:spPr>
            <a:xfrm>
              <a:off x="5174300" y="2297275"/>
              <a:ext cx="4800" cy="8275"/>
            </a:xfrm>
            <a:custGeom>
              <a:avLst/>
              <a:gdLst/>
              <a:ahLst/>
              <a:cxnLst/>
              <a:rect l="l" t="t" r="r" b="b"/>
              <a:pathLst>
                <a:path w="192" h="331" extrusionOk="0">
                  <a:moveTo>
                    <a:pt x="98" y="0"/>
                  </a:moveTo>
                  <a:cubicBezTo>
                    <a:pt x="73" y="0"/>
                    <a:pt x="40" y="30"/>
                    <a:pt x="1" y="109"/>
                  </a:cubicBezTo>
                  <a:cubicBezTo>
                    <a:pt x="55" y="273"/>
                    <a:pt x="96" y="330"/>
                    <a:pt x="124" y="330"/>
                  </a:cubicBezTo>
                  <a:cubicBezTo>
                    <a:pt x="191" y="330"/>
                    <a:pt x="183" y="0"/>
                    <a:pt x="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4" name="Google Shape;13014;p19"/>
            <p:cNvSpPr/>
            <p:nvPr/>
          </p:nvSpPr>
          <p:spPr>
            <a:xfrm>
              <a:off x="5325575" y="2297675"/>
              <a:ext cx="16850" cy="7950"/>
            </a:xfrm>
            <a:custGeom>
              <a:avLst/>
              <a:gdLst/>
              <a:ahLst/>
              <a:cxnLst/>
              <a:rect l="l" t="t" r="r" b="b"/>
              <a:pathLst>
                <a:path w="674" h="318" extrusionOk="0">
                  <a:moveTo>
                    <a:pt x="534" y="1"/>
                  </a:moveTo>
                  <a:cubicBezTo>
                    <a:pt x="337" y="1"/>
                    <a:pt x="1" y="159"/>
                    <a:pt x="1" y="318"/>
                  </a:cubicBezTo>
                  <a:cubicBezTo>
                    <a:pt x="449" y="318"/>
                    <a:pt x="673" y="318"/>
                    <a:pt x="673" y="93"/>
                  </a:cubicBezTo>
                  <a:cubicBezTo>
                    <a:pt x="673" y="28"/>
                    <a:pt x="616" y="1"/>
                    <a:pt x="5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5" name="Google Shape;13015;p19"/>
            <p:cNvSpPr/>
            <p:nvPr/>
          </p:nvSpPr>
          <p:spPr>
            <a:xfrm>
              <a:off x="5345675" y="2303275"/>
              <a:ext cx="19150" cy="7950"/>
            </a:xfrm>
            <a:custGeom>
              <a:avLst/>
              <a:gdLst/>
              <a:ahLst/>
              <a:cxnLst/>
              <a:rect l="l" t="t" r="r" b="b"/>
              <a:pathLst>
                <a:path w="766" h="318" extrusionOk="0">
                  <a:moveTo>
                    <a:pt x="493" y="1"/>
                  </a:moveTo>
                  <a:cubicBezTo>
                    <a:pt x="244" y="1"/>
                    <a:pt x="0" y="159"/>
                    <a:pt x="317" y="318"/>
                  </a:cubicBezTo>
                  <a:cubicBezTo>
                    <a:pt x="766" y="318"/>
                    <a:pt x="766" y="318"/>
                    <a:pt x="766" y="94"/>
                  </a:cubicBezTo>
                  <a:cubicBezTo>
                    <a:pt x="700" y="28"/>
                    <a:pt x="596" y="1"/>
                    <a:pt x="4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6" name="Google Shape;13016;p19"/>
            <p:cNvSpPr/>
            <p:nvPr/>
          </p:nvSpPr>
          <p:spPr>
            <a:xfrm>
              <a:off x="5325575" y="2322400"/>
              <a:ext cx="16850" cy="11250"/>
            </a:xfrm>
            <a:custGeom>
              <a:avLst/>
              <a:gdLst/>
              <a:ahLst/>
              <a:cxnLst/>
              <a:rect l="l" t="t" r="r" b="b"/>
              <a:pathLst>
                <a:path w="674" h="450" extrusionOk="0">
                  <a:moveTo>
                    <a:pt x="449" y="1"/>
                  </a:moveTo>
                  <a:cubicBezTo>
                    <a:pt x="1" y="225"/>
                    <a:pt x="225" y="449"/>
                    <a:pt x="673" y="449"/>
                  </a:cubicBezTo>
                  <a:cubicBezTo>
                    <a:pt x="673" y="225"/>
                    <a:pt x="673" y="1"/>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7" name="Google Shape;13017;p19"/>
            <p:cNvSpPr/>
            <p:nvPr/>
          </p:nvSpPr>
          <p:spPr>
            <a:xfrm>
              <a:off x="3515825" y="2324775"/>
              <a:ext cx="4700" cy="6500"/>
            </a:xfrm>
            <a:custGeom>
              <a:avLst/>
              <a:gdLst/>
              <a:ahLst/>
              <a:cxnLst/>
              <a:rect l="l" t="t" r="r" b="b"/>
              <a:pathLst>
                <a:path w="188" h="260" extrusionOk="0">
                  <a:moveTo>
                    <a:pt x="113" y="1"/>
                  </a:moveTo>
                  <a:cubicBezTo>
                    <a:pt x="86" y="1"/>
                    <a:pt x="48" y="35"/>
                    <a:pt x="1" y="130"/>
                  </a:cubicBezTo>
                  <a:cubicBezTo>
                    <a:pt x="48" y="225"/>
                    <a:pt x="86" y="259"/>
                    <a:pt x="113" y="259"/>
                  </a:cubicBezTo>
                  <a:cubicBezTo>
                    <a:pt x="188" y="259"/>
                    <a:pt x="188" y="1"/>
                    <a:pt x="1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8" name="Google Shape;13018;p19"/>
            <p:cNvSpPr/>
            <p:nvPr/>
          </p:nvSpPr>
          <p:spPr>
            <a:xfrm>
              <a:off x="5263950" y="2332700"/>
              <a:ext cx="10100" cy="13050"/>
            </a:xfrm>
            <a:custGeom>
              <a:avLst/>
              <a:gdLst/>
              <a:ahLst/>
              <a:cxnLst/>
              <a:rect l="l" t="t" r="r" b="b"/>
              <a:pathLst>
                <a:path w="404" h="522" extrusionOk="0">
                  <a:moveTo>
                    <a:pt x="135" y="1"/>
                  </a:moveTo>
                  <a:cubicBezTo>
                    <a:pt x="96" y="1"/>
                    <a:pt x="51" y="12"/>
                    <a:pt x="1" y="37"/>
                  </a:cubicBezTo>
                  <a:lnTo>
                    <a:pt x="1" y="485"/>
                  </a:lnTo>
                  <a:cubicBezTo>
                    <a:pt x="51" y="511"/>
                    <a:pt x="96" y="522"/>
                    <a:pt x="135" y="522"/>
                  </a:cubicBezTo>
                  <a:cubicBezTo>
                    <a:pt x="404" y="522"/>
                    <a:pt x="404" y="1"/>
                    <a:pt x="1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9" name="Google Shape;13019;p19"/>
            <p:cNvSpPr/>
            <p:nvPr/>
          </p:nvSpPr>
          <p:spPr>
            <a:xfrm>
              <a:off x="5286375" y="2356025"/>
              <a:ext cx="16825" cy="11225"/>
            </a:xfrm>
            <a:custGeom>
              <a:avLst/>
              <a:gdLst/>
              <a:ahLst/>
              <a:cxnLst/>
              <a:rect l="l" t="t" r="r" b="b"/>
              <a:pathLst>
                <a:path w="673" h="449" extrusionOk="0">
                  <a:moveTo>
                    <a:pt x="0" y="1"/>
                  </a:moveTo>
                  <a:lnTo>
                    <a:pt x="0" y="449"/>
                  </a:lnTo>
                  <a:cubicBezTo>
                    <a:pt x="672" y="449"/>
                    <a:pt x="672"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0" name="Google Shape;13020;p19"/>
            <p:cNvSpPr/>
            <p:nvPr/>
          </p:nvSpPr>
          <p:spPr>
            <a:xfrm>
              <a:off x="5168700" y="2358400"/>
              <a:ext cx="4700" cy="6500"/>
            </a:xfrm>
            <a:custGeom>
              <a:avLst/>
              <a:gdLst/>
              <a:ahLst/>
              <a:cxnLst/>
              <a:rect l="l" t="t" r="r" b="b"/>
              <a:pathLst>
                <a:path w="188" h="260" extrusionOk="0">
                  <a:moveTo>
                    <a:pt x="113" y="0"/>
                  </a:moveTo>
                  <a:cubicBezTo>
                    <a:pt x="85" y="0"/>
                    <a:pt x="48" y="35"/>
                    <a:pt x="1" y="130"/>
                  </a:cubicBezTo>
                  <a:cubicBezTo>
                    <a:pt x="48" y="224"/>
                    <a:pt x="85" y="259"/>
                    <a:pt x="113" y="259"/>
                  </a:cubicBezTo>
                  <a:cubicBezTo>
                    <a:pt x="187" y="259"/>
                    <a:pt x="187" y="0"/>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1" name="Google Shape;13021;p19"/>
            <p:cNvSpPr/>
            <p:nvPr/>
          </p:nvSpPr>
          <p:spPr>
            <a:xfrm>
              <a:off x="2714625" y="2363025"/>
              <a:ext cx="14025" cy="4225"/>
            </a:xfrm>
            <a:custGeom>
              <a:avLst/>
              <a:gdLst/>
              <a:ahLst/>
              <a:cxnLst/>
              <a:rect l="l" t="t" r="r" b="b"/>
              <a:pathLst>
                <a:path w="561" h="169" extrusionOk="0">
                  <a:moveTo>
                    <a:pt x="308" y="1"/>
                  </a:moveTo>
                  <a:cubicBezTo>
                    <a:pt x="168" y="1"/>
                    <a:pt x="0" y="57"/>
                    <a:pt x="0" y="169"/>
                  </a:cubicBezTo>
                  <a:lnTo>
                    <a:pt x="448" y="169"/>
                  </a:lnTo>
                  <a:cubicBezTo>
                    <a:pt x="560" y="57"/>
                    <a:pt x="44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2" name="Google Shape;13022;p19"/>
            <p:cNvSpPr/>
            <p:nvPr/>
          </p:nvSpPr>
          <p:spPr>
            <a:xfrm>
              <a:off x="4950175" y="2386925"/>
              <a:ext cx="4800" cy="8275"/>
            </a:xfrm>
            <a:custGeom>
              <a:avLst/>
              <a:gdLst/>
              <a:ahLst/>
              <a:cxnLst/>
              <a:rect l="l" t="t" r="r" b="b"/>
              <a:pathLst>
                <a:path w="192" h="331" extrusionOk="0">
                  <a:moveTo>
                    <a:pt x="98" y="0"/>
                  </a:moveTo>
                  <a:cubicBezTo>
                    <a:pt x="73" y="0"/>
                    <a:pt x="40" y="30"/>
                    <a:pt x="1" y="109"/>
                  </a:cubicBezTo>
                  <a:cubicBezTo>
                    <a:pt x="55" y="272"/>
                    <a:pt x="97" y="330"/>
                    <a:pt x="125" y="330"/>
                  </a:cubicBezTo>
                  <a:cubicBezTo>
                    <a:pt x="192" y="330"/>
                    <a:pt x="183" y="0"/>
                    <a:pt x="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3" name="Google Shape;13023;p19"/>
            <p:cNvSpPr/>
            <p:nvPr/>
          </p:nvSpPr>
          <p:spPr>
            <a:xfrm>
              <a:off x="5404025" y="2400850"/>
              <a:ext cx="16825" cy="5625"/>
            </a:xfrm>
            <a:custGeom>
              <a:avLst/>
              <a:gdLst/>
              <a:ahLst/>
              <a:cxnLst/>
              <a:rect l="l" t="t" r="r" b="b"/>
              <a:pathLst>
                <a:path w="673" h="225" extrusionOk="0">
                  <a:moveTo>
                    <a:pt x="449" y="1"/>
                  </a:moveTo>
                  <a:cubicBezTo>
                    <a:pt x="0" y="1"/>
                    <a:pt x="449" y="225"/>
                    <a:pt x="673" y="225"/>
                  </a:cubicBezTo>
                  <a:cubicBezTo>
                    <a:pt x="673" y="1"/>
                    <a:pt x="673" y="1"/>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4" name="Google Shape;13024;p19"/>
            <p:cNvSpPr/>
            <p:nvPr/>
          </p:nvSpPr>
          <p:spPr>
            <a:xfrm>
              <a:off x="6244475" y="2399700"/>
              <a:ext cx="16475" cy="12375"/>
            </a:xfrm>
            <a:custGeom>
              <a:avLst/>
              <a:gdLst/>
              <a:ahLst/>
              <a:cxnLst/>
              <a:rect l="l" t="t" r="r" b="b"/>
              <a:pathLst>
                <a:path w="659" h="495" extrusionOk="0">
                  <a:moveTo>
                    <a:pt x="247" y="1"/>
                  </a:moveTo>
                  <a:cubicBezTo>
                    <a:pt x="179" y="1"/>
                    <a:pt x="96" y="14"/>
                    <a:pt x="0" y="47"/>
                  </a:cubicBezTo>
                  <a:lnTo>
                    <a:pt x="0" y="495"/>
                  </a:lnTo>
                  <a:cubicBezTo>
                    <a:pt x="576" y="495"/>
                    <a:pt x="659"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5" name="Google Shape;13025;p19"/>
            <p:cNvSpPr/>
            <p:nvPr/>
          </p:nvSpPr>
          <p:spPr>
            <a:xfrm>
              <a:off x="6218200" y="2401650"/>
              <a:ext cx="15075" cy="10425"/>
            </a:xfrm>
            <a:custGeom>
              <a:avLst/>
              <a:gdLst/>
              <a:ahLst/>
              <a:cxnLst/>
              <a:rect l="l" t="t" r="r" b="b"/>
              <a:pathLst>
                <a:path w="603" h="417" extrusionOk="0">
                  <a:moveTo>
                    <a:pt x="184" y="1"/>
                  </a:moveTo>
                  <a:cubicBezTo>
                    <a:pt x="59" y="1"/>
                    <a:pt x="0" y="262"/>
                    <a:pt x="155" y="417"/>
                  </a:cubicBezTo>
                  <a:cubicBezTo>
                    <a:pt x="379" y="417"/>
                    <a:pt x="603" y="417"/>
                    <a:pt x="379" y="193"/>
                  </a:cubicBezTo>
                  <a:cubicBezTo>
                    <a:pt x="309" y="54"/>
                    <a:pt x="240" y="1"/>
                    <a:pt x="1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6" name="Google Shape;13026;p19"/>
            <p:cNvSpPr/>
            <p:nvPr/>
          </p:nvSpPr>
          <p:spPr>
            <a:xfrm>
              <a:off x="4675650" y="2414425"/>
              <a:ext cx="9350" cy="6500"/>
            </a:xfrm>
            <a:custGeom>
              <a:avLst/>
              <a:gdLst/>
              <a:ahLst/>
              <a:cxnLst/>
              <a:rect l="l" t="t" r="r" b="b"/>
              <a:pathLst>
                <a:path w="374" h="260" extrusionOk="0">
                  <a:moveTo>
                    <a:pt x="224" y="0"/>
                  </a:moveTo>
                  <a:cubicBezTo>
                    <a:pt x="170" y="0"/>
                    <a:pt x="95" y="35"/>
                    <a:pt x="0" y="130"/>
                  </a:cubicBezTo>
                  <a:cubicBezTo>
                    <a:pt x="95" y="225"/>
                    <a:pt x="170" y="259"/>
                    <a:pt x="224" y="259"/>
                  </a:cubicBezTo>
                  <a:cubicBezTo>
                    <a:pt x="374" y="259"/>
                    <a:pt x="3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7" name="Google Shape;13027;p19"/>
            <p:cNvSpPr/>
            <p:nvPr/>
          </p:nvSpPr>
          <p:spPr>
            <a:xfrm>
              <a:off x="3528100" y="2422125"/>
              <a:ext cx="18525" cy="13900"/>
            </a:xfrm>
            <a:custGeom>
              <a:avLst/>
              <a:gdLst/>
              <a:ahLst/>
              <a:cxnLst/>
              <a:rect l="l" t="t" r="r" b="b"/>
              <a:pathLst>
                <a:path w="741" h="556" extrusionOk="0">
                  <a:moveTo>
                    <a:pt x="407" y="0"/>
                  </a:moveTo>
                  <a:cubicBezTo>
                    <a:pt x="351" y="0"/>
                    <a:pt x="278" y="14"/>
                    <a:pt x="182" y="46"/>
                  </a:cubicBezTo>
                  <a:cubicBezTo>
                    <a:pt x="1" y="227"/>
                    <a:pt x="406" y="555"/>
                    <a:pt x="568" y="555"/>
                  </a:cubicBezTo>
                  <a:cubicBezTo>
                    <a:pt x="606" y="555"/>
                    <a:pt x="630" y="537"/>
                    <a:pt x="630" y="494"/>
                  </a:cubicBezTo>
                  <a:cubicBezTo>
                    <a:pt x="438" y="494"/>
                    <a:pt x="740" y="0"/>
                    <a:pt x="4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8" name="Google Shape;13028;p19"/>
            <p:cNvSpPr/>
            <p:nvPr/>
          </p:nvSpPr>
          <p:spPr>
            <a:xfrm>
              <a:off x="6395750" y="2434475"/>
              <a:ext cx="11225" cy="5625"/>
            </a:xfrm>
            <a:custGeom>
              <a:avLst/>
              <a:gdLst/>
              <a:ahLst/>
              <a:cxnLst/>
              <a:rect l="l" t="t" r="r" b="b"/>
              <a:pathLst>
                <a:path w="449" h="225" extrusionOk="0">
                  <a:moveTo>
                    <a:pt x="449" y="0"/>
                  </a:moveTo>
                  <a:cubicBezTo>
                    <a:pt x="445" y="0"/>
                    <a:pt x="441" y="0"/>
                    <a:pt x="437" y="0"/>
                  </a:cubicBezTo>
                  <a:lnTo>
                    <a:pt x="437" y="0"/>
                  </a:lnTo>
                  <a:cubicBezTo>
                    <a:pt x="444" y="0"/>
                    <a:pt x="449" y="0"/>
                    <a:pt x="449" y="0"/>
                  </a:cubicBezTo>
                  <a:close/>
                  <a:moveTo>
                    <a:pt x="437" y="0"/>
                  </a:moveTo>
                  <a:cubicBezTo>
                    <a:pt x="366" y="2"/>
                    <a:pt x="0" y="22"/>
                    <a:pt x="0" y="224"/>
                  </a:cubicBezTo>
                  <a:cubicBezTo>
                    <a:pt x="0" y="224"/>
                    <a:pt x="217" y="8"/>
                    <a:pt x="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9" name="Google Shape;13029;p19"/>
            <p:cNvSpPr/>
            <p:nvPr/>
          </p:nvSpPr>
          <p:spPr>
            <a:xfrm>
              <a:off x="5135075" y="2437750"/>
              <a:ext cx="20800" cy="10275"/>
            </a:xfrm>
            <a:custGeom>
              <a:avLst/>
              <a:gdLst/>
              <a:ahLst/>
              <a:cxnLst/>
              <a:rect l="l" t="t" r="r" b="b"/>
              <a:pathLst>
                <a:path w="832" h="411" extrusionOk="0">
                  <a:moveTo>
                    <a:pt x="337" y="0"/>
                  </a:moveTo>
                  <a:cubicBezTo>
                    <a:pt x="113" y="0"/>
                    <a:pt x="1" y="159"/>
                    <a:pt x="1" y="317"/>
                  </a:cubicBezTo>
                  <a:cubicBezTo>
                    <a:pt x="198" y="383"/>
                    <a:pt x="356" y="410"/>
                    <a:pt x="476" y="410"/>
                  </a:cubicBezTo>
                  <a:cubicBezTo>
                    <a:pt x="766" y="410"/>
                    <a:pt x="832" y="252"/>
                    <a:pt x="673" y="93"/>
                  </a:cubicBezTo>
                  <a:cubicBezTo>
                    <a:pt x="542" y="28"/>
                    <a:pt x="430" y="0"/>
                    <a:pt x="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0" name="Google Shape;13030;p19"/>
            <p:cNvSpPr/>
            <p:nvPr/>
          </p:nvSpPr>
          <p:spPr>
            <a:xfrm>
              <a:off x="3439925" y="2445675"/>
              <a:ext cx="22425" cy="10625"/>
            </a:xfrm>
            <a:custGeom>
              <a:avLst/>
              <a:gdLst/>
              <a:ahLst/>
              <a:cxnLst/>
              <a:rect l="l" t="t" r="r" b="b"/>
              <a:pathLst>
                <a:path w="897" h="425" extrusionOk="0">
                  <a:moveTo>
                    <a:pt x="123" y="0"/>
                  </a:moveTo>
                  <a:cubicBezTo>
                    <a:pt x="0" y="246"/>
                    <a:pt x="282" y="425"/>
                    <a:pt x="525" y="425"/>
                  </a:cubicBezTo>
                  <a:cubicBezTo>
                    <a:pt x="724" y="425"/>
                    <a:pt x="897" y="304"/>
                    <a:pt x="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1" name="Google Shape;13031;p19"/>
            <p:cNvSpPr/>
            <p:nvPr/>
          </p:nvSpPr>
          <p:spPr>
            <a:xfrm>
              <a:off x="3588675" y="2445675"/>
              <a:ext cx="5625" cy="2525"/>
            </a:xfrm>
            <a:custGeom>
              <a:avLst/>
              <a:gdLst/>
              <a:ahLst/>
              <a:cxnLst/>
              <a:rect l="l" t="t" r="r" b="b"/>
              <a:pathLst>
                <a:path w="225" h="101" extrusionOk="0">
                  <a:moveTo>
                    <a:pt x="0" y="0"/>
                  </a:moveTo>
                  <a:cubicBezTo>
                    <a:pt x="0" y="0"/>
                    <a:pt x="100" y="100"/>
                    <a:pt x="166" y="100"/>
                  </a:cubicBezTo>
                  <a:cubicBezTo>
                    <a:pt x="200" y="100"/>
                    <a:pt x="224" y="75"/>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2" name="Google Shape;13032;p19"/>
            <p:cNvSpPr/>
            <p:nvPr/>
          </p:nvSpPr>
          <p:spPr>
            <a:xfrm>
              <a:off x="3605475" y="2448050"/>
              <a:ext cx="4700" cy="6475"/>
            </a:xfrm>
            <a:custGeom>
              <a:avLst/>
              <a:gdLst/>
              <a:ahLst/>
              <a:cxnLst/>
              <a:rect l="l" t="t" r="r" b="b"/>
              <a:pathLst>
                <a:path w="188" h="259" extrusionOk="0">
                  <a:moveTo>
                    <a:pt x="113" y="0"/>
                  </a:moveTo>
                  <a:cubicBezTo>
                    <a:pt x="85" y="0"/>
                    <a:pt x="48" y="35"/>
                    <a:pt x="1" y="130"/>
                  </a:cubicBezTo>
                  <a:cubicBezTo>
                    <a:pt x="48" y="224"/>
                    <a:pt x="85" y="259"/>
                    <a:pt x="113" y="259"/>
                  </a:cubicBezTo>
                  <a:cubicBezTo>
                    <a:pt x="187" y="259"/>
                    <a:pt x="187" y="0"/>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3" name="Google Shape;13033;p19"/>
            <p:cNvSpPr/>
            <p:nvPr/>
          </p:nvSpPr>
          <p:spPr>
            <a:xfrm>
              <a:off x="4854925" y="2445675"/>
              <a:ext cx="15200" cy="7950"/>
            </a:xfrm>
            <a:custGeom>
              <a:avLst/>
              <a:gdLst/>
              <a:ahLst/>
              <a:cxnLst/>
              <a:rect l="l" t="t" r="r" b="b"/>
              <a:pathLst>
                <a:path w="608" h="318" extrusionOk="0">
                  <a:moveTo>
                    <a:pt x="449" y="0"/>
                  </a:moveTo>
                  <a:cubicBezTo>
                    <a:pt x="225" y="0"/>
                    <a:pt x="1" y="0"/>
                    <a:pt x="225" y="225"/>
                  </a:cubicBezTo>
                  <a:cubicBezTo>
                    <a:pt x="225" y="290"/>
                    <a:pt x="264" y="317"/>
                    <a:pt x="312" y="317"/>
                  </a:cubicBezTo>
                  <a:cubicBezTo>
                    <a:pt x="430" y="317"/>
                    <a:pt x="608" y="159"/>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4" name="Google Shape;13034;p19"/>
            <p:cNvSpPr/>
            <p:nvPr/>
          </p:nvSpPr>
          <p:spPr>
            <a:xfrm>
              <a:off x="3542375" y="2466900"/>
              <a:ext cx="10500" cy="5150"/>
            </a:xfrm>
            <a:custGeom>
              <a:avLst/>
              <a:gdLst/>
              <a:ahLst/>
              <a:cxnLst/>
              <a:rect l="l" t="t" r="r" b="b"/>
              <a:pathLst>
                <a:path w="420" h="206" extrusionOk="0">
                  <a:moveTo>
                    <a:pt x="266" y="1"/>
                  </a:moveTo>
                  <a:cubicBezTo>
                    <a:pt x="226" y="1"/>
                    <a:pt x="161" y="14"/>
                    <a:pt x="59" y="48"/>
                  </a:cubicBezTo>
                  <a:cubicBezTo>
                    <a:pt x="1" y="165"/>
                    <a:pt x="19" y="206"/>
                    <a:pt x="65" y="206"/>
                  </a:cubicBezTo>
                  <a:cubicBezTo>
                    <a:pt x="170" y="206"/>
                    <a:pt x="419" y="1"/>
                    <a:pt x="2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5" name="Google Shape;13035;p19"/>
            <p:cNvSpPr/>
            <p:nvPr/>
          </p:nvSpPr>
          <p:spPr>
            <a:xfrm>
              <a:off x="3571875" y="2479300"/>
              <a:ext cx="11225" cy="25"/>
            </a:xfrm>
            <a:custGeom>
              <a:avLst/>
              <a:gdLst/>
              <a:ahLst/>
              <a:cxnLst/>
              <a:rect l="l" t="t" r="r" b="b"/>
              <a:pathLst>
                <a:path w="449" h="1" extrusionOk="0">
                  <a:moveTo>
                    <a:pt x="448" y="0"/>
                  </a:moveTo>
                  <a:lnTo>
                    <a:pt x="0" y="0"/>
                  </a:lnTo>
                  <a:cubicBezTo>
                    <a:pt x="0" y="0"/>
                    <a:pt x="448" y="0"/>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6" name="Google Shape;13036;p19"/>
            <p:cNvSpPr/>
            <p:nvPr/>
          </p:nvSpPr>
          <p:spPr>
            <a:xfrm>
              <a:off x="3431800" y="2500825"/>
              <a:ext cx="28025" cy="8125"/>
            </a:xfrm>
            <a:custGeom>
              <a:avLst/>
              <a:gdLst/>
              <a:ahLst/>
              <a:cxnLst/>
              <a:rect l="l" t="t" r="r" b="b"/>
              <a:pathLst>
                <a:path w="1121" h="325" extrusionOk="0">
                  <a:moveTo>
                    <a:pt x="689" y="1"/>
                  </a:moveTo>
                  <a:cubicBezTo>
                    <a:pt x="374" y="1"/>
                    <a:pt x="0" y="130"/>
                    <a:pt x="0" y="260"/>
                  </a:cubicBezTo>
                  <a:cubicBezTo>
                    <a:pt x="142" y="212"/>
                    <a:pt x="254" y="195"/>
                    <a:pt x="347" y="195"/>
                  </a:cubicBezTo>
                  <a:cubicBezTo>
                    <a:pt x="600" y="195"/>
                    <a:pt x="708" y="324"/>
                    <a:pt x="886" y="324"/>
                  </a:cubicBezTo>
                  <a:cubicBezTo>
                    <a:pt x="951" y="324"/>
                    <a:pt x="1026" y="307"/>
                    <a:pt x="1121" y="260"/>
                  </a:cubicBezTo>
                  <a:cubicBezTo>
                    <a:pt x="1121" y="70"/>
                    <a:pt x="920" y="1"/>
                    <a:pt x="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7" name="Google Shape;13037;p19"/>
            <p:cNvSpPr/>
            <p:nvPr/>
          </p:nvSpPr>
          <p:spPr>
            <a:xfrm>
              <a:off x="6346400" y="2507300"/>
              <a:ext cx="21350" cy="12775"/>
            </a:xfrm>
            <a:custGeom>
              <a:avLst/>
              <a:gdLst/>
              <a:ahLst/>
              <a:cxnLst/>
              <a:rect l="l" t="t" r="r" b="b"/>
              <a:pathLst>
                <a:path w="854" h="511" extrusionOk="0">
                  <a:moveTo>
                    <a:pt x="181" y="1"/>
                  </a:moveTo>
                  <a:cubicBezTo>
                    <a:pt x="0" y="182"/>
                    <a:pt x="405" y="510"/>
                    <a:pt x="686" y="510"/>
                  </a:cubicBezTo>
                  <a:cubicBezTo>
                    <a:pt x="752" y="510"/>
                    <a:pt x="811" y="492"/>
                    <a:pt x="854" y="449"/>
                  </a:cubicBezTo>
                  <a:cubicBezTo>
                    <a:pt x="405" y="449"/>
                    <a:pt x="630" y="1"/>
                    <a:pt x="1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8" name="Google Shape;13038;p19"/>
            <p:cNvSpPr/>
            <p:nvPr/>
          </p:nvSpPr>
          <p:spPr>
            <a:xfrm>
              <a:off x="3437400" y="2514650"/>
              <a:ext cx="15425" cy="9500"/>
            </a:xfrm>
            <a:custGeom>
              <a:avLst/>
              <a:gdLst/>
              <a:ahLst/>
              <a:cxnLst/>
              <a:rect l="l" t="t" r="r" b="b"/>
              <a:pathLst>
                <a:path w="617" h="380" extrusionOk="0">
                  <a:moveTo>
                    <a:pt x="102" y="1"/>
                  </a:moveTo>
                  <a:cubicBezTo>
                    <a:pt x="42" y="1"/>
                    <a:pt x="0" y="43"/>
                    <a:pt x="0" y="155"/>
                  </a:cubicBezTo>
                  <a:cubicBezTo>
                    <a:pt x="224" y="155"/>
                    <a:pt x="224" y="155"/>
                    <a:pt x="448" y="379"/>
                  </a:cubicBezTo>
                  <a:cubicBezTo>
                    <a:pt x="617" y="379"/>
                    <a:pt x="280"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9" name="Google Shape;13039;p19"/>
            <p:cNvSpPr/>
            <p:nvPr/>
          </p:nvSpPr>
          <p:spPr>
            <a:xfrm>
              <a:off x="3504625" y="2525525"/>
              <a:ext cx="25250" cy="4225"/>
            </a:xfrm>
            <a:custGeom>
              <a:avLst/>
              <a:gdLst/>
              <a:ahLst/>
              <a:cxnLst/>
              <a:rect l="l" t="t" r="r" b="b"/>
              <a:pathLst>
                <a:path w="1010" h="169" extrusionOk="0">
                  <a:moveTo>
                    <a:pt x="533" y="0"/>
                  </a:moveTo>
                  <a:cubicBezTo>
                    <a:pt x="281" y="0"/>
                    <a:pt x="1" y="56"/>
                    <a:pt x="1" y="168"/>
                  </a:cubicBezTo>
                  <a:lnTo>
                    <a:pt x="897" y="168"/>
                  </a:lnTo>
                  <a:cubicBezTo>
                    <a:pt x="1009" y="56"/>
                    <a:pt x="785" y="0"/>
                    <a:pt x="5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0" name="Google Shape;13040;p19"/>
            <p:cNvSpPr/>
            <p:nvPr/>
          </p:nvSpPr>
          <p:spPr>
            <a:xfrm>
              <a:off x="6423750" y="2524125"/>
              <a:ext cx="16850" cy="11225"/>
            </a:xfrm>
            <a:custGeom>
              <a:avLst/>
              <a:gdLst/>
              <a:ahLst/>
              <a:cxnLst/>
              <a:rect l="l" t="t" r="r" b="b"/>
              <a:pathLst>
                <a:path w="674" h="449" extrusionOk="0">
                  <a:moveTo>
                    <a:pt x="225" y="0"/>
                  </a:moveTo>
                  <a:cubicBezTo>
                    <a:pt x="1" y="224"/>
                    <a:pt x="225" y="448"/>
                    <a:pt x="673" y="448"/>
                  </a:cubicBezTo>
                  <a:cubicBezTo>
                    <a:pt x="673" y="224"/>
                    <a:pt x="673"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1" name="Google Shape;13041;p19"/>
            <p:cNvSpPr/>
            <p:nvPr/>
          </p:nvSpPr>
          <p:spPr>
            <a:xfrm>
              <a:off x="6429375" y="2539350"/>
              <a:ext cx="20175" cy="9525"/>
            </a:xfrm>
            <a:custGeom>
              <a:avLst/>
              <a:gdLst/>
              <a:ahLst/>
              <a:cxnLst/>
              <a:rect l="l" t="t" r="r" b="b"/>
              <a:pathLst>
                <a:path w="807" h="381" extrusionOk="0">
                  <a:moveTo>
                    <a:pt x="348" y="1"/>
                  </a:moveTo>
                  <a:cubicBezTo>
                    <a:pt x="251" y="1"/>
                    <a:pt x="134" y="19"/>
                    <a:pt x="0" y="63"/>
                  </a:cubicBezTo>
                  <a:cubicBezTo>
                    <a:pt x="0" y="222"/>
                    <a:pt x="0" y="380"/>
                    <a:pt x="158" y="380"/>
                  </a:cubicBezTo>
                  <a:cubicBezTo>
                    <a:pt x="224" y="380"/>
                    <a:pt x="317" y="353"/>
                    <a:pt x="448" y="288"/>
                  </a:cubicBezTo>
                  <a:cubicBezTo>
                    <a:pt x="807" y="288"/>
                    <a:pt x="735" y="1"/>
                    <a:pt x="3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2" name="Google Shape;13042;p19"/>
            <p:cNvSpPr/>
            <p:nvPr/>
          </p:nvSpPr>
          <p:spPr>
            <a:xfrm>
              <a:off x="3471000" y="2540925"/>
              <a:ext cx="22450" cy="28025"/>
            </a:xfrm>
            <a:custGeom>
              <a:avLst/>
              <a:gdLst/>
              <a:ahLst/>
              <a:cxnLst/>
              <a:rect l="l" t="t" r="r" b="b"/>
              <a:pathLst>
                <a:path w="898" h="1121" extrusionOk="0">
                  <a:moveTo>
                    <a:pt x="225" y="0"/>
                  </a:moveTo>
                  <a:cubicBezTo>
                    <a:pt x="449" y="449"/>
                    <a:pt x="1" y="1121"/>
                    <a:pt x="897" y="1121"/>
                  </a:cubicBezTo>
                  <a:cubicBezTo>
                    <a:pt x="673" y="897"/>
                    <a:pt x="897" y="225"/>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3" name="Google Shape;13043;p19"/>
            <p:cNvSpPr/>
            <p:nvPr/>
          </p:nvSpPr>
          <p:spPr>
            <a:xfrm>
              <a:off x="6345325" y="2557725"/>
              <a:ext cx="22425" cy="5625"/>
            </a:xfrm>
            <a:custGeom>
              <a:avLst/>
              <a:gdLst/>
              <a:ahLst/>
              <a:cxnLst/>
              <a:rect l="l" t="t" r="r" b="b"/>
              <a:pathLst>
                <a:path w="897" h="225" extrusionOk="0">
                  <a:moveTo>
                    <a:pt x="897" y="1"/>
                  </a:moveTo>
                  <a:cubicBezTo>
                    <a:pt x="224" y="1"/>
                    <a:pt x="224" y="1"/>
                    <a:pt x="0" y="225"/>
                  </a:cubicBezTo>
                  <a:cubicBezTo>
                    <a:pt x="448" y="225"/>
                    <a:pt x="897" y="225"/>
                    <a:pt x="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4" name="Google Shape;13044;p19"/>
            <p:cNvSpPr/>
            <p:nvPr/>
          </p:nvSpPr>
          <p:spPr>
            <a:xfrm>
              <a:off x="4852125" y="2559125"/>
              <a:ext cx="8450" cy="8425"/>
            </a:xfrm>
            <a:custGeom>
              <a:avLst/>
              <a:gdLst/>
              <a:ahLst/>
              <a:cxnLst/>
              <a:rect l="l" t="t" r="r" b="b"/>
              <a:pathLst>
                <a:path w="338" h="337" extrusionOk="0">
                  <a:moveTo>
                    <a:pt x="225" y="1"/>
                  </a:moveTo>
                  <a:cubicBezTo>
                    <a:pt x="169" y="1"/>
                    <a:pt x="113" y="57"/>
                    <a:pt x="113" y="169"/>
                  </a:cubicBezTo>
                  <a:cubicBezTo>
                    <a:pt x="1" y="281"/>
                    <a:pt x="1" y="337"/>
                    <a:pt x="57" y="337"/>
                  </a:cubicBezTo>
                  <a:cubicBezTo>
                    <a:pt x="113" y="337"/>
                    <a:pt x="225" y="281"/>
                    <a:pt x="337" y="169"/>
                  </a:cubicBezTo>
                  <a:cubicBezTo>
                    <a:pt x="337" y="57"/>
                    <a:pt x="281" y="1"/>
                    <a:pt x="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5" name="Google Shape;13045;p19"/>
            <p:cNvSpPr/>
            <p:nvPr/>
          </p:nvSpPr>
          <p:spPr>
            <a:xfrm>
              <a:off x="4950175" y="2574550"/>
              <a:ext cx="20300" cy="11725"/>
            </a:xfrm>
            <a:custGeom>
              <a:avLst/>
              <a:gdLst/>
              <a:ahLst/>
              <a:cxnLst/>
              <a:rect l="l" t="t" r="r" b="b"/>
              <a:pathLst>
                <a:path w="812" h="469" extrusionOk="0">
                  <a:moveTo>
                    <a:pt x="673" y="0"/>
                  </a:moveTo>
                  <a:cubicBezTo>
                    <a:pt x="225" y="0"/>
                    <a:pt x="1" y="0"/>
                    <a:pt x="225" y="224"/>
                  </a:cubicBezTo>
                  <a:cubicBezTo>
                    <a:pt x="311" y="395"/>
                    <a:pt x="429" y="469"/>
                    <a:pt x="530" y="469"/>
                  </a:cubicBezTo>
                  <a:cubicBezTo>
                    <a:pt x="694" y="469"/>
                    <a:pt x="812" y="277"/>
                    <a:pt x="6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6" name="Google Shape;13046;p19"/>
            <p:cNvSpPr/>
            <p:nvPr/>
          </p:nvSpPr>
          <p:spPr>
            <a:xfrm>
              <a:off x="5084650" y="2577425"/>
              <a:ext cx="4800" cy="8250"/>
            </a:xfrm>
            <a:custGeom>
              <a:avLst/>
              <a:gdLst/>
              <a:ahLst/>
              <a:cxnLst/>
              <a:rect l="l" t="t" r="r" b="b"/>
              <a:pathLst>
                <a:path w="192" h="330" extrusionOk="0">
                  <a:moveTo>
                    <a:pt x="98" y="0"/>
                  </a:moveTo>
                  <a:cubicBezTo>
                    <a:pt x="73" y="0"/>
                    <a:pt x="40" y="30"/>
                    <a:pt x="1" y="109"/>
                  </a:cubicBezTo>
                  <a:cubicBezTo>
                    <a:pt x="55" y="272"/>
                    <a:pt x="96" y="330"/>
                    <a:pt x="124" y="330"/>
                  </a:cubicBezTo>
                  <a:cubicBezTo>
                    <a:pt x="191" y="330"/>
                    <a:pt x="183" y="0"/>
                    <a:pt x="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7" name="Google Shape;13047;p19"/>
            <p:cNvSpPr/>
            <p:nvPr/>
          </p:nvSpPr>
          <p:spPr>
            <a:xfrm>
              <a:off x="5151900" y="2577825"/>
              <a:ext cx="16825" cy="7950"/>
            </a:xfrm>
            <a:custGeom>
              <a:avLst/>
              <a:gdLst/>
              <a:ahLst/>
              <a:cxnLst/>
              <a:rect l="l" t="t" r="r" b="b"/>
              <a:pathLst>
                <a:path w="673" h="318" extrusionOk="0">
                  <a:moveTo>
                    <a:pt x="257" y="0"/>
                  </a:moveTo>
                  <a:cubicBezTo>
                    <a:pt x="112" y="0"/>
                    <a:pt x="0" y="159"/>
                    <a:pt x="0" y="317"/>
                  </a:cubicBezTo>
                  <a:cubicBezTo>
                    <a:pt x="448" y="317"/>
                    <a:pt x="673" y="317"/>
                    <a:pt x="448" y="93"/>
                  </a:cubicBezTo>
                  <a:cubicBezTo>
                    <a:pt x="383" y="28"/>
                    <a:pt x="317"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8" name="Google Shape;13048;p19"/>
            <p:cNvSpPr/>
            <p:nvPr/>
          </p:nvSpPr>
          <p:spPr>
            <a:xfrm>
              <a:off x="6378925" y="2596950"/>
              <a:ext cx="22450" cy="22450"/>
            </a:xfrm>
            <a:custGeom>
              <a:avLst/>
              <a:gdLst/>
              <a:ahLst/>
              <a:cxnLst/>
              <a:rect l="l" t="t" r="r" b="b"/>
              <a:pathLst>
                <a:path w="898" h="898" extrusionOk="0">
                  <a:moveTo>
                    <a:pt x="897" y="1"/>
                  </a:moveTo>
                  <a:cubicBezTo>
                    <a:pt x="1" y="1"/>
                    <a:pt x="449" y="449"/>
                    <a:pt x="225" y="897"/>
                  </a:cubicBezTo>
                  <a:cubicBezTo>
                    <a:pt x="897" y="897"/>
                    <a:pt x="897" y="449"/>
                    <a:pt x="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9" name="Google Shape;13049;p19"/>
            <p:cNvSpPr/>
            <p:nvPr/>
          </p:nvSpPr>
          <p:spPr>
            <a:xfrm>
              <a:off x="5482475" y="2608150"/>
              <a:ext cx="11225" cy="2525"/>
            </a:xfrm>
            <a:custGeom>
              <a:avLst/>
              <a:gdLst/>
              <a:ahLst/>
              <a:cxnLst/>
              <a:rect l="l" t="t" r="r" b="b"/>
              <a:pathLst>
                <a:path w="449" h="101" extrusionOk="0">
                  <a:moveTo>
                    <a:pt x="0" y="1"/>
                  </a:moveTo>
                  <a:cubicBezTo>
                    <a:pt x="0" y="1"/>
                    <a:pt x="199" y="100"/>
                    <a:pt x="332" y="100"/>
                  </a:cubicBezTo>
                  <a:cubicBezTo>
                    <a:pt x="399" y="100"/>
                    <a:pt x="448" y="76"/>
                    <a:pt x="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0" name="Google Shape;13050;p19"/>
            <p:cNvSpPr/>
            <p:nvPr/>
          </p:nvSpPr>
          <p:spPr>
            <a:xfrm>
              <a:off x="6429375" y="2602550"/>
              <a:ext cx="0" cy="22450"/>
            </a:xfrm>
            <a:custGeom>
              <a:avLst/>
              <a:gdLst/>
              <a:ahLst/>
              <a:cxnLst/>
              <a:rect l="l" t="t" r="r" b="b"/>
              <a:pathLst>
                <a:path h="898" extrusionOk="0">
                  <a:moveTo>
                    <a:pt x="0" y="449"/>
                  </a:moveTo>
                  <a:cubicBezTo>
                    <a:pt x="0" y="897"/>
                    <a:pt x="0" y="1"/>
                    <a:pt x="0" y="44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1" name="Google Shape;13051;p19"/>
            <p:cNvSpPr/>
            <p:nvPr/>
          </p:nvSpPr>
          <p:spPr>
            <a:xfrm>
              <a:off x="6373325" y="2624975"/>
              <a:ext cx="16850" cy="11225"/>
            </a:xfrm>
            <a:custGeom>
              <a:avLst/>
              <a:gdLst/>
              <a:ahLst/>
              <a:cxnLst/>
              <a:rect l="l" t="t" r="r" b="b"/>
              <a:pathLst>
                <a:path w="674" h="449" extrusionOk="0">
                  <a:moveTo>
                    <a:pt x="225" y="0"/>
                  </a:moveTo>
                  <a:cubicBezTo>
                    <a:pt x="225" y="224"/>
                    <a:pt x="1" y="224"/>
                    <a:pt x="1" y="448"/>
                  </a:cubicBezTo>
                  <a:cubicBezTo>
                    <a:pt x="673" y="448"/>
                    <a:pt x="673"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2" name="Google Shape;13052;p19"/>
            <p:cNvSpPr/>
            <p:nvPr/>
          </p:nvSpPr>
          <p:spPr>
            <a:xfrm>
              <a:off x="6363200" y="2637825"/>
              <a:ext cx="8125" cy="5150"/>
            </a:xfrm>
            <a:custGeom>
              <a:avLst/>
              <a:gdLst/>
              <a:ahLst/>
              <a:cxnLst/>
              <a:rect l="l" t="t" r="r" b="b"/>
              <a:pathLst>
                <a:path w="325" h="206" extrusionOk="0">
                  <a:moveTo>
                    <a:pt x="306" y="1"/>
                  </a:moveTo>
                  <a:cubicBezTo>
                    <a:pt x="264" y="1"/>
                    <a:pt x="0" y="206"/>
                    <a:pt x="62" y="206"/>
                  </a:cubicBezTo>
                  <a:cubicBezTo>
                    <a:pt x="77" y="206"/>
                    <a:pt x="114" y="192"/>
                    <a:pt x="182" y="159"/>
                  </a:cubicBezTo>
                  <a:cubicBezTo>
                    <a:pt x="299" y="41"/>
                    <a:pt x="324"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3" name="Google Shape;13053;p19"/>
            <p:cNvSpPr/>
            <p:nvPr/>
          </p:nvSpPr>
          <p:spPr>
            <a:xfrm>
              <a:off x="6395750" y="2641775"/>
              <a:ext cx="11225" cy="25"/>
            </a:xfrm>
            <a:custGeom>
              <a:avLst/>
              <a:gdLst/>
              <a:ahLst/>
              <a:cxnLst/>
              <a:rect l="l" t="t" r="r" b="b"/>
              <a:pathLst>
                <a:path w="449" h="1" extrusionOk="0">
                  <a:moveTo>
                    <a:pt x="449" y="1"/>
                  </a:moveTo>
                  <a:lnTo>
                    <a:pt x="0" y="1"/>
                  </a:lnTo>
                  <a:cubicBezTo>
                    <a:pt x="0" y="1"/>
                    <a:pt x="224" y="1"/>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4" name="Google Shape;13054;p19"/>
            <p:cNvSpPr/>
            <p:nvPr/>
          </p:nvSpPr>
          <p:spPr>
            <a:xfrm>
              <a:off x="3190875" y="2664175"/>
              <a:ext cx="16825" cy="11250"/>
            </a:xfrm>
            <a:custGeom>
              <a:avLst/>
              <a:gdLst/>
              <a:ahLst/>
              <a:cxnLst/>
              <a:rect l="l" t="t" r="r" b="b"/>
              <a:pathLst>
                <a:path w="673" h="450" extrusionOk="0">
                  <a:moveTo>
                    <a:pt x="0" y="1"/>
                  </a:moveTo>
                  <a:cubicBezTo>
                    <a:pt x="0" y="225"/>
                    <a:pt x="0" y="225"/>
                    <a:pt x="224" y="449"/>
                  </a:cubicBezTo>
                  <a:cubicBezTo>
                    <a:pt x="672" y="449"/>
                    <a:pt x="224"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5" name="Google Shape;13055;p19"/>
            <p:cNvSpPr/>
            <p:nvPr/>
          </p:nvSpPr>
          <p:spPr>
            <a:xfrm>
              <a:off x="3263700" y="2686600"/>
              <a:ext cx="95275" cy="50450"/>
            </a:xfrm>
            <a:custGeom>
              <a:avLst/>
              <a:gdLst/>
              <a:ahLst/>
              <a:cxnLst/>
              <a:rect l="l" t="t" r="r" b="b"/>
              <a:pathLst>
                <a:path w="3811" h="2018" extrusionOk="0">
                  <a:moveTo>
                    <a:pt x="1" y="0"/>
                  </a:moveTo>
                  <a:cubicBezTo>
                    <a:pt x="673" y="1121"/>
                    <a:pt x="2466" y="1345"/>
                    <a:pt x="3811" y="2017"/>
                  </a:cubicBezTo>
                  <a:cubicBezTo>
                    <a:pt x="2466" y="1121"/>
                    <a:pt x="1345" y="44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6" name="Google Shape;13056;p19"/>
            <p:cNvSpPr/>
            <p:nvPr/>
          </p:nvSpPr>
          <p:spPr>
            <a:xfrm>
              <a:off x="3910850" y="2717425"/>
              <a:ext cx="22425" cy="8425"/>
            </a:xfrm>
            <a:custGeom>
              <a:avLst/>
              <a:gdLst/>
              <a:ahLst/>
              <a:cxnLst/>
              <a:rect l="l" t="t" r="r" b="b"/>
              <a:pathLst>
                <a:path w="897" h="337" extrusionOk="0">
                  <a:moveTo>
                    <a:pt x="448" y="0"/>
                  </a:moveTo>
                  <a:cubicBezTo>
                    <a:pt x="224" y="0"/>
                    <a:pt x="0" y="112"/>
                    <a:pt x="112" y="336"/>
                  </a:cubicBezTo>
                  <a:lnTo>
                    <a:pt x="785" y="336"/>
                  </a:lnTo>
                  <a:cubicBezTo>
                    <a:pt x="897" y="112"/>
                    <a:pt x="672" y="0"/>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7" name="Google Shape;13057;p19"/>
            <p:cNvSpPr/>
            <p:nvPr/>
          </p:nvSpPr>
          <p:spPr>
            <a:xfrm>
              <a:off x="3824000" y="2737025"/>
              <a:ext cx="15175" cy="7950"/>
            </a:xfrm>
            <a:custGeom>
              <a:avLst/>
              <a:gdLst/>
              <a:ahLst/>
              <a:cxnLst/>
              <a:rect l="l" t="t" r="r" b="b"/>
              <a:pathLst>
                <a:path w="607" h="318" extrusionOk="0">
                  <a:moveTo>
                    <a:pt x="449" y="0"/>
                  </a:moveTo>
                  <a:cubicBezTo>
                    <a:pt x="224" y="0"/>
                    <a:pt x="0" y="0"/>
                    <a:pt x="224" y="225"/>
                  </a:cubicBezTo>
                  <a:cubicBezTo>
                    <a:pt x="224" y="290"/>
                    <a:pt x="263" y="317"/>
                    <a:pt x="312" y="317"/>
                  </a:cubicBezTo>
                  <a:cubicBezTo>
                    <a:pt x="429" y="317"/>
                    <a:pt x="607" y="159"/>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8" name="Google Shape;13058;p19"/>
            <p:cNvSpPr/>
            <p:nvPr/>
          </p:nvSpPr>
          <p:spPr>
            <a:xfrm>
              <a:off x="3734350" y="2763850"/>
              <a:ext cx="7750" cy="5150"/>
            </a:xfrm>
            <a:custGeom>
              <a:avLst/>
              <a:gdLst/>
              <a:ahLst/>
              <a:cxnLst/>
              <a:rect l="l" t="t" r="r" b="b"/>
              <a:pathLst>
                <a:path w="310" h="206" extrusionOk="0">
                  <a:moveTo>
                    <a:pt x="99" y="1"/>
                  </a:moveTo>
                  <a:cubicBezTo>
                    <a:pt x="68" y="1"/>
                    <a:pt x="34" y="14"/>
                    <a:pt x="0" y="48"/>
                  </a:cubicBezTo>
                  <a:cubicBezTo>
                    <a:pt x="118" y="165"/>
                    <a:pt x="189" y="206"/>
                    <a:pt x="226" y="206"/>
                  </a:cubicBezTo>
                  <a:cubicBezTo>
                    <a:pt x="310" y="206"/>
                    <a:pt x="222" y="1"/>
                    <a:pt x="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9" name="Google Shape;13059;p19"/>
            <p:cNvSpPr/>
            <p:nvPr/>
          </p:nvSpPr>
          <p:spPr>
            <a:xfrm>
              <a:off x="3443000" y="2776250"/>
              <a:ext cx="61650" cy="33650"/>
            </a:xfrm>
            <a:custGeom>
              <a:avLst/>
              <a:gdLst/>
              <a:ahLst/>
              <a:cxnLst/>
              <a:rect l="l" t="t" r="r" b="b"/>
              <a:pathLst>
                <a:path w="2466" h="1346" extrusionOk="0">
                  <a:moveTo>
                    <a:pt x="0" y="0"/>
                  </a:moveTo>
                  <a:lnTo>
                    <a:pt x="0" y="0"/>
                  </a:lnTo>
                  <a:cubicBezTo>
                    <a:pt x="673" y="897"/>
                    <a:pt x="1569" y="1345"/>
                    <a:pt x="2466" y="1345"/>
                  </a:cubicBezTo>
                  <a:cubicBezTo>
                    <a:pt x="1793" y="897"/>
                    <a:pt x="897" y="44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0" name="Google Shape;13060;p19"/>
            <p:cNvSpPr/>
            <p:nvPr/>
          </p:nvSpPr>
          <p:spPr>
            <a:xfrm>
              <a:off x="4938975" y="2781850"/>
              <a:ext cx="16850" cy="16825"/>
            </a:xfrm>
            <a:custGeom>
              <a:avLst/>
              <a:gdLst/>
              <a:ahLst/>
              <a:cxnLst/>
              <a:rect l="l" t="t" r="r" b="b"/>
              <a:pathLst>
                <a:path w="674" h="673" extrusionOk="0">
                  <a:moveTo>
                    <a:pt x="673" y="0"/>
                  </a:moveTo>
                  <a:cubicBezTo>
                    <a:pt x="1" y="225"/>
                    <a:pt x="1" y="673"/>
                    <a:pt x="673" y="673"/>
                  </a:cubicBezTo>
                  <a:lnTo>
                    <a:pt x="6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1" name="Google Shape;13061;p19"/>
            <p:cNvSpPr/>
            <p:nvPr/>
          </p:nvSpPr>
          <p:spPr>
            <a:xfrm>
              <a:off x="2972350" y="2793050"/>
              <a:ext cx="33650" cy="33650"/>
            </a:xfrm>
            <a:custGeom>
              <a:avLst/>
              <a:gdLst/>
              <a:ahLst/>
              <a:cxnLst/>
              <a:rect l="l" t="t" r="r" b="b"/>
              <a:pathLst>
                <a:path w="1346" h="1346" extrusionOk="0">
                  <a:moveTo>
                    <a:pt x="0" y="1"/>
                  </a:moveTo>
                  <a:lnTo>
                    <a:pt x="0" y="1"/>
                  </a:lnTo>
                  <a:cubicBezTo>
                    <a:pt x="225" y="449"/>
                    <a:pt x="673" y="897"/>
                    <a:pt x="1345" y="1345"/>
                  </a:cubicBezTo>
                  <a:cubicBezTo>
                    <a:pt x="897" y="897"/>
                    <a:pt x="673" y="225"/>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2" name="Google Shape;13062;p19"/>
            <p:cNvSpPr/>
            <p:nvPr/>
          </p:nvSpPr>
          <p:spPr>
            <a:xfrm>
              <a:off x="5174300" y="2798650"/>
              <a:ext cx="11225" cy="25"/>
            </a:xfrm>
            <a:custGeom>
              <a:avLst/>
              <a:gdLst/>
              <a:ahLst/>
              <a:cxnLst/>
              <a:rect l="l" t="t" r="r" b="b"/>
              <a:pathLst>
                <a:path w="449" h="1" extrusionOk="0">
                  <a:moveTo>
                    <a:pt x="449" y="1"/>
                  </a:moveTo>
                  <a:lnTo>
                    <a:pt x="1" y="1"/>
                  </a:lnTo>
                  <a:cubicBezTo>
                    <a:pt x="1" y="1"/>
                    <a:pt x="449" y="1"/>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3" name="Google Shape;13063;p19"/>
            <p:cNvSpPr/>
            <p:nvPr/>
          </p:nvSpPr>
          <p:spPr>
            <a:xfrm>
              <a:off x="3011575" y="2822900"/>
              <a:ext cx="28025" cy="15000"/>
            </a:xfrm>
            <a:custGeom>
              <a:avLst/>
              <a:gdLst/>
              <a:ahLst/>
              <a:cxnLst/>
              <a:rect l="l" t="t" r="r" b="b"/>
              <a:pathLst>
                <a:path w="1121" h="600" extrusionOk="0">
                  <a:moveTo>
                    <a:pt x="350" y="1"/>
                  </a:moveTo>
                  <a:cubicBezTo>
                    <a:pt x="229" y="1"/>
                    <a:pt x="108" y="44"/>
                    <a:pt x="0" y="151"/>
                  </a:cubicBezTo>
                  <a:cubicBezTo>
                    <a:pt x="0" y="600"/>
                    <a:pt x="224" y="600"/>
                    <a:pt x="1121" y="600"/>
                  </a:cubicBezTo>
                  <a:cubicBezTo>
                    <a:pt x="1121" y="429"/>
                    <a:pt x="733" y="1"/>
                    <a:pt x="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4" name="Google Shape;13064;p19"/>
            <p:cNvSpPr/>
            <p:nvPr/>
          </p:nvSpPr>
          <p:spPr>
            <a:xfrm>
              <a:off x="3555050" y="2837875"/>
              <a:ext cx="22450" cy="11225"/>
            </a:xfrm>
            <a:custGeom>
              <a:avLst/>
              <a:gdLst/>
              <a:ahLst/>
              <a:cxnLst/>
              <a:rect l="l" t="t" r="r" b="b"/>
              <a:pathLst>
                <a:path w="898" h="449" extrusionOk="0">
                  <a:moveTo>
                    <a:pt x="1" y="1"/>
                  </a:moveTo>
                  <a:cubicBezTo>
                    <a:pt x="1" y="225"/>
                    <a:pt x="225" y="449"/>
                    <a:pt x="897" y="449"/>
                  </a:cubicBezTo>
                  <a:cubicBezTo>
                    <a:pt x="897" y="1"/>
                    <a:pt x="225" y="225"/>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5" name="Google Shape;13065;p19"/>
            <p:cNvSpPr/>
            <p:nvPr/>
          </p:nvSpPr>
          <p:spPr>
            <a:xfrm>
              <a:off x="3011575" y="2837875"/>
              <a:ext cx="28025" cy="16825"/>
            </a:xfrm>
            <a:custGeom>
              <a:avLst/>
              <a:gdLst/>
              <a:ahLst/>
              <a:cxnLst/>
              <a:rect l="l" t="t" r="r" b="b"/>
              <a:pathLst>
                <a:path w="1121" h="673" extrusionOk="0">
                  <a:moveTo>
                    <a:pt x="0" y="1"/>
                  </a:moveTo>
                  <a:cubicBezTo>
                    <a:pt x="0" y="449"/>
                    <a:pt x="448" y="449"/>
                    <a:pt x="224" y="673"/>
                  </a:cubicBezTo>
                  <a:cubicBezTo>
                    <a:pt x="1121" y="673"/>
                    <a:pt x="673"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6" name="Google Shape;13066;p19"/>
            <p:cNvSpPr/>
            <p:nvPr/>
          </p:nvSpPr>
          <p:spPr>
            <a:xfrm>
              <a:off x="6462975" y="2849075"/>
              <a:ext cx="11225" cy="2525"/>
            </a:xfrm>
            <a:custGeom>
              <a:avLst/>
              <a:gdLst/>
              <a:ahLst/>
              <a:cxnLst/>
              <a:rect l="l" t="t" r="r" b="b"/>
              <a:pathLst>
                <a:path w="449" h="101" extrusionOk="0">
                  <a:moveTo>
                    <a:pt x="1" y="1"/>
                  </a:moveTo>
                  <a:cubicBezTo>
                    <a:pt x="1" y="1"/>
                    <a:pt x="200" y="100"/>
                    <a:pt x="333" y="100"/>
                  </a:cubicBezTo>
                  <a:cubicBezTo>
                    <a:pt x="399" y="100"/>
                    <a:pt x="449" y="76"/>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7" name="Google Shape;13067;p19"/>
            <p:cNvSpPr/>
            <p:nvPr/>
          </p:nvSpPr>
          <p:spPr>
            <a:xfrm>
              <a:off x="6552625" y="2854675"/>
              <a:ext cx="11225" cy="11250"/>
            </a:xfrm>
            <a:custGeom>
              <a:avLst/>
              <a:gdLst/>
              <a:ahLst/>
              <a:cxnLst/>
              <a:rect l="l" t="t" r="r" b="b"/>
              <a:pathLst>
                <a:path w="449" h="450" extrusionOk="0">
                  <a:moveTo>
                    <a:pt x="449" y="1"/>
                  </a:moveTo>
                  <a:cubicBezTo>
                    <a:pt x="225" y="1"/>
                    <a:pt x="1" y="225"/>
                    <a:pt x="1" y="449"/>
                  </a:cubicBezTo>
                  <a:cubicBezTo>
                    <a:pt x="225" y="449"/>
                    <a:pt x="449" y="449"/>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8" name="Google Shape;13068;p19"/>
            <p:cNvSpPr/>
            <p:nvPr/>
          </p:nvSpPr>
          <p:spPr>
            <a:xfrm>
              <a:off x="3022775" y="2860300"/>
              <a:ext cx="11225" cy="2500"/>
            </a:xfrm>
            <a:custGeom>
              <a:avLst/>
              <a:gdLst/>
              <a:ahLst/>
              <a:cxnLst/>
              <a:rect l="l" t="t" r="r" b="b"/>
              <a:pathLst>
                <a:path w="449" h="100" extrusionOk="0">
                  <a:moveTo>
                    <a:pt x="0" y="0"/>
                  </a:moveTo>
                  <a:cubicBezTo>
                    <a:pt x="0" y="0"/>
                    <a:pt x="200" y="100"/>
                    <a:pt x="333" y="100"/>
                  </a:cubicBezTo>
                  <a:cubicBezTo>
                    <a:pt x="399" y="100"/>
                    <a:pt x="449" y="75"/>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9" name="Google Shape;13069;p19"/>
            <p:cNvSpPr/>
            <p:nvPr/>
          </p:nvSpPr>
          <p:spPr>
            <a:xfrm>
              <a:off x="6502200" y="2871500"/>
              <a:ext cx="5625" cy="25"/>
            </a:xfrm>
            <a:custGeom>
              <a:avLst/>
              <a:gdLst/>
              <a:ahLst/>
              <a:cxnLst/>
              <a:rect l="l" t="t" r="r" b="b"/>
              <a:pathLst>
                <a:path w="225" h="1" extrusionOk="0">
                  <a:moveTo>
                    <a:pt x="1" y="0"/>
                  </a:moveTo>
                  <a:lnTo>
                    <a:pt x="225" y="0"/>
                  </a:lnTo>
                  <a:cubicBezTo>
                    <a:pt x="225" y="0"/>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0" name="Google Shape;13070;p19"/>
            <p:cNvSpPr/>
            <p:nvPr/>
          </p:nvSpPr>
          <p:spPr>
            <a:xfrm>
              <a:off x="3896825" y="2873875"/>
              <a:ext cx="9375" cy="6475"/>
            </a:xfrm>
            <a:custGeom>
              <a:avLst/>
              <a:gdLst/>
              <a:ahLst/>
              <a:cxnLst/>
              <a:rect l="l" t="t" r="r" b="b"/>
              <a:pathLst>
                <a:path w="375" h="259" extrusionOk="0">
                  <a:moveTo>
                    <a:pt x="225" y="0"/>
                  </a:moveTo>
                  <a:cubicBezTo>
                    <a:pt x="170" y="0"/>
                    <a:pt x="96" y="35"/>
                    <a:pt x="1" y="129"/>
                  </a:cubicBezTo>
                  <a:cubicBezTo>
                    <a:pt x="96" y="224"/>
                    <a:pt x="170" y="259"/>
                    <a:pt x="225" y="259"/>
                  </a:cubicBezTo>
                  <a:cubicBezTo>
                    <a:pt x="374" y="259"/>
                    <a:pt x="374"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1" name="Google Shape;13071;p19"/>
            <p:cNvSpPr/>
            <p:nvPr/>
          </p:nvSpPr>
          <p:spPr>
            <a:xfrm>
              <a:off x="3644700" y="2881525"/>
              <a:ext cx="7775" cy="5150"/>
            </a:xfrm>
            <a:custGeom>
              <a:avLst/>
              <a:gdLst/>
              <a:ahLst/>
              <a:cxnLst/>
              <a:rect l="l" t="t" r="r" b="b"/>
              <a:pathLst>
                <a:path w="311" h="206" extrusionOk="0">
                  <a:moveTo>
                    <a:pt x="99" y="0"/>
                  </a:moveTo>
                  <a:cubicBezTo>
                    <a:pt x="68" y="0"/>
                    <a:pt x="34" y="14"/>
                    <a:pt x="1" y="48"/>
                  </a:cubicBezTo>
                  <a:cubicBezTo>
                    <a:pt x="118" y="165"/>
                    <a:pt x="189" y="205"/>
                    <a:pt x="226" y="205"/>
                  </a:cubicBezTo>
                  <a:cubicBezTo>
                    <a:pt x="310" y="205"/>
                    <a:pt x="222" y="0"/>
                    <a:pt x="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2" name="Google Shape;13072;p19"/>
            <p:cNvSpPr/>
            <p:nvPr/>
          </p:nvSpPr>
          <p:spPr>
            <a:xfrm>
              <a:off x="3700725" y="2944325"/>
              <a:ext cx="11225" cy="2525"/>
            </a:xfrm>
            <a:custGeom>
              <a:avLst/>
              <a:gdLst/>
              <a:ahLst/>
              <a:cxnLst/>
              <a:rect l="l" t="t" r="r" b="b"/>
              <a:pathLst>
                <a:path w="449" h="101" extrusionOk="0">
                  <a:moveTo>
                    <a:pt x="1" y="1"/>
                  </a:moveTo>
                  <a:cubicBezTo>
                    <a:pt x="1" y="1"/>
                    <a:pt x="200" y="100"/>
                    <a:pt x="333" y="100"/>
                  </a:cubicBezTo>
                  <a:cubicBezTo>
                    <a:pt x="399" y="100"/>
                    <a:pt x="449" y="76"/>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3" name="Google Shape;13073;p19"/>
            <p:cNvSpPr/>
            <p:nvPr/>
          </p:nvSpPr>
          <p:spPr>
            <a:xfrm>
              <a:off x="3790375" y="2952300"/>
              <a:ext cx="4700" cy="6500"/>
            </a:xfrm>
            <a:custGeom>
              <a:avLst/>
              <a:gdLst/>
              <a:ahLst/>
              <a:cxnLst/>
              <a:rect l="l" t="t" r="r" b="b"/>
              <a:pathLst>
                <a:path w="188" h="260" extrusionOk="0">
                  <a:moveTo>
                    <a:pt x="113" y="1"/>
                  </a:moveTo>
                  <a:cubicBezTo>
                    <a:pt x="85" y="1"/>
                    <a:pt x="48" y="35"/>
                    <a:pt x="1" y="130"/>
                  </a:cubicBezTo>
                  <a:cubicBezTo>
                    <a:pt x="48" y="225"/>
                    <a:pt x="85" y="259"/>
                    <a:pt x="113" y="259"/>
                  </a:cubicBezTo>
                  <a:cubicBezTo>
                    <a:pt x="187" y="259"/>
                    <a:pt x="187" y="1"/>
                    <a:pt x="1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4" name="Google Shape;13074;p19"/>
            <p:cNvSpPr/>
            <p:nvPr/>
          </p:nvSpPr>
          <p:spPr>
            <a:xfrm>
              <a:off x="3168450" y="2976800"/>
              <a:ext cx="14725" cy="7950"/>
            </a:xfrm>
            <a:custGeom>
              <a:avLst/>
              <a:gdLst/>
              <a:ahLst/>
              <a:cxnLst/>
              <a:rect l="l" t="t" r="r" b="b"/>
              <a:pathLst>
                <a:path w="589" h="318" extrusionOk="0">
                  <a:moveTo>
                    <a:pt x="182" y="0"/>
                  </a:moveTo>
                  <a:cubicBezTo>
                    <a:pt x="127" y="0"/>
                    <a:pt x="66" y="14"/>
                    <a:pt x="1" y="47"/>
                  </a:cubicBezTo>
                  <a:cubicBezTo>
                    <a:pt x="1" y="159"/>
                    <a:pt x="113" y="159"/>
                    <a:pt x="225" y="159"/>
                  </a:cubicBezTo>
                  <a:cubicBezTo>
                    <a:pt x="337" y="159"/>
                    <a:pt x="449" y="159"/>
                    <a:pt x="449" y="271"/>
                  </a:cubicBezTo>
                  <a:cubicBezTo>
                    <a:pt x="482" y="303"/>
                    <a:pt x="505" y="317"/>
                    <a:pt x="519" y="317"/>
                  </a:cubicBezTo>
                  <a:cubicBezTo>
                    <a:pt x="588" y="317"/>
                    <a:pt x="449"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5" name="Google Shape;13075;p19"/>
            <p:cNvSpPr/>
            <p:nvPr/>
          </p:nvSpPr>
          <p:spPr>
            <a:xfrm>
              <a:off x="6715125" y="2976800"/>
              <a:ext cx="14725" cy="7950"/>
            </a:xfrm>
            <a:custGeom>
              <a:avLst/>
              <a:gdLst/>
              <a:ahLst/>
              <a:cxnLst/>
              <a:rect l="l" t="t" r="r" b="b"/>
              <a:pathLst>
                <a:path w="589" h="318" extrusionOk="0">
                  <a:moveTo>
                    <a:pt x="252" y="0"/>
                  </a:moveTo>
                  <a:cubicBezTo>
                    <a:pt x="183" y="0"/>
                    <a:pt x="98" y="14"/>
                    <a:pt x="0" y="47"/>
                  </a:cubicBezTo>
                  <a:lnTo>
                    <a:pt x="0" y="271"/>
                  </a:lnTo>
                  <a:cubicBezTo>
                    <a:pt x="98" y="303"/>
                    <a:pt x="183" y="317"/>
                    <a:pt x="252" y="317"/>
                  </a:cubicBezTo>
                  <a:cubicBezTo>
                    <a:pt x="588" y="317"/>
                    <a:pt x="588"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6" name="Google Shape;13076;p19"/>
            <p:cNvSpPr/>
            <p:nvPr/>
          </p:nvSpPr>
          <p:spPr>
            <a:xfrm>
              <a:off x="876850" y="2983550"/>
              <a:ext cx="61650" cy="22450"/>
            </a:xfrm>
            <a:custGeom>
              <a:avLst/>
              <a:gdLst/>
              <a:ahLst/>
              <a:cxnLst/>
              <a:rect l="l" t="t" r="r" b="b"/>
              <a:pathLst>
                <a:path w="2466" h="898" extrusionOk="0">
                  <a:moveTo>
                    <a:pt x="0" y="1"/>
                  </a:moveTo>
                  <a:cubicBezTo>
                    <a:pt x="673" y="673"/>
                    <a:pt x="1569" y="897"/>
                    <a:pt x="2466" y="897"/>
                  </a:cubicBezTo>
                  <a:cubicBezTo>
                    <a:pt x="1793" y="449"/>
                    <a:pt x="897"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7" name="Google Shape;13077;p19"/>
            <p:cNvSpPr/>
            <p:nvPr/>
          </p:nvSpPr>
          <p:spPr>
            <a:xfrm>
              <a:off x="4328250" y="2983550"/>
              <a:ext cx="11250" cy="2525"/>
            </a:xfrm>
            <a:custGeom>
              <a:avLst/>
              <a:gdLst/>
              <a:ahLst/>
              <a:cxnLst/>
              <a:rect l="l" t="t" r="r" b="b"/>
              <a:pathLst>
                <a:path w="450" h="101" extrusionOk="0">
                  <a:moveTo>
                    <a:pt x="1" y="1"/>
                  </a:moveTo>
                  <a:cubicBezTo>
                    <a:pt x="1" y="1"/>
                    <a:pt x="200" y="100"/>
                    <a:pt x="333" y="100"/>
                  </a:cubicBezTo>
                  <a:cubicBezTo>
                    <a:pt x="399" y="100"/>
                    <a:pt x="449" y="75"/>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8" name="Google Shape;13078;p19"/>
            <p:cNvSpPr/>
            <p:nvPr/>
          </p:nvSpPr>
          <p:spPr>
            <a:xfrm>
              <a:off x="3157250" y="2989150"/>
              <a:ext cx="11225" cy="11225"/>
            </a:xfrm>
            <a:custGeom>
              <a:avLst/>
              <a:gdLst/>
              <a:ahLst/>
              <a:cxnLst/>
              <a:rect l="l" t="t" r="r" b="b"/>
              <a:pathLst>
                <a:path w="449" h="449" extrusionOk="0">
                  <a:moveTo>
                    <a:pt x="0" y="1"/>
                  </a:moveTo>
                  <a:lnTo>
                    <a:pt x="449" y="449"/>
                  </a:lnTo>
                  <a:cubicBezTo>
                    <a:pt x="449" y="225"/>
                    <a:pt x="44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9" name="Google Shape;13079;p19"/>
            <p:cNvSpPr/>
            <p:nvPr/>
          </p:nvSpPr>
          <p:spPr>
            <a:xfrm>
              <a:off x="4597200" y="2997875"/>
              <a:ext cx="11225" cy="2500"/>
            </a:xfrm>
            <a:custGeom>
              <a:avLst/>
              <a:gdLst/>
              <a:ahLst/>
              <a:cxnLst/>
              <a:rect l="l" t="t" r="r" b="b"/>
              <a:pathLst>
                <a:path w="449" h="100" extrusionOk="0">
                  <a:moveTo>
                    <a:pt x="117" y="0"/>
                  </a:moveTo>
                  <a:cubicBezTo>
                    <a:pt x="50" y="0"/>
                    <a:pt x="1" y="25"/>
                    <a:pt x="1" y="100"/>
                  </a:cubicBezTo>
                  <a:lnTo>
                    <a:pt x="449" y="100"/>
                  </a:lnTo>
                  <a:cubicBezTo>
                    <a:pt x="449" y="100"/>
                    <a:pt x="250" y="0"/>
                    <a:pt x="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0" name="Google Shape;13080;p19"/>
            <p:cNvSpPr/>
            <p:nvPr/>
          </p:nvSpPr>
          <p:spPr>
            <a:xfrm>
              <a:off x="6709500" y="3014850"/>
              <a:ext cx="16850" cy="7950"/>
            </a:xfrm>
            <a:custGeom>
              <a:avLst/>
              <a:gdLst/>
              <a:ahLst/>
              <a:cxnLst/>
              <a:rect l="l" t="t" r="r" b="b"/>
              <a:pathLst>
                <a:path w="674" h="318" extrusionOk="0">
                  <a:moveTo>
                    <a:pt x="356" y="0"/>
                  </a:moveTo>
                  <a:cubicBezTo>
                    <a:pt x="225" y="0"/>
                    <a:pt x="1" y="159"/>
                    <a:pt x="1" y="317"/>
                  </a:cubicBezTo>
                  <a:cubicBezTo>
                    <a:pt x="225" y="317"/>
                    <a:pt x="673" y="317"/>
                    <a:pt x="449" y="93"/>
                  </a:cubicBezTo>
                  <a:cubicBezTo>
                    <a:pt x="449" y="28"/>
                    <a:pt x="411" y="0"/>
                    <a:pt x="3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1" name="Google Shape;13081;p19"/>
            <p:cNvSpPr/>
            <p:nvPr/>
          </p:nvSpPr>
          <p:spPr>
            <a:xfrm>
              <a:off x="5291975" y="3022775"/>
              <a:ext cx="11225" cy="2525"/>
            </a:xfrm>
            <a:custGeom>
              <a:avLst/>
              <a:gdLst/>
              <a:ahLst/>
              <a:cxnLst/>
              <a:rect l="l" t="t" r="r" b="b"/>
              <a:pathLst>
                <a:path w="449" h="101" extrusionOk="0">
                  <a:moveTo>
                    <a:pt x="0" y="0"/>
                  </a:moveTo>
                  <a:cubicBezTo>
                    <a:pt x="0" y="0"/>
                    <a:pt x="199" y="100"/>
                    <a:pt x="332" y="100"/>
                  </a:cubicBezTo>
                  <a:cubicBezTo>
                    <a:pt x="399" y="100"/>
                    <a:pt x="448" y="75"/>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2" name="Google Shape;13082;p19"/>
            <p:cNvSpPr/>
            <p:nvPr/>
          </p:nvSpPr>
          <p:spPr>
            <a:xfrm>
              <a:off x="4916575" y="3028375"/>
              <a:ext cx="20800" cy="7950"/>
            </a:xfrm>
            <a:custGeom>
              <a:avLst/>
              <a:gdLst/>
              <a:ahLst/>
              <a:cxnLst/>
              <a:rect l="l" t="t" r="r" b="b"/>
              <a:pathLst>
                <a:path w="832" h="318" extrusionOk="0">
                  <a:moveTo>
                    <a:pt x="673" y="1"/>
                  </a:moveTo>
                  <a:cubicBezTo>
                    <a:pt x="224" y="1"/>
                    <a:pt x="0" y="1"/>
                    <a:pt x="224" y="225"/>
                  </a:cubicBezTo>
                  <a:cubicBezTo>
                    <a:pt x="290" y="290"/>
                    <a:pt x="375" y="318"/>
                    <a:pt x="456" y="318"/>
                  </a:cubicBezTo>
                  <a:cubicBezTo>
                    <a:pt x="653" y="318"/>
                    <a:pt x="831" y="159"/>
                    <a:pt x="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3" name="Google Shape;13083;p19"/>
            <p:cNvSpPr/>
            <p:nvPr/>
          </p:nvSpPr>
          <p:spPr>
            <a:xfrm>
              <a:off x="4916575" y="3039575"/>
              <a:ext cx="11225" cy="2525"/>
            </a:xfrm>
            <a:custGeom>
              <a:avLst/>
              <a:gdLst/>
              <a:ahLst/>
              <a:cxnLst/>
              <a:rect l="l" t="t" r="r" b="b"/>
              <a:pathLst>
                <a:path w="449" h="101" extrusionOk="0">
                  <a:moveTo>
                    <a:pt x="0" y="1"/>
                  </a:moveTo>
                  <a:cubicBezTo>
                    <a:pt x="0" y="1"/>
                    <a:pt x="100" y="100"/>
                    <a:pt x="233" y="100"/>
                  </a:cubicBezTo>
                  <a:cubicBezTo>
                    <a:pt x="299" y="100"/>
                    <a:pt x="374" y="75"/>
                    <a:pt x="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4" name="Google Shape;13084;p19"/>
            <p:cNvSpPr/>
            <p:nvPr/>
          </p:nvSpPr>
          <p:spPr>
            <a:xfrm>
              <a:off x="5247150" y="3045175"/>
              <a:ext cx="15325" cy="13450"/>
            </a:xfrm>
            <a:custGeom>
              <a:avLst/>
              <a:gdLst/>
              <a:ahLst/>
              <a:cxnLst/>
              <a:rect l="l" t="t" r="r" b="b"/>
              <a:pathLst>
                <a:path w="613" h="538" extrusionOk="0">
                  <a:moveTo>
                    <a:pt x="448" y="1"/>
                  </a:moveTo>
                  <a:cubicBezTo>
                    <a:pt x="224" y="1"/>
                    <a:pt x="0" y="1"/>
                    <a:pt x="224" y="449"/>
                  </a:cubicBezTo>
                  <a:cubicBezTo>
                    <a:pt x="224" y="509"/>
                    <a:pt x="256" y="537"/>
                    <a:pt x="299" y="537"/>
                  </a:cubicBezTo>
                  <a:cubicBezTo>
                    <a:pt x="416" y="537"/>
                    <a:pt x="612" y="329"/>
                    <a:pt x="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5" name="Google Shape;13085;p19"/>
            <p:cNvSpPr/>
            <p:nvPr/>
          </p:nvSpPr>
          <p:spPr>
            <a:xfrm>
              <a:off x="5286375" y="3050875"/>
              <a:ext cx="4775" cy="8275"/>
            </a:xfrm>
            <a:custGeom>
              <a:avLst/>
              <a:gdLst/>
              <a:ahLst/>
              <a:cxnLst/>
              <a:rect l="l" t="t" r="r" b="b"/>
              <a:pathLst>
                <a:path w="191" h="331" extrusionOk="0">
                  <a:moveTo>
                    <a:pt x="124" y="0"/>
                  </a:moveTo>
                  <a:cubicBezTo>
                    <a:pt x="96" y="0"/>
                    <a:pt x="54" y="58"/>
                    <a:pt x="0" y="221"/>
                  </a:cubicBezTo>
                  <a:cubicBezTo>
                    <a:pt x="39" y="300"/>
                    <a:pt x="72" y="330"/>
                    <a:pt x="98" y="330"/>
                  </a:cubicBezTo>
                  <a:cubicBezTo>
                    <a:pt x="182" y="330"/>
                    <a:pt x="191" y="0"/>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6" name="Google Shape;13086;p19"/>
            <p:cNvSpPr/>
            <p:nvPr/>
          </p:nvSpPr>
          <p:spPr>
            <a:xfrm>
              <a:off x="3129225" y="3062625"/>
              <a:ext cx="28050" cy="9975"/>
            </a:xfrm>
            <a:custGeom>
              <a:avLst/>
              <a:gdLst/>
              <a:ahLst/>
              <a:cxnLst/>
              <a:rect l="l" t="t" r="r" b="b"/>
              <a:pathLst>
                <a:path w="1122" h="399" extrusionOk="0">
                  <a:moveTo>
                    <a:pt x="192" y="0"/>
                  </a:moveTo>
                  <a:cubicBezTo>
                    <a:pt x="75" y="0"/>
                    <a:pt x="1" y="50"/>
                    <a:pt x="1" y="199"/>
                  </a:cubicBezTo>
                  <a:cubicBezTo>
                    <a:pt x="150" y="199"/>
                    <a:pt x="399" y="399"/>
                    <a:pt x="681" y="399"/>
                  </a:cubicBezTo>
                  <a:cubicBezTo>
                    <a:pt x="822" y="399"/>
                    <a:pt x="972" y="349"/>
                    <a:pt x="1121" y="199"/>
                  </a:cubicBezTo>
                  <a:cubicBezTo>
                    <a:pt x="822" y="199"/>
                    <a:pt x="424"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7" name="Google Shape;13087;p19"/>
            <p:cNvSpPr/>
            <p:nvPr/>
          </p:nvSpPr>
          <p:spPr>
            <a:xfrm>
              <a:off x="3213275" y="3067600"/>
              <a:ext cx="33650" cy="16825"/>
            </a:xfrm>
            <a:custGeom>
              <a:avLst/>
              <a:gdLst/>
              <a:ahLst/>
              <a:cxnLst/>
              <a:rect l="l" t="t" r="r" b="b"/>
              <a:pathLst>
                <a:path w="1346" h="673" extrusionOk="0">
                  <a:moveTo>
                    <a:pt x="449" y="0"/>
                  </a:moveTo>
                  <a:cubicBezTo>
                    <a:pt x="0" y="224"/>
                    <a:pt x="897" y="673"/>
                    <a:pt x="1345" y="673"/>
                  </a:cubicBezTo>
                  <a:cubicBezTo>
                    <a:pt x="1121" y="224"/>
                    <a:pt x="1121"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8" name="Google Shape;13088;p19"/>
            <p:cNvSpPr/>
            <p:nvPr/>
          </p:nvSpPr>
          <p:spPr>
            <a:xfrm>
              <a:off x="3975275" y="3079425"/>
              <a:ext cx="22425" cy="6625"/>
            </a:xfrm>
            <a:custGeom>
              <a:avLst/>
              <a:gdLst/>
              <a:ahLst/>
              <a:cxnLst/>
              <a:rect l="l" t="t" r="r" b="b"/>
              <a:pathLst>
                <a:path w="897" h="265" extrusionOk="0">
                  <a:moveTo>
                    <a:pt x="133" y="1"/>
                  </a:moveTo>
                  <a:cubicBezTo>
                    <a:pt x="50" y="1"/>
                    <a:pt x="0" y="50"/>
                    <a:pt x="0" y="200"/>
                  </a:cubicBezTo>
                  <a:cubicBezTo>
                    <a:pt x="48" y="152"/>
                    <a:pt x="105" y="135"/>
                    <a:pt x="168" y="135"/>
                  </a:cubicBezTo>
                  <a:cubicBezTo>
                    <a:pt x="341" y="135"/>
                    <a:pt x="557" y="264"/>
                    <a:pt x="729" y="264"/>
                  </a:cubicBezTo>
                  <a:cubicBezTo>
                    <a:pt x="792" y="264"/>
                    <a:pt x="850" y="247"/>
                    <a:pt x="897" y="200"/>
                  </a:cubicBezTo>
                  <a:cubicBezTo>
                    <a:pt x="598" y="200"/>
                    <a:pt x="299" y="1"/>
                    <a:pt x="1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9" name="Google Shape;13089;p19"/>
            <p:cNvSpPr/>
            <p:nvPr/>
          </p:nvSpPr>
          <p:spPr>
            <a:xfrm>
              <a:off x="4905375" y="3126750"/>
              <a:ext cx="11225" cy="2500"/>
            </a:xfrm>
            <a:custGeom>
              <a:avLst/>
              <a:gdLst/>
              <a:ahLst/>
              <a:cxnLst/>
              <a:rect l="l" t="t" r="r" b="b"/>
              <a:pathLst>
                <a:path w="449" h="100" extrusionOk="0">
                  <a:moveTo>
                    <a:pt x="116" y="0"/>
                  </a:moveTo>
                  <a:cubicBezTo>
                    <a:pt x="50" y="0"/>
                    <a:pt x="0" y="25"/>
                    <a:pt x="0" y="100"/>
                  </a:cubicBezTo>
                  <a:lnTo>
                    <a:pt x="448" y="100"/>
                  </a:lnTo>
                  <a:cubicBezTo>
                    <a:pt x="448" y="100"/>
                    <a:pt x="249" y="0"/>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0" name="Google Shape;13090;p19"/>
            <p:cNvSpPr/>
            <p:nvPr/>
          </p:nvSpPr>
          <p:spPr>
            <a:xfrm>
              <a:off x="4866150" y="3134825"/>
              <a:ext cx="16825" cy="7950"/>
            </a:xfrm>
            <a:custGeom>
              <a:avLst/>
              <a:gdLst/>
              <a:ahLst/>
              <a:cxnLst/>
              <a:rect l="l" t="t" r="r" b="b"/>
              <a:pathLst>
                <a:path w="673" h="318" extrusionOk="0">
                  <a:moveTo>
                    <a:pt x="673" y="1"/>
                  </a:moveTo>
                  <a:cubicBezTo>
                    <a:pt x="224" y="1"/>
                    <a:pt x="0" y="1"/>
                    <a:pt x="0" y="225"/>
                  </a:cubicBezTo>
                  <a:cubicBezTo>
                    <a:pt x="66" y="291"/>
                    <a:pt x="151" y="318"/>
                    <a:pt x="238" y="318"/>
                  </a:cubicBezTo>
                  <a:cubicBezTo>
                    <a:pt x="448" y="318"/>
                    <a:pt x="673" y="159"/>
                    <a:pt x="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1" name="Google Shape;13091;p19"/>
            <p:cNvSpPr/>
            <p:nvPr/>
          </p:nvSpPr>
          <p:spPr>
            <a:xfrm>
              <a:off x="2884350" y="3154925"/>
              <a:ext cx="19150" cy="10275"/>
            </a:xfrm>
            <a:custGeom>
              <a:avLst/>
              <a:gdLst/>
              <a:ahLst/>
              <a:cxnLst/>
              <a:rect l="l" t="t" r="r" b="b"/>
              <a:pathLst>
                <a:path w="766" h="411" extrusionOk="0">
                  <a:moveTo>
                    <a:pt x="489" y="0"/>
                  </a:moveTo>
                  <a:cubicBezTo>
                    <a:pt x="402" y="0"/>
                    <a:pt x="290" y="28"/>
                    <a:pt x="159" y="93"/>
                  </a:cubicBezTo>
                  <a:cubicBezTo>
                    <a:pt x="0" y="252"/>
                    <a:pt x="66" y="410"/>
                    <a:pt x="276" y="410"/>
                  </a:cubicBezTo>
                  <a:cubicBezTo>
                    <a:pt x="364" y="410"/>
                    <a:pt x="476" y="383"/>
                    <a:pt x="607" y="317"/>
                  </a:cubicBezTo>
                  <a:cubicBezTo>
                    <a:pt x="765" y="159"/>
                    <a:pt x="70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2" name="Google Shape;13092;p19"/>
            <p:cNvSpPr/>
            <p:nvPr/>
          </p:nvSpPr>
          <p:spPr>
            <a:xfrm>
              <a:off x="2933125" y="3174050"/>
              <a:ext cx="22450" cy="22450"/>
            </a:xfrm>
            <a:custGeom>
              <a:avLst/>
              <a:gdLst/>
              <a:ahLst/>
              <a:cxnLst/>
              <a:rect l="l" t="t" r="r" b="b"/>
              <a:pathLst>
                <a:path w="898" h="898" extrusionOk="0">
                  <a:moveTo>
                    <a:pt x="1" y="1"/>
                  </a:moveTo>
                  <a:cubicBezTo>
                    <a:pt x="225" y="449"/>
                    <a:pt x="1" y="673"/>
                    <a:pt x="673" y="897"/>
                  </a:cubicBezTo>
                  <a:cubicBezTo>
                    <a:pt x="897" y="897"/>
                    <a:pt x="449" y="225"/>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3" name="Google Shape;13093;p19"/>
            <p:cNvSpPr/>
            <p:nvPr/>
          </p:nvSpPr>
          <p:spPr>
            <a:xfrm>
              <a:off x="4535575" y="3182775"/>
              <a:ext cx="5625" cy="2500"/>
            </a:xfrm>
            <a:custGeom>
              <a:avLst/>
              <a:gdLst/>
              <a:ahLst/>
              <a:cxnLst/>
              <a:rect l="l" t="t" r="r" b="b"/>
              <a:pathLst>
                <a:path w="225" h="100" extrusionOk="0">
                  <a:moveTo>
                    <a:pt x="58" y="0"/>
                  </a:moveTo>
                  <a:cubicBezTo>
                    <a:pt x="25" y="0"/>
                    <a:pt x="0" y="25"/>
                    <a:pt x="0" y="100"/>
                  </a:cubicBezTo>
                  <a:lnTo>
                    <a:pt x="224" y="100"/>
                  </a:lnTo>
                  <a:cubicBezTo>
                    <a:pt x="224" y="100"/>
                    <a:pt x="125" y="0"/>
                    <a:pt x="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4" name="Google Shape;13094;p19"/>
            <p:cNvSpPr/>
            <p:nvPr/>
          </p:nvSpPr>
          <p:spPr>
            <a:xfrm>
              <a:off x="4843725" y="3182775"/>
              <a:ext cx="5625" cy="2500"/>
            </a:xfrm>
            <a:custGeom>
              <a:avLst/>
              <a:gdLst/>
              <a:ahLst/>
              <a:cxnLst/>
              <a:rect l="l" t="t" r="r" b="b"/>
              <a:pathLst>
                <a:path w="225" h="100" extrusionOk="0">
                  <a:moveTo>
                    <a:pt x="59" y="0"/>
                  </a:moveTo>
                  <a:cubicBezTo>
                    <a:pt x="26" y="0"/>
                    <a:pt x="1" y="25"/>
                    <a:pt x="1" y="100"/>
                  </a:cubicBezTo>
                  <a:lnTo>
                    <a:pt x="225" y="100"/>
                  </a:lnTo>
                  <a:cubicBezTo>
                    <a:pt x="225" y="100"/>
                    <a:pt x="125" y="0"/>
                    <a:pt x="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5" name="Google Shape;13095;p19"/>
            <p:cNvSpPr/>
            <p:nvPr/>
          </p:nvSpPr>
          <p:spPr>
            <a:xfrm>
              <a:off x="5280750" y="3228900"/>
              <a:ext cx="7775" cy="5150"/>
            </a:xfrm>
            <a:custGeom>
              <a:avLst/>
              <a:gdLst/>
              <a:ahLst/>
              <a:cxnLst/>
              <a:rect l="l" t="t" r="r" b="b"/>
              <a:pathLst>
                <a:path w="311" h="206" extrusionOk="0">
                  <a:moveTo>
                    <a:pt x="100" y="1"/>
                  </a:moveTo>
                  <a:cubicBezTo>
                    <a:pt x="68" y="1"/>
                    <a:pt x="35" y="14"/>
                    <a:pt x="1" y="48"/>
                  </a:cubicBezTo>
                  <a:cubicBezTo>
                    <a:pt x="118" y="165"/>
                    <a:pt x="189" y="206"/>
                    <a:pt x="227" y="206"/>
                  </a:cubicBezTo>
                  <a:cubicBezTo>
                    <a:pt x="310" y="206"/>
                    <a:pt x="223" y="1"/>
                    <a:pt x="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6" name="Google Shape;13096;p19"/>
            <p:cNvSpPr/>
            <p:nvPr/>
          </p:nvSpPr>
          <p:spPr>
            <a:xfrm>
              <a:off x="3566250" y="3241275"/>
              <a:ext cx="11250" cy="25"/>
            </a:xfrm>
            <a:custGeom>
              <a:avLst/>
              <a:gdLst/>
              <a:ahLst/>
              <a:cxnLst/>
              <a:rect l="l" t="t" r="r" b="b"/>
              <a:pathLst>
                <a:path w="450" h="1" extrusionOk="0">
                  <a:moveTo>
                    <a:pt x="449" y="1"/>
                  </a:moveTo>
                  <a:lnTo>
                    <a:pt x="1" y="1"/>
                  </a:lnTo>
                  <a:cubicBezTo>
                    <a:pt x="1" y="1"/>
                    <a:pt x="449" y="1"/>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7" name="Google Shape;13097;p19"/>
            <p:cNvSpPr/>
            <p:nvPr/>
          </p:nvSpPr>
          <p:spPr>
            <a:xfrm>
              <a:off x="4373075" y="3243650"/>
              <a:ext cx="4700" cy="6500"/>
            </a:xfrm>
            <a:custGeom>
              <a:avLst/>
              <a:gdLst/>
              <a:ahLst/>
              <a:cxnLst/>
              <a:rect l="l" t="t" r="r" b="b"/>
              <a:pathLst>
                <a:path w="188" h="260" extrusionOk="0">
                  <a:moveTo>
                    <a:pt x="113" y="1"/>
                  </a:moveTo>
                  <a:cubicBezTo>
                    <a:pt x="86" y="1"/>
                    <a:pt x="48" y="35"/>
                    <a:pt x="1" y="130"/>
                  </a:cubicBezTo>
                  <a:cubicBezTo>
                    <a:pt x="48" y="225"/>
                    <a:pt x="86" y="259"/>
                    <a:pt x="113" y="259"/>
                  </a:cubicBezTo>
                  <a:cubicBezTo>
                    <a:pt x="188" y="259"/>
                    <a:pt x="188" y="1"/>
                    <a:pt x="1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8" name="Google Shape;13098;p19"/>
            <p:cNvSpPr/>
            <p:nvPr/>
          </p:nvSpPr>
          <p:spPr>
            <a:xfrm>
              <a:off x="3504625" y="3258100"/>
              <a:ext cx="34975" cy="12750"/>
            </a:xfrm>
            <a:custGeom>
              <a:avLst/>
              <a:gdLst/>
              <a:ahLst/>
              <a:cxnLst/>
              <a:rect l="l" t="t" r="r" b="b"/>
              <a:pathLst>
                <a:path w="1399" h="510" extrusionOk="0">
                  <a:moveTo>
                    <a:pt x="673" y="0"/>
                  </a:moveTo>
                  <a:cubicBezTo>
                    <a:pt x="673" y="102"/>
                    <a:pt x="638" y="134"/>
                    <a:pt x="585" y="134"/>
                  </a:cubicBezTo>
                  <a:cubicBezTo>
                    <a:pt x="490" y="134"/>
                    <a:pt x="335" y="31"/>
                    <a:pt x="208" y="31"/>
                  </a:cubicBezTo>
                  <a:cubicBezTo>
                    <a:pt x="92" y="31"/>
                    <a:pt x="1" y="117"/>
                    <a:pt x="1" y="449"/>
                  </a:cubicBezTo>
                  <a:cubicBezTo>
                    <a:pt x="43" y="491"/>
                    <a:pt x="127" y="510"/>
                    <a:pt x="228" y="510"/>
                  </a:cubicBezTo>
                  <a:cubicBezTo>
                    <a:pt x="657" y="510"/>
                    <a:pt x="1398" y="182"/>
                    <a:pt x="6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9" name="Google Shape;13099;p19"/>
            <p:cNvSpPr/>
            <p:nvPr/>
          </p:nvSpPr>
          <p:spPr>
            <a:xfrm>
              <a:off x="4339475" y="3259500"/>
              <a:ext cx="11225" cy="6725"/>
            </a:xfrm>
            <a:custGeom>
              <a:avLst/>
              <a:gdLst/>
              <a:ahLst/>
              <a:cxnLst/>
              <a:rect l="l" t="t" r="r" b="b"/>
              <a:pathLst>
                <a:path w="449" h="269" extrusionOk="0">
                  <a:moveTo>
                    <a:pt x="224" y="0"/>
                  </a:moveTo>
                  <a:cubicBezTo>
                    <a:pt x="112" y="0"/>
                    <a:pt x="0" y="56"/>
                    <a:pt x="0" y="168"/>
                  </a:cubicBezTo>
                  <a:cubicBezTo>
                    <a:pt x="150" y="168"/>
                    <a:pt x="199" y="268"/>
                    <a:pt x="282" y="268"/>
                  </a:cubicBezTo>
                  <a:cubicBezTo>
                    <a:pt x="324" y="268"/>
                    <a:pt x="374" y="243"/>
                    <a:pt x="448" y="168"/>
                  </a:cubicBezTo>
                  <a:cubicBezTo>
                    <a:pt x="448" y="56"/>
                    <a:pt x="336"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0" name="Google Shape;13100;p19"/>
            <p:cNvSpPr/>
            <p:nvPr/>
          </p:nvSpPr>
          <p:spPr>
            <a:xfrm>
              <a:off x="4672075" y="3268125"/>
              <a:ext cx="8125" cy="5150"/>
            </a:xfrm>
            <a:custGeom>
              <a:avLst/>
              <a:gdLst/>
              <a:ahLst/>
              <a:cxnLst/>
              <a:rect l="l" t="t" r="r" b="b"/>
              <a:pathLst>
                <a:path w="325" h="206" extrusionOk="0">
                  <a:moveTo>
                    <a:pt x="263" y="0"/>
                  </a:moveTo>
                  <a:cubicBezTo>
                    <a:pt x="248" y="0"/>
                    <a:pt x="211" y="14"/>
                    <a:pt x="143" y="48"/>
                  </a:cubicBezTo>
                  <a:cubicBezTo>
                    <a:pt x="26" y="165"/>
                    <a:pt x="1" y="205"/>
                    <a:pt x="19" y="205"/>
                  </a:cubicBezTo>
                  <a:cubicBezTo>
                    <a:pt x="61" y="205"/>
                    <a:pt x="325" y="0"/>
                    <a:pt x="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1" name="Google Shape;13101;p19"/>
            <p:cNvSpPr/>
            <p:nvPr/>
          </p:nvSpPr>
          <p:spPr>
            <a:xfrm>
              <a:off x="4720475" y="3266800"/>
              <a:ext cx="11225" cy="5025"/>
            </a:xfrm>
            <a:custGeom>
              <a:avLst/>
              <a:gdLst/>
              <a:ahLst/>
              <a:cxnLst/>
              <a:rect l="l" t="t" r="r" b="b"/>
              <a:pathLst>
                <a:path w="449" h="201" extrusionOk="0">
                  <a:moveTo>
                    <a:pt x="116" y="1"/>
                  </a:moveTo>
                  <a:cubicBezTo>
                    <a:pt x="50" y="1"/>
                    <a:pt x="0" y="26"/>
                    <a:pt x="0" y="101"/>
                  </a:cubicBezTo>
                  <a:cubicBezTo>
                    <a:pt x="0" y="175"/>
                    <a:pt x="50" y="200"/>
                    <a:pt x="116" y="200"/>
                  </a:cubicBezTo>
                  <a:cubicBezTo>
                    <a:pt x="249" y="200"/>
                    <a:pt x="448" y="101"/>
                    <a:pt x="448" y="101"/>
                  </a:cubicBezTo>
                  <a:cubicBezTo>
                    <a:pt x="448" y="101"/>
                    <a:pt x="249"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2" name="Google Shape;13102;p19"/>
            <p:cNvSpPr/>
            <p:nvPr/>
          </p:nvSpPr>
          <p:spPr>
            <a:xfrm>
              <a:off x="4059325" y="3274900"/>
              <a:ext cx="15325" cy="13425"/>
            </a:xfrm>
            <a:custGeom>
              <a:avLst/>
              <a:gdLst/>
              <a:ahLst/>
              <a:cxnLst/>
              <a:rect l="l" t="t" r="r" b="b"/>
              <a:pathLst>
                <a:path w="613" h="537" extrusionOk="0">
                  <a:moveTo>
                    <a:pt x="448" y="1"/>
                  </a:moveTo>
                  <a:cubicBezTo>
                    <a:pt x="0" y="1"/>
                    <a:pt x="0" y="1"/>
                    <a:pt x="0" y="449"/>
                  </a:cubicBezTo>
                  <a:cubicBezTo>
                    <a:pt x="60" y="509"/>
                    <a:pt x="136" y="537"/>
                    <a:pt x="211" y="537"/>
                  </a:cubicBezTo>
                  <a:cubicBezTo>
                    <a:pt x="416" y="537"/>
                    <a:pt x="613" y="329"/>
                    <a:pt x="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3" name="Google Shape;13103;p19"/>
            <p:cNvSpPr/>
            <p:nvPr/>
          </p:nvSpPr>
          <p:spPr>
            <a:xfrm>
              <a:off x="4742875" y="3277275"/>
              <a:ext cx="4700" cy="6500"/>
            </a:xfrm>
            <a:custGeom>
              <a:avLst/>
              <a:gdLst/>
              <a:ahLst/>
              <a:cxnLst/>
              <a:rect l="l" t="t" r="r" b="b"/>
              <a:pathLst>
                <a:path w="188" h="260" extrusionOk="0">
                  <a:moveTo>
                    <a:pt x="113" y="0"/>
                  </a:moveTo>
                  <a:cubicBezTo>
                    <a:pt x="85" y="0"/>
                    <a:pt x="48" y="35"/>
                    <a:pt x="1" y="130"/>
                  </a:cubicBezTo>
                  <a:cubicBezTo>
                    <a:pt x="48" y="225"/>
                    <a:pt x="85" y="259"/>
                    <a:pt x="113" y="259"/>
                  </a:cubicBezTo>
                  <a:cubicBezTo>
                    <a:pt x="187" y="259"/>
                    <a:pt x="187" y="0"/>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4" name="Google Shape;13104;p19"/>
            <p:cNvSpPr/>
            <p:nvPr/>
          </p:nvSpPr>
          <p:spPr>
            <a:xfrm>
              <a:off x="6485400" y="3302925"/>
              <a:ext cx="22425" cy="5625"/>
            </a:xfrm>
            <a:custGeom>
              <a:avLst/>
              <a:gdLst/>
              <a:ahLst/>
              <a:cxnLst/>
              <a:rect l="l" t="t" r="r" b="b"/>
              <a:pathLst>
                <a:path w="897" h="225" extrusionOk="0">
                  <a:moveTo>
                    <a:pt x="224" y="0"/>
                  </a:moveTo>
                  <a:cubicBezTo>
                    <a:pt x="0" y="0"/>
                    <a:pt x="673" y="224"/>
                    <a:pt x="897" y="224"/>
                  </a:cubicBezTo>
                  <a:cubicBezTo>
                    <a:pt x="897" y="0"/>
                    <a:pt x="673"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5" name="Google Shape;13105;p19"/>
            <p:cNvSpPr/>
            <p:nvPr/>
          </p:nvSpPr>
          <p:spPr>
            <a:xfrm>
              <a:off x="2697800" y="3305275"/>
              <a:ext cx="9375" cy="6500"/>
            </a:xfrm>
            <a:custGeom>
              <a:avLst/>
              <a:gdLst/>
              <a:ahLst/>
              <a:cxnLst/>
              <a:rect l="l" t="t" r="r" b="b"/>
              <a:pathLst>
                <a:path w="375" h="260" extrusionOk="0">
                  <a:moveTo>
                    <a:pt x="225" y="1"/>
                  </a:moveTo>
                  <a:cubicBezTo>
                    <a:pt x="170" y="1"/>
                    <a:pt x="95" y="36"/>
                    <a:pt x="1" y="130"/>
                  </a:cubicBezTo>
                  <a:cubicBezTo>
                    <a:pt x="95" y="225"/>
                    <a:pt x="170" y="260"/>
                    <a:pt x="225" y="260"/>
                  </a:cubicBezTo>
                  <a:cubicBezTo>
                    <a:pt x="374" y="260"/>
                    <a:pt x="374" y="1"/>
                    <a:pt x="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6" name="Google Shape;13106;p19"/>
            <p:cNvSpPr/>
            <p:nvPr/>
          </p:nvSpPr>
          <p:spPr>
            <a:xfrm>
              <a:off x="3409375" y="3302925"/>
              <a:ext cx="16825" cy="11225"/>
            </a:xfrm>
            <a:custGeom>
              <a:avLst/>
              <a:gdLst/>
              <a:ahLst/>
              <a:cxnLst/>
              <a:rect l="l" t="t" r="r" b="b"/>
              <a:pathLst>
                <a:path w="673" h="449" extrusionOk="0">
                  <a:moveTo>
                    <a:pt x="673" y="0"/>
                  </a:moveTo>
                  <a:lnTo>
                    <a:pt x="673" y="0"/>
                  </a:lnTo>
                  <a:cubicBezTo>
                    <a:pt x="449" y="224"/>
                    <a:pt x="1" y="0"/>
                    <a:pt x="1" y="449"/>
                  </a:cubicBezTo>
                  <a:cubicBezTo>
                    <a:pt x="449" y="449"/>
                    <a:pt x="673" y="224"/>
                    <a:pt x="6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7" name="Google Shape;13107;p19"/>
            <p:cNvSpPr/>
            <p:nvPr/>
          </p:nvSpPr>
          <p:spPr>
            <a:xfrm>
              <a:off x="4655175" y="3302925"/>
              <a:ext cx="9275" cy="12750"/>
            </a:xfrm>
            <a:custGeom>
              <a:avLst/>
              <a:gdLst/>
              <a:ahLst/>
              <a:cxnLst/>
              <a:rect l="l" t="t" r="r" b="b"/>
              <a:pathLst>
                <a:path w="371" h="510" extrusionOk="0">
                  <a:moveTo>
                    <a:pt x="147" y="0"/>
                  </a:moveTo>
                  <a:cubicBezTo>
                    <a:pt x="147" y="182"/>
                    <a:pt x="0" y="510"/>
                    <a:pt x="181" y="510"/>
                  </a:cubicBezTo>
                  <a:cubicBezTo>
                    <a:pt x="224" y="510"/>
                    <a:pt x="285" y="491"/>
                    <a:pt x="371" y="449"/>
                  </a:cubicBezTo>
                  <a:cubicBezTo>
                    <a:pt x="371" y="224"/>
                    <a:pt x="371" y="0"/>
                    <a:pt x="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8" name="Google Shape;13108;p19"/>
            <p:cNvSpPr/>
            <p:nvPr/>
          </p:nvSpPr>
          <p:spPr>
            <a:xfrm>
              <a:off x="6519000" y="3308525"/>
              <a:ext cx="11250" cy="5625"/>
            </a:xfrm>
            <a:custGeom>
              <a:avLst/>
              <a:gdLst/>
              <a:ahLst/>
              <a:cxnLst/>
              <a:rect l="l" t="t" r="r" b="b"/>
              <a:pathLst>
                <a:path w="450" h="225" extrusionOk="0">
                  <a:moveTo>
                    <a:pt x="449" y="0"/>
                  </a:moveTo>
                  <a:cubicBezTo>
                    <a:pt x="449" y="0"/>
                    <a:pt x="1" y="0"/>
                    <a:pt x="1" y="225"/>
                  </a:cubicBezTo>
                  <a:cubicBezTo>
                    <a:pt x="1" y="225"/>
                    <a:pt x="449" y="225"/>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9" name="Google Shape;13109;p19"/>
            <p:cNvSpPr/>
            <p:nvPr/>
          </p:nvSpPr>
          <p:spPr>
            <a:xfrm>
              <a:off x="6552625" y="3314125"/>
              <a:ext cx="25" cy="28050"/>
            </a:xfrm>
            <a:custGeom>
              <a:avLst/>
              <a:gdLst/>
              <a:ahLst/>
              <a:cxnLst/>
              <a:rect l="l" t="t" r="r" b="b"/>
              <a:pathLst>
                <a:path w="1" h="1122" extrusionOk="0">
                  <a:moveTo>
                    <a:pt x="1" y="673"/>
                  </a:moveTo>
                  <a:cubicBezTo>
                    <a:pt x="1" y="1121"/>
                    <a:pt x="1" y="1"/>
                    <a:pt x="1" y="67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0" name="Google Shape;13110;p19"/>
            <p:cNvSpPr/>
            <p:nvPr/>
          </p:nvSpPr>
          <p:spPr>
            <a:xfrm>
              <a:off x="6576375" y="3327000"/>
              <a:ext cx="15500" cy="5125"/>
            </a:xfrm>
            <a:custGeom>
              <a:avLst/>
              <a:gdLst/>
              <a:ahLst/>
              <a:cxnLst/>
              <a:rect l="l" t="t" r="r" b="b"/>
              <a:pathLst>
                <a:path w="620" h="205" extrusionOk="0">
                  <a:moveTo>
                    <a:pt x="168" y="0"/>
                  </a:moveTo>
                  <a:cubicBezTo>
                    <a:pt x="0" y="0"/>
                    <a:pt x="176" y="205"/>
                    <a:pt x="422" y="205"/>
                  </a:cubicBezTo>
                  <a:cubicBezTo>
                    <a:pt x="485" y="205"/>
                    <a:pt x="552" y="192"/>
                    <a:pt x="619" y="158"/>
                  </a:cubicBezTo>
                  <a:cubicBezTo>
                    <a:pt x="385" y="41"/>
                    <a:pt x="242"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1" name="Google Shape;13111;p19"/>
            <p:cNvSpPr/>
            <p:nvPr/>
          </p:nvSpPr>
          <p:spPr>
            <a:xfrm>
              <a:off x="2905125" y="3330925"/>
              <a:ext cx="22425" cy="2525"/>
            </a:xfrm>
            <a:custGeom>
              <a:avLst/>
              <a:gdLst/>
              <a:ahLst/>
              <a:cxnLst/>
              <a:rect l="l" t="t" r="r" b="b"/>
              <a:pathLst>
                <a:path w="897" h="101" extrusionOk="0">
                  <a:moveTo>
                    <a:pt x="0" y="1"/>
                  </a:moveTo>
                  <a:cubicBezTo>
                    <a:pt x="0" y="1"/>
                    <a:pt x="299" y="100"/>
                    <a:pt x="564" y="100"/>
                  </a:cubicBezTo>
                  <a:cubicBezTo>
                    <a:pt x="697" y="100"/>
                    <a:pt x="822" y="76"/>
                    <a:pt x="8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2" name="Google Shape;13112;p19"/>
            <p:cNvSpPr/>
            <p:nvPr/>
          </p:nvSpPr>
          <p:spPr>
            <a:xfrm>
              <a:off x="4305850" y="3331025"/>
              <a:ext cx="4800" cy="8275"/>
            </a:xfrm>
            <a:custGeom>
              <a:avLst/>
              <a:gdLst/>
              <a:ahLst/>
              <a:cxnLst/>
              <a:rect l="l" t="t" r="r" b="b"/>
              <a:pathLst>
                <a:path w="192" h="331" extrusionOk="0">
                  <a:moveTo>
                    <a:pt x="124" y="0"/>
                  </a:moveTo>
                  <a:cubicBezTo>
                    <a:pt x="96" y="0"/>
                    <a:pt x="55" y="58"/>
                    <a:pt x="0" y="221"/>
                  </a:cubicBezTo>
                  <a:cubicBezTo>
                    <a:pt x="40" y="300"/>
                    <a:pt x="72" y="330"/>
                    <a:pt x="98" y="330"/>
                  </a:cubicBezTo>
                  <a:cubicBezTo>
                    <a:pt x="182" y="330"/>
                    <a:pt x="191" y="0"/>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3" name="Google Shape;13113;p19"/>
            <p:cNvSpPr/>
            <p:nvPr/>
          </p:nvSpPr>
          <p:spPr>
            <a:xfrm>
              <a:off x="6470750" y="3332600"/>
              <a:ext cx="9200" cy="5150"/>
            </a:xfrm>
            <a:custGeom>
              <a:avLst/>
              <a:gdLst/>
              <a:ahLst/>
              <a:cxnLst/>
              <a:rect l="l" t="t" r="r" b="b"/>
              <a:pathLst>
                <a:path w="368" h="206" extrusionOk="0">
                  <a:moveTo>
                    <a:pt x="358" y="0"/>
                  </a:moveTo>
                  <a:cubicBezTo>
                    <a:pt x="337" y="0"/>
                    <a:pt x="0" y="205"/>
                    <a:pt x="31" y="205"/>
                  </a:cubicBezTo>
                  <a:cubicBezTo>
                    <a:pt x="39" y="205"/>
                    <a:pt x="71" y="192"/>
                    <a:pt x="138" y="158"/>
                  </a:cubicBezTo>
                  <a:cubicBezTo>
                    <a:pt x="314" y="41"/>
                    <a:pt x="367"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4" name="Google Shape;13114;p19"/>
            <p:cNvSpPr/>
            <p:nvPr/>
          </p:nvSpPr>
          <p:spPr>
            <a:xfrm>
              <a:off x="6614250" y="3337150"/>
              <a:ext cx="33650" cy="8950"/>
            </a:xfrm>
            <a:custGeom>
              <a:avLst/>
              <a:gdLst/>
              <a:ahLst/>
              <a:cxnLst/>
              <a:rect l="l" t="t" r="r" b="b"/>
              <a:pathLst>
                <a:path w="1346" h="358" extrusionOk="0">
                  <a:moveTo>
                    <a:pt x="499" y="1"/>
                  </a:moveTo>
                  <a:cubicBezTo>
                    <a:pt x="325" y="1"/>
                    <a:pt x="150" y="51"/>
                    <a:pt x="1" y="200"/>
                  </a:cubicBezTo>
                  <a:cubicBezTo>
                    <a:pt x="102" y="166"/>
                    <a:pt x="193" y="153"/>
                    <a:pt x="276" y="153"/>
                  </a:cubicBezTo>
                  <a:cubicBezTo>
                    <a:pt x="601" y="153"/>
                    <a:pt x="806" y="358"/>
                    <a:pt x="1028" y="358"/>
                  </a:cubicBezTo>
                  <a:cubicBezTo>
                    <a:pt x="1126" y="358"/>
                    <a:pt x="1228" y="317"/>
                    <a:pt x="1346" y="200"/>
                  </a:cubicBezTo>
                  <a:cubicBezTo>
                    <a:pt x="1196" y="200"/>
                    <a:pt x="848" y="1"/>
                    <a:pt x="4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5" name="Google Shape;13115;p19"/>
            <p:cNvSpPr/>
            <p:nvPr/>
          </p:nvSpPr>
          <p:spPr>
            <a:xfrm>
              <a:off x="6660275" y="3344500"/>
              <a:ext cx="15650" cy="6500"/>
            </a:xfrm>
            <a:custGeom>
              <a:avLst/>
              <a:gdLst/>
              <a:ahLst/>
              <a:cxnLst/>
              <a:rect l="l" t="t" r="r" b="b"/>
              <a:pathLst>
                <a:path w="626" h="260" extrusionOk="0">
                  <a:moveTo>
                    <a:pt x="224" y="1"/>
                  </a:moveTo>
                  <a:cubicBezTo>
                    <a:pt x="0" y="1"/>
                    <a:pt x="130" y="260"/>
                    <a:pt x="354" y="260"/>
                  </a:cubicBezTo>
                  <a:cubicBezTo>
                    <a:pt x="436" y="260"/>
                    <a:pt x="530" y="225"/>
                    <a:pt x="625" y="130"/>
                  </a:cubicBezTo>
                  <a:cubicBezTo>
                    <a:pt x="436" y="35"/>
                    <a:pt x="306" y="1"/>
                    <a:pt x="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6" name="Google Shape;13116;p19"/>
            <p:cNvSpPr/>
            <p:nvPr/>
          </p:nvSpPr>
          <p:spPr>
            <a:xfrm>
              <a:off x="3432850" y="3363025"/>
              <a:ext cx="15775" cy="12750"/>
            </a:xfrm>
            <a:custGeom>
              <a:avLst/>
              <a:gdLst/>
              <a:ahLst/>
              <a:cxnLst/>
              <a:rect l="l" t="t" r="r" b="b"/>
              <a:pathLst>
                <a:path w="631" h="510" extrusionOk="0">
                  <a:moveTo>
                    <a:pt x="365" y="0"/>
                  </a:moveTo>
                  <a:cubicBezTo>
                    <a:pt x="260" y="0"/>
                    <a:pt x="1" y="328"/>
                    <a:pt x="182" y="510"/>
                  </a:cubicBezTo>
                  <a:cubicBezTo>
                    <a:pt x="406" y="510"/>
                    <a:pt x="630" y="510"/>
                    <a:pt x="406" y="62"/>
                  </a:cubicBezTo>
                  <a:cubicBezTo>
                    <a:pt x="406" y="19"/>
                    <a:pt x="390"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7" name="Google Shape;13117;p19"/>
            <p:cNvSpPr/>
            <p:nvPr/>
          </p:nvSpPr>
          <p:spPr>
            <a:xfrm>
              <a:off x="4328250" y="3375750"/>
              <a:ext cx="16850" cy="2525"/>
            </a:xfrm>
            <a:custGeom>
              <a:avLst/>
              <a:gdLst/>
              <a:ahLst/>
              <a:cxnLst/>
              <a:rect l="l" t="t" r="r" b="b"/>
              <a:pathLst>
                <a:path w="674" h="101" extrusionOk="0">
                  <a:moveTo>
                    <a:pt x="1" y="1"/>
                  </a:moveTo>
                  <a:cubicBezTo>
                    <a:pt x="1" y="1"/>
                    <a:pt x="300" y="100"/>
                    <a:pt x="499" y="100"/>
                  </a:cubicBezTo>
                  <a:cubicBezTo>
                    <a:pt x="599" y="100"/>
                    <a:pt x="673" y="75"/>
                    <a:pt x="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8" name="Google Shape;13118;p19"/>
            <p:cNvSpPr/>
            <p:nvPr/>
          </p:nvSpPr>
          <p:spPr>
            <a:xfrm>
              <a:off x="4361875" y="3384225"/>
              <a:ext cx="4800" cy="8275"/>
            </a:xfrm>
            <a:custGeom>
              <a:avLst/>
              <a:gdLst/>
              <a:ahLst/>
              <a:cxnLst/>
              <a:rect l="l" t="t" r="r" b="b"/>
              <a:pathLst>
                <a:path w="192" h="331" extrusionOk="0">
                  <a:moveTo>
                    <a:pt x="98" y="1"/>
                  </a:moveTo>
                  <a:cubicBezTo>
                    <a:pt x="73" y="1"/>
                    <a:pt x="40" y="31"/>
                    <a:pt x="1" y="110"/>
                  </a:cubicBezTo>
                  <a:cubicBezTo>
                    <a:pt x="55" y="273"/>
                    <a:pt x="96" y="331"/>
                    <a:pt x="124" y="331"/>
                  </a:cubicBezTo>
                  <a:cubicBezTo>
                    <a:pt x="191" y="331"/>
                    <a:pt x="183" y="1"/>
                    <a:pt x="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9" name="Google Shape;13119;p19"/>
            <p:cNvSpPr/>
            <p:nvPr/>
          </p:nvSpPr>
          <p:spPr>
            <a:xfrm>
              <a:off x="1498775" y="3386975"/>
              <a:ext cx="11225" cy="2500"/>
            </a:xfrm>
            <a:custGeom>
              <a:avLst/>
              <a:gdLst/>
              <a:ahLst/>
              <a:cxnLst/>
              <a:rect l="l" t="t" r="r" b="b"/>
              <a:pathLst>
                <a:path w="449" h="100" extrusionOk="0">
                  <a:moveTo>
                    <a:pt x="0" y="0"/>
                  </a:moveTo>
                  <a:cubicBezTo>
                    <a:pt x="0" y="0"/>
                    <a:pt x="200" y="100"/>
                    <a:pt x="332" y="100"/>
                  </a:cubicBezTo>
                  <a:cubicBezTo>
                    <a:pt x="399" y="100"/>
                    <a:pt x="449" y="75"/>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0" name="Google Shape;13120;p19"/>
            <p:cNvSpPr/>
            <p:nvPr/>
          </p:nvSpPr>
          <p:spPr>
            <a:xfrm>
              <a:off x="1504375" y="3392575"/>
              <a:ext cx="28050" cy="16825"/>
            </a:xfrm>
            <a:custGeom>
              <a:avLst/>
              <a:gdLst/>
              <a:ahLst/>
              <a:cxnLst/>
              <a:rect l="l" t="t" r="r" b="b"/>
              <a:pathLst>
                <a:path w="1122" h="673" extrusionOk="0">
                  <a:moveTo>
                    <a:pt x="225" y="0"/>
                  </a:moveTo>
                  <a:cubicBezTo>
                    <a:pt x="1" y="448"/>
                    <a:pt x="225" y="448"/>
                    <a:pt x="897" y="672"/>
                  </a:cubicBezTo>
                  <a:cubicBezTo>
                    <a:pt x="1121" y="0"/>
                    <a:pt x="1121"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1" name="Google Shape;13121;p19"/>
            <p:cNvSpPr/>
            <p:nvPr/>
          </p:nvSpPr>
          <p:spPr>
            <a:xfrm>
              <a:off x="1532400" y="3392575"/>
              <a:ext cx="11225" cy="11225"/>
            </a:xfrm>
            <a:custGeom>
              <a:avLst/>
              <a:gdLst/>
              <a:ahLst/>
              <a:cxnLst/>
              <a:rect l="l" t="t" r="r" b="b"/>
              <a:pathLst>
                <a:path w="449" h="449" extrusionOk="0">
                  <a:moveTo>
                    <a:pt x="0" y="0"/>
                  </a:moveTo>
                  <a:lnTo>
                    <a:pt x="448" y="448"/>
                  </a:lnTo>
                  <a:cubicBezTo>
                    <a:pt x="448" y="224"/>
                    <a:pt x="448"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2" name="Google Shape;13122;p19"/>
            <p:cNvSpPr/>
            <p:nvPr/>
          </p:nvSpPr>
          <p:spPr>
            <a:xfrm>
              <a:off x="3824000" y="3394925"/>
              <a:ext cx="4700" cy="6500"/>
            </a:xfrm>
            <a:custGeom>
              <a:avLst/>
              <a:gdLst/>
              <a:ahLst/>
              <a:cxnLst/>
              <a:rect l="l" t="t" r="r" b="b"/>
              <a:pathLst>
                <a:path w="188" h="260" extrusionOk="0">
                  <a:moveTo>
                    <a:pt x="112" y="1"/>
                  </a:moveTo>
                  <a:cubicBezTo>
                    <a:pt x="85" y="1"/>
                    <a:pt x="48" y="36"/>
                    <a:pt x="0" y="130"/>
                  </a:cubicBezTo>
                  <a:cubicBezTo>
                    <a:pt x="48" y="225"/>
                    <a:pt x="85" y="260"/>
                    <a:pt x="112" y="260"/>
                  </a:cubicBezTo>
                  <a:cubicBezTo>
                    <a:pt x="187" y="260"/>
                    <a:pt x="187" y="1"/>
                    <a:pt x="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3" name="Google Shape;13123;p19"/>
            <p:cNvSpPr/>
            <p:nvPr/>
          </p:nvSpPr>
          <p:spPr>
            <a:xfrm>
              <a:off x="1549200" y="3402200"/>
              <a:ext cx="15725" cy="7200"/>
            </a:xfrm>
            <a:custGeom>
              <a:avLst/>
              <a:gdLst/>
              <a:ahLst/>
              <a:cxnLst/>
              <a:rect l="l" t="t" r="r" b="b"/>
              <a:pathLst>
                <a:path w="629" h="288" extrusionOk="0">
                  <a:moveTo>
                    <a:pt x="69" y="1"/>
                  </a:moveTo>
                  <a:cubicBezTo>
                    <a:pt x="27" y="1"/>
                    <a:pt x="1" y="19"/>
                    <a:pt x="1" y="63"/>
                  </a:cubicBezTo>
                  <a:cubicBezTo>
                    <a:pt x="225" y="63"/>
                    <a:pt x="225" y="287"/>
                    <a:pt x="449" y="287"/>
                  </a:cubicBezTo>
                  <a:cubicBezTo>
                    <a:pt x="628" y="287"/>
                    <a:pt x="234"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4" name="Google Shape;13124;p19"/>
            <p:cNvSpPr/>
            <p:nvPr/>
          </p:nvSpPr>
          <p:spPr>
            <a:xfrm>
              <a:off x="3465400" y="3411750"/>
              <a:ext cx="7850" cy="6475"/>
            </a:xfrm>
            <a:custGeom>
              <a:avLst/>
              <a:gdLst/>
              <a:ahLst/>
              <a:cxnLst/>
              <a:rect l="l" t="t" r="r" b="b"/>
              <a:pathLst>
                <a:path w="314" h="259" extrusionOk="0">
                  <a:moveTo>
                    <a:pt x="137" y="0"/>
                  </a:moveTo>
                  <a:cubicBezTo>
                    <a:pt x="95" y="0"/>
                    <a:pt x="48" y="35"/>
                    <a:pt x="1" y="130"/>
                  </a:cubicBezTo>
                  <a:cubicBezTo>
                    <a:pt x="95" y="224"/>
                    <a:pt x="160" y="259"/>
                    <a:pt x="201" y="259"/>
                  </a:cubicBezTo>
                  <a:cubicBezTo>
                    <a:pt x="313" y="259"/>
                    <a:pt x="249" y="0"/>
                    <a:pt x="1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5" name="Google Shape;13125;p19"/>
            <p:cNvSpPr/>
            <p:nvPr/>
          </p:nvSpPr>
          <p:spPr>
            <a:xfrm>
              <a:off x="3386975" y="3414975"/>
              <a:ext cx="11225" cy="2525"/>
            </a:xfrm>
            <a:custGeom>
              <a:avLst/>
              <a:gdLst/>
              <a:ahLst/>
              <a:cxnLst/>
              <a:rect l="l" t="t" r="r" b="b"/>
              <a:pathLst>
                <a:path w="449" h="101" extrusionOk="0">
                  <a:moveTo>
                    <a:pt x="0" y="1"/>
                  </a:moveTo>
                  <a:cubicBezTo>
                    <a:pt x="0" y="1"/>
                    <a:pt x="199" y="100"/>
                    <a:pt x="332" y="100"/>
                  </a:cubicBezTo>
                  <a:cubicBezTo>
                    <a:pt x="399" y="100"/>
                    <a:pt x="448" y="75"/>
                    <a:pt x="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6" name="Google Shape;13126;p19"/>
            <p:cNvSpPr/>
            <p:nvPr/>
          </p:nvSpPr>
          <p:spPr>
            <a:xfrm>
              <a:off x="3482225" y="3416375"/>
              <a:ext cx="8425" cy="6725"/>
            </a:xfrm>
            <a:custGeom>
              <a:avLst/>
              <a:gdLst/>
              <a:ahLst/>
              <a:cxnLst/>
              <a:rect l="l" t="t" r="r" b="b"/>
              <a:pathLst>
                <a:path w="337" h="269" extrusionOk="0">
                  <a:moveTo>
                    <a:pt x="196" y="1"/>
                  </a:moveTo>
                  <a:cubicBezTo>
                    <a:pt x="112" y="1"/>
                    <a:pt x="0" y="57"/>
                    <a:pt x="0" y="169"/>
                  </a:cubicBezTo>
                  <a:cubicBezTo>
                    <a:pt x="150" y="169"/>
                    <a:pt x="199" y="268"/>
                    <a:pt x="216" y="268"/>
                  </a:cubicBezTo>
                  <a:cubicBezTo>
                    <a:pt x="224" y="268"/>
                    <a:pt x="224" y="243"/>
                    <a:pt x="224" y="169"/>
                  </a:cubicBezTo>
                  <a:cubicBezTo>
                    <a:pt x="336" y="57"/>
                    <a:pt x="280"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7" name="Google Shape;13127;p19"/>
            <p:cNvSpPr/>
            <p:nvPr/>
          </p:nvSpPr>
          <p:spPr>
            <a:xfrm>
              <a:off x="1554800" y="3418100"/>
              <a:ext cx="20575" cy="6700"/>
            </a:xfrm>
            <a:custGeom>
              <a:avLst/>
              <a:gdLst/>
              <a:ahLst/>
              <a:cxnLst/>
              <a:rect l="l" t="t" r="r" b="b"/>
              <a:pathLst>
                <a:path w="823" h="268" extrusionOk="0">
                  <a:moveTo>
                    <a:pt x="225" y="0"/>
                  </a:moveTo>
                  <a:cubicBezTo>
                    <a:pt x="100" y="0"/>
                    <a:pt x="1" y="25"/>
                    <a:pt x="1" y="100"/>
                  </a:cubicBezTo>
                  <a:cubicBezTo>
                    <a:pt x="113" y="212"/>
                    <a:pt x="225" y="268"/>
                    <a:pt x="337" y="268"/>
                  </a:cubicBezTo>
                  <a:cubicBezTo>
                    <a:pt x="449" y="268"/>
                    <a:pt x="561" y="212"/>
                    <a:pt x="673" y="100"/>
                  </a:cubicBezTo>
                  <a:cubicBezTo>
                    <a:pt x="822" y="100"/>
                    <a:pt x="474"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8" name="Google Shape;13128;p19"/>
            <p:cNvSpPr/>
            <p:nvPr/>
          </p:nvSpPr>
          <p:spPr>
            <a:xfrm>
              <a:off x="4922175" y="3448600"/>
              <a:ext cx="33650" cy="11225"/>
            </a:xfrm>
            <a:custGeom>
              <a:avLst/>
              <a:gdLst/>
              <a:ahLst/>
              <a:cxnLst/>
              <a:rect l="l" t="t" r="r" b="b"/>
              <a:pathLst>
                <a:path w="1346" h="449" extrusionOk="0">
                  <a:moveTo>
                    <a:pt x="1345" y="0"/>
                  </a:moveTo>
                  <a:cubicBezTo>
                    <a:pt x="897" y="0"/>
                    <a:pt x="449" y="224"/>
                    <a:pt x="0" y="449"/>
                  </a:cubicBezTo>
                  <a:lnTo>
                    <a:pt x="13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9" name="Google Shape;13129;p19"/>
            <p:cNvSpPr/>
            <p:nvPr/>
          </p:nvSpPr>
          <p:spPr>
            <a:xfrm>
              <a:off x="1577225" y="3437400"/>
              <a:ext cx="11225" cy="2500"/>
            </a:xfrm>
            <a:custGeom>
              <a:avLst/>
              <a:gdLst/>
              <a:ahLst/>
              <a:cxnLst/>
              <a:rect l="l" t="t" r="r" b="b"/>
              <a:pathLst>
                <a:path w="449" h="100" extrusionOk="0">
                  <a:moveTo>
                    <a:pt x="0" y="0"/>
                  </a:moveTo>
                  <a:cubicBezTo>
                    <a:pt x="0" y="0"/>
                    <a:pt x="199" y="100"/>
                    <a:pt x="332" y="100"/>
                  </a:cubicBezTo>
                  <a:cubicBezTo>
                    <a:pt x="399" y="100"/>
                    <a:pt x="448" y="75"/>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0" name="Google Shape;13130;p19"/>
            <p:cNvSpPr/>
            <p:nvPr/>
          </p:nvSpPr>
          <p:spPr>
            <a:xfrm>
              <a:off x="3370150" y="3448600"/>
              <a:ext cx="12800" cy="7200"/>
            </a:xfrm>
            <a:custGeom>
              <a:avLst/>
              <a:gdLst/>
              <a:ahLst/>
              <a:cxnLst/>
              <a:rect l="l" t="t" r="r" b="b"/>
              <a:pathLst>
                <a:path w="512" h="288" extrusionOk="0">
                  <a:moveTo>
                    <a:pt x="1" y="0"/>
                  </a:moveTo>
                  <a:cubicBezTo>
                    <a:pt x="1" y="218"/>
                    <a:pt x="212" y="224"/>
                    <a:pt x="430" y="224"/>
                  </a:cubicBezTo>
                  <a:lnTo>
                    <a:pt x="430" y="224"/>
                  </a:lnTo>
                  <a:cubicBezTo>
                    <a:pt x="321" y="140"/>
                    <a:pt x="126" y="0"/>
                    <a:pt x="1" y="0"/>
                  </a:cubicBezTo>
                  <a:close/>
                  <a:moveTo>
                    <a:pt x="430" y="224"/>
                  </a:moveTo>
                  <a:cubicBezTo>
                    <a:pt x="477" y="261"/>
                    <a:pt x="508" y="287"/>
                    <a:pt x="510" y="287"/>
                  </a:cubicBezTo>
                  <a:cubicBezTo>
                    <a:pt x="512" y="287"/>
                    <a:pt x="494" y="269"/>
                    <a:pt x="449" y="224"/>
                  </a:cubicBezTo>
                  <a:cubicBezTo>
                    <a:pt x="443" y="224"/>
                    <a:pt x="436" y="224"/>
                    <a:pt x="430" y="22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1" name="Google Shape;13131;p19"/>
            <p:cNvSpPr/>
            <p:nvPr/>
          </p:nvSpPr>
          <p:spPr>
            <a:xfrm>
              <a:off x="3241300" y="3447825"/>
              <a:ext cx="7700" cy="7325"/>
            </a:xfrm>
            <a:custGeom>
              <a:avLst/>
              <a:gdLst/>
              <a:ahLst/>
              <a:cxnLst/>
              <a:rect l="l" t="t" r="r" b="b"/>
              <a:pathLst>
                <a:path w="308" h="293" extrusionOk="0">
                  <a:moveTo>
                    <a:pt x="234" y="1"/>
                  </a:moveTo>
                  <a:cubicBezTo>
                    <a:pt x="200" y="1"/>
                    <a:pt x="127" y="65"/>
                    <a:pt x="0" y="255"/>
                  </a:cubicBezTo>
                  <a:cubicBezTo>
                    <a:pt x="26" y="281"/>
                    <a:pt x="52" y="292"/>
                    <a:pt x="77" y="292"/>
                  </a:cubicBezTo>
                  <a:cubicBezTo>
                    <a:pt x="206" y="292"/>
                    <a:pt x="307"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2" name="Google Shape;13132;p19"/>
            <p:cNvSpPr/>
            <p:nvPr/>
          </p:nvSpPr>
          <p:spPr>
            <a:xfrm>
              <a:off x="3254225" y="3449400"/>
              <a:ext cx="15100" cy="10425"/>
            </a:xfrm>
            <a:custGeom>
              <a:avLst/>
              <a:gdLst/>
              <a:ahLst/>
              <a:cxnLst/>
              <a:rect l="l" t="t" r="r" b="b"/>
              <a:pathLst>
                <a:path w="604" h="417" extrusionOk="0">
                  <a:moveTo>
                    <a:pt x="284" y="1"/>
                  </a:moveTo>
                  <a:cubicBezTo>
                    <a:pt x="166" y="1"/>
                    <a:pt x="1" y="262"/>
                    <a:pt x="155" y="417"/>
                  </a:cubicBezTo>
                  <a:cubicBezTo>
                    <a:pt x="380" y="417"/>
                    <a:pt x="604" y="417"/>
                    <a:pt x="380" y="192"/>
                  </a:cubicBezTo>
                  <a:cubicBezTo>
                    <a:pt x="380" y="53"/>
                    <a:pt x="336"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3" name="Google Shape;13133;p19"/>
            <p:cNvSpPr/>
            <p:nvPr/>
          </p:nvSpPr>
          <p:spPr>
            <a:xfrm>
              <a:off x="4882950" y="3470350"/>
              <a:ext cx="12250" cy="11875"/>
            </a:xfrm>
            <a:custGeom>
              <a:avLst/>
              <a:gdLst/>
              <a:ahLst/>
              <a:cxnLst/>
              <a:rect l="l" t="t" r="r" b="b"/>
              <a:pathLst>
                <a:path w="490" h="475" extrusionOk="0">
                  <a:moveTo>
                    <a:pt x="207" y="1"/>
                  </a:moveTo>
                  <a:cubicBezTo>
                    <a:pt x="139" y="1"/>
                    <a:pt x="62" y="68"/>
                    <a:pt x="1" y="251"/>
                  </a:cubicBezTo>
                  <a:cubicBezTo>
                    <a:pt x="225" y="251"/>
                    <a:pt x="1" y="251"/>
                    <a:pt x="1" y="475"/>
                  </a:cubicBezTo>
                  <a:cubicBezTo>
                    <a:pt x="490" y="475"/>
                    <a:pt x="386" y="1"/>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4" name="Google Shape;13134;p19"/>
            <p:cNvSpPr/>
            <p:nvPr/>
          </p:nvSpPr>
          <p:spPr>
            <a:xfrm>
              <a:off x="5191125" y="3475450"/>
              <a:ext cx="14725" cy="7950"/>
            </a:xfrm>
            <a:custGeom>
              <a:avLst/>
              <a:gdLst/>
              <a:ahLst/>
              <a:cxnLst/>
              <a:rect l="l" t="t" r="r" b="b"/>
              <a:pathLst>
                <a:path w="589" h="318" extrusionOk="0">
                  <a:moveTo>
                    <a:pt x="252" y="0"/>
                  </a:moveTo>
                  <a:cubicBezTo>
                    <a:pt x="183" y="0"/>
                    <a:pt x="98" y="14"/>
                    <a:pt x="0" y="47"/>
                  </a:cubicBezTo>
                  <a:lnTo>
                    <a:pt x="0" y="271"/>
                  </a:lnTo>
                  <a:cubicBezTo>
                    <a:pt x="98" y="304"/>
                    <a:pt x="183" y="317"/>
                    <a:pt x="252" y="317"/>
                  </a:cubicBezTo>
                  <a:cubicBezTo>
                    <a:pt x="588" y="317"/>
                    <a:pt x="588"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5" name="Google Shape;13135;p19"/>
            <p:cNvSpPr/>
            <p:nvPr/>
          </p:nvSpPr>
          <p:spPr>
            <a:xfrm>
              <a:off x="4176975" y="3482225"/>
              <a:ext cx="11225" cy="5625"/>
            </a:xfrm>
            <a:custGeom>
              <a:avLst/>
              <a:gdLst/>
              <a:ahLst/>
              <a:cxnLst/>
              <a:rect l="l" t="t" r="r" b="b"/>
              <a:pathLst>
                <a:path w="449" h="225" extrusionOk="0">
                  <a:moveTo>
                    <a:pt x="449" y="0"/>
                  </a:moveTo>
                  <a:cubicBezTo>
                    <a:pt x="225" y="0"/>
                    <a:pt x="1" y="0"/>
                    <a:pt x="1" y="224"/>
                  </a:cubicBezTo>
                  <a:cubicBezTo>
                    <a:pt x="225" y="224"/>
                    <a:pt x="449"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6" name="Google Shape;13136;p19"/>
            <p:cNvSpPr/>
            <p:nvPr/>
          </p:nvSpPr>
          <p:spPr>
            <a:xfrm>
              <a:off x="5202325" y="3489225"/>
              <a:ext cx="11225" cy="6700"/>
            </a:xfrm>
            <a:custGeom>
              <a:avLst/>
              <a:gdLst/>
              <a:ahLst/>
              <a:cxnLst/>
              <a:rect l="l" t="t" r="r" b="b"/>
              <a:pathLst>
                <a:path w="449" h="268" extrusionOk="0">
                  <a:moveTo>
                    <a:pt x="224" y="0"/>
                  </a:moveTo>
                  <a:cubicBezTo>
                    <a:pt x="112" y="0"/>
                    <a:pt x="0" y="56"/>
                    <a:pt x="0" y="168"/>
                  </a:cubicBezTo>
                  <a:cubicBezTo>
                    <a:pt x="150" y="168"/>
                    <a:pt x="199" y="268"/>
                    <a:pt x="282" y="268"/>
                  </a:cubicBezTo>
                  <a:cubicBezTo>
                    <a:pt x="324" y="268"/>
                    <a:pt x="374" y="243"/>
                    <a:pt x="448" y="168"/>
                  </a:cubicBezTo>
                  <a:cubicBezTo>
                    <a:pt x="448" y="56"/>
                    <a:pt x="336"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7" name="Google Shape;13137;p19"/>
            <p:cNvSpPr/>
            <p:nvPr/>
          </p:nvSpPr>
          <p:spPr>
            <a:xfrm>
              <a:off x="3332450" y="3493425"/>
              <a:ext cx="20925" cy="13425"/>
            </a:xfrm>
            <a:custGeom>
              <a:avLst/>
              <a:gdLst/>
              <a:ahLst/>
              <a:cxnLst/>
              <a:rect l="l" t="t" r="r" b="b"/>
              <a:pathLst>
                <a:path w="837" h="537" extrusionOk="0">
                  <a:moveTo>
                    <a:pt x="164" y="0"/>
                  </a:moveTo>
                  <a:cubicBezTo>
                    <a:pt x="0" y="328"/>
                    <a:pt x="76" y="536"/>
                    <a:pt x="392" y="536"/>
                  </a:cubicBezTo>
                  <a:cubicBezTo>
                    <a:pt x="508" y="536"/>
                    <a:pt x="656" y="509"/>
                    <a:pt x="836" y="448"/>
                  </a:cubicBezTo>
                  <a:cubicBezTo>
                    <a:pt x="836" y="224"/>
                    <a:pt x="612" y="0"/>
                    <a:pt x="1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8" name="Google Shape;13138;p19"/>
            <p:cNvSpPr/>
            <p:nvPr/>
          </p:nvSpPr>
          <p:spPr>
            <a:xfrm>
              <a:off x="4815725" y="3494825"/>
              <a:ext cx="8425" cy="6700"/>
            </a:xfrm>
            <a:custGeom>
              <a:avLst/>
              <a:gdLst/>
              <a:ahLst/>
              <a:cxnLst/>
              <a:rect l="l" t="t" r="r" b="b"/>
              <a:pathLst>
                <a:path w="337" h="268" extrusionOk="0">
                  <a:moveTo>
                    <a:pt x="196" y="0"/>
                  </a:moveTo>
                  <a:cubicBezTo>
                    <a:pt x="112" y="0"/>
                    <a:pt x="0" y="56"/>
                    <a:pt x="0" y="168"/>
                  </a:cubicBezTo>
                  <a:cubicBezTo>
                    <a:pt x="150" y="168"/>
                    <a:pt x="199" y="268"/>
                    <a:pt x="216" y="268"/>
                  </a:cubicBezTo>
                  <a:cubicBezTo>
                    <a:pt x="224" y="268"/>
                    <a:pt x="224" y="243"/>
                    <a:pt x="224" y="168"/>
                  </a:cubicBezTo>
                  <a:cubicBezTo>
                    <a:pt x="336" y="56"/>
                    <a:pt x="280"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9" name="Google Shape;13139;p19"/>
            <p:cNvSpPr/>
            <p:nvPr/>
          </p:nvSpPr>
          <p:spPr>
            <a:xfrm>
              <a:off x="3174050" y="3499025"/>
              <a:ext cx="5625" cy="2500"/>
            </a:xfrm>
            <a:custGeom>
              <a:avLst/>
              <a:gdLst/>
              <a:ahLst/>
              <a:cxnLst/>
              <a:rect l="l" t="t" r="r" b="b"/>
              <a:pathLst>
                <a:path w="225" h="100" extrusionOk="0">
                  <a:moveTo>
                    <a:pt x="1" y="0"/>
                  </a:moveTo>
                  <a:cubicBezTo>
                    <a:pt x="1" y="0"/>
                    <a:pt x="100" y="100"/>
                    <a:pt x="167" y="100"/>
                  </a:cubicBezTo>
                  <a:cubicBezTo>
                    <a:pt x="200" y="100"/>
                    <a:pt x="225" y="75"/>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0" name="Google Shape;13140;p19"/>
            <p:cNvSpPr/>
            <p:nvPr/>
          </p:nvSpPr>
          <p:spPr>
            <a:xfrm>
              <a:off x="4580400" y="3502125"/>
              <a:ext cx="11225" cy="2525"/>
            </a:xfrm>
            <a:custGeom>
              <a:avLst/>
              <a:gdLst/>
              <a:ahLst/>
              <a:cxnLst/>
              <a:rect l="l" t="t" r="r" b="b"/>
              <a:pathLst>
                <a:path w="449" h="101" extrusionOk="0">
                  <a:moveTo>
                    <a:pt x="116" y="1"/>
                  </a:moveTo>
                  <a:cubicBezTo>
                    <a:pt x="50" y="1"/>
                    <a:pt x="0" y="26"/>
                    <a:pt x="0" y="100"/>
                  </a:cubicBezTo>
                  <a:lnTo>
                    <a:pt x="448" y="100"/>
                  </a:lnTo>
                  <a:cubicBezTo>
                    <a:pt x="448" y="100"/>
                    <a:pt x="249"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1" name="Google Shape;13141;p19"/>
            <p:cNvSpPr/>
            <p:nvPr/>
          </p:nvSpPr>
          <p:spPr>
            <a:xfrm>
              <a:off x="4899750" y="3499025"/>
              <a:ext cx="5625" cy="2500"/>
            </a:xfrm>
            <a:custGeom>
              <a:avLst/>
              <a:gdLst/>
              <a:ahLst/>
              <a:cxnLst/>
              <a:rect l="l" t="t" r="r" b="b"/>
              <a:pathLst>
                <a:path w="225" h="100" extrusionOk="0">
                  <a:moveTo>
                    <a:pt x="1" y="0"/>
                  </a:moveTo>
                  <a:cubicBezTo>
                    <a:pt x="1" y="0"/>
                    <a:pt x="100" y="100"/>
                    <a:pt x="167" y="100"/>
                  </a:cubicBezTo>
                  <a:cubicBezTo>
                    <a:pt x="200" y="100"/>
                    <a:pt x="225" y="75"/>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2" name="Google Shape;13142;p19"/>
            <p:cNvSpPr/>
            <p:nvPr/>
          </p:nvSpPr>
          <p:spPr>
            <a:xfrm>
              <a:off x="4766925" y="3515825"/>
              <a:ext cx="20800" cy="7950"/>
            </a:xfrm>
            <a:custGeom>
              <a:avLst/>
              <a:gdLst/>
              <a:ahLst/>
              <a:cxnLst/>
              <a:rect l="l" t="t" r="r" b="b"/>
              <a:pathLst>
                <a:path w="832" h="318" extrusionOk="0">
                  <a:moveTo>
                    <a:pt x="159" y="1"/>
                  </a:moveTo>
                  <a:cubicBezTo>
                    <a:pt x="1" y="159"/>
                    <a:pt x="290" y="318"/>
                    <a:pt x="474" y="318"/>
                  </a:cubicBezTo>
                  <a:cubicBezTo>
                    <a:pt x="550" y="318"/>
                    <a:pt x="607" y="290"/>
                    <a:pt x="607" y="225"/>
                  </a:cubicBezTo>
                  <a:cubicBezTo>
                    <a:pt x="832" y="1"/>
                    <a:pt x="607" y="1"/>
                    <a:pt x="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3" name="Google Shape;13143;p19"/>
            <p:cNvSpPr/>
            <p:nvPr/>
          </p:nvSpPr>
          <p:spPr>
            <a:xfrm>
              <a:off x="4843725" y="3527025"/>
              <a:ext cx="5625" cy="25"/>
            </a:xfrm>
            <a:custGeom>
              <a:avLst/>
              <a:gdLst/>
              <a:ahLst/>
              <a:cxnLst/>
              <a:rect l="l" t="t" r="r" b="b"/>
              <a:pathLst>
                <a:path w="225" h="1" extrusionOk="0">
                  <a:moveTo>
                    <a:pt x="225" y="1"/>
                  </a:moveTo>
                  <a:lnTo>
                    <a:pt x="1" y="1"/>
                  </a:lnTo>
                  <a:cubicBezTo>
                    <a:pt x="1" y="1"/>
                    <a:pt x="225" y="1"/>
                    <a:pt x="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4" name="Google Shape;13144;p19"/>
            <p:cNvSpPr/>
            <p:nvPr/>
          </p:nvSpPr>
          <p:spPr>
            <a:xfrm>
              <a:off x="4727700" y="3524725"/>
              <a:ext cx="15200" cy="7950"/>
            </a:xfrm>
            <a:custGeom>
              <a:avLst/>
              <a:gdLst/>
              <a:ahLst/>
              <a:cxnLst/>
              <a:rect l="l" t="t" r="r" b="b"/>
              <a:pathLst>
                <a:path w="608" h="318" extrusionOk="0">
                  <a:moveTo>
                    <a:pt x="376" y="0"/>
                  </a:moveTo>
                  <a:cubicBezTo>
                    <a:pt x="179" y="0"/>
                    <a:pt x="1" y="159"/>
                    <a:pt x="159" y="317"/>
                  </a:cubicBezTo>
                  <a:cubicBezTo>
                    <a:pt x="608" y="317"/>
                    <a:pt x="608" y="317"/>
                    <a:pt x="608" y="93"/>
                  </a:cubicBezTo>
                  <a:cubicBezTo>
                    <a:pt x="542" y="27"/>
                    <a:pt x="457" y="0"/>
                    <a:pt x="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5" name="Google Shape;13145;p19"/>
            <p:cNvSpPr/>
            <p:nvPr/>
          </p:nvSpPr>
          <p:spPr>
            <a:xfrm>
              <a:off x="4720475" y="3538250"/>
              <a:ext cx="20275" cy="12750"/>
            </a:xfrm>
            <a:custGeom>
              <a:avLst/>
              <a:gdLst/>
              <a:ahLst/>
              <a:cxnLst/>
              <a:rect l="l" t="t" r="r" b="b"/>
              <a:pathLst>
                <a:path w="811" h="510" extrusionOk="0">
                  <a:moveTo>
                    <a:pt x="448" y="0"/>
                  </a:moveTo>
                  <a:cubicBezTo>
                    <a:pt x="448" y="224"/>
                    <a:pt x="0" y="224"/>
                    <a:pt x="0" y="448"/>
                  </a:cubicBezTo>
                  <a:cubicBezTo>
                    <a:pt x="43" y="491"/>
                    <a:pt x="102" y="509"/>
                    <a:pt x="167" y="509"/>
                  </a:cubicBezTo>
                  <a:cubicBezTo>
                    <a:pt x="440" y="509"/>
                    <a:pt x="811" y="181"/>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6" name="Google Shape;13146;p19"/>
            <p:cNvSpPr/>
            <p:nvPr/>
          </p:nvSpPr>
          <p:spPr>
            <a:xfrm>
              <a:off x="4630825" y="3549450"/>
              <a:ext cx="14025" cy="8425"/>
            </a:xfrm>
            <a:custGeom>
              <a:avLst/>
              <a:gdLst/>
              <a:ahLst/>
              <a:cxnLst/>
              <a:rect l="l" t="t" r="r" b="b"/>
              <a:pathLst>
                <a:path w="561" h="337" extrusionOk="0">
                  <a:moveTo>
                    <a:pt x="224" y="0"/>
                  </a:moveTo>
                  <a:lnTo>
                    <a:pt x="224" y="0"/>
                  </a:lnTo>
                  <a:cubicBezTo>
                    <a:pt x="0" y="225"/>
                    <a:pt x="168" y="337"/>
                    <a:pt x="308" y="337"/>
                  </a:cubicBezTo>
                  <a:cubicBezTo>
                    <a:pt x="448" y="337"/>
                    <a:pt x="561" y="225"/>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7" name="Google Shape;13147;p19"/>
            <p:cNvSpPr/>
            <p:nvPr/>
          </p:nvSpPr>
          <p:spPr>
            <a:xfrm>
              <a:off x="4800775" y="3560650"/>
              <a:ext cx="14975" cy="2525"/>
            </a:xfrm>
            <a:custGeom>
              <a:avLst/>
              <a:gdLst/>
              <a:ahLst/>
              <a:cxnLst/>
              <a:rect l="l" t="t" r="r" b="b"/>
              <a:pathLst>
                <a:path w="599" h="101" extrusionOk="0">
                  <a:moveTo>
                    <a:pt x="598" y="1"/>
                  </a:moveTo>
                  <a:cubicBezTo>
                    <a:pt x="0" y="1"/>
                    <a:pt x="100" y="100"/>
                    <a:pt x="299" y="100"/>
                  </a:cubicBezTo>
                  <a:cubicBezTo>
                    <a:pt x="399" y="100"/>
                    <a:pt x="523" y="75"/>
                    <a:pt x="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8" name="Google Shape;13148;p19"/>
            <p:cNvSpPr/>
            <p:nvPr/>
          </p:nvSpPr>
          <p:spPr>
            <a:xfrm>
              <a:off x="4776500" y="3559875"/>
              <a:ext cx="7700" cy="7325"/>
            </a:xfrm>
            <a:custGeom>
              <a:avLst/>
              <a:gdLst/>
              <a:ahLst/>
              <a:cxnLst/>
              <a:rect l="l" t="t" r="r" b="b"/>
              <a:pathLst>
                <a:path w="308" h="293" extrusionOk="0">
                  <a:moveTo>
                    <a:pt x="235" y="1"/>
                  </a:moveTo>
                  <a:cubicBezTo>
                    <a:pt x="200" y="1"/>
                    <a:pt x="127" y="66"/>
                    <a:pt x="0" y="256"/>
                  </a:cubicBezTo>
                  <a:cubicBezTo>
                    <a:pt x="26" y="282"/>
                    <a:pt x="52" y="293"/>
                    <a:pt x="77" y="293"/>
                  </a:cubicBezTo>
                  <a:cubicBezTo>
                    <a:pt x="207" y="293"/>
                    <a:pt x="308" y="1"/>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9" name="Google Shape;13149;p19"/>
            <p:cNvSpPr/>
            <p:nvPr/>
          </p:nvSpPr>
          <p:spPr>
            <a:xfrm>
              <a:off x="4552375" y="3568625"/>
              <a:ext cx="4700" cy="6500"/>
            </a:xfrm>
            <a:custGeom>
              <a:avLst/>
              <a:gdLst/>
              <a:ahLst/>
              <a:cxnLst/>
              <a:rect l="l" t="t" r="r" b="b"/>
              <a:pathLst>
                <a:path w="188" h="260" extrusionOk="0">
                  <a:moveTo>
                    <a:pt x="113" y="0"/>
                  </a:moveTo>
                  <a:cubicBezTo>
                    <a:pt x="85" y="0"/>
                    <a:pt x="48" y="35"/>
                    <a:pt x="1" y="130"/>
                  </a:cubicBezTo>
                  <a:cubicBezTo>
                    <a:pt x="48" y="225"/>
                    <a:pt x="85" y="259"/>
                    <a:pt x="113" y="259"/>
                  </a:cubicBezTo>
                  <a:cubicBezTo>
                    <a:pt x="187" y="259"/>
                    <a:pt x="187" y="0"/>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0" name="Google Shape;13150;p19"/>
            <p:cNvSpPr/>
            <p:nvPr/>
          </p:nvSpPr>
          <p:spPr>
            <a:xfrm>
              <a:off x="4754075" y="3574975"/>
              <a:ext cx="5625" cy="2500"/>
            </a:xfrm>
            <a:custGeom>
              <a:avLst/>
              <a:gdLst/>
              <a:ahLst/>
              <a:cxnLst/>
              <a:rect l="l" t="t" r="r" b="b"/>
              <a:pathLst>
                <a:path w="225" h="100" extrusionOk="0">
                  <a:moveTo>
                    <a:pt x="59" y="0"/>
                  </a:moveTo>
                  <a:cubicBezTo>
                    <a:pt x="26" y="0"/>
                    <a:pt x="1" y="25"/>
                    <a:pt x="1" y="100"/>
                  </a:cubicBezTo>
                  <a:lnTo>
                    <a:pt x="225" y="100"/>
                  </a:lnTo>
                  <a:cubicBezTo>
                    <a:pt x="225" y="100"/>
                    <a:pt x="125" y="0"/>
                    <a:pt x="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1" name="Google Shape;13151;p19"/>
            <p:cNvSpPr/>
            <p:nvPr/>
          </p:nvSpPr>
          <p:spPr>
            <a:xfrm>
              <a:off x="4563575" y="3591775"/>
              <a:ext cx="11250" cy="2525"/>
            </a:xfrm>
            <a:custGeom>
              <a:avLst/>
              <a:gdLst/>
              <a:ahLst/>
              <a:cxnLst/>
              <a:rect l="l" t="t" r="r" b="b"/>
              <a:pathLst>
                <a:path w="450" h="101" extrusionOk="0">
                  <a:moveTo>
                    <a:pt x="117" y="1"/>
                  </a:moveTo>
                  <a:cubicBezTo>
                    <a:pt x="51" y="1"/>
                    <a:pt x="1" y="26"/>
                    <a:pt x="1" y="100"/>
                  </a:cubicBezTo>
                  <a:lnTo>
                    <a:pt x="449" y="100"/>
                  </a:lnTo>
                  <a:cubicBezTo>
                    <a:pt x="449" y="100"/>
                    <a:pt x="250" y="1"/>
                    <a:pt x="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2" name="Google Shape;13152;p19"/>
            <p:cNvSpPr/>
            <p:nvPr/>
          </p:nvSpPr>
          <p:spPr>
            <a:xfrm>
              <a:off x="4742875" y="3588675"/>
              <a:ext cx="5625" cy="2500"/>
            </a:xfrm>
            <a:custGeom>
              <a:avLst/>
              <a:gdLst/>
              <a:ahLst/>
              <a:cxnLst/>
              <a:rect l="l" t="t" r="r" b="b"/>
              <a:pathLst>
                <a:path w="225" h="100" extrusionOk="0">
                  <a:moveTo>
                    <a:pt x="1" y="0"/>
                  </a:moveTo>
                  <a:cubicBezTo>
                    <a:pt x="1" y="0"/>
                    <a:pt x="100" y="100"/>
                    <a:pt x="167" y="100"/>
                  </a:cubicBezTo>
                  <a:cubicBezTo>
                    <a:pt x="200" y="100"/>
                    <a:pt x="225" y="75"/>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3" name="Google Shape;13153;p19"/>
            <p:cNvSpPr/>
            <p:nvPr/>
          </p:nvSpPr>
          <p:spPr>
            <a:xfrm>
              <a:off x="4681250" y="3605475"/>
              <a:ext cx="24300" cy="9975"/>
            </a:xfrm>
            <a:custGeom>
              <a:avLst/>
              <a:gdLst/>
              <a:ahLst/>
              <a:cxnLst/>
              <a:rect l="l" t="t" r="r" b="b"/>
              <a:pathLst>
                <a:path w="972" h="399" extrusionOk="0">
                  <a:moveTo>
                    <a:pt x="0" y="1"/>
                  </a:moveTo>
                  <a:cubicBezTo>
                    <a:pt x="0" y="1"/>
                    <a:pt x="498" y="399"/>
                    <a:pt x="764" y="399"/>
                  </a:cubicBezTo>
                  <a:cubicBezTo>
                    <a:pt x="897" y="399"/>
                    <a:pt x="971" y="299"/>
                    <a:pt x="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4" name="Google Shape;13154;p19"/>
            <p:cNvSpPr/>
            <p:nvPr/>
          </p:nvSpPr>
          <p:spPr>
            <a:xfrm>
              <a:off x="4658825" y="3616675"/>
              <a:ext cx="5625" cy="25"/>
            </a:xfrm>
            <a:custGeom>
              <a:avLst/>
              <a:gdLst/>
              <a:ahLst/>
              <a:cxnLst/>
              <a:rect l="l" t="t" r="r" b="b"/>
              <a:pathLst>
                <a:path w="225" h="1" extrusionOk="0">
                  <a:moveTo>
                    <a:pt x="225" y="1"/>
                  </a:moveTo>
                  <a:lnTo>
                    <a:pt x="1" y="1"/>
                  </a:lnTo>
                  <a:cubicBezTo>
                    <a:pt x="1" y="1"/>
                    <a:pt x="225" y="1"/>
                    <a:pt x="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5" name="Google Shape;13155;p19"/>
            <p:cNvSpPr/>
            <p:nvPr/>
          </p:nvSpPr>
          <p:spPr>
            <a:xfrm>
              <a:off x="4675650" y="3614350"/>
              <a:ext cx="16825" cy="7950"/>
            </a:xfrm>
            <a:custGeom>
              <a:avLst/>
              <a:gdLst/>
              <a:ahLst/>
              <a:cxnLst/>
              <a:rect l="l" t="t" r="r" b="b"/>
              <a:pathLst>
                <a:path w="673" h="318" extrusionOk="0">
                  <a:moveTo>
                    <a:pt x="257" y="1"/>
                  </a:moveTo>
                  <a:cubicBezTo>
                    <a:pt x="112" y="1"/>
                    <a:pt x="0" y="159"/>
                    <a:pt x="0" y="318"/>
                  </a:cubicBezTo>
                  <a:cubicBezTo>
                    <a:pt x="448" y="318"/>
                    <a:pt x="673" y="318"/>
                    <a:pt x="448" y="94"/>
                  </a:cubicBezTo>
                  <a:cubicBezTo>
                    <a:pt x="383" y="28"/>
                    <a:pt x="317" y="1"/>
                    <a:pt x="2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6" name="Google Shape;13156;p19"/>
            <p:cNvSpPr/>
            <p:nvPr/>
          </p:nvSpPr>
          <p:spPr>
            <a:xfrm>
              <a:off x="4653225" y="3621350"/>
              <a:ext cx="4900" cy="7325"/>
            </a:xfrm>
            <a:custGeom>
              <a:avLst/>
              <a:gdLst/>
              <a:ahLst/>
              <a:cxnLst/>
              <a:rect l="l" t="t" r="r" b="b"/>
              <a:pathLst>
                <a:path w="196" h="293" extrusionOk="0">
                  <a:moveTo>
                    <a:pt x="70" y="1"/>
                  </a:moveTo>
                  <a:cubicBezTo>
                    <a:pt x="50" y="1"/>
                    <a:pt x="27" y="12"/>
                    <a:pt x="1" y="38"/>
                  </a:cubicBezTo>
                  <a:cubicBezTo>
                    <a:pt x="64" y="228"/>
                    <a:pt x="110" y="293"/>
                    <a:pt x="137" y="293"/>
                  </a:cubicBezTo>
                  <a:cubicBezTo>
                    <a:pt x="196" y="293"/>
                    <a:pt x="173" y="1"/>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7" name="Google Shape;13157;p19"/>
            <p:cNvSpPr/>
            <p:nvPr/>
          </p:nvSpPr>
          <p:spPr>
            <a:xfrm>
              <a:off x="4630825" y="3622275"/>
              <a:ext cx="5625" cy="7950"/>
            </a:xfrm>
            <a:custGeom>
              <a:avLst/>
              <a:gdLst/>
              <a:ahLst/>
              <a:cxnLst/>
              <a:rect l="l" t="t" r="r" b="b"/>
              <a:pathLst>
                <a:path w="225" h="318" extrusionOk="0">
                  <a:moveTo>
                    <a:pt x="224" y="1"/>
                  </a:moveTo>
                  <a:lnTo>
                    <a:pt x="224" y="1"/>
                  </a:lnTo>
                  <a:cubicBezTo>
                    <a:pt x="224" y="1"/>
                    <a:pt x="0" y="1"/>
                    <a:pt x="0" y="225"/>
                  </a:cubicBezTo>
                  <a:cubicBezTo>
                    <a:pt x="0" y="291"/>
                    <a:pt x="19" y="318"/>
                    <a:pt x="47" y="318"/>
                  </a:cubicBezTo>
                  <a:cubicBezTo>
                    <a:pt x="112" y="318"/>
                    <a:pt x="224" y="159"/>
                    <a:pt x="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8" name="Google Shape;13158;p19"/>
            <p:cNvSpPr/>
            <p:nvPr/>
          </p:nvSpPr>
          <p:spPr>
            <a:xfrm>
              <a:off x="4765300" y="3678325"/>
              <a:ext cx="11225" cy="7950"/>
            </a:xfrm>
            <a:custGeom>
              <a:avLst/>
              <a:gdLst/>
              <a:ahLst/>
              <a:cxnLst/>
              <a:rect l="l" t="t" r="r" b="b"/>
              <a:pathLst>
                <a:path w="449" h="318" extrusionOk="0">
                  <a:moveTo>
                    <a:pt x="448" y="0"/>
                  </a:moveTo>
                  <a:cubicBezTo>
                    <a:pt x="0" y="0"/>
                    <a:pt x="0" y="0"/>
                    <a:pt x="0" y="224"/>
                  </a:cubicBezTo>
                  <a:cubicBezTo>
                    <a:pt x="66" y="290"/>
                    <a:pt x="131" y="317"/>
                    <a:pt x="191" y="317"/>
                  </a:cubicBezTo>
                  <a:cubicBezTo>
                    <a:pt x="336" y="317"/>
                    <a:pt x="448" y="159"/>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9" name="Google Shape;13159;p19"/>
            <p:cNvSpPr/>
            <p:nvPr/>
          </p:nvSpPr>
          <p:spPr>
            <a:xfrm>
              <a:off x="4798900" y="3678325"/>
              <a:ext cx="5625" cy="25"/>
            </a:xfrm>
            <a:custGeom>
              <a:avLst/>
              <a:gdLst/>
              <a:ahLst/>
              <a:cxnLst/>
              <a:rect l="l" t="t" r="r" b="b"/>
              <a:pathLst>
                <a:path w="225" h="1" extrusionOk="0">
                  <a:moveTo>
                    <a:pt x="225" y="0"/>
                  </a:moveTo>
                  <a:lnTo>
                    <a:pt x="1" y="0"/>
                  </a:lnTo>
                  <a:cubicBezTo>
                    <a:pt x="1" y="0"/>
                    <a:pt x="225"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0" name="Google Shape;13160;p19"/>
            <p:cNvSpPr/>
            <p:nvPr/>
          </p:nvSpPr>
          <p:spPr>
            <a:xfrm>
              <a:off x="4059325" y="3689525"/>
              <a:ext cx="11225" cy="25"/>
            </a:xfrm>
            <a:custGeom>
              <a:avLst/>
              <a:gdLst/>
              <a:ahLst/>
              <a:cxnLst/>
              <a:rect l="l" t="t" r="r" b="b"/>
              <a:pathLst>
                <a:path w="449" h="1" extrusionOk="0">
                  <a:moveTo>
                    <a:pt x="448" y="0"/>
                  </a:moveTo>
                  <a:lnTo>
                    <a:pt x="0" y="0"/>
                  </a:lnTo>
                  <a:cubicBezTo>
                    <a:pt x="0" y="0"/>
                    <a:pt x="448" y="0"/>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1" name="Google Shape;13161;p19"/>
            <p:cNvSpPr/>
            <p:nvPr/>
          </p:nvSpPr>
          <p:spPr>
            <a:xfrm>
              <a:off x="4770900" y="3692400"/>
              <a:ext cx="4775" cy="8275"/>
            </a:xfrm>
            <a:custGeom>
              <a:avLst/>
              <a:gdLst/>
              <a:ahLst/>
              <a:cxnLst/>
              <a:rect l="l" t="t" r="r" b="b"/>
              <a:pathLst>
                <a:path w="191" h="331" extrusionOk="0">
                  <a:moveTo>
                    <a:pt x="98" y="0"/>
                  </a:moveTo>
                  <a:cubicBezTo>
                    <a:pt x="72" y="0"/>
                    <a:pt x="40" y="31"/>
                    <a:pt x="0" y="109"/>
                  </a:cubicBezTo>
                  <a:cubicBezTo>
                    <a:pt x="55" y="273"/>
                    <a:pt x="96" y="330"/>
                    <a:pt x="124" y="330"/>
                  </a:cubicBezTo>
                  <a:cubicBezTo>
                    <a:pt x="191" y="330"/>
                    <a:pt x="182" y="0"/>
                    <a:pt x="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2" name="Google Shape;13162;p19"/>
            <p:cNvSpPr/>
            <p:nvPr/>
          </p:nvSpPr>
          <p:spPr>
            <a:xfrm>
              <a:off x="4748475" y="3700725"/>
              <a:ext cx="11225" cy="25"/>
            </a:xfrm>
            <a:custGeom>
              <a:avLst/>
              <a:gdLst/>
              <a:ahLst/>
              <a:cxnLst/>
              <a:rect l="l" t="t" r="r" b="b"/>
              <a:pathLst>
                <a:path w="449" h="1" extrusionOk="0">
                  <a:moveTo>
                    <a:pt x="449" y="1"/>
                  </a:moveTo>
                  <a:lnTo>
                    <a:pt x="1" y="1"/>
                  </a:lnTo>
                  <a:cubicBezTo>
                    <a:pt x="1" y="1"/>
                    <a:pt x="449" y="1"/>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3" name="Google Shape;13163;p19"/>
            <p:cNvSpPr/>
            <p:nvPr/>
          </p:nvSpPr>
          <p:spPr>
            <a:xfrm>
              <a:off x="4714875" y="3705550"/>
              <a:ext cx="7700" cy="7325"/>
            </a:xfrm>
            <a:custGeom>
              <a:avLst/>
              <a:gdLst/>
              <a:ahLst/>
              <a:cxnLst/>
              <a:rect l="l" t="t" r="r" b="b"/>
              <a:pathLst>
                <a:path w="308" h="293" extrusionOk="0">
                  <a:moveTo>
                    <a:pt x="234" y="1"/>
                  </a:moveTo>
                  <a:cubicBezTo>
                    <a:pt x="200" y="1"/>
                    <a:pt x="127" y="66"/>
                    <a:pt x="0" y="256"/>
                  </a:cubicBezTo>
                  <a:cubicBezTo>
                    <a:pt x="26" y="282"/>
                    <a:pt x="52" y="293"/>
                    <a:pt x="77" y="293"/>
                  </a:cubicBezTo>
                  <a:cubicBezTo>
                    <a:pt x="206" y="293"/>
                    <a:pt x="307"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4" name="Google Shape;13164;p19"/>
            <p:cNvSpPr/>
            <p:nvPr/>
          </p:nvSpPr>
          <p:spPr>
            <a:xfrm>
              <a:off x="2232750" y="3714300"/>
              <a:ext cx="4700" cy="6500"/>
            </a:xfrm>
            <a:custGeom>
              <a:avLst/>
              <a:gdLst/>
              <a:ahLst/>
              <a:cxnLst/>
              <a:rect l="l" t="t" r="r" b="b"/>
              <a:pathLst>
                <a:path w="188" h="260" extrusionOk="0">
                  <a:moveTo>
                    <a:pt x="113" y="1"/>
                  </a:moveTo>
                  <a:cubicBezTo>
                    <a:pt x="86" y="1"/>
                    <a:pt x="48" y="35"/>
                    <a:pt x="1" y="130"/>
                  </a:cubicBezTo>
                  <a:cubicBezTo>
                    <a:pt x="48" y="225"/>
                    <a:pt x="86" y="259"/>
                    <a:pt x="113" y="259"/>
                  </a:cubicBezTo>
                  <a:cubicBezTo>
                    <a:pt x="188" y="259"/>
                    <a:pt x="188" y="1"/>
                    <a:pt x="1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5" name="Google Shape;13165;p19"/>
            <p:cNvSpPr/>
            <p:nvPr/>
          </p:nvSpPr>
          <p:spPr>
            <a:xfrm>
              <a:off x="3992075" y="3723150"/>
              <a:ext cx="5625" cy="25"/>
            </a:xfrm>
            <a:custGeom>
              <a:avLst/>
              <a:gdLst/>
              <a:ahLst/>
              <a:cxnLst/>
              <a:rect l="l" t="t" r="r" b="b"/>
              <a:pathLst>
                <a:path w="225" h="1" extrusionOk="0">
                  <a:moveTo>
                    <a:pt x="225" y="0"/>
                  </a:moveTo>
                  <a:lnTo>
                    <a:pt x="1" y="0"/>
                  </a:lnTo>
                  <a:cubicBezTo>
                    <a:pt x="1" y="0"/>
                    <a:pt x="225"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6" name="Google Shape;13166;p19"/>
            <p:cNvSpPr/>
            <p:nvPr/>
          </p:nvSpPr>
          <p:spPr>
            <a:xfrm>
              <a:off x="4653225" y="3731850"/>
              <a:ext cx="5625" cy="2525"/>
            </a:xfrm>
            <a:custGeom>
              <a:avLst/>
              <a:gdLst/>
              <a:ahLst/>
              <a:cxnLst/>
              <a:rect l="l" t="t" r="r" b="b"/>
              <a:pathLst>
                <a:path w="225" h="101" extrusionOk="0">
                  <a:moveTo>
                    <a:pt x="59" y="1"/>
                  </a:moveTo>
                  <a:cubicBezTo>
                    <a:pt x="26" y="1"/>
                    <a:pt x="1" y="26"/>
                    <a:pt x="1" y="100"/>
                  </a:cubicBezTo>
                  <a:lnTo>
                    <a:pt x="225" y="100"/>
                  </a:lnTo>
                  <a:cubicBezTo>
                    <a:pt x="225" y="100"/>
                    <a:pt x="125" y="1"/>
                    <a:pt x="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7" name="Google Shape;13167;p19"/>
            <p:cNvSpPr/>
            <p:nvPr/>
          </p:nvSpPr>
          <p:spPr>
            <a:xfrm>
              <a:off x="5224725" y="3737450"/>
              <a:ext cx="22450" cy="6725"/>
            </a:xfrm>
            <a:custGeom>
              <a:avLst/>
              <a:gdLst/>
              <a:ahLst/>
              <a:cxnLst/>
              <a:rect l="l" t="t" r="r" b="b"/>
              <a:pathLst>
                <a:path w="898" h="269" extrusionOk="0">
                  <a:moveTo>
                    <a:pt x="449" y="1"/>
                  </a:moveTo>
                  <a:cubicBezTo>
                    <a:pt x="374" y="1"/>
                    <a:pt x="300" y="26"/>
                    <a:pt x="225" y="100"/>
                  </a:cubicBezTo>
                  <a:cubicBezTo>
                    <a:pt x="1" y="212"/>
                    <a:pt x="169" y="268"/>
                    <a:pt x="393" y="268"/>
                  </a:cubicBezTo>
                  <a:cubicBezTo>
                    <a:pt x="617" y="268"/>
                    <a:pt x="897" y="212"/>
                    <a:pt x="897" y="100"/>
                  </a:cubicBezTo>
                  <a:cubicBezTo>
                    <a:pt x="748" y="100"/>
                    <a:pt x="598" y="1"/>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8" name="Google Shape;13168;p19"/>
            <p:cNvSpPr/>
            <p:nvPr/>
          </p:nvSpPr>
          <p:spPr>
            <a:xfrm>
              <a:off x="2210350" y="3739950"/>
              <a:ext cx="16825" cy="16825"/>
            </a:xfrm>
            <a:custGeom>
              <a:avLst/>
              <a:gdLst/>
              <a:ahLst/>
              <a:cxnLst/>
              <a:rect l="l" t="t" r="r" b="b"/>
              <a:pathLst>
                <a:path w="673" h="673" extrusionOk="0">
                  <a:moveTo>
                    <a:pt x="673" y="0"/>
                  </a:moveTo>
                  <a:cubicBezTo>
                    <a:pt x="225" y="0"/>
                    <a:pt x="0" y="224"/>
                    <a:pt x="0" y="673"/>
                  </a:cubicBezTo>
                  <a:cubicBezTo>
                    <a:pt x="673" y="673"/>
                    <a:pt x="449" y="224"/>
                    <a:pt x="6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9" name="Google Shape;13169;p19"/>
            <p:cNvSpPr/>
            <p:nvPr/>
          </p:nvSpPr>
          <p:spPr>
            <a:xfrm>
              <a:off x="4283425" y="3739950"/>
              <a:ext cx="5650" cy="25"/>
            </a:xfrm>
            <a:custGeom>
              <a:avLst/>
              <a:gdLst/>
              <a:ahLst/>
              <a:cxnLst/>
              <a:rect l="l" t="t" r="r" b="b"/>
              <a:pathLst>
                <a:path w="226" h="1" extrusionOk="0">
                  <a:moveTo>
                    <a:pt x="225" y="0"/>
                  </a:moveTo>
                  <a:lnTo>
                    <a:pt x="1" y="0"/>
                  </a:lnTo>
                  <a:cubicBezTo>
                    <a:pt x="1" y="0"/>
                    <a:pt x="225"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0" name="Google Shape;13170;p19"/>
            <p:cNvSpPr/>
            <p:nvPr/>
          </p:nvSpPr>
          <p:spPr>
            <a:xfrm>
              <a:off x="4793300" y="3739950"/>
              <a:ext cx="5625" cy="5625"/>
            </a:xfrm>
            <a:custGeom>
              <a:avLst/>
              <a:gdLst/>
              <a:ahLst/>
              <a:cxnLst/>
              <a:rect l="l" t="t" r="r" b="b"/>
              <a:pathLst>
                <a:path w="225" h="225" extrusionOk="0">
                  <a:moveTo>
                    <a:pt x="225" y="0"/>
                  </a:moveTo>
                  <a:lnTo>
                    <a:pt x="225" y="0"/>
                  </a:lnTo>
                  <a:cubicBezTo>
                    <a:pt x="225" y="0"/>
                    <a:pt x="1" y="224"/>
                    <a:pt x="1" y="224"/>
                  </a:cubicBezTo>
                  <a:cubicBezTo>
                    <a:pt x="1" y="224"/>
                    <a:pt x="225" y="224"/>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1" name="Google Shape;13171;p19"/>
            <p:cNvSpPr/>
            <p:nvPr/>
          </p:nvSpPr>
          <p:spPr>
            <a:xfrm>
              <a:off x="5028625" y="3745550"/>
              <a:ext cx="11225" cy="2525"/>
            </a:xfrm>
            <a:custGeom>
              <a:avLst/>
              <a:gdLst/>
              <a:ahLst/>
              <a:cxnLst/>
              <a:rect l="l" t="t" r="r" b="b"/>
              <a:pathLst>
                <a:path w="449" h="101" extrusionOk="0">
                  <a:moveTo>
                    <a:pt x="1" y="0"/>
                  </a:moveTo>
                  <a:cubicBezTo>
                    <a:pt x="1" y="0"/>
                    <a:pt x="200" y="100"/>
                    <a:pt x="333" y="100"/>
                  </a:cubicBezTo>
                  <a:cubicBezTo>
                    <a:pt x="399" y="100"/>
                    <a:pt x="449" y="75"/>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2" name="Google Shape;13172;p19"/>
            <p:cNvSpPr/>
            <p:nvPr/>
          </p:nvSpPr>
          <p:spPr>
            <a:xfrm>
              <a:off x="5047300" y="3748650"/>
              <a:ext cx="22450" cy="5025"/>
            </a:xfrm>
            <a:custGeom>
              <a:avLst/>
              <a:gdLst/>
              <a:ahLst/>
              <a:cxnLst/>
              <a:rect l="l" t="t" r="r" b="b"/>
              <a:pathLst>
                <a:path w="898" h="201" extrusionOk="0">
                  <a:moveTo>
                    <a:pt x="474" y="1"/>
                  </a:moveTo>
                  <a:cubicBezTo>
                    <a:pt x="399" y="1"/>
                    <a:pt x="299" y="26"/>
                    <a:pt x="150" y="101"/>
                  </a:cubicBezTo>
                  <a:cubicBezTo>
                    <a:pt x="1" y="101"/>
                    <a:pt x="449" y="200"/>
                    <a:pt x="698" y="200"/>
                  </a:cubicBezTo>
                  <a:cubicBezTo>
                    <a:pt x="822" y="200"/>
                    <a:pt x="897" y="175"/>
                    <a:pt x="822" y="101"/>
                  </a:cubicBezTo>
                  <a:cubicBezTo>
                    <a:pt x="673" y="101"/>
                    <a:pt x="623" y="1"/>
                    <a:pt x="4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3" name="Google Shape;13173;p19"/>
            <p:cNvSpPr/>
            <p:nvPr/>
          </p:nvSpPr>
          <p:spPr>
            <a:xfrm>
              <a:off x="6378925" y="3744775"/>
              <a:ext cx="7725" cy="7325"/>
            </a:xfrm>
            <a:custGeom>
              <a:avLst/>
              <a:gdLst/>
              <a:ahLst/>
              <a:cxnLst/>
              <a:rect l="l" t="t" r="r" b="b"/>
              <a:pathLst>
                <a:path w="309" h="293" extrusionOk="0">
                  <a:moveTo>
                    <a:pt x="235" y="1"/>
                  </a:moveTo>
                  <a:cubicBezTo>
                    <a:pt x="201" y="1"/>
                    <a:pt x="128" y="65"/>
                    <a:pt x="1" y="256"/>
                  </a:cubicBezTo>
                  <a:cubicBezTo>
                    <a:pt x="27" y="282"/>
                    <a:pt x="53" y="293"/>
                    <a:pt x="78" y="293"/>
                  </a:cubicBezTo>
                  <a:cubicBezTo>
                    <a:pt x="207" y="293"/>
                    <a:pt x="308" y="1"/>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4" name="Google Shape;13174;p19"/>
            <p:cNvSpPr/>
            <p:nvPr/>
          </p:nvSpPr>
          <p:spPr>
            <a:xfrm>
              <a:off x="5079050" y="3749575"/>
              <a:ext cx="14375" cy="7200"/>
            </a:xfrm>
            <a:custGeom>
              <a:avLst/>
              <a:gdLst/>
              <a:ahLst/>
              <a:cxnLst/>
              <a:rect l="l" t="t" r="r" b="b"/>
              <a:pathLst>
                <a:path w="575" h="288" extrusionOk="0">
                  <a:moveTo>
                    <a:pt x="460" y="1"/>
                  </a:moveTo>
                  <a:cubicBezTo>
                    <a:pt x="431" y="1"/>
                    <a:pt x="359" y="19"/>
                    <a:pt x="225" y="64"/>
                  </a:cubicBezTo>
                  <a:cubicBezTo>
                    <a:pt x="225" y="64"/>
                    <a:pt x="1" y="288"/>
                    <a:pt x="1" y="288"/>
                  </a:cubicBezTo>
                  <a:cubicBezTo>
                    <a:pt x="1" y="288"/>
                    <a:pt x="574" y="1"/>
                    <a:pt x="4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5" name="Google Shape;13175;p19"/>
            <p:cNvSpPr/>
            <p:nvPr/>
          </p:nvSpPr>
          <p:spPr>
            <a:xfrm>
              <a:off x="5023025" y="3756750"/>
              <a:ext cx="22425" cy="11225"/>
            </a:xfrm>
            <a:custGeom>
              <a:avLst/>
              <a:gdLst/>
              <a:ahLst/>
              <a:cxnLst/>
              <a:rect l="l" t="t" r="r" b="b"/>
              <a:pathLst>
                <a:path w="897" h="449" extrusionOk="0">
                  <a:moveTo>
                    <a:pt x="897" y="1"/>
                  </a:moveTo>
                  <a:cubicBezTo>
                    <a:pt x="449" y="1"/>
                    <a:pt x="0" y="1"/>
                    <a:pt x="225" y="449"/>
                  </a:cubicBezTo>
                  <a:cubicBezTo>
                    <a:pt x="673" y="449"/>
                    <a:pt x="673" y="225"/>
                    <a:pt x="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6" name="Google Shape;13176;p19"/>
            <p:cNvSpPr/>
            <p:nvPr/>
          </p:nvSpPr>
          <p:spPr>
            <a:xfrm>
              <a:off x="4821325" y="3762450"/>
              <a:ext cx="15625" cy="8275"/>
            </a:xfrm>
            <a:custGeom>
              <a:avLst/>
              <a:gdLst/>
              <a:ahLst/>
              <a:cxnLst/>
              <a:rect l="l" t="t" r="r" b="b"/>
              <a:pathLst>
                <a:path w="625" h="331" extrusionOk="0">
                  <a:moveTo>
                    <a:pt x="566" y="0"/>
                  </a:moveTo>
                  <a:cubicBezTo>
                    <a:pt x="541" y="0"/>
                    <a:pt x="442" y="58"/>
                    <a:pt x="224" y="221"/>
                  </a:cubicBezTo>
                  <a:cubicBezTo>
                    <a:pt x="224" y="221"/>
                    <a:pt x="125" y="121"/>
                    <a:pt x="58" y="121"/>
                  </a:cubicBezTo>
                  <a:cubicBezTo>
                    <a:pt x="25" y="121"/>
                    <a:pt x="0" y="146"/>
                    <a:pt x="0" y="221"/>
                  </a:cubicBezTo>
                  <a:cubicBezTo>
                    <a:pt x="0" y="300"/>
                    <a:pt x="35" y="330"/>
                    <a:pt x="87" y="330"/>
                  </a:cubicBezTo>
                  <a:cubicBezTo>
                    <a:pt x="260" y="330"/>
                    <a:pt x="625" y="0"/>
                    <a:pt x="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7" name="Google Shape;13177;p19"/>
            <p:cNvSpPr/>
            <p:nvPr/>
          </p:nvSpPr>
          <p:spPr>
            <a:xfrm>
              <a:off x="4981000" y="3762350"/>
              <a:ext cx="8425" cy="4225"/>
            </a:xfrm>
            <a:custGeom>
              <a:avLst/>
              <a:gdLst/>
              <a:ahLst/>
              <a:cxnLst/>
              <a:rect l="l" t="t" r="r" b="b"/>
              <a:pathLst>
                <a:path w="337" h="169" extrusionOk="0">
                  <a:moveTo>
                    <a:pt x="113" y="1"/>
                  </a:moveTo>
                  <a:cubicBezTo>
                    <a:pt x="1" y="113"/>
                    <a:pt x="57" y="169"/>
                    <a:pt x="141" y="169"/>
                  </a:cubicBezTo>
                  <a:cubicBezTo>
                    <a:pt x="225" y="169"/>
                    <a:pt x="337" y="113"/>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8" name="Google Shape;13178;p19"/>
            <p:cNvSpPr/>
            <p:nvPr/>
          </p:nvSpPr>
          <p:spPr>
            <a:xfrm>
              <a:off x="4967000" y="3762350"/>
              <a:ext cx="25" cy="5625"/>
            </a:xfrm>
            <a:custGeom>
              <a:avLst/>
              <a:gdLst/>
              <a:ahLst/>
              <a:cxnLst/>
              <a:rect l="l" t="t" r="r" b="b"/>
              <a:pathLst>
                <a:path w="1" h="225" extrusionOk="0">
                  <a:moveTo>
                    <a:pt x="0" y="225"/>
                  </a:moveTo>
                  <a:lnTo>
                    <a:pt x="0" y="225"/>
                  </a:lnTo>
                  <a:cubicBezTo>
                    <a:pt x="0" y="1"/>
                    <a:pt x="0" y="225"/>
                    <a:pt x="0" y="22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9" name="Google Shape;13179;p19"/>
            <p:cNvSpPr/>
            <p:nvPr/>
          </p:nvSpPr>
          <p:spPr>
            <a:xfrm>
              <a:off x="5230325" y="3761450"/>
              <a:ext cx="10125" cy="13050"/>
            </a:xfrm>
            <a:custGeom>
              <a:avLst/>
              <a:gdLst/>
              <a:ahLst/>
              <a:cxnLst/>
              <a:rect l="l" t="t" r="r" b="b"/>
              <a:pathLst>
                <a:path w="405" h="522" extrusionOk="0">
                  <a:moveTo>
                    <a:pt x="135" y="1"/>
                  </a:moveTo>
                  <a:cubicBezTo>
                    <a:pt x="96" y="1"/>
                    <a:pt x="51" y="12"/>
                    <a:pt x="1" y="37"/>
                  </a:cubicBezTo>
                  <a:lnTo>
                    <a:pt x="1" y="485"/>
                  </a:lnTo>
                  <a:cubicBezTo>
                    <a:pt x="51" y="510"/>
                    <a:pt x="96" y="521"/>
                    <a:pt x="135" y="521"/>
                  </a:cubicBezTo>
                  <a:cubicBezTo>
                    <a:pt x="404" y="521"/>
                    <a:pt x="404" y="1"/>
                    <a:pt x="1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0" name="Google Shape;13180;p19"/>
            <p:cNvSpPr/>
            <p:nvPr/>
          </p:nvSpPr>
          <p:spPr>
            <a:xfrm>
              <a:off x="4451525" y="3769350"/>
              <a:ext cx="11225" cy="6725"/>
            </a:xfrm>
            <a:custGeom>
              <a:avLst/>
              <a:gdLst/>
              <a:ahLst/>
              <a:cxnLst/>
              <a:rect l="l" t="t" r="r" b="b"/>
              <a:pathLst>
                <a:path w="449" h="269" extrusionOk="0">
                  <a:moveTo>
                    <a:pt x="309" y="1"/>
                  </a:moveTo>
                  <a:cubicBezTo>
                    <a:pt x="225" y="1"/>
                    <a:pt x="113" y="57"/>
                    <a:pt x="0" y="169"/>
                  </a:cubicBezTo>
                  <a:cubicBezTo>
                    <a:pt x="150" y="169"/>
                    <a:pt x="299" y="269"/>
                    <a:pt x="382" y="269"/>
                  </a:cubicBezTo>
                  <a:cubicBezTo>
                    <a:pt x="424" y="269"/>
                    <a:pt x="449" y="244"/>
                    <a:pt x="449" y="169"/>
                  </a:cubicBezTo>
                  <a:cubicBezTo>
                    <a:pt x="449" y="57"/>
                    <a:pt x="393" y="1"/>
                    <a:pt x="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1" name="Google Shape;13181;p19"/>
            <p:cNvSpPr/>
            <p:nvPr/>
          </p:nvSpPr>
          <p:spPr>
            <a:xfrm>
              <a:off x="5006225" y="3762350"/>
              <a:ext cx="25" cy="22450"/>
            </a:xfrm>
            <a:custGeom>
              <a:avLst/>
              <a:gdLst/>
              <a:ahLst/>
              <a:cxnLst/>
              <a:rect l="l" t="t" r="r" b="b"/>
              <a:pathLst>
                <a:path w="1" h="898" extrusionOk="0">
                  <a:moveTo>
                    <a:pt x="0" y="449"/>
                  </a:moveTo>
                  <a:cubicBezTo>
                    <a:pt x="0" y="897"/>
                    <a:pt x="0" y="1"/>
                    <a:pt x="0" y="44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2" name="Google Shape;13182;p19"/>
            <p:cNvSpPr/>
            <p:nvPr/>
          </p:nvSpPr>
          <p:spPr>
            <a:xfrm>
              <a:off x="5028625" y="3767950"/>
              <a:ext cx="11225" cy="5650"/>
            </a:xfrm>
            <a:custGeom>
              <a:avLst/>
              <a:gdLst/>
              <a:ahLst/>
              <a:cxnLst/>
              <a:rect l="l" t="t" r="r" b="b"/>
              <a:pathLst>
                <a:path w="449" h="226" extrusionOk="0">
                  <a:moveTo>
                    <a:pt x="449" y="1"/>
                  </a:moveTo>
                  <a:cubicBezTo>
                    <a:pt x="449" y="1"/>
                    <a:pt x="1" y="1"/>
                    <a:pt x="1" y="225"/>
                  </a:cubicBezTo>
                  <a:cubicBezTo>
                    <a:pt x="1" y="225"/>
                    <a:pt x="449" y="225"/>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3" name="Google Shape;13183;p19"/>
            <p:cNvSpPr/>
            <p:nvPr/>
          </p:nvSpPr>
          <p:spPr>
            <a:xfrm>
              <a:off x="6294900" y="3770325"/>
              <a:ext cx="7825" cy="6500"/>
            </a:xfrm>
            <a:custGeom>
              <a:avLst/>
              <a:gdLst/>
              <a:ahLst/>
              <a:cxnLst/>
              <a:rect l="l" t="t" r="r" b="b"/>
              <a:pathLst>
                <a:path w="313" h="260" extrusionOk="0">
                  <a:moveTo>
                    <a:pt x="201" y="1"/>
                  </a:moveTo>
                  <a:cubicBezTo>
                    <a:pt x="160" y="1"/>
                    <a:pt x="95" y="35"/>
                    <a:pt x="0" y="130"/>
                  </a:cubicBezTo>
                  <a:cubicBezTo>
                    <a:pt x="48" y="225"/>
                    <a:pt x="95" y="259"/>
                    <a:pt x="136" y="259"/>
                  </a:cubicBezTo>
                  <a:cubicBezTo>
                    <a:pt x="248" y="259"/>
                    <a:pt x="313" y="1"/>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4" name="Google Shape;13184;p19"/>
            <p:cNvSpPr/>
            <p:nvPr/>
          </p:nvSpPr>
          <p:spPr>
            <a:xfrm>
              <a:off x="1308275" y="3771700"/>
              <a:ext cx="33650" cy="9975"/>
            </a:xfrm>
            <a:custGeom>
              <a:avLst/>
              <a:gdLst/>
              <a:ahLst/>
              <a:cxnLst/>
              <a:rect l="l" t="t" r="r" b="b"/>
              <a:pathLst>
                <a:path w="1346" h="399" extrusionOk="0">
                  <a:moveTo>
                    <a:pt x="399" y="0"/>
                  </a:moveTo>
                  <a:cubicBezTo>
                    <a:pt x="274" y="0"/>
                    <a:pt x="150" y="75"/>
                    <a:pt x="0" y="299"/>
                  </a:cubicBezTo>
                  <a:cubicBezTo>
                    <a:pt x="150" y="299"/>
                    <a:pt x="598" y="399"/>
                    <a:pt x="947" y="399"/>
                  </a:cubicBezTo>
                  <a:cubicBezTo>
                    <a:pt x="1121" y="399"/>
                    <a:pt x="1270" y="374"/>
                    <a:pt x="1345" y="299"/>
                  </a:cubicBezTo>
                  <a:cubicBezTo>
                    <a:pt x="897" y="299"/>
                    <a:pt x="648" y="0"/>
                    <a:pt x="3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5" name="Google Shape;13185;p19"/>
            <p:cNvSpPr/>
            <p:nvPr/>
          </p:nvSpPr>
          <p:spPr>
            <a:xfrm>
              <a:off x="4944575" y="3770325"/>
              <a:ext cx="9375" cy="6500"/>
            </a:xfrm>
            <a:custGeom>
              <a:avLst/>
              <a:gdLst/>
              <a:ahLst/>
              <a:cxnLst/>
              <a:rect l="l" t="t" r="r" b="b"/>
              <a:pathLst>
                <a:path w="375" h="260" extrusionOk="0">
                  <a:moveTo>
                    <a:pt x="225" y="1"/>
                  </a:moveTo>
                  <a:cubicBezTo>
                    <a:pt x="170" y="1"/>
                    <a:pt x="96" y="35"/>
                    <a:pt x="1" y="130"/>
                  </a:cubicBezTo>
                  <a:cubicBezTo>
                    <a:pt x="96" y="225"/>
                    <a:pt x="170" y="259"/>
                    <a:pt x="225" y="259"/>
                  </a:cubicBezTo>
                  <a:cubicBezTo>
                    <a:pt x="374" y="259"/>
                    <a:pt x="374" y="1"/>
                    <a:pt x="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6" name="Google Shape;13186;p19"/>
            <p:cNvSpPr/>
            <p:nvPr/>
          </p:nvSpPr>
          <p:spPr>
            <a:xfrm>
              <a:off x="4961400" y="3773575"/>
              <a:ext cx="11225" cy="2500"/>
            </a:xfrm>
            <a:custGeom>
              <a:avLst/>
              <a:gdLst/>
              <a:ahLst/>
              <a:cxnLst/>
              <a:rect l="l" t="t" r="r" b="b"/>
              <a:pathLst>
                <a:path w="449" h="100" extrusionOk="0">
                  <a:moveTo>
                    <a:pt x="0" y="0"/>
                  </a:moveTo>
                  <a:cubicBezTo>
                    <a:pt x="0" y="0"/>
                    <a:pt x="199" y="100"/>
                    <a:pt x="332" y="100"/>
                  </a:cubicBezTo>
                  <a:cubicBezTo>
                    <a:pt x="399" y="100"/>
                    <a:pt x="448" y="75"/>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7" name="Google Shape;13187;p19"/>
            <p:cNvSpPr/>
            <p:nvPr/>
          </p:nvSpPr>
          <p:spPr>
            <a:xfrm>
              <a:off x="1409125" y="3784775"/>
              <a:ext cx="173725" cy="39250"/>
            </a:xfrm>
            <a:custGeom>
              <a:avLst/>
              <a:gdLst/>
              <a:ahLst/>
              <a:cxnLst/>
              <a:rect l="l" t="t" r="r" b="b"/>
              <a:pathLst>
                <a:path w="6949" h="1570" extrusionOk="0">
                  <a:moveTo>
                    <a:pt x="1" y="0"/>
                  </a:moveTo>
                  <a:cubicBezTo>
                    <a:pt x="2242" y="897"/>
                    <a:pt x="4483" y="1569"/>
                    <a:pt x="6948" y="1569"/>
                  </a:cubicBezTo>
                  <a:cubicBezTo>
                    <a:pt x="4483" y="1121"/>
                    <a:pt x="2466" y="44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8" name="Google Shape;13188;p19"/>
            <p:cNvSpPr/>
            <p:nvPr/>
          </p:nvSpPr>
          <p:spPr>
            <a:xfrm>
              <a:off x="2210350" y="3790375"/>
              <a:ext cx="11225" cy="7950"/>
            </a:xfrm>
            <a:custGeom>
              <a:avLst/>
              <a:gdLst/>
              <a:ahLst/>
              <a:cxnLst/>
              <a:rect l="l" t="t" r="r" b="b"/>
              <a:pathLst>
                <a:path w="449" h="318" extrusionOk="0">
                  <a:moveTo>
                    <a:pt x="449" y="0"/>
                  </a:moveTo>
                  <a:cubicBezTo>
                    <a:pt x="0" y="0"/>
                    <a:pt x="0" y="0"/>
                    <a:pt x="0" y="225"/>
                  </a:cubicBezTo>
                  <a:cubicBezTo>
                    <a:pt x="66" y="290"/>
                    <a:pt x="132" y="317"/>
                    <a:pt x="192" y="317"/>
                  </a:cubicBezTo>
                  <a:cubicBezTo>
                    <a:pt x="337" y="317"/>
                    <a:pt x="449" y="159"/>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9" name="Google Shape;13189;p19"/>
            <p:cNvSpPr/>
            <p:nvPr/>
          </p:nvSpPr>
          <p:spPr>
            <a:xfrm>
              <a:off x="4524375" y="3795975"/>
              <a:ext cx="16825" cy="11225"/>
            </a:xfrm>
            <a:custGeom>
              <a:avLst/>
              <a:gdLst/>
              <a:ahLst/>
              <a:cxnLst/>
              <a:rect l="l" t="t" r="r" b="b"/>
              <a:pathLst>
                <a:path w="673" h="449" extrusionOk="0">
                  <a:moveTo>
                    <a:pt x="448" y="1"/>
                  </a:moveTo>
                  <a:cubicBezTo>
                    <a:pt x="448" y="449"/>
                    <a:pt x="0" y="449"/>
                    <a:pt x="672" y="449"/>
                  </a:cubicBezTo>
                  <a:cubicBezTo>
                    <a:pt x="672" y="225"/>
                    <a:pt x="672" y="1"/>
                    <a:pt x="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0" name="Google Shape;13190;p19"/>
            <p:cNvSpPr/>
            <p:nvPr/>
          </p:nvSpPr>
          <p:spPr>
            <a:xfrm>
              <a:off x="4804500" y="3801575"/>
              <a:ext cx="16850" cy="7950"/>
            </a:xfrm>
            <a:custGeom>
              <a:avLst/>
              <a:gdLst/>
              <a:ahLst/>
              <a:cxnLst/>
              <a:rect l="l" t="t" r="r" b="b"/>
              <a:pathLst>
                <a:path w="674" h="318" extrusionOk="0">
                  <a:moveTo>
                    <a:pt x="673" y="1"/>
                  </a:moveTo>
                  <a:cubicBezTo>
                    <a:pt x="225" y="1"/>
                    <a:pt x="1" y="1"/>
                    <a:pt x="225" y="225"/>
                  </a:cubicBezTo>
                  <a:cubicBezTo>
                    <a:pt x="291" y="290"/>
                    <a:pt x="356" y="318"/>
                    <a:pt x="416" y="318"/>
                  </a:cubicBezTo>
                  <a:cubicBezTo>
                    <a:pt x="561" y="318"/>
                    <a:pt x="673" y="159"/>
                    <a:pt x="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1" name="Google Shape;13191;p19"/>
            <p:cNvSpPr/>
            <p:nvPr/>
          </p:nvSpPr>
          <p:spPr>
            <a:xfrm>
              <a:off x="5219125" y="3803950"/>
              <a:ext cx="4700" cy="6500"/>
            </a:xfrm>
            <a:custGeom>
              <a:avLst/>
              <a:gdLst/>
              <a:ahLst/>
              <a:cxnLst/>
              <a:rect l="l" t="t" r="r" b="b"/>
              <a:pathLst>
                <a:path w="188" h="260" extrusionOk="0">
                  <a:moveTo>
                    <a:pt x="113" y="0"/>
                  </a:moveTo>
                  <a:cubicBezTo>
                    <a:pt x="85" y="0"/>
                    <a:pt x="48" y="35"/>
                    <a:pt x="1" y="130"/>
                  </a:cubicBezTo>
                  <a:cubicBezTo>
                    <a:pt x="48" y="224"/>
                    <a:pt x="85" y="259"/>
                    <a:pt x="113" y="259"/>
                  </a:cubicBezTo>
                  <a:cubicBezTo>
                    <a:pt x="187" y="259"/>
                    <a:pt x="187" y="0"/>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2" name="Google Shape;13192;p19"/>
            <p:cNvSpPr/>
            <p:nvPr/>
          </p:nvSpPr>
          <p:spPr>
            <a:xfrm>
              <a:off x="5235925" y="3803950"/>
              <a:ext cx="4700" cy="6500"/>
            </a:xfrm>
            <a:custGeom>
              <a:avLst/>
              <a:gdLst/>
              <a:ahLst/>
              <a:cxnLst/>
              <a:rect l="l" t="t" r="r" b="b"/>
              <a:pathLst>
                <a:path w="188" h="260" extrusionOk="0">
                  <a:moveTo>
                    <a:pt x="113" y="0"/>
                  </a:moveTo>
                  <a:cubicBezTo>
                    <a:pt x="86" y="0"/>
                    <a:pt x="48" y="35"/>
                    <a:pt x="1" y="130"/>
                  </a:cubicBezTo>
                  <a:cubicBezTo>
                    <a:pt x="48" y="224"/>
                    <a:pt x="86" y="259"/>
                    <a:pt x="113" y="259"/>
                  </a:cubicBezTo>
                  <a:cubicBezTo>
                    <a:pt x="188" y="259"/>
                    <a:pt x="188" y="0"/>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3" name="Google Shape;13193;p19"/>
            <p:cNvSpPr/>
            <p:nvPr/>
          </p:nvSpPr>
          <p:spPr>
            <a:xfrm>
              <a:off x="4877350" y="3803950"/>
              <a:ext cx="4700" cy="6500"/>
            </a:xfrm>
            <a:custGeom>
              <a:avLst/>
              <a:gdLst/>
              <a:ahLst/>
              <a:cxnLst/>
              <a:rect l="l" t="t" r="r" b="b"/>
              <a:pathLst>
                <a:path w="188" h="260" extrusionOk="0">
                  <a:moveTo>
                    <a:pt x="112" y="0"/>
                  </a:moveTo>
                  <a:cubicBezTo>
                    <a:pt x="85" y="0"/>
                    <a:pt x="48" y="35"/>
                    <a:pt x="0" y="130"/>
                  </a:cubicBezTo>
                  <a:cubicBezTo>
                    <a:pt x="48" y="224"/>
                    <a:pt x="85" y="259"/>
                    <a:pt x="112" y="259"/>
                  </a:cubicBezTo>
                  <a:cubicBezTo>
                    <a:pt x="187" y="259"/>
                    <a:pt x="187"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4" name="Google Shape;13194;p19"/>
            <p:cNvSpPr/>
            <p:nvPr/>
          </p:nvSpPr>
          <p:spPr>
            <a:xfrm>
              <a:off x="4602800" y="3809550"/>
              <a:ext cx="4700" cy="6500"/>
            </a:xfrm>
            <a:custGeom>
              <a:avLst/>
              <a:gdLst/>
              <a:ahLst/>
              <a:cxnLst/>
              <a:rect l="l" t="t" r="r" b="b"/>
              <a:pathLst>
                <a:path w="188" h="260" extrusionOk="0">
                  <a:moveTo>
                    <a:pt x="113" y="0"/>
                  </a:moveTo>
                  <a:cubicBezTo>
                    <a:pt x="85" y="0"/>
                    <a:pt x="48" y="35"/>
                    <a:pt x="1" y="130"/>
                  </a:cubicBezTo>
                  <a:cubicBezTo>
                    <a:pt x="48" y="225"/>
                    <a:pt x="85" y="259"/>
                    <a:pt x="113" y="259"/>
                  </a:cubicBezTo>
                  <a:cubicBezTo>
                    <a:pt x="187" y="259"/>
                    <a:pt x="187" y="0"/>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5" name="Google Shape;13195;p19"/>
            <p:cNvSpPr/>
            <p:nvPr/>
          </p:nvSpPr>
          <p:spPr>
            <a:xfrm>
              <a:off x="4978200" y="3815150"/>
              <a:ext cx="4700" cy="6500"/>
            </a:xfrm>
            <a:custGeom>
              <a:avLst/>
              <a:gdLst/>
              <a:ahLst/>
              <a:cxnLst/>
              <a:rect l="l" t="t" r="r" b="b"/>
              <a:pathLst>
                <a:path w="188" h="260" extrusionOk="0">
                  <a:moveTo>
                    <a:pt x="113" y="1"/>
                  </a:moveTo>
                  <a:cubicBezTo>
                    <a:pt x="85" y="1"/>
                    <a:pt x="48" y="35"/>
                    <a:pt x="1" y="130"/>
                  </a:cubicBezTo>
                  <a:cubicBezTo>
                    <a:pt x="48" y="225"/>
                    <a:pt x="85" y="259"/>
                    <a:pt x="113" y="259"/>
                  </a:cubicBezTo>
                  <a:cubicBezTo>
                    <a:pt x="187" y="259"/>
                    <a:pt x="187" y="1"/>
                    <a:pt x="1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6" name="Google Shape;13196;p19"/>
            <p:cNvSpPr/>
            <p:nvPr/>
          </p:nvSpPr>
          <p:spPr>
            <a:xfrm>
              <a:off x="5011825" y="3815150"/>
              <a:ext cx="7825" cy="6500"/>
            </a:xfrm>
            <a:custGeom>
              <a:avLst/>
              <a:gdLst/>
              <a:ahLst/>
              <a:cxnLst/>
              <a:rect l="l" t="t" r="r" b="b"/>
              <a:pathLst>
                <a:path w="313" h="260" extrusionOk="0">
                  <a:moveTo>
                    <a:pt x="201" y="1"/>
                  </a:moveTo>
                  <a:cubicBezTo>
                    <a:pt x="160" y="1"/>
                    <a:pt x="95" y="35"/>
                    <a:pt x="0" y="130"/>
                  </a:cubicBezTo>
                  <a:cubicBezTo>
                    <a:pt x="48" y="225"/>
                    <a:pt x="95" y="259"/>
                    <a:pt x="136" y="259"/>
                  </a:cubicBezTo>
                  <a:cubicBezTo>
                    <a:pt x="248" y="259"/>
                    <a:pt x="313" y="1"/>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7" name="Google Shape;13197;p19"/>
            <p:cNvSpPr/>
            <p:nvPr/>
          </p:nvSpPr>
          <p:spPr>
            <a:xfrm>
              <a:off x="5217250" y="3818375"/>
              <a:ext cx="22450" cy="7500"/>
            </a:xfrm>
            <a:custGeom>
              <a:avLst/>
              <a:gdLst/>
              <a:ahLst/>
              <a:cxnLst/>
              <a:rect l="l" t="t" r="r" b="b"/>
              <a:pathLst>
                <a:path w="898" h="300" extrusionOk="0">
                  <a:moveTo>
                    <a:pt x="300" y="1"/>
                  </a:moveTo>
                  <a:cubicBezTo>
                    <a:pt x="1" y="225"/>
                    <a:pt x="1" y="300"/>
                    <a:pt x="100" y="300"/>
                  </a:cubicBezTo>
                  <a:cubicBezTo>
                    <a:pt x="300" y="300"/>
                    <a:pt x="897" y="1"/>
                    <a:pt x="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8" name="Google Shape;13198;p19"/>
            <p:cNvSpPr/>
            <p:nvPr/>
          </p:nvSpPr>
          <p:spPr>
            <a:xfrm>
              <a:off x="1504375" y="3824000"/>
              <a:ext cx="5625" cy="25"/>
            </a:xfrm>
            <a:custGeom>
              <a:avLst/>
              <a:gdLst/>
              <a:ahLst/>
              <a:cxnLst/>
              <a:rect l="l" t="t" r="r" b="b"/>
              <a:pathLst>
                <a:path w="225" h="1" extrusionOk="0">
                  <a:moveTo>
                    <a:pt x="225" y="0"/>
                  </a:move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9" name="Google Shape;13199;p19"/>
            <p:cNvSpPr/>
            <p:nvPr/>
          </p:nvSpPr>
          <p:spPr>
            <a:xfrm>
              <a:off x="1515575" y="3823125"/>
              <a:ext cx="25675" cy="11475"/>
            </a:xfrm>
            <a:custGeom>
              <a:avLst/>
              <a:gdLst/>
              <a:ahLst/>
              <a:cxnLst/>
              <a:rect l="l" t="t" r="r" b="b"/>
              <a:pathLst>
                <a:path w="1027" h="459" extrusionOk="0">
                  <a:moveTo>
                    <a:pt x="510" y="0"/>
                  </a:moveTo>
                  <a:cubicBezTo>
                    <a:pt x="310" y="0"/>
                    <a:pt x="96" y="70"/>
                    <a:pt x="1" y="259"/>
                  </a:cubicBezTo>
                  <a:cubicBezTo>
                    <a:pt x="300" y="259"/>
                    <a:pt x="499" y="458"/>
                    <a:pt x="665" y="458"/>
                  </a:cubicBezTo>
                  <a:cubicBezTo>
                    <a:pt x="748" y="458"/>
                    <a:pt x="823" y="409"/>
                    <a:pt x="897" y="259"/>
                  </a:cubicBezTo>
                  <a:cubicBezTo>
                    <a:pt x="1027" y="130"/>
                    <a:pt x="783" y="0"/>
                    <a:pt x="5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0" name="Google Shape;13200;p19"/>
            <p:cNvSpPr/>
            <p:nvPr/>
          </p:nvSpPr>
          <p:spPr>
            <a:xfrm>
              <a:off x="4913575" y="3837575"/>
              <a:ext cx="9400" cy="6475"/>
            </a:xfrm>
            <a:custGeom>
              <a:avLst/>
              <a:gdLst/>
              <a:ahLst/>
              <a:cxnLst/>
              <a:rect l="l" t="t" r="r" b="b"/>
              <a:pathLst>
                <a:path w="376" h="259" extrusionOk="0">
                  <a:moveTo>
                    <a:pt x="338" y="0"/>
                  </a:moveTo>
                  <a:cubicBezTo>
                    <a:pt x="324" y="0"/>
                    <a:pt x="262" y="35"/>
                    <a:pt x="120" y="129"/>
                  </a:cubicBezTo>
                  <a:cubicBezTo>
                    <a:pt x="26" y="224"/>
                    <a:pt x="1" y="259"/>
                    <a:pt x="15" y="259"/>
                  </a:cubicBezTo>
                  <a:cubicBezTo>
                    <a:pt x="52" y="259"/>
                    <a:pt x="375"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1" name="Google Shape;13201;p19"/>
            <p:cNvSpPr/>
            <p:nvPr/>
          </p:nvSpPr>
          <p:spPr>
            <a:xfrm>
              <a:off x="4821325" y="3843900"/>
              <a:ext cx="11225" cy="2525"/>
            </a:xfrm>
            <a:custGeom>
              <a:avLst/>
              <a:gdLst/>
              <a:ahLst/>
              <a:cxnLst/>
              <a:rect l="l" t="t" r="r" b="b"/>
              <a:pathLst>
                <a:path w="449" h="101" extrusionOk="0">
                  <a:moveTo>
                    <a:pt x="116" y="1"/>
                  </a:moveTo>
                  <a:cubicBezTo>
                    <a:pt x="50" y="1"/>
                    <a:pt x="0" y="26"/>
                    <a:pt x="0" y="101"/>
                  </a:cubicBezTo>
                  <a:lnTo>
                    <a:pt x="448" y="101"/>
                  </a:lnTo>
                  <a:cubicBezTo>
                    <a:pt x="448" y="101"/>
                    <a:pt x="249"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2" name="Google Shape;13202;p19"/>
            <p:cNvSpPr/>
            <p:nvPr/>
          </p:nvSpPr>
          <p:spPr>
            <a:xfrm>
              <a:off x="4965725" y="3843175"/>
              <a:ext cx="12500" cy="6475"/>
            </a:xfrm>
            <a:custGeom>
              <a:avLst/>
              <a:gdLst/>
              <a:ahLst/>
              <a:cxnLst/>
              <a:rect l="l" t="t" r="r" b="b"/>
              <a:pathLst>
                <a:path w="500" h="259" extrusionOk="0">
                  <a:moveTo>
                    <a:pt x="187" y="0"/>
                  </a:moveTo>
                  <a:cubicBezTo>
                    <a:pt x="0" y="0"/>
                    <a:pt x="65" y="259"/>
                    <a:pt x="252" y="259"/>
                  </a:cubicBezTo>
                  <a:cubicBezTo>
                    <a:pt x="320" y="259"/>
                    <a:pt x="405" y="224"/>
                    <a:pt x="500" y="130"/>
                  </a:cubicBezTo>
                  <a:cubicBezTo>
                    <a:pt x="357" y="35"/>
                    <a:pt x="25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3" name="Google Shape;13203;p19"/>
            <p:cNvSpPr/>
            <p:nvPr/>
          </p:nvSpPr>
          <p:spPr>
            <a:xfrm>
              <a:off x="4944575" y="3843600"/>
              <a:ext cx="22450" cy="13400"/>
            </a:xfrm>
            <a:custGeom>
              <a:avLst/>
              <a:gdLst/>
              <a:ahLst/>
              <a:cxnLst/>
              <a:rect l="l" t="t" r="r" b="b"/>
              <a:pathLst>
                <a:path w="898" h="536" extrusionOk="0">
                  <a:moveTo>
                    <a:pt x="449" y="1"/>
                  </a:moveTo>
                  <a:cubicBezTo>
                    <a:pt x="225" y="1"/>
                    <a:pt x="1" y="113"/>
                    <a:pt x="1" y="337"/>
                  </a:cubicBezTo>
                  <a:cubicBezTo>
                    <a:pt x="1" y="337"/>
                    <a:pt x="300" y="536"/>
                    <a:pt x="565" y="536"/>
                  </a:cubicBezTo>
                  <a:cubicBezTo>
                    <a:pt x="698" y="536"/>
                    <a:pt x="823" y="486"/>
                    <a:pt x="897" y="337"/>
                  </a:cubicBezTo>
                  <a:cubicBezTo>
                    <a:pt x="897" y="113"/>
                    <a:pt x="673" y="1"/>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4" name="Google Shape;13204;p19"/>
            <p:cNvSpPr/>
            <p:nvPr/>
          </p:nvSpPr>
          <p:spPr>
            <a:xfrm>
              <a:off x="4938975" y="3863200"/>
              <a:ext cx="15200" cy="7950"/>
            </a:xfrm>
            <a:custGeom>
              <a:avLst/>
              <a:gdLst/>
              <a:ahLst/>
              <a:cxnLst/>
              <a:rect l="l" t="t" r="r" b="b"/>
              <a:pathLst>
                <a:path w="608" h="318" extrusionOk="0">
                  <a:moveTo>
                    <a:pt x="449" y="1"/>
                  </a:moveTo>
                  <a:cubicBezTo>
                    <a:pt x="225" y="1"/>
                    <a:pt x="1" y="1"/>
                    <a:pt x="225" y="225"/>
                  </a:cubicBezTo>
                  <a:cubicBezTo>
                    <a:pt x="225" y="291"/>
                    <a:pt x="263" y="318"/>
                    <a:pt x="312" y="318"/>
                  </a:cubicBezTo>
                  <a:cubicBezTo>
                    <a:pt x="430" y="318"/>
                    <a:pt x="607" y="159"/>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5" name="Google Shape;13205;p19"/>
            <p:cNvSpPr/>
            <p:nvPr/>
          </p:nvSpPr>
          <p:spPr>
            <a:xfrm>
              <a:off x="4798900" y="3863300"/>
              <a:ext cx="4800" cy="8275"/>
            </a:xfrm>
            <a:custGeom>
              <a:avLst/>
              <a:gdLst/>
              <a:ahLst/>
              <a:cxnLst/>
              <a:rect l="l" t="t" r="r" b="b"/>
              <a:pathLst>
                <a:path w="192" h="331" extrusionOk="0">
                  <a:moveTo>
                    <a:pt x="124" y="0"/>
                  </a:moveTo>
                  <a:cubicBezTo>
                    <a:pt x="96" y="0"/>
                    <a:pt x="55" y="58"/>
                    <a:pt x="1" y="221"/>
                  </a:cubicBezTo>
                  <a:cubicBezTo>
                    <a:pt x="40" y="300"/>
                    <a:pt x="73" y="330"/>
                    <a:pt x="98" y="330"/>
                  </a:cubicBezTo>
                  <a:cubicBezTo>
                    <a:pt x="183" y="330"/>
                    <a:pt x="191" y="0"/>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6" name="Google Shape;13206;p19"/>
            <p:cNvSpPr/>
            <p:nvPr/>
          </p:nvSpPr>
          <p:spPr>
            <a:xfrm>
              <a:off x="4670050" y="3871175"/>
              <a:ext cx="4675" cy="6500"/>
            </a:xfrm>
            <a:custGeom>
              <a:avLst/>
              <a:gdLst/>
              <a:ahLst/>
              <a:cxnLst/>
              <a:rect l="l" t="t" r="r" b="b"/>
              <a:pathLst>
                <a:path w="187" h="260" extrusionOk="0">
                  <a:moveTo>
                    <a:pt x="112" y="1"/>
                  </a:moveTo>
                  <a:cubicBezTo>
                    <a:pt x="85" y="1"/>
                    <a:pt x="47" y="35"/>
                    <a:pt x="0" y="130"/>
                  </a:cubicBezTo>
                  <a:cubicBezTo>
                    <a:pt x="47" y="225"/>
                    <a:pt x="85" y="260"/>
                    <a:pt x="112" y="260"/>
                  </a:cubicBezTo>
                  <a:cubicBezTo>
                    <a:pt x="187" y="260"/>
                    <a:pt x="187" y="1"/>
                    <a:pt x="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7" name="Google Shape;13207;p19"/>
            <p:cNvSpPr/>
            <p:nvPr/>
          </p:nvSpPr>
          <p:spPr>
            <a:xfrm>
              <a:off x="4742875" y="3870475"/>
              <a:ext cx="4850" cy="5150"/>
            </a:xfrm>
            <a:custGeom>
              <a:avLst/>
              <a:gdLst/>
              <a:ahLst/>
              <a:cxnLst/>
              <a:rect l="l" t="t" r="r" b="b"/>
              <a:pathLst>
                <a:path w="194" h="206" extrusionOk="0">
                  <a:moveTo>
                    <a:pt x="130" y="0"/>
                  </a:moveTo>
                  <a:cubicBezTo>
                    <a:pt x="103" y="0"/>
                    <a:pt x="59" y="41"/>
                    <a:pt x="1" y="158"/>
                  </a:cubicBezTo>
                  <a:cubicBezTo>
                    <a:pt x="34" y="192"/>
                    <a:pt x="63" y="205"/>
                    <a:pt x="87" y="205"/>
                  </a:cubicBezTo>
                  <a:cubicBezTo>
                    <a:pt x="179" y="205"/>
                    <a:pt x="193" y="0"/>
                    <a:pt x="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8" name="Google Shape;13208;p19"/>
            <p:cNvSpPr/>
            <p:nvPr/>
          </p:nvSpPr>
          <p:spPr>
            <a:xfrm>
              <a:off x="2266375" y="3876775"/>
              <a:ext cx="4700" cy="6500"/>
            </a:xfrm>
            <a:custGeom>
              <a:avLst/>
              <a:gdLst/>
              <a:ahLst/>
              <a:cxnLst/>
              <a:rect l="l" t="t" r="r" b="b"/>
              <a:pathLst>
                <a:path w="188" h="260" extrusionOk="0">
                  <a:moveTo>
                    <a:pt x="113" y="1"/>
                  </a:moveTo>
                  <a:cubicBezTo>
                    <a:pt x="85" y="1"/>
                    <a:pt x="48" y="36"/>
                    <a:pt x="1" y="130"/>
                  </a:cubicBezTo>
                  <a:cubicBezTo>
                    <a:pt x="48" y="225"/>
                    <a:pt x="85" y="260"/>
                    <a:pt x="113" y="260"/>
                  </a:cubicBezTo>
                  <a:cubicBezTo>
                    <a:pt x="187" y="260"/>
                    <a:pt x="187" y="1"/>
                    <a:pt x="1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9" name="Google Shape;13209;p19"/>
            <p:cNvSpPr/>
            <p:nvPr/>
          </p:nvSpPr>
          <p:spPr>
            <a:xfrm>
              <a:off x="6692700" y="3874425"/>
              <a:ext cx="16600" cy="12375"/>
            </a:xfrm>
            <a:custGeom>
              <a:avLst/>
              <a:gdLst/>
              <a:ahLst/>
              <a:cxnLst/>
              <a:rect l="l" t="t" r="r" b="b"/>
              <a:pathLst>
                <a:path w="664" h="495" extrusionOk="0">
                  <a:moveTo>
                    <a:pt x="225" y="0"/>
                  </a:moveTo>
                  <a:cubicBezTo>
                    <a:pt x="225" y="224"/>
                    <a:pt x="225" y="224"/>
                    <a:pt x="1" y="448"/>
                  </a:cubicBezTo>
                  <a:cubicBezTo>
                    <a:pt x="97" y="480"/>
                    <a:pt x="179" y="494"/>
                    <a:pt x="248" y="494"/>
                  </a:cubicBezTo>
                  <a:cubicBezTo>
                    <a:pt x="664" y="494"/>
                    <a:pt x="609"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0" name="Google Shape;13210;p19"/>
            <p:cNvSpPr/>
            <p:nvPr/>
          </p:nvSpPr>
          <p:spPr>
            <a:xfrm>
              <a:off x="3106825" y="3885625"/>
              <a:ext cx="5625" cy="25"/>
            </a:xfrm>
            <a:custGeom>
              <a:avLst/>
              <a:gdLst/>
              <a:ahLst/>
              <a:cxnLst/>
              <a:rect l="l" t="t" r="r" b="b"/>
              <a:pathLst>
                <a:path w="225" h="1" extrusionOk="0">
                  <a:moveTo>
                    <a:pt x="224" y="0"/>
                  </a:moveTo>
                  <a:lnTo>
                    <a:pt x="0" y="0"/>
                  </a:lnTo>
                  <a:cubicBezTo>
                    <a:pt x="0" y="0"/>
                    <a:pt x="22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1" name="Google Shape;13211;p19"/>
            <p:cNvSpPr/>
            <p:nvPr/>
          </p:nvSpPr>
          <p:spPr>
            <a:xfrm>
              <a:off x="5230575" y="3906875"/>
              <a:ext cx="16600" cy="7950"/>
            </a:xfrm>
            <a:custGeom>
              <a:avLst/>
              <a:gdLst/>
              <a:ahLst/>
              <a:cxnLst/>
              <a:rect l="l" t="t" r="r" b="b"/>
              <a:pathLst>
                <a:path w="664" h="318" extrusionOk="0">
                  <a:moveTo>
                    <a:pt x="542" y="0"/>
                  </a:moveTo>
                  <a:cubicBezTo>
                    <a:pt x="317" y="0"/>
                    <a:pt x="0" y="317"/>
                    <a:pt x="225" y="317"/>
                  </a:cubicBezTo>
                  <a:cubicBezTo>
                    <a:pt x="271" y="317"/>
                    <a:pt x="341" y="304"/>
                    <a:pt x="439" y="271"/>
                  </a:cubicBezTo>
                  <a:cubicBezTo>
                    <a:pt x="439" y="271"/>
                    <a:pt x="663" y="47"/>
                    <a:pt x="663" y="47"/>
                  </a:cubicBezTo>
                  <a:cubicBezTo>
                    <a:pt x="630" y="14"/>
                    <a:pt x="588" y="0"/>
                    <a:pt x="5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2" name="Google Shape;13212;p19"/>
            <p:cNvSpPr/>
            <p:nvPr/>
          </p:nvSpPr>
          <p:spPr>
            <a:xfrm>
              <a:off x="4989400" y="3939325"/>
              <a:ext cx="11225" cy="7950"/>
            </a:xfrm>
            <a:custGeom>
              <a:avLst/>
              <a:gdLst/>
              <a:ahLst/>
              <a:cxnLst/>
              <a:rect l="l" t="t" r="r" b="b"/>
              <a:pathLst>
                <a:path w="449" h="318" extrusionOk="0">
                  <a:moveTo>
                    <a:pt x="80" y="1"/>
                  </a:moveTo>
                  <a:cubicBezTo>
                    <a:pt x="1" y="1"/>
                    <a:pt x="1" y="159"/>
                    <a:pt x="1" y="318"/>
                  </a:cubicBezTo>
                  <a:cubicBezTo>
                    <a:pt x="225" y="318"/>
                    <a:pt x="449" y="318"/>
                    <a:pt x="225" y="94"/>
                  </a:cubicBezTo>
                  <a:cubicBezTo>
                    <a:pt x="159" y="28"/>
                    <a:pt x="113" y="1"/>
                    <a:pt x="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3" name="Google Shape;13213;p19"/>
            <p:cNvSpPr/>
            <p:nvPr/>
          </p:nvSpPr>
          <p:spPr>
            <a:xfrm>
              <a:off x="5006225" y="3941650"/>
              <a:ext cx="5625" cy="2525"/>
            </a:xfrm>
            <a:custGeom>
              <a:avLst/>
              <a:gdLst/>
              <a:ahLst/>
              <a:cxnLst/>
              <a:rect l="l" t="t" r="r" b="b"/>
              <a:pathLst>
                <a:path w="225" h="101" extrusionOk="0">
                  <a:moveTo>
                    <a:pt x="0" y="1"/>
                  </a:moveTo>
                  <a:cubicBezTo>
                    <a:pt x="0" y="1"/>
                    <a:pt x="100" y="100"/>
                    <a:pt x="166" y="100"/>
                  </a:cubicBezTo>
                  <a:cubicBezTo>
                    <a:pt x="199" y="100"/>
                    <a:pt x="224" y="75"/>
                    <a:pt x="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4" name="Google Shape;13214;p19"/>
            <p:cNvSpPr/>
            <p:nvPr/>
          </p:nvSpPr>
          <p:spPr>
            <a:xfrm>
              <a:off x="4658825" y="3947250"/>
              <a:ext cx="5625" cy="25"/>
            </a:xfrm>
            <a:custGeom>
              <a:avLst/>
              <a:gdLst/>
              <a:ahLst/>
              <a:cxnLst/>
              <a:rect l="l" t="t" r="r" b="b"/>
              <a:pathLst>
                <a:path w="225" h="1" extrusionOk="0">
                  <a:moveTo>
                    <a:pt x="225" y="1"/>
                  </a:moveTo>
                  <a:lnTo>
                    <a:pt x="1" y="1"/>
                  </a:lnTo>
                  <a:cubicBezTo>
                    <a:pt x="1" y="1"/>
                    <a:pt x="225" y="1"/>
                    <a:pt x="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5" name="Google Shape;13215;p19"/>
            <p:cNvSpPr/>
            <p:nvPr/>
          </p:nvSpPr>
          <p:spPr>
            <a:xfrm>
              <a:off x="2092675" y="3941650"/>
              <a:ext cx="22450" cy="22450"/>
            </a:xfrm>
            <a:custGeom>
              <a:avLst/>
              <a:gdLst/>
              <a:ahLst/>
              <a:cxnLst/>
              <a:rect l="l" t="t" r="r" b="b"/>
              <a:pathLst>
                <a:path w="898" h="898" extrusionOk="0">
                  <a:moveTo>
                    <a:pt x="449" y="449"/>
                  </a:moveTo>
                  <a:cubicBezTo>
                    <a:pt x="1" y="1"/>
                    <a:pt x="897" y="897"/>
                    <a:pt x="449" y="44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6" name="Google Shape;13216;p19"/>
            <p:cNvSpPr/>
            <p:nvPr/>
          </p:nvSpPr>
          <p:spPr>
            <a:xfrm>
              <a:off x="4686850" y="3949000"/>
              <a:ext cx="15425" cy="9475"/>
            </a:xfrm>
            <a:custGeom>
              <a:avLst/>
              <a:gdLst/>
              <a:ahLst/>
              <a:cxnLst/>
              <a:rect l="l" t="t" r="r" b="b"/>
              <a:pathLst>
                <a:path w="617" h="379" extrusionOk="0">
                  <a:moveTo>
                    <a:pt x="197" y="1"/>
                  </a:moveTo>
                  <a:cubicBezTo>
                    <a:pt x="126" y="1"/>
                    <a:pt x="56" y="43"/>
                    <a:pt x="0" y="155"/>
                  </a:cubicBezTo>
                  <a:cubicBezTo>
                    <a:pt x="449" y="155"/>
                    <a:pt x="449" y="155"/>
                    <a:pt x="449" y="379"/>
                  </a:cubicBezTo>
                  <a:cubicBezTo>
                    <a:pt x="617" y="379"/>
                    <a:pt x="407"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7" name="Google Shape;13217;p19"/>
            <p:cNvSpPr/>
            <p:nvPr/>
          </p:nvSpPr>
          <p:spPr>
            <a:xfrm>
              <a:off x="4832525" y="3958450"/>
              <a:ext cx="11225" cy="25"/>
            </a:xfrm>
            <a:custGeom>
              <a:avLst/>
              <a:gdLst/>
              <a:ahLst/>
              <a:cxnLst/>
              <a:rect l="l" t="t" r="r" b="b"/>
              <a:pathLst>
                <a:path w="449" h="1" extrusionOk="0">
                  <a:moveTo>
                    <a:pt x="0" y="1"/>
                  </a:moveTo>
                  <a:lnTo>
                    <a:pt x="449" y="1"/>
                  </a:lnTo>
                  <a:cubicBezTo>
                    <a:pt x="449" y="1"/>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8" name="Google Shape;13218;p19"/>
            <p:cNvSpPr/>
            <p:nvPr/>
          </p:nvSpPr>
          <p:spPr>
            <a:xfrm>
              <a:off x="4698050" y="3969675"/>
              <a:ext cx="11225" cy="2500"/>
            </a:xfrm>
            <a:custGeom>
              <a:avLst/>
              <a:gdLst/>
              <a:ahLst/>
              <a:cxnLst/>
              <a:rect l="l" t="t" r="r" b="b"/>
              <a:pathLst>
                <a:path w="449" h="100" extrusionOk="0">
                  <a:moveTo>
                    <a:pt x="1" y="0"/>
                  </a:moveTo>
                  <a:cubicBezTo>
                    <a:pt x="1" y="0"/>
                    <a:pt x="200" y="100"/>
                    <a:pt x="333" y="100"/>
                  </a:cubicBezTo>
                  <a:cubicBezTo>
                    <a:pt x="399" y="100"/>
                    <a:pt x="449" y="75"/>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9" name="Google Shape;13219;p19"/>
            <p:cNvSpPr/>
            <p:nvPr/>
          </p:nvSpPr>
          <p:spPr>
            <a:xfrm>
              <a:off x="5644950" y="3995200"/>
              <a:ext cx="16825" cy="6700"/>
            </a:xfrm>
            <a:custGeom>
              <a:avLst/>
              <a:gdLst/>
              <a:ahLst/>
              <a:cxnLst/>
              <a:rect l="l" t="t" r="r" b="b"/>
              <a:pathLst>
                <a:path w="673" h="268" extrusionOk="0">
                  <a:moveTo>
                    <a:pt x="274" y="0"/>
                  </a:moveTo>
                  <a:cubicBezTo>
                    <a:pt x="175" y="0"/>
                    <a:pt x="75" y="25"/>
                    <a:pt x="1" y="100"/>
                  </a:cubicBezTo>
                  <a:cubicBezTo>
                    <a:pt x="225" y="212"/>
                    <a:pt x="393" y="268"/>
                    <a:pt x="505" y="268"/>
                  </a:cubicBezTo>
                  <a:cubicBezTo>
                    <a:pt x="617" y="268"/>
                    <a:pt x="673" y="212"/>
                    <a:pt x="673" y="100"/>
                  </a:cubicBezTo>
                  <a:cubicBezTo>
                    <a:pt x="673" y="100"/>
                    <a:pt x="474"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0" name="Google Shape;13220;p19"/>
            <p:cNvSpPr/>
            <p:nvPr/>
          </p:nvSpPr>
          <p:spPr>
            <a:xfrm>
              <a:off x="5527300" y="4015900"/>
              <a:ext cx="11225" cy="4225"/>
            </a:xfrm>
            <a:custGeom>
              <a:avLst/>
              <a:gdLst/>
              <a:ahLst/>
              <a:cxnLst/>
              <a:rect l="l" t="t" r="r" b="b"/>
              <a:pathLst>
                <a:path w="449" h="169" extrusionOk="0">
                  <a:moveTo>
                    <a:pt x="224" y="0"/>
                  </a:moveTo>
                  <a:cubicBezTo>
                    <a:pt x="112" y="0"/>
                    <a:pt x="0" y="56"/>
                    <a:pt x="0" y="168"/>
                  </a:cubicBezTo>
                  <a:lnTo>
                    <a:pt x="448" y="168"/>
                  </a:lnTo>
                  <a:cubicBezTo>
                    <a:pt x="448" y="56"/>
                    <a:pt x="336"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1" name="Google Shape;13221;p19"/>
            <p:cNvSpPr/>
            <p:nvPr/>
          </p:nvSpPr>
          <p:spPr>
            <a:xfrm>
              <a:off x="4513150" y="4040025"/>
              <a:ext cx="14975" cy="2500"/>
            </a:xfrm>
            <a:custGeom>
              <a:avLst/>
              <a:gdLst/>
              <a:ahLst/>
              <a:cxnLst/>
              <a:rect l="l" t="t" r="r" b="b"/>
              <a:pathLst>
                <a:path w="599" h="100" extrusionOk="0">
                  <a:moveTo>
                    <a:pt x="167" y="0"/>
                  </a:moveTo>
                  <a:cubicBezTo>
                    <a:pt x="75" y="0"/>
                    <a:pt x="1" y="25"/>
                    <a:pt x="1" y="100"/>
                  </a:cubicBezTo>
                  <a:lnTo>
                    <a:pt x="449" y="100"/>
                  </a:lnTo>
                  <a:cubicBezTo>
                    <a:pt x="598" y="100"/>
                    <a:pt x="349"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2" name="Google Shape;13222;p19"/>
            <p:cNvSpPr/>
            <p:nvPr/>
          </p:nvSpPr>
          <p:spPr>
            <a:xfrm>
              <a:off x="3825875" y="4048100"/>
              <a:ext cx="14950" cy="2525"/>
            </a:xfrm>
            <a:custGeom>
              <a:avLst/>
              <a:gdLst/>
              <a:ahLst/>
              <a:cxnLst/>
              <a:rect l="l" t="t" r="r" b="b"/>
              <a:pathLst>
                <a:path w="598" h="101" extrusionOk="0">
                  <a:moveTo>
                    <a:pt x="149" y="1"/>
                  </a:moveTo>
                  <a:cubicBezTo>
                    <a:pt x="0" y="1"/>
                    <a:pt x="249" y="100"/>
                    <a:pt x="432" y="100"/>
                  </a:cubicBezTo>
                  <a:cubicBezTo>
                    <a:pt x="523" y="100"/>
                    <a:pt x="598" y="75"/>
                    <a:pt x="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3" name="Google Shape;13223;p19"/>
            <p:cNvSpPr/>
            <p:nvPr/>
          </p:nvSpPr>
          <p:spPr>
            <a:xfrm>
              <a:off x="5773825" y="4040175"/>
              <a:ext cx="11225" cy="7950"/>
            </a:xfrm>
            <a:custGeom>
              <a:avLst/>
              <a:gdLst/>
              <a:ahLst/>
              <a:cxnLst/>
              <a:rect l="l" t="t" r="r" b="b"/>
              <a:pathLst>
                <a:path w="449" h="318" extrusionOk="0">
                  <a:moveTo>
                    <a:pt x="79" y="1"/>
                  </a:moveTo>
                  <a:cubicBezTo>
                    <a:pt x="0" y="1"/>
                    <a:pt x="0" y="159"/>
                    <a:pt x="0" y="318"/>
                  </a:cubicBezTo>
                  <a:cubicBezTo>
                    <a:pt x="224" y="318"/>
                    <a:pt x="448" y="318"/>
                    <a:pt x="224" y="94"/>
                  </a:cubicBezTo>
                  <a:cubicBezTo>
                    <a:pt x="159" y="28"/>
                    <a:pt x="112" y="1"/>
                    <a:pt x="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4" name="Google Shape;13224;p19"/>
            <p:cNvSpPr/>
            <p:nvPr/>
          </p:nvSpPr>
          <p:spPr>
            <a:xfrm>
              <a:off x="3779175" y="4048100"/>
              <a:ext cx="11225" cy="7950"/>
            </a:xfrm>
            <a:custGeom>
              <a:avLst/>
              <a:gdLst/>
              <a:ahLst/>
              <a:cxnLst/>
              <a:rect l="l" t="t" r="r" b="b"/>
              <a:pathLst>
                <a:path w="449" h="318" extrusionOk="0">
                  <a:moveTo>
                    <a:pt x="449" y="1"/>
                  </a:moveTo>
                  <a:cubicBezTo>
                    <a:pt x="449" y="1"/>
                    <a:pt x="0" y="1"/>
                    <a:pt x="0" y="225"/>
                  </a:cubicBezTo>
                  <a:cubicBezTo>
                    <a:pt x="0" y="291"/>
                    <a:pt x="39" y="318"/>
                    <a:pt x="93" y="318"/>
                  </a:cubicBezTo>
                  <a:cubicBezTo>
                    <a:pt x="224" y="318"/>
                    <a:pt x="449" y="159"/>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5" name="Google Shape;13225;p19"/>
            <p:cNvSpPr/>
            <p:nvPr/>
          </p:nvSpPr>
          <p:spPr>
            <a:xfrm>
              <a:off x="5591350" y="4058125"/>
              <a:ext cx="11100" cy="5150"/>
            </a:xfrm>
            <a:custGeom>
              <a:avLst/>
              <a:gdLst/>
              <a:ahLst/>
              <a:cxnLst/>
              <a:rect l="l" t="t" r="r" b="b"/>
              <a:pathLst>
                <a:path w="444" h="206" extrusionOk="0">
                  <a:moveTo>
                    <a:pt x="321" y="1"/>
                  </a:moveTo>
                  <a:cubicBezTo>
                    <a:pt x="289" y="1"/>
                    <a:pt x="229" y="14"/>
                    <a:pt x="127" y="48"/>
                  </a:cubicBezTo>
                  <a:cubicBezTo>
                    <a:pt x="10" y="165"/>
                    <a:pt x="0" y="206"/>
                    <a:pt x="38" y="206"/>
                  </a:cubicBezTo>
                  <a:cubicBezTo>
                    <a:pt x="121" y="206"/>
                    <a:pt x="443" y="1"/>
                    <a:pt x="3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6" name="Google Shape;13226;p19"/>
            <p:cNvSpPr/>
            <p:nvPr/>
          </p:nvSpPr>
          <p:spPr>
            <a:xfrm>
              <a:off x="5622775" y="4069375"/>
              <a:ext cx="16600" cy="12375"/>
            </a:xfrm>
            <a:custGeom>
              <a:avLst/>
              <a:gdLst/>
              <a:ahLst/>
              <a:cxnLst/>
              <a:rect l="l" t="t" r="r" b="b"/>
              <a:pathLst>
                <a:path w="664" h="495" extrusionOk="0">
                  <a:moveTo>
                    <a:pt x="416" y="1"/>
                  </a:moveTo>
                  <a:cubicBezTo>
                    <a:pt x="0" y="1"/>
                    <a:pt x="55" y="494"/>
                    <a:pt x="439" y="494"/>
                  </a:cubicBezTo>
                  <a:cubicBezTo>
                    <a:pt x="439" y="270"/>
                    <a:pt x="663" y="270"/>
                    <a:pt x="663" y="46"/>
                  </a:cubicBezTo>
                  <a:cubicBezTo>
                    <a:pt x="567" y="14"/>
                    <a:pt x="485" y="1"/>
                    <a:pt x="4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7" name="Google Shape;13227;p19"/>
            <p:cNvSpPr/>
            <p:nvPr/>
          </p:nvSpPr>
          <p:spPr>
            <a:xfrm>
              <a:off x="5773825" y="4088725"/>
              <a:ext cx="22425" cy="4225"/>
            </a:xfrm>
            <a:custGeom>
              <a:avLst/>
              <a:gdLst/>
              <a:ahLst/>
              <a:cxnLst/>
              <a:rect l="l" t="t" r="r" b="b"/>
              <a:pathLst>
                <a:path w="897" h="169" extrusionOk="0">
                  <a:moveTo>
                    <a:pt x="505" y="1"/>
                  </a:moveTo>
                  <a:cubicBezTo>
                    <a:pt x="280" y="1"/>
                    <a:pt x="0" y="57"/>
                    <a:pt x="0" y="169"/>
                  </a:cubicBezTo>
                  <a:lnTo>
                    <a:pt x="673" y="169"/>
                  </a:lnTo>
                  <a:cubicBezTo>
                    <a:pt x="897" y="57"/>
                    <a:pt x="729" y="1"/>
                    <a:pt x="5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8" name="Google Shape;13228;p19"/>
            <p:cNvSpPr/>
            <p:nvPr/>
          </p:nvSpPr>
          <p:spPr>
            <a:xfrm>
              <a:off x="5829850" y="4092925"/>
              <a:ext cx="5625" cy="2525"/>
            </a:xfrm>
            <a:custGeom>
              <a:avLst/>
              <a:gdLst/>
              <a:ahLst/>
              <a:cxnLst/>
              <a:rect l="l" t="t" r="r" b="b"/>
              <a:pathLst>
                <a:path w="225" h="101" extrusionOk="0">
                  <a:moveTo>
                    <a:pt x="0" y="1"/>
                  </a:moveTo>
                  <a:cubicBezTo>
                    <a:pt x="0" y="1"/>
                    <a:pt x="100" y="100"/>
                    <a:pt x="166" y="100"/>
                  </a:cubicBezTo>
                  <a:cubicBezTo>
                    <a:pt x="200" y="100"/>
                    <a:pt x="225" y="75"/>
                    <a:pt x="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9" name="Google Shape;13229;p19"/>
            <p:cNvSpPr/>
            <p:nvPr/>
          </p:nvSpPr>
          <p:spPr>
            <a:xfrm>
              <a:off x="4552375" y="4120950"/>
              <a:ext cx="5625" cy="2500"/>
            </a:xfrm>
            <a:custGeom>
              <a:avLst/>
              <a:gdLst/>
              <a:ahLst/>
              <a:cxnLst/>
              <a:rect l="l" t="t" r="r" b="b"/>
              <a:pathLst>
                <a:path w="225" h="100" extrusionOk="0">
                  <a:moveTo>
                    <a:pt x="1" y="0"/>
                  </a:moveTo>
                  <a:cubicBezTo>
                    <a:pt x="1" y="0"/>
                    <a:pt x="100" y="100"/>
                    <a:pt x="167" y="100"/>
                  </a:cubicBezTo>
                  <a:cubicBezTo>
                    <a:pt x="200" y="100"/>
                    <a:pt x="225" y="75"/>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0" name="Google Shape;13230;p19"/>
            <p:cNvSpPr/>
            <p:nvPr/>
          </p:nvSpPr>
          <p:spPr>
            <a:xfrm>
              <a:off x="4092925" y="4171375"/>
              <a:ext cx="16850" cy="11225"/>
            </a:xfrm>
            <a:custGeom>
              <a:avLst/>
              <a:gdLst/>
              <a:ahLst/>
              <a:cxnLst/>
              <a:rect l="l" t="t" r="r" b="b"/>
              <a:pathLst>
                <a:path w="674" h="449" extrusionOk="0">
                  <a:moveTo>
                    <a:pt x="1" y="0"/>
                  </a:moveTo>
                  <a:cubicBezTo>
                    <a:pt x="1" y="224"/>
                    <a:pt x="225" y="449"/>
                    <a:pt x="673" y="449"/>
                  </a:cubicBezTo>
                  <a:cubicBezTo>
                    <a:pt x="449" y="224"/>
                    <a:pt x="225"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1" name="Google Shape;13231;p19"/>
            <p:cNvSpPr/>
            <p:nvPr/>
          </p:nvSpPr>
          <p:spPr>
            <a:xfrm>
              <a:off x="4294650" y="4171375"/>
              <a:ext cx="11225" cy="2500"/>
            </a:xfrm>
            <a:custGeom>
              <a:avLst/>
              <a:gdLst/>
              <a:ahLst/>
              <a:cxnLst/>
              <a:rect l="l" t="t" r="r" b="b"/>
              <a:pathLst>
                <a:path w="449" h="100" extrusionOk="0">
                  <a:moveTo>
                    <a:pt x="0" y="0"/>
                  </a:moveTo>
                  <a:cubicBezTo>
                    <a:pt x="0" y="0"/>
                    <a:pt x="199" y="100"/>
                    <a:pt x="332" y="100"/>
                  </a:cubicBezTo>
                  <a:cubicBezTo>
                    <a:pt x="399" y="100"/>
                    <a:pt x="448" y="75"/>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2" name="Google Shape;13232;p19"/>
            <p:cNvSpPr/>
            <p:nvPr/>
          </p:nvSpPr>
          <p:spPr>
            <a:xfrm>
              <a:off x="2917500" y="4175800"/>
              <a:ext cx="15650" cy="5150"/>
            </a:xfrm>
            <a:custGeom>
              <a:avLst/>
              <a:gdLst/>
              <a:ahLst/>
              <a:cxnLst/>
              <a:rect l="l" t="t" r="r" b="b"/>
              <a:pathLst>
                <a:path w="626" h="206" extrusionOk="0">
                  <a:moveTo>
                    <a:pt x="308" y="0"/>
                  </a:moveTo>
                  <a:cubicBezTo>
                    <a:pt x="1" y="0"/>
                    <a:pt x="88" y="205"/>
                    <a:pt x="298" y="205"/>
                  </a:cubicBezTo>
                  <a:cubicBezTo>
                    <a:pt x="391" y="205"/>
                    <a:pt x="508" y="165"/>
                    <a:pt x="626" y="47"/>
                  </a:cubicBezTo>
                  <a:cubicBezTo>
                    <a:pt x="491" y="14"/>
                    <a:pt x="386"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3" name="Google Shape;13233;p19"/>
            <p:cNvSpPr/>
            <p:nvPr/>
          </p:nvSpPr>
          <p:spPr>
            <a:xfrm>
              <a:off x="4104150" y="4182575"/>
              <a:ext cx="11225" cy="11225"/>
            </a:xfrm>
            <a:custGeom>
              <a:avLst/>
              <a:gdLst/>
              <a:ahLst/>
              <a:cxnLst/>
              <a:rect l="l" t="t" r="r" b="b"/>
              <a:pathLst>
                <a:path w="449" h="449" extrusionOk="0">
                  <a:moveTo>
                    <a:pt x="0" y="1"/>
                  </a:moveTo>
                  <a:cubicBezTo>
                    <a:pt x="0" y="225"/>
                    <a:pt x="0" y="449"/>
                    <a:pt x="224" y="449"/>
                  </a:cubicBezTo>
                  <a:cubicBezTo>
                    <a:pt x="448" y="449"/>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4" name="Google Shape;13234;p19"/>
            <p:cNvSpPr/>
            <p:nvPr/>
          </p:nvSpPr>
          <p:spPr>
            <a:xfrm>
              <a:off x="4322650" y="4210675"/>
              <a:ext cx="4800" cy="8275"/>
            </a:xfrm>
            <a:custGeom>
              <a:avLst/>
              <a:gdLst/>
              <a:ahLst/>
              <a:cxnLst/>
              <a:rect l="l" t="t" r="r" b="b"/>
              <a:pathLst>
                <a:path w="192" h="331" extrusionOk="0">
                  <a:moveTo>
                    <a:pt x="124" y="1"/>
                  </a:moveTo>
                  <a:cubicBezTo>
                    <a:pt x="96" y="1"/>
                    <a:pt x="55" y="58"/>
                    <a:pt x="1" y="221"/>
                  </a:cubicBezTo>
                  <a:cubicBezTo>
                    <a:pt x="40" y="300"/>
                    <a:pt x="73" y="330"/>
                    <a:pt x="98" y="330"/>
                  </a:cubicBezTo>
                  <a:cubicBezTo>
                    <a:pt x="183" y="330"/>
                    <a:pt x="191" y="1"/>
                    <a:pt x="1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5" name="Google Shape;13235;p19"/>
            <p:cNvSpPr/>
            <p:nvPr/>
          </p:nvSpPr>
          <p:spPr>
            <a:xfrm>
              <a:off x="3471000" y="4217600"/>
              <a:ext cx="11250" cy="4225"/>
            </a:xfrm>
            <a:custGeom>
              <a:avLst/>
              <a:gdLst/>
              <a:ahLst/>
              <a:cxnLst/>
              <a:rect l="l" t="t" r="r" b="b"/>
              <a:pathLst>
                <a:path w="450" h="169" extrusionOk="0">
                  <a:moveTo>
                    <a:pt x="225" y="0"/>
                  </a:moveTo>
                  <a:cubicBezTo>
                    <a:pt x="113" y="0"/>
                    <a:pt x="1" y="56"/>
                    <a:pt x="1" y="168"/>
                  </a:cubicBezTo>
                  <a:lnTo>
                    <a:pt x="449" y="168"/>
                  </a:lnTo>
                  <a:cubicBezTo>
                    <a:pt x="449" y="56"/>
                    <a:pt x="337"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6" name="Google Shape;13236;p19"/>
            <p:cNvSpPr/>
            <p:nvPr/>
          </p:nvSpPr>
          <p:spPr>
            <a:xfrm>
              <a:off x="4653225" y="4244200"/>
              <a:ext cx="5625" cy="25"/>
            </a:xfrm>
            <a:custGeom>
              <a:avLst/>
              <a:gdLst/>
              <a:ahLst/>
              <a:cxnLst/>
              <a:rect l="l" t="t" r="r" b="b"/>
              <a:pathLst>
                <a:path w="225" h="1" extrusionOk="0">
                  <a:moveTo>
                    <a:pt x="225" y="1"/>
                  </a:move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7" name="Google Shape;13237;p19"/>
            <p:cNvSpPr/>
            <p:nvPr/>
          </p:nvSpPr>
          <p:spPr>
            <a:xfrm>
              <a:off x="4602800" y="4277825"/>
              <a:ext cx="11225" cy="11225"/>
            </a:xfrm>
            <a:custGeom>
              <a:avLst/>
              <a:gdLst/>
              <a:ahLst/>
              <a:cxnLst/>
              <a:rect l="l" t="t" r="r" b="b"/>
              <a:pathLst>
                <a:path w="449" h="449" extrusionOk="0">
                  <a:moveTo>
                    <a:pt x="225" y="1"/>
                  </a:moveTo>
                  <a:lnTo>
                    <a:pt x="1" y="449"/>
                  </a:lnTo>
                  <a:cubicBezTo>
                    <a:pt x="449" y="449"/>
                    <a:pt x="449" y="1"/>
                    <a:pt x="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8" name="Google Shape;13238;p19"/>
            <p:cNvSpPr/>
            <p:nvPr/>
          </p:nvSpPr>
          <p:spPr>
            <a:xfrm>
              <a:off x="4501950" y="4277825"/>
              <a:ext cx="22425" cy="22450"/>
            </a:xfrm>
            <a:custGeom>
              <a:avLst/>
              <a:gdLst/>
              <a:ahLst/>
              <a:cxnLst/>
              <a:rect l="l" t="t" r="r" b="b"/>
              <a:pathLst>
                <a:path w="897" h="898" extrusionOk="0">
                  <a:moveTo>
                    <a:pt x="449" y="1"/>
                  </a:moveTo>
                  <a:cubicBezTo>
                    <a:pt x="449" y="449"/>
                    <a:pt x="1" y="897"/>
                    <a:pt x="673" y="897"/>
                  </a:cubicBezTo>
                  <a:cubicBezTo>
                    <a:pt x="673" y="673"/>
                    <a:pt x="897" y="1"/>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9" name="Google Shape;13239;p19"/>
            <p:cNvSpPr/>
            <p:nvPr/>
          </p:nvSpPr>
          <p:spPr>
            <a:xfrm>
              <a:off x="4507550" y="4300250"/>
              <a:ext cx="33650" cy="22425"/>
            </a:xfrm>
            <a:custGeom>
              <a:avLst/>
              <a:gdLst/>
              <a:ahLst/>
              <a:cxnLst/>
              <a:rect l="l" t="t" r="r" b="b"/>
              <a:pathLst>
                <a:path w="1346" h="897" extrusionOk="0">
                  <a:moveTo>
                    <a:pt x="449" y="0"/>
                  </a:moveTo>
                  <a:cubicBezTo>
                    <a:pt x="225" y="224"/>
                    <a:pt x="1" y="672"/>
                    <a:pt x="1" y="896"/>
                  </a:cubicBezTo>
                  <a:cubicBezTo>
                    <a:pt x="673" y="896"/>
                    <a:pt x="1345"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0" name="Google Shape;13240;p19"/>
            <p:cNvSpPr/>
            <p:nvPr/>
          </p:nvSpPr>
          <p:spPr>
            <a:xfrm>
              <a:off x="4272225" y="4336225"/>
              <a:ext cx="4700" cy="6500"/>
            </a:xfrm>
            <a:custGeom>
              <a:avLst/>
              <a:gdLst/>
              <a:ahLst/>
              <a:cxnLst/>
              <a:rect l="l" t="t" r="r" b="b"/>
              <a:pathLst>
                <a:path w="188" h="260" extrusionOk="0">
                  <a:moveTo>
                    <a:pt x="113" y="0"/>
                  </a:moveTo>
                  <a:cubicBezTo>
                    <a:pt x="85" y="0"/>
                    <a:pt x="48" y="35"/>
                    <a:pt x="1" y="130"/>
                  </a:cubicBezTo>
                  <a:cubicBezTo>
                    <a:pt x="48" y="225"/>
                    <a:pt x="85" y="259"/>
                    <a:pt x="113" y="259"/>
                  </a:cubicBezTo>
                  <a:cubicBezTo>
                    <a:pt x="187" y="259"/>
                    <a:pt x="187" y="0"/>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1" name="Google Shape;13241;p19"/>
            <p:cNvSpPr/>
            <p:nvPr/>
          </p:nvSpPr>
          <p:spPr>
            <a:xfrm>
              <a:off x="4838125" y="4361875"/>
              <a:ext cx="5625" cy="2500"/>
            </a:xfrm>
            <a:custGeom>
              <a:avLst/>
              <a:gdLst/>
              <a:ahLst/>
              <a:cxnLst/>
              <a:rect l="l" t="t" r="r" b="b"/>
              <a:pathLst>
                <a:path w="225" h="100" extrusionOk="0">
                  <a:moveTo>
                    <a:pt x="1" y="0"/>
                  </a:moveTo>
                  <a:cubicBezTo>
                    <a:pt x="1" y="0"/>
                    <a:pt x="100" y="100"/>
                    <a:pt x="167" y="100"/>
                  </a:cubicBezTo>
                  <a:cubicBezTo>
                    <a:pt x="200" y="100"/>
                    <a:pt x="225" y="75"/>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2" name="Google Shape;13242;p19"/>
            <p:cNvSpPr/>
            <p:nvPr/>
          </p:nvSpPr>
          <p:spPr>
            <a:xfrm>
              <a:off x="4378675" y="4384275"/>
              <a:ext cx="16850" cy="2525"/>
            </a:xfrm>
            <a:custGeom>
              <a:avLst/>
              <a:gdLst/>
              <a:ahLst/>
              <a:cxnLst/>
              <a:rect l="l" t="t" r="r" b="b"/>
              <a:pathLst>
                <a:path w="674" h="101" extrusionOk="0">
                  <a:moveTo>
                    <a:pt x="1" y="1"/>
                  </a:moveTo>
                  <a:cubicBezTo>
                    <a:pt x="1" y="1"/>
                    <a:pt x="300" y="100"/>
                    <a:pt x="499" y="100"/>
                  </a:cubicBezTo>
                  <a:cubicBezTo>
                    <a:pt x="599" y="100"/>
                    <a:pt x="673" y="75"/>
                    <a:pt x="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3" name="Google Shape;13243;p19"/>
            <p:cNvSpPr/>
            <p:nvPr/>
          </p:nvSpPr>
          <p:spPr>
            <a:xfrm>
              <a:off x="5768225" y="4384275"/>
              <a:ext cx="11225" cy="25"/>
            </a:xfrm>
            <a:custGeom>
              <a:avLst/>
              <a:gdLst/>
              <a:ahLst/>
              <a:cxnLst/>
              <a:rect l="l" t="t" r="r" b="b"/>
              <a:pathLst>
                <a:path w="449" h="1" extrusionOk="0">
                  <a:moveTo>
                    <a:pt x="448" y="1"/>
                  </a:moveTo>
                  <a:lnTo>
                    <a:pt x="0" y="1"/>
                  </a:lnTo>
                  <a:cubicBezTo>
                    <a:pt x="0" y="1"/>
                    <a:pt x="224" y="1"/>
                    <a:pt x="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4" name="Google Shape;13244;p19"/>
            <p:cNvSpPr/>
            <p:nvPr/>
          </p:nvSpPr>
          <p:spPr>
            <a:xfrm>
              <a:off x="5757000" y="4384275"/>
              <a:ext cx="11250" cy="25"/>
            </a:xfrm>
            <a:custGeom>
              <a:avLst/>
              <a:gdLst/>
              <a:ahLst/>
              <a:cxnLst/>
              <a:rect l="l" t="t" r="r" b="b"/>
              <a:pathLst>
                <a:path w="450" h="1" extrusionOk="0">
                  <a:moveTo>
                    <a:pt x="449" y="1"/>
                  </a:moveTo>
                  <a:cubicBezTo>
                    <a:pt x="225" y="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5" name="Google Shape;13245;p19"/>
            <p:cNvSpPr/>
            <p:nvPr/>
          </p:nvSpPr>
          <p:spPr>
            <a:xfrm>
              <a:off x="4473925" y="4381950"/>
              <a:ext cx="16850" cy="7950"/>
            </a:xfrm>
            <a:custGeom>
              <a:avLst/>
              <a:gdLst/>
              <a:ahLst/>
              <a:cxnLst/>
              <a:rect l="l" t="t" r="r" b="b"/>
              <a:pathLst>
                <a:path w="674" h="318" extrusionOk="0">
                  <a:moveTo>
                    <a:pt x="436" y="1"/>
                  </a:moveTo>
                  <a:cubicBezTo>
                    <a:pt x="225" y="1"/>
                    <a:pt x="1" y="159"/>
                    <a:pt x="1" y="318"/>
                  </a:cubicBezTo>
                  <a:cubicBezTo>
                    <a:pt x="225" y="318"/>
                    <a:pt x="673" y="318"/>
                    <a:pt x="673" y="94"/>
                  </a:cubicBezTo>
                  <a:cubicBezTo>
                    <a:pt x="608" y="28"/>
                    <a:pt x="523" y="1"/>
                    <a:pt x="4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6" name="Google Shape;13246;p19"/>
            <p:cNvSpPr/>
            <p:nvPr/>
          </p:nvSpPr>
          <p:spPr>
            <a:xfrm>
              <a:off x="4507550" y="4386650"/>
              <a:ext cx="4700" cy="6500"/>
            </a:xfrm>
            <a:custGeom>
              <a:avLst/>
              <a:gdLst/>
              <a:ahLst/>
              <a:cxnLst/>
              <a:rect l="l" t="t" r="r" b="b"/>
              <a:pathLst>
                <a:path w="188" h="260" extrusionOk="0">
                  <a:moveTo>
                    <a:pt x="113" y="0"/>
                  </a:moveTo>
                  <a:cubicBezTo>
                    <a:pt x="85" y="0"/>
                    <a:pt x="48" y="35"/>
                    <a:pt x="1" y="130"/>
                  </a:cubicBezTo>
                  <a:cubicBezTo>
                    <a:pt x="48" y="225"/>
                    <a:pt x="85" y="259"/>
                    <a:pt x="113" y="259"/>
                  </a:cubicBezTo>
                  <a:cubicBezTo>
                    <a:pt x="187" y="259"/>
                    <a:pt x="187" y="0"/>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7" name="Google Shape;13247;p19"/>
            <p:cNvSpPr/>
            <p:nvPr/>
          </p:nvSpPr>
          <p:spPr>
            <a:xfrm>
              <a:off x="6681500" y="4389875"/>
              <a:ext cx="11225" cy="25"/>
            </a:xfrm>
            <a:custGeom>
              <a:avLst/>
              <a:gdLst/>
              <a:ahLst/>
              <a:cxnLst/>
              <a:rect l="l" t="t" r="r" b="b"/>
              <a:pathLst>
                <a:path w="449" h="1" extrusionOk="0">
                  <a:moveTo>
                    <a:pt x="449" y="1"/>
                  </a:moveTo>
                  <a:lnTo>
                    <a:pt x="0" y="1"/>
                  </a:lnTo>
                  <a:cubicBezTo>
                    <a:pt x="0" y="1"/>
                    <a:pt x="449" y="1"/>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8" name="Google Shape;13248;p19"/>
            <p:cNvSpPr/>
            <p:nvPr/>
          </p:nvSpPr>
          <p:spPr>
            <a:xfrm>
              <a:off x="4373075" y="4389875"/>
              <a:ext cx="11100" cy="17750"/>
            </a:xfrm>
            <a:custGeom>
              <a:avLst/>
              <a:gdLst/>
              <a:ahLst/>
              <a:cxnLst/>
              <a:rect l="l" t="t" r="r" b="b"/>
              <a:pathLst>
                <a:path w="444" h="710" extrusionOk="0">
                  <a:moveTo>
                    <a:pt x="1" y="1"/>
                  </a:moveTo>
                  <a:lnTo>
                    <a:pt x="1" y="673"/>
                  </a:lnTo>
                  <a:cubicBezTo>
                    <a:pt x="51" y="698"/>
                    <a:pt x="95" y="709"/>
                    <a:pt x="134" y="709"/>
                  </a:cubicBezTo>
                  <a:cubicBezTo>
                    <a:pt x="444" y="709"/>
                    <a:pt x="39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9" name="Google Shape;13249;p19"/>
            <p:cNvSpPr/>
            <p:nvPr/>
          </p:nvSpPr>
          <p:spPr>
            <a:xfrm>
              <a:off x="4436875" y="4397150"/>
              <a:ext cx="9200" cy="5150"/>
            </a:xfrm>
            <a:custGeom>
              <a:avLst/>
              <a:gdLst/>
              <a:ahLst/>
              <a:cxnLst/>
              <a:rect l="l" t="t" r="r" b="b"/>
              <a:pathLst>
                <a:path w="368" h="206" extrusionOk="0">
                  <a:moveTo>
                    <a:pt x="358" y="0"/>
                  </a:moveTo>
                  <a:cubicBezTo>
                    <a:pt x="337" y="0"/>
                    <a:pt x="0" y="205"/>
                    <a:pt x="31" y="205"/>
                  </a:cubicBezTo>
                  <a:cubicBezTo>
                    <a:pt x="39" y="205"/>
                    <a:pt x="71" y="192"/>
                    <a:pt x="138" y="158"/>
                  </a:cubicBezTo>
                  <a:cubicBezTo>
                    <a:pt x="314" y="41"/>
                    <a:pt x="367"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0" name="Google Shape;13250;p19"/>
            <p:cNvSpPr/>
            <p:nvPr/>
          </p:nvSpPr>
          <p:spPr>
            <a:xfrm>
              <a:off x="4619625" y="4395500"/>
              <a:ext cx="5625" cy="5625"/>
            </a:xfrm>
            <a:custGeom>
              <a:avLst/>
              <a:gdLst/>
              <a:ahLst/>
              <a:cxnLst/>
              <a:rect l="l" t="t" r="r" b="b"/>
              <a:pathLst>
                <a:path w="225" h="225" extrusionOk="0">
                  <a:moveTo>
                    <a:pt x="224" y="0"/>
                  </a:moveTo>
                  <a:lnTo>
                    <a:pt x="224" y="0"/>
                  </a:lnTo>
                  <a:cubicBezTo>
                    <a:pt x="224" y="0"/>
                    <a:pt x="0" y="0"/>
                    <a:pt x="0" y="224"/>
                  </a:cubicBezTo>
                  <a:cubicBezTo>
                    <a:pt x="0" y="224"/>
                    <a:pt x="224" y="224"/>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1" name="Google Shape;13251;p19"/>
            <p:cNvSpPr/>
            <p:nvPr/>
          </p:nvSpPr>
          <p:spPr>
            <a:xfrm>
              <a:off x="6631075" y="4401100"/>
              <a:ext cx="22425" cy="5625"/>
            </a:xfrm>
            <a:custGeom>
              <a:avLst/>
              <a:gdLst/>
              <a:ahLst/>
              <a:cxnLst/>
              <a:rect l="l" t="t" r="r" b="b"/>
              <a:pathLst>
                <a:path w="897" h="225" extrusionOk="0">
                  <a:moveTo>
                    <a:pt x="897" y="0"/>
                  </a:moveTo>
                  <a:lnTo>
                    <a:pt x="0" y="224"/>
                  </a:lnTo>
                  <a:cubicBezTo>
                    <a:pt x="448" y="224"/>
                    <a:pt x="897" y="224"/>
                    <a:pt x="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2" name="Google Shape;13252;p19"/>
            <p:cNvSpPr/>
            <p:nvPr/>
          </p:nvSpPr>
          <p:spPr>
            <a:xfrm>
              <a:off x="4350675" y="4417900"/>
              <a:ext cx="11225" cy="2525"/>
            </a:xfrm>
            <a:custGeom>
              <a:avLst/>
              <a:gdLst/>
              <a:ahLst/>
              <a:cxnLst/>
              <a:rect l="l" t="t" r="r" b="b"/>
              <a:pathLst>
                <a:path w="449" h="101" extrusionOk="0">
                  <a:moveTo>
                    <a:pt x="0" y="0"/>
                  </a:moveTo>
                  <a:cubicBezTo>
                    <a:pt x="0" y="0"/>
                    <a:pt x="200" y="100"/>
                    <a:pt x="332" y="100"/>
                  </a:cubicBezTo>
                  <a:cubicBezTo>
                    <a:pt x="399" y="100"/>
                    <a:pt x="449" y="75"/>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3" name="Google Shape;13253;p19"/>
            <p:cNvSpPr/>
            <p:nvPr/>
          </p:nvSpPr>
          <p:spPr>
            <a:xfrm>
              <a:off x="4373075" y="4420275"/>
              <a:ext cx="4700" cy="6475"/>
            </a:xfrm>
            <a:custGeom>
              <a:avLst/>
              <a:gdLst/>
              <a:ahLst/>
              <a:cxnLst/>
              <a:rect l="l" t="t" r="r" b="b"/>
              <a:pathLst>
                <a:path w="188" h="259" extrusionOk="0">
                  <a:moveTo>
                    <a:pt x="113" y="0"/>
                  </a:moveTo>
                  <a:cubicBezTo>
                    <a:pt x="86" y="0"/>
                    <a:pt x="48" y="35"/>
                    <a:pt x="1" y="130"/>
                  </a:cubicBezTo>
                  <a:cubicBezTo>
                    <a:pt x="48" y="224"/>
                    <a:pt x="86" y="259"/>
                    <a:pt x="113" y="259"/>
                  </a:cubicBezTo>
                  <a:cubicBezTo>
                    <a:pt x="188" y="259"/>
                    <a:pt x="188" y="0"/>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4" name="Google Shape;13254;p19"/>
            <p:cNvSpPr/>
            <p:nvPr/>
          </p:nvSpPr>
          <p:spPr>
            <a:xfrm>
              <a:off x="4832525" y="4457125"/>
              <a:ext cx="11225" cy="2500"/>
            </a:xfrm>
            <a:custGeom>
              <a:avLst/>
              <a:gdLst/>
              <a:ahLst/>
              <a:cxnLst/>
              <a:rect l="l" t="t" r="r" b="b"/>
              <a:pathLst>
                <a:path w="449" h="100" extrusionOk="0">
                  <a:moveTo>
                    <a:pt x="0" y="0"/>
                  </a:moveTo>
                  <a:cubicBezTo>
                    <a:pt x="0" y="0"/>
                    <a:pt x="200" y="100"/>
                    <a:pt x="333" y="100"/>
                  </a:cubicBezTo>
                  <a:cubicBezTo>
                    <a:pt x="399" y="100"/>
                    <a:pt x="449" y="75"/>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5" name="Google Shape;13255;p19"/>
            <p:cNvSpPr/>
            <p:nvPr/>
          </p:nvSpPr>
          <p:spPr>
            <a:xfrm>
              <a:off x="4821325" y="4466000"/>
              <a:ext cx="11225" cy="7950"/>
            </a:xfrm>
            <a:custGeom>
              <a:avLst/>
              <a:gdLst/>
              <a:ahLst/>
              <a:cxnLst/>
              <a:rect l="l" t="t" r="r" b="b"/>
              <a:pathLst>
                <a:path w="449" h="318" extrusionOk="0">
                  <a:moveTo>
                    <a:pt x="79" y="1"/>
                  </a:moveTo>
                  <a:cubicBezTo>
                    <a:pt x="0" y="1"/>
                    <a:pt x="0" y="159"/>
                    <a:pt x="0" y="318"/>
                  </a:cubicBezTo>
                  <a:cubicBezTo>
                    <a:pt x="224" y="318"/>
                    <a:pt x="448" y="318"/>
                    <a:pt x="224" y="94"/>
                  </a:cubicBezTo>
                  <a:cubicBezTo>
                    <a:pt x="159" y="28"/>
                    <a:pt x="112" y="1"/>
                    <a:pt x="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6" name="Google Shape;13256;p19"/>
            <p:cNvSpPr/>
            <p:nvPr/>
          </p:nvSpPr>
          <p:spPr>
            <a:xfrm>
              <a:off x="4922175" y="4476300"/>
              <a:ext cx="7825" cy="6500"/>
            </a:xfrm>
            <a:custGeom>
              <a:avLst/>
              <a:gdLst/>
              <a:ahLst/>
              <a:cxnLst/>
              <a:rect l="l" t="t" r="r" b="b"/>
              <a:pathLst>
                <a:path w="313" h="260" extrusionOk="0">
                  <a:moveTo>
                    <a:pt x="136" y="0"/>
                  </a:moveTo>
                  <a:cubicBezTo>
                    <a:pt x="95" y="0"/>
                    <a:pt x="48" y="35"/>
                    <a:pt x="0" y="130"/>
                  </a:cubicBezTo>
                  <a:cubicBezTo>
                    <a:pt x="95" y="224"/>
                    <a:pt x="160" y="259"/>
                    <a:pt x="201" y="259"/>
                  </a:cubicBezTo>
                  <a:cubicBezTo>
                    <a:pt x="313" y="259"/>
                    <a:pt x="248"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7" name="Google Shape;13257;p19"/>
            <p:cNvSpPr/>
            <p:nvPr/>
          </p:nvSpPr>
          <p:spPr>
            <a:xfrm>
              <a:off x="1564150" y="4698050"/>
              <a:ext cx="18700" cy="2500"/>
            </a:xfrm>
            <a:custGeom>
              <a:avLst/>
              <a:gdLst/>
              <a:ahLst/>
              <a:cxnLst/>
              <a:rect l="l" t="t" r="r" b="b"/>
              <a:pathLst>
                <a:path w="748" h="100" extrusionOk="0">
                  <a:moveTo>
                    <a:pt x="299" y="0"/>
                  </a:moveTo>
                  <a:cubicBezTo>
                    <a:pt x="0" y="0"/>
                    <a:pt x="299" y="100"/>
                    <a:pt x="531" y="100"/>
                  </a:cubicBezTo>
                  <a:cubicBezTo>
                    <a:pt x="648" y="100"/>
                    <a:pt x="747" y="75"/>
                    <a:pt x="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8" name="Google Shape;13258;p19"/>
            <p:cNvSpPr/>
            <p:nvPr/>
          </p:nvSpPr>
          <p:spPr>
            <a:xfrm>
              <a:off x="6053975" y="1663475"/>
              <a:ext cx="115750" cy="76100"/>
            </a:xfrm>
            <a:custGeom>
              <a:avLst/>
              <a:gdLst/>
              <a:ahLst/>
              <a:cxnLst/>
              <a:rect l="l" t="t" r="r" b="b"/>
              <a:pathLst>
                <a:path w="4630" h="3044" extrusionOk="0">
                  <a:moveTo>
                    <a:pt x="4200" y="1"/>
                  </a:moveTo>
                  <a:cubicBezTo>
                    <a:pt x="4082" y="1"/>
                    <a:pt x="3759" y="229"/>
                    <a:pt x="3138" y="809"/>
                  </a:cubicBezTo>
                  <a:cubicBezTo>
                    <a:pt x="2914" y="809"/>
                    <a:pt x="0" y="1929"/>
                    <a:pt x="1793" y="2602"/>
                  </a:cubicBezTo>
                  <a:cubicBezTo>
                    <a:pt x="1699" y="2914"/>
                    <a:pt x="1723" y="3043"/>
                    <a:pt x="1825" y="3043"/>
                  </a:cubicBezTo>
                  <a:cubicBezTo>
                    <a:pt x="2316" y="3043"/>
                    <a:pt x="4629" y="1"/>
                    <a:pt x="4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9" name="Google Shape;13259;p19"/>
            <p:cNvSpPr/>
            <p:nvPr/>
          </p:nvSpPr>
          <p:spPr>
            <a:xfrm>
              <a:off x="6003550" y="1717300"/>
              <a:ext cx="50450" cy="22225"/>
            </a:xfrm>
            <a:custGeom>
              <a:avLst/>
              <a:gdLst/>
              <a:ahLst/>
              <a:cxnLst/>
              <a:rect l="l" t="t" r="r" b="b"/>
              <a:pathLst>
                <a:path w="2018" h="889" extrusionOk="0">
                  <a:moveTo>
                    <a:pt x="2017" y="0"/>
                  </a:moveTo>
                  <a:cubicBezTo>
                    <a:pt x="1057" y="0"/>
                    <a:pt x="1084" y="494"/>
                    <a:pt x="406" y="494"/>
                  </a:cubicBezTo>
                  <a:cubicBezTo>
                    <a:pt x="293" y="494"/>
                    <a:pt x="160" y="481"/>
                    <a:pt x="0" y="449"/>
                  </a:cubicBezTo>
                  <a:lnTo>
                    <a:pt x="0" y="449"/>
                  </a:lnTo>
                  <a:cubicBezTo>
                    <a:pt x="129" y="770"/>
                    <a:pt x="313" y="889"/>
                    <a:pt x="521" y="889"/>
                  </a:cubicBezTo>
                  <a:cubicBezTo>
                    <a:pt x="1037" y="889"/>
                    <a:pt x="1698" y="160"/>
                    <a:pt x="2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0" name="Google Shape;13260;p19"/>
            <p:cNvSpPr/>
            <p:nvPr/>
          </p:nvSpPr>
          <p:spPr>
            <a:xfrm>
              <a:off x="5622550" y="1941400"/>
              <a:ext cx="16825" cy="16850"/>
            </a:xfrm>
            <a:custGeom>
              <a:avLst/>
              <a:gdLst/>
              <a:ahLst/>
              <a:cxnLst/>
              <a:rect l="l" t="t" r="r" b="b"/>
              <a:pathLst>
                <a:path w="673" h="674" extrusionOk="0">
                  <a:moveTo>
                    <a:pt x="0" y="1"/>
                  </a:moveTo>
                  <a:cubicBezTo>
                    <a:pt x="224" y="225"/>
                    <a:pt x="224" y="449"/>
                    <a:pt x="672" y="673"/>
                  </a:cubicBezTo>
                  <a:cubicBezTo>
                    <a:pt x="448" y="449"/>
                    <a:pt x="672"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1" name="Google Shape;13261;p19"/>
            <p:cNvSpPr/>
            <p:nvPr/>
          </p:nvSpPr>
          <p:spPr>
            <a:xfrm>
              <a:off x="5633750" y="1972375"/>
              <a:ext cx="28025" cy="19475"/>
            </a:xfrm>
            <a:custGeom>
              <a:avLst/>
              <a:gdLst/>
              <a:ahLst/>
              <a:cxnLst/>
              <a:rect l="l" t="t" r="r" b="b"/>
              <a:pathLst>
                <a:path w="1121" h="779" extrusionOk="0">
                  <a:moveTo>
                    <a:pt x="172" y="1"/>
                  </a:moveTo>
                  <a:cubicBezTo>
                    <a:pt x="100" y="1"/>
                    <a:pt x="38" y="32"/>
                    <a:pt x="0" y="107"/>
                  </a:cubicBezTo>
                  <a:cubicBezTo>
                    <a:pt x="224" y="107"/>
                    <a:pt x="0" y="555"/>
                    <a:pt x="0" y="779"/>
                  </a:cubicBezTo>
                  <a:cubicBezTo>
                    <a:pt x="1121" y="779"/>
                    <a:pt x="529" y="1"/>
                    <a:pt x="1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2" name="Google Shape;13262;p19"/>
            <p:cNvSpPr/>
            <p:nvPr/>
          </p:nvSpPr>
          <p:spPr>
            <a:xfrm>
              <a:off x="5605725" y="2014250"/>
              <a:ext cx="25" cy="50450"/>
            </a:xfrm>
            <a:custGeom>
              <a:avLst/>
              <a:gdLst/>
              <a:ahLst/>
              <a:cxnLst/>
              <a:rect l="l" t="t" r="r" b="b"/>
              <a:pathLst>
                <a:path w="1" h="2018" extrusionOk="0">
                  <a:moveTo>
                    <a:pt x="1" y="449"/>
                  </a:moveTo>
                  <a:cubicBezTo>
                    <a:pt x="1" y="2018"/>
                    <a:pt x="1" y="0"/>
                    <a:pt x="1" y="44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3" name="Google Shape;13263;p19"/>
            <p:cNvSpPr/>
            <p:nvPr/>
          </p:nvSpPr>
          <p:spPr>
            <a:xfrm>
              <a:off x="5772975" y="2181150"/>
              <a:ext cx="16500" cy="5150"/>
            </a:xfrm>
            <a:custGeom>
              <a:avLst/>
              <a:gdLst/>
              <a:ahLst/>
              <a:cxnLst/>
              <a:rect l="l" t="t" r="r" b="b"/>
              <a:pathLst>
                <a:path w="660" h="206" extrusionOk="0">
                  <a:moveTo>
                    <a:pt x="39" y="1"/>
                  </a:moveTo>
                  <a:cubicBezTo>
                    <a:pt x="7" y="1"/>
                    <a:pt x="1" y="14"/>
                    <a:pt x="34" y="48"/>
                  </a:cubicBezTo>
                  <a:cubicBezTo>
                    <a:pt x="386" y="165"/>
                    <a:pt x="538" y="206"/>
                    <a:pt x="576" y="206"/>
                  </a:cubicBezTo>
                  <a:cubicBezTo>
                    <a:pt x="659" y="206"/>
                    <a:pt x="162" y="1"/>
                    <a:pt x="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4" name="Google Shape;13264;p19"/>
            <p:cNvSpPr/>
            <p:nvPr/>
          </p:nvSpPr>
          <p:spPr>
            <a:xfrm>
              <a:off x="5171900" y="1894975"/>
              <a:ext cx="12625" cy="3250"/>
            </a:xfrm>
            <a:custGeom>
              <a:avLst/>
              <a:gdLst/>
              <a:ahLst/>
              <a:cxnLst/>
              <a:rect l="l" t="t" r="r" b="b"/>
              <a:pathLst>
                <a:path w="505" h="130" extrusionOk="0">
                  <a:moveTo>
                    <a:pt x="491" y="0"/>
                  </a:moveTo>
                  <a:cubicBezTo>
                    <a:pt x="454" y="0"/>
                    <a:pt x="1" y="130"/>
                    <a:pt x="38" y="130"/>
                  </a:cubicBezTo>
                  <a:cubicBezTo>
                    <a:pt x="52" y="130"/>
                    <a:pt x="131" y="112"/>
                    <a:pt x="321" y="65"/>
                  </a:cubicBezTo>
                  <a:cubicBezTo>
                    <a:pt x="463" y="18"/>
                    <a:pt x="505" y="0"/>
                    <a:pt x="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5" name="Google Shape;13265;p19"/>
            <p:cNvSpPr/>
            <p:nvPr/>
          </p:nvSpPr>
          <p:spPr>
            <a:xfrm>
              <a:off x="5095875" y="1896600"/>
              <a:ext cx="22425" cy="5625"/>
            </a:xfrm>
            <a:custGeom>
              <a:avLst/>
              <a:gdLst/>
              <a:ahLst/>
              <a:cxnLst/>
              <a:rect l="l" t="t" r="r" b="b"/>
              <a:pathLst>
                <a:path w="897" h="225" extrusionOk="0">
                  <a:moveTo>
                    <a:pt x="896" y="0"/>
                  </a:moveTo>
                  <a:cubicBezTo>
                    <a:pt x="672" y="0"/>
                    <a:pt x="0" y="224"/>
                    <a:pt x="448" y="224"/>
                  </a:cubicBezTo>
                  <a:cubicBezTo>
                    <a:pt x="448" y="224"/>
                    <a:pt x="672" y="0"/>
                    <a:pt x="8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6" name="Google Shape;13266;p19"/>
            <p:cNvSpPr/>
            <p:nvPr/>
          </p:nvSpPr>
          <p:spPr>
            <a:xfrm>
              <a:off x="3364550" y="2176725"/>
              <a:ext cx="22450" cy="11250"/>
            </a:xfrm>
            <a:custGeom>
              <a:avLst/>
              <a:gdLst/>
              <a:ahLst/>
              <a:cxnLst/>
              <a:rect l="l" t="t" r="r" b="b"/>
              <a:pathLst>
                <a:path w="898" h="450" extrusionOk="0">
                  <a:moveTo>
                    <a:pt x="225" y="1"/>
                  </a:moveTo>
                  <a:cubicBezTo>
                    <a:pt x="225" y="1"/>
                    <a:pt x="1" y="449"/>
                    <a:pt x="225" y="449"/>
                  </a:cubicBezTo>
                  <a:cubicBezTo>
                    <a:pt x="449" y="449"/>
                    <a:pt x="897" y="449"/>
                    <a:pt x="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7" name="Google Shape;13267;p19"/>
            <p:cNvSpPr/>
            <p:nvPr/>
          </p:nvSpPr>
          <p:spPr>
            <a:xfrm>
              <a:off x="6474175" y="2204750"/>
              <a:ext cx="25" cy="25"/>
            </a:xfrm>
            <a:custGeom>
              <a:avLst/>
              <a:gdLst/>
              <a:ahLst/>
              <a:cxnLst/>
              <a:rect l="l" t="t" r="r" b="b"/>
              <a:pathLst>
                <a:path w="1" h="1" extrusionOk="0">
                  <a:moveTo>
                    <a:pt x="1"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8" name="Google Shape;13268;p19"/>
            <p:cNvSpPr/>
            <p:nvPr/>
          </p:nvSpPr>
          <p:spPr>
            <a:xfrm>
              <a:off x="5975525" y="2462475"/>
              <a:ext cx="11225" cy="12775"/>
            </a:xfrm>
            <a:custGeom>
              <a:avLst/>
              <a:gdLst/>
              <a:ahLst/>
              <a:cxnLst/>
              <a:rect l="l" t="t" r="r" b="b"/>
              <a:pathLst>
                <a:path w="449" h="511" extrusionOk="0">
                  <a:moveTo>
                    <a:pt x="0" y="1"/>
                  </a:moveTo>
                  <a:cubicBezTo>
                    <a:pt x="0" y="182"/>
                    <a:pt x="147" y="510"/>
                    <a:pt x="322" y="510"/>
                  </a:cubicBezTo>
                  <a:cubicBezTo>
                    <a:pt x="363" y="510"/>
                    <a:pt x="406" y="492"/>
                    <a:pt x="449" y="449"/>
                  </a:cubicBezTo>
                  <a:cubicBezTo>
                    <a:pt x="225" y="225"/>
                    <a:pt x="225" y="225"/>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9" name="Google Shape;13269;p19"/>
            <p:cNvSpPr/>
            <p:nvPr/>
          </p:nvSpPr>
          <p:spPr>
            <a:xfrm>
              <a:off x="5922300" y="2392750"/>
              <a:ext cx="16825" cy="6725"/>
            </a:xfrm>
            <a:custGeom>
              <a:avLst/>
              <a:gdLst/>
              <a:ahLst/>
              <a:cxnLst/>
              <a:rect l="l" t="t" r="r" b="b"/>
              <a:pathLst>
                <a:path w="673" h="269" extrusionOk="0">
                  <a:moveTo>
                    <a:pt x="278" y="1"/>
                  </a:moveTo>
                  <a:cubicBezTo>
                    <a:pt x="237" y="1"/>
                    <a:pt x="187" y="26"/>
                    <a:pt x="112" y="100"/>
                  </a:cubicBezTo>
                  <a:cubicBezTo>
                    <a:pt x="0" y="212"/>
                    <a:pt x="168" y="268"/>
                    <a:pt x="337" y="268"/>
                  </a:cubicBezTo>
                  <a:cubicBezTo>
                    <a:pt x="505" y="268"/>
                    <a:pt x="673" y="212"/>
                    <a:pt x="561" y="100"/>
                  </a:cubicBezTo>
                  <a:cubicBezTo>
                    <a:pt x="411" y="100"/>
                    <a:pt x="361" y="1"/>
                    <a:pt x="2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0" name="Google Shape;13270;p19"/>
            <p:cNvSpPr/>
            <p:nvPr/>
          </p:nvSpPr>
          <p:spPr>
            <a:xfrm>
              <a:off x="5971800" y="2344825"/>
              <a:ext cx="14950" cy="5000"/>
            </a:xfrm>
            <a:custGeom>
              <a:avLst/>
              <a:gdLst/>
              <a:ahLst/>
              <a:cxnLst/>
              <a:rect l="l" t="t" r="r" b="b"/>
              <a:pathLst>
                <a:path w="598" h="200" extrusionOk="0">
                  <a:moveTo>
                    <a:pt x="149" y="0"/>
                  </a:moveTo>
                  <a:cubicBezTo>
                    <a:pt x="0" y="0"/>
                    <a:pt x="249" y="200"/>
                    <a:pt x="432" y="200"/>
                  </a:cubicBezTo>
                  <a:cubicBezTo>
                    <a:pt x="523" y="200"/>
                    <a:pt x="598" y="150"/>
                    <a:pt x="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1" name="Google Shape;13271;p19"/>
            <p:cNvSpPr/>
            <p:nvPr/>
          </p:nvSpPr>
          <p:spPr>
            <a:xfrm>
              <a:off x="6014750" y="2501700"/>
              <a:ext cx="5625" cy="2525"/>
            </a:xfrm>
            <a:custGeom>
              <a:avLst/>
              <a:gdLst/>
              <a:ahLst/>
              <a:cxnLst/>
              <a:rect l="l" t="t" r="r" b="b"/>
              <a:pathLst>
                <a:path w="225" h="101" extrusionOk="0">
                  <a:moveTo>
                    <a:pt x="0" y="1"/>
                  </a:moveTo>
                  <a:cubicBezTo>
                    <a:pt x="0" y="1"/>
                    <a:pt x="100" y="100"/>
                    <a:pt x="166" y="100"/>
                  </a:cubicBezTo>
                  <a:cubicBezTo>
                    <a:pt x="200" y="100"/>
                    <a:pt x="224" y="75"/>
                    <a:pt x="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2" name="Google Shape;13272;p19"/>
            <p:cNvSpPr/>
            <p:nvPr/>
          </p:nvSpPr>
          <p:spPr>
            <a:xfrm>
              <a:off x="5958725" y="2440075"/>
              <a:ext cx="16825" cy="5625"/>
            </a:xfrm>
            <a:custGeom>
              <a:avLst/>
              <a:gdLst/>
              <a:ahLst/>
              <a:cxnLst/>
              <a:rect l="l" t="t" r="r" b="b"/>
              <a:pathLst>
                <a:path w="673" h="225" extrusionOk="0">
                  <a:moveTo>
                    <a:pt x="0" y="0"/>
                  </a:moveTo>
                  <a:cubicBezTo>
                    <a:pt x="0" y="0"/>
                    <a:pt x="0" y="224"/>
                    <a:pt x="448" y="224"/>
                  </a:cubicBezTo>
                  <a:cubicBezTo>
                    <a:pt x="672" y="224"/>
                    <a:pt x="22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3" name="Google Shape;13273;p19"/>
            <p:cNvSpPr/>
            <p:nvPr/>
          </p:nvSpPr>
          <p:spPr>
            <a:xfrm>
              <a:off x="5062250" y="2434475"/>
              <a:ext cx="28025" cy="5625"/>
            </a:xfrm>
            <a:custGeom>
              <a:avLst/>
              <a:gdLst/>
              <a:ahLst/>
              <a:cxnLst/>
              <a:rect l="l" t="t" r="r" b="b"/>
              <a:pathLst>
                <a:path w="1121" h="225" extrusionOk="0">
                  <a:moveTo>
                    <a:pt x="1121" y="0"/>
                  </a:moveTo>
                  <a:lnTo>
                    <a:pt x="1121" y="0"/>
                  </a:lnTo>
                  <a:cubicBezTo>
                    <a:pt x="897" y="0"/>
                    <a:pt x="0" y="224"/>
                    <a:pt x="449" y="224"/>
                  </a:cubicBezTo>
                  <a:cubicBezTo>
                    <a:pt x="673" y="224"/>
                    <a:pt x="897" y="0"/>
                    <a:pt x="1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4" name="Google Shape;13274;p19"/>
            <p:cNvSpPr/>
            <p:nvPr/>
          </p:nvSpPr>
          <p:spPr>
            <a:xfrm>
              <a:off x="6406950" y="2580150"/>
              <a:ext cx="28050" cy="28025"/>
            </a:xfrm>
            <a:custGeom>
              <a:avLst/>
              <a:gdLst/>
              <a:ahLst/>
              <a:cxnLst/>
              <a:rect l="l" t="t" r="r" b="b"/>
              <a:pathLst>
                <a:path w="1122" h="1121" extrusionOk="0">
                  <a:moveTo>
                    <a:pt x="1121" y="0"/>
                  </a:moveTo>
                  <a:cubicBezTo>
                    <a:pt x="225" y="0"/>
                    <a:pt x="1" y="1121"/>
                    <a:pt x="673" y="1121"/>
                  </a:cubicBezTo>
                  <a:cubicBezTo>
                    <a:pt x="673" y="673"/>
                    <a:pt x="1121" y="673"/>
                    <a:pt x="1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5" name="Google Shape;13275;p19"/>
            <p:cNvSpPr/>
            <p:nvPr/>
          </p:nvSpPr>
          <p:spPr>
            <a:xfrm>
              <a:off x="5495825" y="2612575"/>
              <a:ext cx="9200" cy="5150"/>
            </a:xfrm>
            <a:custGeom>
              <a:avLst/>
              <a:gdLst/>
              <a:ahLst/>
              <a:cxnLst/>
              <a:rect l="l" t="t" r="r" b="b"/>
              <a:pathLst>
                <a:path w="368" h="206" extrusionOk="0">
                  <a:moveTo>
                    <a:pt x="31" y="1"/>
                  </a:moveTo>
                  <a:cubicBezTo>
                    <a:pt x="1" y="1"/>
                    <a:pt x="337" y="206"/>
                    <a:pt x="358" y="206"/>
                  </a:cubicBezTo>
                  <a:cubicBezTo>
                    <a:pt x="368" y="206"/>
                    <a:pt x="314" y="165"/>
                    <a:pt x="138" y="48"/>
                  </a:cubicBezTo>
                  <a:cubicBezTo>
                    <a:pt x="71" y="14"/>
                    <a:pt x="39"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6" name="Google Shape;13276;p19"/>
            <p:cNvSpPr/>
            <p:nvPr/>
          </p:nvSpPr>
          <p:spPr>
            <a:xfrm>
              <a:off x="5656150" y="2636175"/>
              <a:ext cx="11225" cy="4225"/>
            </a:xfrm>
            <a:custGeom>
              <a:avLst/>
              <a:gdLst/>
              <a:ahLst/>
              <a:cxnLst/>
              <a:rect l="l" t="t" r="r" b="b"/>
              <a:pathLst>
                <a:path w="449" h="169" extrusionOk="0">
                  <a:moveTo>
                    <a:pt x="1" y="0"/>
                  </a:moveTo>
                  <a:cubicBezTo>
                    <a:pt x="1" y="112"/>
                    <a:pt x="113" y="168"/>
                    <a:pt x="225" y="168"/>
                  </a:cubicBezTo>
                  <a:cubicBezTo>
                    <a:pt x="337" y="168"/>
                    <a:pt x="449" y="112"/>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7" name="Google Shape;13277;p19"/>
            <p:cNvSpPr/>
            <p:nvPr/>
          </p:nvSpPr>
          <p:spPr>
            <a:xfrm>
              <a:off x="5600125" y="2628250"/>
              <a:ext cx="11225" cy="7950"/>
            </a:xfrm>
            <a:custGeom>
              <a:avLst/>
              <a:gdLst/>
              <a:ahLst/>
              <a:cxnLst/>
              <a:rect l="l" t="t" r="r" b="b"/>
              <a:pathLst>
                <a:path w="449" h="318" extrusionOk="0">
                  <a:moveTo>
                    <a:pt x="356" y="0"/>
                  </a:moveTo>
                  <a:cubicBezTo>
                    <a:pt x="225" y="0"/>
                    <a:pt x="1" y="159"/>
                    <a:pt x="1" y="317"/>
                  </a:cubicBezTo>
                  <a:cubicBezTo>
                    <a:pt x="225" y="317"/>
                    <a:pt x="449" y="317"/>
                    <a:pt x="449" y="93"/>
                  </a:cubicBezTo>
                  <a:cubicBezTo>
                    <a:pt x="449" y="28"/>
                    <a:pt x="410" y="0"/>
                    <a:pt x="3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8" name="Google Shape;13278;p19"/>
            <p:cNvSpPr/>
            <p:nvPr/>
          </p:nvSpPr>
          <p:spPr>
            <a:xfrm>
              <a:off x="5622550" y="2636175"/>
              <a:ext cx="5625" cy="25"/>
            </a:xfrm>
            <a:custGeom>
              <a:avLst/>
              <a:gdLst/>
              <a:ahLst/>
              <a:cxnLst/>
              <a:rect l="l" t="t" r="r" b="b"/>
              <a:pathLst>
                <a:path w="225" h="1" extrusionOk="0">
                  <a:moveTo>
                    <a:pt x="0" y="0"/>
                  </a:moveTo>
                  <a:lnTo>
                    <a:pt x="2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9" name="Google Shape;13279;p19"/>
            <p:cNvSpPr/>
            <p:nvPr/>
          </p:nvSpPr>
          <p:spPr>
            <a:xfrm>
              <a:off x="3207675" y="2669800"/>
              <a:ext cx="16825" cy="12750"/>
            </a:xfrm>
            <a:custGeom>
              <a:avLst/>
              <a:gdLst/>
              <a:ahLst/>
              <a:cxnLst/>
              <a:rect l="l" t="t" r="r" b="b"/>
              <a:pathLst>
                <a:path w="673" h="510" extrusionOk="0">
                  <a:moveTo>
                    <a:pt x="0" y="0"/>
                  </a:moveTo>
                  <a:cubicBezTo>
                    <a:pt x="0" y="181"/>
                    <a:pt x="294" y="509"/>
                    <a:pt x="524" y="509"/>
                  </a:cubicBezTo>
                  <a:cubicBezTo>
                    <a:pt x="579" y="509"/>
                    <a:pt x="630" y="491"/>
                    <a:pt x="673" y="448"/>
                  </a:cubicBezTo>
                  <a:cubicBezTo>
                    <a:pt x="449" y="224"/>
                    <a:pt x="224" y="22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0" name="Google Shape;13280;p19"/>
            <p:cNvSpPr/>
            <p:nvPr/>
          </p:nvSpPr>
          <p:spPr>
            <a:xfrm>
              <a:off x="3394425" y="2756950"/>
              <a:ext cx="23100" cy="13125"/>
            </a:xfrm>
            <a:custGeom>
              <a:avLst/>
              <a:gdLst/>
              <a:ahLst/>
              <a:cxnLst/>
              <a:rect l="l" t="t" r="r" b="b"/>
              <a:pathLst>
                <a:path w="924" h="525" extrusionOk="0">
                  <a:moveTo>
                    <a:pt x="125" y="0"/>
                  </a:moveTo>
                  <a:cubicBezTo>
                    <a:pt x="26" y="0"/>
                    <a:pt x="1" y="25"/>
                    <a:pt x="150" y="100"/>
                  </a:cubicBezTo>
                  <a:cubicBezTo>
                    <a:pt x="396" y="346"/>
                    <a:pt x="642" y="524"/>
                    <a:pt x="777" y="524"/>
                  </a:cubicBezTo>
                  <a:cubicBezTo>
                    <a:pt x="888" y="524"/>
                    <a:pt x="924" y="403"/>
                    <a:pt x="823" y="100"/>
                  </a:cubicBezTo>
                  <a:cubicBezTo>
                    <a:pt x="823" y="100"/>
                    <a:pt x="325"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1" name="Google Shape;13281;p19"/>
            <p:cNvSpPr/>
            <p:nvPr/>
          </p:nvSpPr>
          <p:spPr>
            <a:xfrm>
              <a:off x="7034475" y="2887150"/>
              <a:ext cx="11225" cy="11575"/>
            </a:xfrm>
            <a:custGeom>
              <a:avLst/>
              <a:gdLst/>
              <a:ahLst/>
              <a:cxnLst/>
              <a:rect l="l" t="t" r="r" b="b"/>
              <a:pathLst>
                <a:path w="449" h="463" extrusionOk="0">
                  <a:moveTo>
                    <a:pt x="146" y="0"/>
                  </a:moveTo>
                  <a:cubicBezTo>
                    <a:pt x="113" y="0"/>
                    <a:pt x="66" y="14"/>
                    <a:pt x="1" y="47"/>
                  </a:cubicBezTo>
                  <a:cubicBezTo>
                    <a:pt x="1" y="201"/>
                    <a:pt x="214" y="463"/>
                    <a:pt x="346" y="463"/>
                  </a:cubicBezTo>
                  <a:cubicBezTo>
                    <a:pt x="406" y="463"/>
                    <a:pt x="449" y="410"/>
                    <a:pt x="449" y="271"/>
                  </a:cubicBezTo>
                  <a:lnTo>
                    <a:pt x="449" y="271"/>
                  </a:lnTo>
                  <a:cubicBezTo>
                    <a:pt x="383" y="304"/>
                    <a:pt x="337" y="317"/>
                    <a:pt x="304" y="317"/>
                  </a:cubicBezTo>
                  <a:cubicBezTo>
                    <a:pt x="146" y="317"/>
                    <a:pt x="304" y="0"/>
                    <a:pt x="1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2" name="Google Shape;13282;p19"/>
            <p:cNvSpPr/>
            <p:nvPr/>
          </p:nvSpPr>
          <p:spPr>
            <a:xfrm>
              <a:off x="6687100" y="3342150"/>
              <a:ext cx="5625" cy="25"/>
            </a:xfrm>
            <a:custGeom>
              <a:avLst/>
              <a:gdLst/>
              <a:ahLst/>
              <a:cxnLst/>
              <a:rect l="l" t="t" r="r" b="b"/>
              <a:pathLst>
                <a:path w="225" h="1" extrusionOk="0">
                  <a:moveTo>
                    <a:pt x="225" y="0"/>
                  </a:moveTo>
                  <a:lnTo>
                    <a:pt x="0" y="0"/>
                  </a:lnTo>
                  <a:cubicBezTo>
                    <a:pt x="0" y="0"/>
                    <a:pt x="225"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3" name="Google Shape;13283;p19"/>
            <p:cNvSpPr/>
            <p:nvPr/>
          </p:nvSpPr>
          <p:spPr>
            <a:xfrm>
              <a:off x="6608650" y="3316500"/>
              <a:ext cx="23375" cy="6500"/>
            </a:xfrm>
            <a:custGeom>
              <a:avLst/>
              <a:gdLst/>
              <a:ahLst/>
              <a:cxnLst/>
              <a:rect l="l" t="t" r="r" b="b"/>
              <a:pathLst>
                <a:path w="935" h="260" extrusionOk="0">
                  <a:moveTo>
                    <a:pt x="561" y="0"/>
                  </a:moveTo>
                  <a:cubicBezTo>
                    <a:pt x="424" y="0"/>
                    <a:pt x="238" y="35"/>
                    <a:pt x="1" y="130"/>
                  </a:cubicBezTo>
                  <a:cubicBezTo>
                    <a:pt x="238" y="224"/>
                    <a:pt x="424" y="259"/>
                    <a:pt x="561" y="259"/>
                  </a:cubicBezTo>
                  <a:cubicBezTo>
                    <a:pt x="935" y="259"/>
                    <a:pt x="935" y="0"/>
                    <a:pt x="5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4" name="Google Shape;13284;p19"/>
            <p:cNvSpPr/>
            <p:nvPr/>
          </p:nvSpPr>
          <p:spPr>
            <a:xfrm>
              <a:off x="6530225" y="3291725"/>
              <a:ext cx="5625" cy="2500"/>
            </a:xfrm>
            <a:custGeom>
              <a:avLst/>
              <a:gdLst/>
              <a:ahLst/>
              <a:cxnLst/>
              <a:rect l="l" t="t" r="r" b="b"/>
              <a:pathLst>
                <a:path w="225" h="100" extrusionOk="0">
                  <a:moveTo>
                    <a:pt x="0" y="0"/>
                  </a:moveTo>
                  <a:cubicBezTo>
                    <a:pt x="0" y="0"/>
                    <a:pt x="100" y="100"/>
                    <a:pt x="166" y="100"/>
                  </a:cubicBezTo>
                  <a:cubicBezTo>
                    <a:pt x="199" y="100"/>
                    <a:pt x="224" y="75"/>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5" name="Google Shape;13285;p19"/>
            <p:cNvSpPr/>
            <p:nvPr/>
          </p:nvSpPr>
          <p:spPr>
            <a:xfrm>
              <a:off x="6558225" y="3302925"/>
              <a:ext cx="11225" cy="25"/>
            </a:xfrm>
            <a:custGeom>
              <a:avLst/>
              <a:gdLst/>
              <a:ahLst/>
              <a:cxnLst/>
              <a:rect l="l" t="t" r="r" b="b"/>
              <a:pathLst>
                <a:path w="449" h="1" extrusionOk="0">
                  <a:moveTo>
                    <a:pt x="449" y="0"/>
                  </a:moveTo>
                  <a:lnTo>
                    <a:pt x="1" y="0"/>
                  </a:lnTo>
                  <a:cubicBezTo>
                    <a:pt x="1" y="0"/>
                    <a:pt x="449"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6" name="Google Shape;13286;p19"/>
            <p:cNvSpPr/>
            <p:nvPr/>
          </p:nvSpPr>
          <p:spPr>
            <a:xfrm>
              <a:off x="3790375" y="2979600"/>
              <a:ext cx="22450" cy="8950"/>
            </a:xfrm>
            <a:custGeom>
              <a:avLst/>
              <a:gdLst/>
              <a:ahLst/>
              <a:cxnLst/>
              <a:rect l="l" t="t" r="r" b="b"/>
              <a:pathLst>
                <a:path w="898" h="358" extrusionOk="0">
                  <a:moveTo>
                    <a:pt x="180" y="1"/>
                  </a:moveTo>
                  <a:cubicBezTo>
                    <a:pt x="118" y="1"/>
                    <a:pt x="59" y="41"/>
                    <a:pt x="1" y="159"/>
                  </a:cubicBezTo>
                  <a:cubicBezTo>
                    <a:pt x="150" y="159"/>
                    <a:pt x="399" y="358"/>
                    <a:pt x="615" y="358"/>
                  </a:cubicBezTo>
                  <a:cubicBezTo>
                    <a:pt x="723" y="358"/>
                    <a:pt x="822" y="308"/>
                    <a:pt x="897" y="159"/>
                  </a:cubicBezTo>
                  <a:lnTo>
                    <a:pt x="897" y="159"/>
                  </a:lnTo>
                  <a:cubicBezTo>
                    <a:pt x="830" y="192"/>
                    <a:pt x="767" y="206"/>
                    <a:pt x="709" y="206"/>
                  </a:cubicBezTo>
                  <a:cubicBezTo>
                    <a:pt x="482" y="206"/>
                    <a:pt x="321" y="1"/>
                    <a:pt x="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7" name="Google Shape;13287;p19"/>
            <p:cNvSpPr/>
            <p:nvPr/>
          </p:nvSpPr>
          <p:spPr>
            <a:xfrm>
              <a:off x="4527175" y="3345250"/>
              <a:ext cx="19625" cy="10925"/>
            </a:xfrm>
            <a:custGeom>
              <a:avLst/>
              <a:gdLst/>
              <a:ahLst/>
              <a:cxnLst/>
              <a:rect l="l" t="t" r="r" b="b"/>
              <a:pathLst>
                <a:path w="785" h="437" extrusionOk="0">
                  <a:moveTo>
                    <a:pt x="187" y="1"/>
                  </a:moveTo>
                  <a:cubicBezTo>
                    <a:pt x="137" y="1"/>
                    <a:pt x="112" y="26"/>
                    <a:pt x="112" y="100"/>
                  </a:cubicBezTo>
                  <a:cubicBezTo>
                    <a:pt x="0" y="324"/>
                    <a:pt x="168" y="436"/>
                    <a:pt x="364" y="436"/>
                  </a:cubicBezTo>
                  <a:cubicBezTo>
                    <a:pt x="560" y="436"/>
                    <a:pt x="784" y="324"/>
                    <a:pt x="784" y="100"/>
                  </a:cubicBezTo>
                  <a:cubicBezTo>
                    <a:pt x="486" y="100"/>
                    <a:pt x="286" y="1"/>
                    <a:pt x="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8" name="Google Shape;13288;p19"/>
            <p:cNvSpPr/>
            <p:nvPr/>
          </p:nvSpPr>
          <p:spPr>
            <a:xfrm>
              <a:off x="4020100" y="3101225"/>
              <a:ext cx="95275" cy="44825"/>
            </a:xfrm>
            <a:custGeom>
              <a:avLst/>
              <a:gdLst/>
              <a:ahLst/>
              <a:cxnLst/>
              <a:rect l="l" t="t" r="r" b="b"/>
              <a:pathLst>
                <a:path w="3811" h="1793" extrusionOk="0">
                  <a:moveTo>
                    <a:pt x="0" y="0"/>
                  </a:moveTo>
                  <a:lnTo>
                    <a:pt x="0" y="0"/>
                  </a:lnTo>
                  <a:cubicBezTo>
                    <a:pt x="1121" y="897"/>
                    <a:pt x="2466" y="1345"/>
                    <a:pt x="3810" y="1793"/>
                  </a:cubicBezTo>
                  <a:cubicBezTo>
                    <a:pt x="2690" y="1345"/>
                    <a:pt x="1569" y="448"/>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9" name="Google Shape;13289;p19"/>
            <p:cNvSpPr/>
            <p:nvPr/>
          </p:nvSpPr>
          <p:spPr>
            <a:xfrm>
              <a:off x="4193800" y="3185250"/>
              <a:ext cx="28025" cy="16850"/>
            </a:xfrm>
            <a:custGeom>
              <a:avLst/>
              <a:gdLst/>
              <a:ahLst/>
              <a:cxnLst/>
              <a:rect l="l" t="t" r="r" b="b"/>
              <a:pathLst>
                <a:path w="1121" h="674" extrusionOk="0">
                  <a:moveTo>
                    <a:pt x="0" y="1"/>
                  </a:moveTo>
                  <a:cubicBezTo>
                    <a:pt x="0" y="449"/>
                    <a:pt x="672" y="673"/>
                    <a:pt x="1121" y="673"/>
                  </a:cubicBezTo>
                  <a:cubicBezTo>
                    <a:pt x="1121" y="449"/>
                    <a:pt x="448" y="44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0" name="Google Shape;13290;p19"/>
            <p:cNvSpPr/>
            <p:nvPr/>
          </p:nvSpPr>
          <p:spPr>
            <a:xfrm>
              <a:off x="4123375" y="3125275"/>
              <a:ext cx="11100" cy="5150"/>
            </a:xfrm>
            <a:custGeom>
              <a:avLst/>
              <a:gdLst/>
              <a:ahLst/>
              <a:cxnLst/>
              <a:rect l="l" t="t" r="r" b="b"/>
              <a:pathLst>
                <a:path w="444" h="206" extrusionOk="0">
                  <a:moveTo>
                    <a:pt x="38" y="1"/>
                  </a:moveTo>
                  <a:cubicBezTo>
                    <a:pt x="1" y="1"/>
                    <a:pt x="10" y="41"/>
                    <a:pt x="128" y="159"/>
                  </a:cubicBezTo>
                  <a:cubicBezTo>
                    <a:pt x="229" y="192"/>
                    <a:pt x="289" y="206"/>
                    <a:pt x="321" y="206"/>
                  </a:cubicBezTo>
                  <a:cubicBezTo>
                    <a:pt x="444" y="206"/>
                    <a:pt x="122" y="1"/>
                    <a:pt x="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1" name="Google Shape;13291;p19"/>
            <p:cNvSpPr/>
            <p:nvPr/>
          </p:nvSpPr>
          <p:spPr>
            <a:xfrm>
              <a:off x="4871750" y="3174050"/>
              <a:ext cx="25" cy="25"/>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2" name="Google Shape;13292;p19"/>
            <p:cNvSpPr/>
            <p:nvPr/>
          </p:nvSpPr>
          <p:spPr>
            <a:xfrm>
              <a:off x="6631900" y="3330925"/>
              <a:ext cx="31675" cy="5625"/>
            </a:xfrm>
            <a:custGeom>
              <a:avLst/>
              <a:gdLst/>
              <a:ahLst/>
              <a:cxnLst/>
              <a:rect l="l" t="t" r="r" b="b"/>
              <a:pathLst>
                <a:path w="1267" h="225" extrusionOk="0">
                  <a:moveTo>
                    <a:pt x="864" y="1"/>
                  </a:moveTo>
                  <a:cubicBezTo>
                    <a:pt x="864" y="1"/>
                    <a:pt x="1" y="217"/>
                    <a:pt x="603" y="225"/>
                  </a:cubicBezTo>
                  <a:lnTo>
                    <a:pt x="603" y="225"/>
                  </a:lnTo>
                  <a:cubicBezTo>
                    <a:pt x="583" y="223"/>
                    <a:pt x="1267" y="202"/>
                    <a:pt x="864" y="1"/>
                  </a:cubicBezTo>
                  <a:close/>
                  <a:moveTo>
                    <a:pt x="603" y="225"/>
                  </a:moveTo>
                  <a:cubicBezTo>
                    <a:pt x="606" y="225"/>
                    <a:pt x="617" y="225"/>
                    <a:pt x="640" y="225"/>
                  </a:cubicBezTo>
                  <a:cubicBezTo>
                    <a:pt x="627" y="225"/>
                    <a:pt x="615" y="225"/>
                    <a:pt x="603" y="22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3" name="Google Shape;13293;p19"/>
            <p:cNvSpPr/>
            <p:nvPr/>
          </p:nvSpPr>
          <p:spPr>
            <a:xfrm>
              <a:off x="4373075" y="3364550"/>
              <a:ext cx="11250" cy="12125"/>
            </a:xfrm>
            <a:custGeom>
              <a:avLst/>
              <a:gdLst/>
              <a:ahLst/>
              <a:cxnLst/>
              <a:rect l="l" t="t" r="r" b="b"/>
              <a:pathLst>
                <a:path w="450" h="485" extrusionOk="0">
                  <a:moveTo>
                    <a:pt x="1" y="1"/>
                  </a:moveTo>
                  <a:cubicBezTo>
                    <a:pt x="1" y="404"/>
                    <a:pt x="1" y="485"/>
                    <a:pt x="98" y="485"/>
                  </a:cubicBezTo>
                  <a:cubicBezTo>
                    <a:pt x="162" y="485"/>
                    <a:pt x="270" y="449"/>
                    <a:pt x="449" y="449"/>
                  </a:cubicBezTo>
                  <a:cubicBezTo>
                    <a:pt x="449" y="225"/>
                    <a:pt x="44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4" name="Google Shape;13294;p19"/>
            <p:cNvSpPr/>
            <p:nvPr/>
          </p:nvSpPr>
          <p:spPr>
            <a:xfrm>
              <a:off x="4384300" y="3375750"/>
              <a:ext cx="5625" cy="25"/>
            </a:xfrm>
            <a:custGeom>
              <a:avLst/>
              <a:gdLst/>
              <a:ahLst/>
              <a:cxnLst/>
              <a:rect l="l" t="t" r="r" b="b"/>
              <a:pathLst>
                <a:path w="225" h="1" extrusionOk="0">
                  <a:moveTo>
                    <a:pt x="224" y="1"/>
                  </a:moveTo>
                  <a:cubicBezTo>
                    <a:pt x="224" y="1"/>
                    <a:pt x="0" y="1"/>
                    <a:pt x="0" y="1"/>
                  </a:cubicBezTo>
                  <a:cubicBezTo>
                    <a:pt x="0" y="1"/>
                    <a:pt x="224" y="1"/>
                    <a:pt x="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5" name="Google Shape;13295;p19"/>
            <p:cNvSpPr/>
            <p:nvPr/>
          </p:nvSpPr>
          <p:spPr>
            <a:xfrm>
              <a:off x="1504375" y="3370150"/>
              <a:ext cx="28050" cy="17975"/>
            </a:xfrm>
            <a:custGeom>
              <a:avLst/>
              <a:gdLst/>
              <a:ahLst/>
              <a:cxnLst/>
              <a:rect l="l" t="t" r="r" b="b"/>
              <a:pathLst>
                <a:path w="1122" h="719" extrusionOk="0">
                  <a:moveTo>
                    <a:pt x="1" y="1"/>
                  </a:moveTo>
                  <a:cubicBezTo>
                    <a:pt x="193" y="193"/>
                    <a:pt x="552" y="718"/>
                    <a:pt x="934" y="718"/>
                  </a:cubicBezTo>
                  <a:cubicBezTo>
                    <a:pt x="996" y="718"/>
                    <a:pt x="1059" y="704"/>
                    <a:pt x="1121" y="673"/>
                  </a:cubicBezTo>
                  <a:cubicBezTo>
                    <a:pt x="449" y="673"/>
                    <a:pt x="673"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6" name="Google Shape;13296;p19"/>
            <p:cNvSpPr/>
            <p:nvPr/>
          </p:nvSpPr>
          <p:spPr>
            <a:xfrm>
              <a:off x="4692450" y="3540600"/>
              <a:ext cx="4700" cy="6500"/>
            </a:xfrm>
            <a:custGeom>
              <a:avLst/>
              <a:gdLst/>
              <a:ahLst/>
              <a:cxnLst/>
              <a:rect l="l" t="t" r="r" b="b"/>
              <a:pathLst>
                <a:path w="188" h="260" extrusionOk="0">
                  <a:moveTo>
                    <a:pt x="113" y="1"/>
                  </a:moveTo>
                  <a:cubicBezTo>
                    <a:pt x="85" y="1"/>
                    <a:pt x="48" y="36"/>
                    <a:pt x="1" y="130"/>
                  </a:cubicBezTo>
                  <a:cubicBezTo>
                    <a:pt x="48" y="225"/>
                    <a:pt x="85" y="260"/>
                    <a:pt x="113" y="260"/>
                  </a:cubicBezTo>
                  <a:cubicBezTo>
                    <a:pt x="187" y="260"/>
                    <a:pt x="187" y="1"/>
                    <a:pt x="1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7" name="Google Shape;13297;p19"/>
            <p:cNvSpPr/>
            <p:nvPr/>
          </p:nvSpPr>
          <p:spPr>
            <a:xfrm>
              <a:off x="4627250" y="3570675"/>
              <a:ext cx="8125" cy="5150"/>
            </a:xfrm>
            <a:custGeom>
              <a:avLst/>
              <a:gdLst/>
              <a:ahLst/>
              <a:cxnLst/>
              <a:rect l="l" t="t" r="r" b="b"/>
              <a:pathLst>
                <a:path w="325" h="206" extrusionOk="0">
                  <a:moveTo>
                    <a:pt x="263" y="1"/>
                  </a:moveTo>
                  <a:cubicBezTo>
                    <a:pt x="248" y="1"/>
                    <a:pt x="211" y="14"/>
                    <a:pt x="143" y="48"/>
                  </a:cubicBezTo>
                  <a:cubicBezTo>
                    <a:pt x="26" y="165"/>
                    <a:pt x="1" y="206"/>
                    <a:pt x="19" y="206"/>
                  </a:cubicBezTo>
                  <a:cubicBezTo>
                    <a:pt x="61" y="206"/>
                    <a:pt x="325" y="1"/>
                    <a:pt x="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8" name="Google Shape;13298;p19"/>
            <p:cNvSpPr/>
            <p:nvPr/>
          </p:nvSpPr>
          <p:spPr>
            <a:xfrm>
              <a:off x="2905125" y="3594275"/>
              <a:ext cx="28025" cy="7950"/>
            </a:xfrm>
            <a:custGeom>
              <a:avLst/>
              <a:gdLst/>
              <a:ahLst/>
              <a:cxnLst/>
              <a:rect l="l" t="t" r="r" b="b"/>
              <a:pathLst>
                <a:path w="1121" h="318" extrusionOk="0">
                  <a:moveTo>
                    <a:pt x="0" y="0"/>
                  </a:moveTo>
                  <a:cubicBezTo>
                    <a:pt x="0" y="159"/>
                    <a:pt x="560" y="317"/>
                    <a:pt x="889" y="317"/>
                  </a:cubicBezTo>
                  <a:cubicBezTo>
                    <a:pt x="1024" y="317"/>
                    <a:pt x="1121" y="290"/>
                    <a:pt x="1121" y="224"/>
                  </a:cubicBezTo>
                  <a:lnTo>
                    <a:pt x="1121" y="224"/>
                  </a:lnTo>
                  <a:cubicBezTo>
                    <a:pt x="986" y="269"/>
                    <a:pt x="888" y="287"/>
                    <a:pt x="810" y="287"/>
                  </a:cubicBezTo>
                  <a:cubicBezTo>
                    <a:pt x="502" y="287"/>
                    <a:pt x="538"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9" name="Google Shape;13299;p19"/>
            <p:cNvSpPr/>
            <p:nvPr/>
          </p:nvSpPr>
          <p:spPr>
            <a:xfrm>
              <a:off x="5028625" y="3784775"/>
              <a:ext cx="11225" cy="11225"/>
            </a:xfrm>
            <a:custGeom>
              <a:avLst/>
              <a:gdLst/>
              <a:ahLst/>
              <a:cxnLst/>
              <a:rect l="l" t="t" r="r" b="b"/>
              <a:pathLst>
                <a:path w="449" h="449" extrusionOk="0">
                  <a:moveTo>
                    <a:pt x="449" y="0"/>
                  </a:moveTo>
                  <a:cubicBezTo>
                    <a:pt x="1" y="0"/>
                    <a:pt x="1" y="224"/>
                    <a:pt x="225" y="449"/>
                  </a:cubicBezTo>
                  <a:cubicBezTo>
                    <a:pt x="225" y="224"/>
                    <a:pt x="225"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0" name="Google Shape;13300;p19"/>
            <p:cNvSpPr/>
            <p:nvPr/>
          </p:nvSpPr>
          <p:spPr>
            <a:xfrm>
              <a:off x="2199150" y="3812775"/>
              <a:ext cx="16825" cy="16850"/>
            </a:xfrm>
            <a:custGeom>
              <a:avLst/>
              <a:gdLst/>
              <a:ahLst/>
              <a:cxnLst/>
              <a:rect l="l" t="t" r="r" b="b"/>
              <a:pathLst>
                <a:path w="673" h="674" extrusionOk="0">
                  <a:moveTo>
                    <a:pt x="448" y="1"/>
                  </a:moveTo>
                  <a:cubicBezTo>
                    <a:pt x="448" y="1"/>
                    <a:pt x="0" y="673"/>
                    <a:pt x="673" y="673"/>
                  </a:cubicBezTo>
                  <a:cubicBezTo>
                    <a:pt x="448" y="225"/>
                    <a:pt x="673" y="1"/>
                    <a:pt x="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1" name="Google Shape;13301;p19"/>
            <p:cNvSpPr/>
            <p:nvPr/>
          </p:nvSpPr>
          <p:spPr>
            <a:xfrm>
              <a:off x="5067850" y="3926500"/>
              <a:ext cx="22425" cy="8950"/>
            </a:xfrm>
            <a:custGeom>
              <a:avLst/>
              <a:gdLst/>
              <a:ahLst/>
              <a:cxnLst/>
              <a:rect l="l" t="t" r="r" b="b"/>
              <a:pathLst>
                <a:path w="897" h="358" extrusionOk="0">
                  <a:moveTo>
                    <a:pt x="180" y="1"/>
                  </a:moveTo>
                  <a:cubicBezTo>
                    <a:pt x="118" y="1"/>
                    <a:pt x="59" y="41"/>
                    <a:pt x="0" y="158"/>
                  </a:cubicBezTo>
                  <a:cubicBezTo>
                    <a:pt x="150" y="158"/>
                    <a:pt x="498" y="358"/>
                    <a:pt x="714" y="358"/>
                  </a:cubicBezTo>
                  <a:cubicBezTo>
                    <a:pt x="822" y="358"/>
                    <a:pt x="897" y="308"/>
                    <a:pt x="897" y="158"/>
                  </a:cubicBezTo>
                  <a:lnTo>
                    <a:pt x="897" y="158"/>
                  </a:lnTo>
                  <a:cubicBezTo>
                    <a:pt x="829" y="192"/>
                    <a:pt x="767" y="205"/>
                    <a:pt x="709" y="205"/>
                  </a:cubicBezTo>
                  <a:cubicBezTo>
                    <a:pt x="482" y="205"/>
                    <a:pt x="321" y="1"/>
                    <a:pt x="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2" name="Google Shape;13302;p19"/>
            <p:cNvSpPr/>
            <p:nvPr/>
          </p:nvSpPr>
          <p:spPr>
            <a:xfrm>
              <a:off x="4995000" y="3908650"/>
              <a:ext cx="50450" cy="12475"/>
            </a:xfrm>
            <a:custGeom>
              <a:avLst/>
              <a:gdLst/>
              <a:ahLst/>
              <a:cxnLst/>
              <a:rect l="l" t="t" r="r" b="b"/>
              <a:pathLst>
                <a:path w="2018" h="499" extrusionOk="0">
                  <a:moveTo>
                    <a:pt x="524" y="1"/>
                  </a:moveTo>
                  <a:cubicBezTo>
                    <a:pt x="275" y="1"/>
                    <a:pt x="76" y="51"/>
                    <a:pt x="1" y="200"/>
                  </a:cubicBezTo>
                  <a:cubicBezTo>
                    <a:pt x="300" y="200"/>
                    <a:pt x="897" y="499"/>
                    <a:pt x="1395" y="499"/>
                  </a:cubicBezTo>
                  <a:cubicBezTo>
                    <a:pt x="1644" y="499"/>
                    <a:pt x="1869" y="424"/>
                    <a:pt x="2018" y="200"/>
                  </a:cubicBezTo>
                  <a:cubicBezTo>
                    <a:pt x="1719" y="200"/>
                    <a:pt x="1022" y="1"/>
                    <a:pt x="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3" name="Google Shape;13303;p19"/>
            <p:cNvSpPr/>
            <p:nvPr/>
          </p:nvSpPr>
          <p:spPr>
            <a:xfrm>
              <a:off x="4950175" y="3930450"/>
              <a:ext cx="11250" cy="25"/>
            </a:xfrm>
            <a:custGeom>
              <a:avLst/>
              <a:gdLst/>
              <a:ahLst/>
              <a:cxnLst/>
              <a:rect l="l" t="t" r="r" b="b"/>
              <a:pathLst>
                <a:path w="450" h="1" extrusionOk="0">
                  <a:moveTo>
                    <a:pt x="449" y="0"/>
                  </a:moveTo>
                  <a:lnTo>
                    <a:pt x="1" y="0"/>
                  </a:lnTo>
                  <a:cubicBezTo>
                    <a:pt x="1" y="0"/>
                    <a:pt x="449"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4" name="Google Shape;13304;p19"/>
            <p:cNvSpPr/>
            <p:nvPr/>
          </p:nvSpPr>
          <p:spPr>
            <a:xfrm>
              <a:off x="5115100" y="3929275"/>
              <a:ext cx="11100" cy="5150"/>
            </a:xfrm>
            <a:custGeom>
              <a:avLst/>
              <a:gdLst/>
              <a:ahLst/>
              <a:cxnLst/>
              <a:rect l="l" t="t" r="r" b="b"/>
              <a:pathLst>
                <a:path w="444" h="206" extrusionOk="0">
                  <a:moveTo>
                    <a:pt x="321" y="0"/>
                  </a:moveTo>
                  <a:cubicBezTo>
                    <a:pt x="289" y="0"/>
                    <a:pt x="229" y="14"/>
                    <a:pt x="127" y="47"/>
                  </a:cubicBezTo>
                  <a:cubicBezTo>
                    <a:pt x="10" y="165"/>
                    <a:pt x="0" y="205"/>
                    <a:pt x="38" y="205"/>
                  </a:cubicBezTo>
                  <a:cubicBezTo>
                    <a:pt x="121" y="205"/>
                    <a:pt x="443" y="0"/>
                    <a:pt x="3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5" name="Google Shape;13305;p19"/>
            <p:cNvSpPr/>
            <p:nvPr/>
          </p:nvSpPr>
          <p:spPr>
            <a:xfrm>
              <a:off x="5544100" y="4020100"/>
              <a:ext cx="50450" cy="22425"/>
            </a:xfrm>
            <a:custGeom>
              <a:avLst/>
              <a:gdLst/>
              <a:ahLst/>
              <a:cxnLst/>
              <a:rect l="l" t="t" r="r" b="b"/>
              <a:pathLst>
                <a:path w="2018" h="897" extrusionOk="0">
                  <a:moveTo>
                    <a:pt x="0" y="0"/>
                  </a:moveTo>
                  <a:lnTo>
                    <a:pt x="1009" y="448"/>
                  </a:lnTo>
                  <a:lnTo>
                    <a:pt x="1009" y="448"/>
                  </a:lnTo>
                  <a:cubicBezTo>
                    <a:pt x="673" y="280"/>
                    <a:pt x="337" y="112"/>
                    <a:pt x="0" y="0"/>
                  </a:cubicBezTo>
                  <a:close/>
                  <a:moveTo>
                    <a:pt x="1009" y="448"/>
                  </a:moveTo>
                  <a:cubicBezTo>
                    <a:pt x="1345" y="617"/>
                    <a:pt x="1681" y="785"/>
                    <a:pt x="2017" y="897"/>
                  </a:cubicBezTo>
                  <a:lnTo>
                    <a:pt x="1009" y="44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6" name="Google Shape;13306;p19"/>
            <p:cNvSpPr/>
            <p:nvPr/>
          </p:nvSpPr>
          <p:spPr>
            <a:xfrm>
              <a:off x="5594525" y="4042500"/>
              <a:ext cx="39250" cy="16825"/>
            </a:xfrm>
            <a:custGeom>
              <a:avLst/>
              <a:gdLst/>
              <a:ahLst/>
              <a:cxnLst/>
              <a:rect l="l" t="t" r="r" b="b"/>
              <a:pathLst>
                <a:path w="1570" h="673" extrusionOk="0">
                  <a:moveTo>
                    <a:pt x="0" y="1"/>
                  </a:moveTo>
                  <a:lnTo>
                    <a:pt x="1569" y="673"/>
                  </a:lnTo>
                  <a:cubicBezTo>
                    <a:pt x="1121" y="225"/>
                    <a:pt x="44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7" name="Google Shape;13307;p19"/>
            <p:cNvSpPr/>
            <p:nvPr/>
          </p:nvSpPr>
          <p:spPr>
            <a:xfrm>
              <a:off x="1784525" y="3880025"/>
              <a:ext cx="11225" cy="2500"/>
            </a:xfrm>
            <a:custGeom>
              <a:avLst/>
              <a:gdLst/>
              <a:ahLst/>
              <a:cxnLst/>
              <a:rect l="l" t="t" r="r" b="b"/>
              <a:pathLst>
                <a:path w="449" h="100" extrusionOk="0">
                  <a:moveTo>
                    <a:pt x="0" y="0"/>
                  </a:moveTo>
                  <a:cubicBezTo>
                    <a:pt x="0" y="0"/>
                    <a:pt x="200" y="100"/>
                    <a:pt x="333" y="100"/>
                  </a:cubicBezTo>
                  <a:cubicBezTo>
                    <a:pt x="399" y="100"/>
                    <a:pt x="449" y="75"/>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8" name="Google Shape;13308;p19"/>
            <p:cNvSpPr/>
            <p:nvPr/>
          </p:nvSpPr>
          <p:spPr>
            <a:xfrm>
              <a:off x="5605725" y="4064925"/>
              <a:ext cx="33650" cy="11225"/>
            </a:xfrm>
            <a:custGeom>
              <a:avLst/>
              <a:gdLst/>
              <a:ahLst/>
              <a:cxnLst/>
              <a:rect l="l" t="t" r="r" b="b"/>
              <a:pathLst>
                <a:path w="1346" h="449" extrusionOk="0">
                  <a:moveTo>
                    <a:pt x="673" y="0"/>
                  </a:moveTo>
                  <a:cubicBezTo>
                    <a:pt x="673" y="0"/>
                    <a:pt x="1" y="224"/>
                    <a:pt x="673" y="448"/>
                  </a:cubicBezTo>
                  <a:cubicBezTo>
                    <a:pt x="449" y="224"/>
                    <a:pt x="1345" y="224"/>
                    <a:pt x="6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9" name="Google Shape;13309;p19"/>
            <p:cNvSpPr/>
            <p:nvPr/>
          </p:nvSpPr>
          <p:spPr>
            <a:xfrm>
              <a:off x="2703400" y="4137750"/>
              <a:ext cx="39250" cy="5625"/>
            </a:xfrm>
            <a:custGeom>
              <a:avLst/>
              <a:gdLst/>
              <a:ahLst/>
              <a:cxnLst/>
              <a:rect l="l" t="t" r="r" b="b"/>
              <a:pathLst>
                <a:path w="1570" h="225" extrusionOk="0">
                  <a:moveTo>
                    <a:pt x="1" y="1"/>
                  </a:moveTo>
                  <a:lnTo>
                    <a:pt x="1570" y="225"/>
                  </a:lnTo>
                  <a:cubicBezTo>
                    <a:pt x="1121" y="1"/>
                    <a:pt x="673"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0" name="Google Shape;13310;p19"/>
            <p:cNvSpPr/>
            <p:nvPr/>
          </p:nvSpPr>
          <p:spPr>
            <a:xfrm>
              <a:off x="2664175" y="4126550"/>
              <a:ext cx="39250" cy="11225"/>
            </a:xfrm>
            <a:custGeom>
              <a:avLst/>
              <a:gdLst/>
              <a:ahLst/>
              <a:cxnLst/>
              <a:rect l="l" t="t" r="r" b="b"/>
              <a:pathLst>
                <a:path w="1570" h="449" extrusionOk="0">
                  <a:moveTo>
                    <a:pt x="1" y="0"/>
                  </a:moveTo>
                  <a:cubicBezTo>
                    <a:pt x="169" y="56"/>
                    <a:pt x="323" y="98"/>
                    <a:pt x="467" y="133"/>
                  </a:cubicBezTo>
                  <a:lnTo>
                    <a:pt x="467" y="133"/>
                  </a:lnTo>
                  <a:lnTo>
                    <a:pt x="1" y="0"/>
                  </a:lnTo>
                  <a:close/>
                  <a:moveTo>
                    <a:pt x="467" y="133"/>
                  </a:moveTo>
                  <a:lnTo>
                    <a:pt x="1570" y="449"/>
                  </a:lnTo>
                  <a:cubicBezTo>
                    <a:pt x="1234" y="281"/>
                    <a:pt x="897" y="239"/>
                    <a:pt x="467" y="1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1" name="Google Shape;13311;p19"/>
            <p:cNvSpPr/>
            <p:nvPr/>
          </p:nvSpPr>
          <p:spPr>
            <a:xfrm>
              <a:off x="4529975" y="4328250"/>
              <a:ext cx="22425" cy="16825"/>
            </a:xfrm>
            <a:custGeom>
              <a:avLst/>
              <a:gdLst/>
              <a:ahLst/>
              <a:cxnLst/>
              <a:rect l="l" t="t" r="r" b="b"/>
              <a:pathLst>
                <a:path w="897" h="673" extrusionOk="0">
                  <a:moveTo>
                    <a:pt x="897" y="1"/>
                  </a:moveTo>
                  <a:cubicBezTo>
                    <a:pt x="672" y="1"/>
                    <a:pt x="0" y="449"/>
                    <a:pt x="448" y="673"/>
                  </a:cubicBezTo>
                  <a:cubicBezTo>
                    <a:pt x="448" y="225"/>
                    <a:pt x="897" y="225"/>
                    <a:pt x="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2" name="Google Shape;13312;p19"/>
            <p:cNvSpPr/>
            <p:nvPr/>
          </p:nvSpPr>
          <p:spPr>
            <a:xfrm>
              <a:off x="5964325" y="1650050"/>
              <a:ext cx="11225" cy="2525"/>
            </a:xfrm>
            <a:custGeom>
              <a:avLst/>
              <a:gdLst/>
              <a:ahLst/>
              <a:cxnLst/>
              <a:rect l="l" t="t" r="r" b="b"/>
              <a:pathLst>
                <a:path w="449" h="101" extrusionOk="0">
                  <a:moveTo>
                    <a:pt x="0" y="1"/>
                  </a:moveTo>
                  <a:cubicBezTo>
                    <a:pt x="0" y="1"/>
                    <a:pt x="199" y="100"/>
                    <a:pt x="332" y="100"/>
                  </a:cubicBezTo>
                  <a:cubicBezTo>
                    <a:pt x="399" y="100"/>
                    <a:pt x="448" y="76"/>
                    <a:pt x="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3" name="Google Shape;13313;p19"/>
            <p:cNvSpPr/>
            <p:nvPr/>
          </p:nvSpPr>
          <p:spPr>
            <a:xfrm>
              <a:off x="5992325" y="1636525"/>
              <a:ext cx="16850" cy="7950"/>
            </a:xfrm>
            <a:custGeom>
              <a:avLst/>
              <a:gdLst/>
              <a:ahLst/>
              <a:cxnLst/>
              <a:rect l="l" t="t" r="r" b="b"/>
              <a:pathLst>
                <a:path w="674" h="318" extrusionOk="0">
                  <a:moveTo>
                    <a:pt x="337" y="1"/>
                  </a:moveTo>
                  <a:cubicBezTo>
                    <a:pt x="113" y="1"/>
                    <a:pt x="1" y="159"/>
                    <a:pt x="1" y="318"/>
                  </a:cubicBezTo>
                  <a:cubicBezTo>
                    <a:pt x="449" y="318"/>
                    <a:pt x="673" y="318"/>
                    <a:pt x="673" y="94"/>
                  </a:cubicBezTo>
                  <a:cubicBezTo>
                    <a:pt x="542" y="28"/>
                    <a:pt x="430"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4" name="Google Shape;13314;p19"/>
            <p:cNvSpPr/>
            <p:nvPr/>
          </p:nvSpPr>
          <p:spPr>
            <a:xfrm>
              <a:off x="5974500" y="1625700"/>
              <a:ext cx="283075" cy="36875"/>
            </a:xfrm>
            <a:custGeom>
              <a:avLst/>
              <a:gdLst/>
              <a:ahLst/>
              <a:cxnLst/>
              <a:rect l="l" t="t" r="r" b="b"/>
              <a:pathLst>
                <a:path w="11323" h="1475" extrusionOk="0">
                  <a:moveTo>
                    <a:pt x="4300" y="751"/>
                  </a:moveTo>
                  <a:cubicBezTo>
                    <a:pt x="4524" y="751"/>
                    <a:pt x="4076" y="975"/>
                    <a:pt x="4076" y="975"/>
                  </a:cubicBezTo>
                  <a:lnTo>
                    <a:pt x="4076" y="751"/>
                  </a:lnTo>
                  <a:close/>
                  <a:moveTo>
                    <a:pt x="6230" y="1"/>
                  </a:moveTo>
                  <a:cubicBezTo>
                    <a:pt x="3972" y="1"/>
                    <a:pt x="1" y="1423"/>
                    <a:pt x="5869" y="1423"/>
                  </a:cubicBezTo>
                  <a:cubicBezTo>
                    <a:pt x="5833" y="1458"/>
                    <a:pt x="5863" y="1474"/>
                    <a:pt x="5945" y="1474"/>
                  </a:cubicBezTo>
                  <a:cubicBezTo>
                    <a:pt x="6658" y="1474"/>
                    <a:pt x="11323" y="254"/>
                    <a:pt x="10473" y="254"/>
                  </a:cubicBezTo>
                  <a:cubicBezTo>
                    <a:pt x="10190" y="254"/>
                    <a:pt x="9295" y="390"/>
                    <a:pt x="7437" y="751"/>
                  </a:cubicBezTo>
                  <a:cubicBezTo>
                    <a:pt x="7682" y="201"/>
                    <a:pt x="7076" y="1"/>
                    <a:pt x="6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5" name="Google Shape;13315;p19"/>
            <p:cNvSpPr/>
            <p:nvPr/>
          </p:nvSpPr>
          <p:spPr>
            <a:xfrm>
              <a:off x="5633750" y="1638225"/>
              <a:ext cx="231100" cy="94125"/>
            </a:xfrm>
            <a:custGeom>
              <a:avLst/>
              <a:gdLst/>
              <a:ahLst/>
              <a:cxnLst/>
              <a:rect l="l" t="t" r="r" b="b"/>
              <a:pathLst>
                <a:path w="9244" h="3765" extrusionOk="0">
                  <a:moveTo>
                    <a:pt x="4034" y="1819"/>
                  </a:moveTo>
                  <a:cubicBezTo>
                    <a:pt x="4034" y="1922"/>
                    <a:pt x="4034" y="2134"/>
                    <a:pt x="4034" y="2267"/>
                  </a:cubicBezTo>
                  <a:cubicBezTo>
                    <a:pt x="3810" y="2267"/>
                    <a:pt x="4034" y="2043"/>
                    <a:pt x="4034" y="1819"/>
                  </a:cubicBezTo>
                  <a:close/>
                  <a:moveTo>
                    <a:pt x="7180" y="0"/>
                  </a:moveTo>
                  <a:cubicBezTo>
                    <a:pt x="6528" y="0"/>
                    <a:pt x="5273" y="378"/>
                    <a:pt x="3138" y="1370"/>
                  </a:cubicBezTo>
                  <a:cubicBezTo>
                    <a:pt x="2914" y="1370"/>
                    <a:pt x="0" y="2267"/>
                    <a:pt x="3810" y="3612"/>
                  </a:cubicBezTo>
                  <a:cubicBezTo>
                    <a:pt x="3863" y="3717"/>
                    <a:pt x="3963" y="3765"/>
                    <a:pt x="4098" y="3765"/>
                  </a:cubicBezTo>
                  <a:cubicBezTo>
                    <a:pt x="5297" y="3765"/>
                    <a:pt x="9244" y="0"/>
                    <a:pt x="7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6" name="Google Shape;13316;p19"/>
            <p:cNvSpPr/>
            <p:nvPr/>
          </p:nvSpPr>
          <p:spPr>
            <a:xfrm>
              <a:off x="6642275" y="2906525"/>
              <a:ext cx="16825" cy="4225"/>
            </a:xfrm>
            <a:custGeom>
              <a:avLst/>
              <a:gdLst/>
              <a:ahLst/>
              <a:cxnLst/>
              <a:rect l="l" t="t" r="r" b="b"/>
              <a:pathLst>
                <a:path w="673" h="169" extrusionOk="0">
                  <a:moveTo>
                    <a:pt x="393" y="0"/>
                  </a:moveTo>
                  <a:cubicBezTo>
                    <a:pt x="225" y="0"/>
                    <a:pt x="0" y="56"/>
                    <a:pt x="0" y="168"/>
                  </a:cubicBezTo>
                  <a:lnTo>
                    <a:pt x="449" y="168"/>
                  </a:lnTo>
                  <a:cubicBezTo>
                    <a:pt x="673" y="56"/>
                    <a:pt x="561" y="0"/>
                    <a:pt x="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7" name="Google Shape;13317;p19"/>
            <p:cNvSpPr/>
            <p:nvPr/>
          </p:nvSpPr>
          <p:spPr>
            <a:xfrm>
              <a:off x="3301650" y="3422950"/>
              <a:ext cx="12500" cy="6500"/>
            </a:xfrm>
            <a:custGeom>
              <a:avLst/>
              <a:gdLst/>
              <a:ahLst/>
              <a:cxnLst/>
              <a:rect l="l" t="t" r="r" b="b"/>
              <a:pathLst>
                <a:path w="500" h="260" extrusionOk="0">
                  <a:moveTo>
                    <a:pt x="187" y="0"/>
                  </a:moveTo>
                  <a:cubicBezTo>
                    <a:pt x="0" y="0"/>
                    <a:pt x="65" y="259"/>
                    <a:pt x="252" y="259"/>
                  </a:cubicBezTo>
                  <a:cubicBezTo>
                    <a:pt x="320" y="259"/>
                    <a:pt x="405" y="225"/>
                    <a:pt x="500" y="130"/>
                  </a:cubicBezTo>
                  <a:cubicBezTo>
                    <a:pt x="358" y="35"/>
                    <a:pt x="25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8" name="Google Shape;13318;p19"/>
            <p:cNvSpPr/>
            <p:nvPr/>
          </p:nvSpPr>
          <p:spPr>
            <a:xfrm>
              <a:off x="4591600" y="3717525"/>
              <a:ext cx="15200" cy="7950"/>
            </a:xfrm>
            <a:custGeom>
              <a:avLst/>
              <a:gdLst/>
              <a:ahLst/>
              <a:cxnLst/>
              <a:rect l="l" t="t" r="r" b="b"/>
              <a:pathLst>
                <a:path w="608" h="318" extrusionOk="0">
                  <a:moveTo>
                    <a:pt x="449" y="1"/>
                  </a:moveTo>
                  <a:cubicBezTo>
                    <a:pt x="225" y="1"/>
                    <a:pt x="0" y="1"/>
                    <a:pt x="225" y="225"/>
                  </a:cubicBezTo>
                  <a:cubicBezTo>
                    <a:pt x="225" y="291"/>
                    <a:pt x="263" y="318"/>
                    <a:pt x="312" y="318"/>
                  </a:cubicBezTo>
                  <a:cubicBezTo>
                    <a:pt x="429" y="318"/>
                    <a:pt x="607" y="159"/>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9" name="Google Shape;13319;p19"/>
            <p:cNvSpPr/>
            <p:nvPr/>
          </p:nvSpPr>
          <p:spPr>
            <a:xfrm>
              <a:off x="4529975" y="3734350"/>
              <a:ext cx="11225" cy="11225"/>
            </a:xfrm>
            <a:custGeom>
              <a:avLst/>
              <a:gdLst/>
              <a:ahLst/>
              <a:cxnLst/>
              <a:rect l="l" t="t" r="r" b="b"/>
              <a:pathLst>
                <a:path w="449" h="449" extrusionOk="0">
                  <a:moveTo>
                    <a:pt x="0" y="0"/>
                  </a:moveTo>
                  <a:cubicBezTo>
                    <a:pt x="0" y="224"/>
                    <a:pt x="0" y="448"/>
                    <a:pt x="224" y="448"/>
                  </a:cubicBezTo>
                  <a:cubicBezTo>
                    <a:pt x="224" y="224"/>
                    <a:pt x="448"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0" name="Google Shape;13320;p19"/>
            <p:cNvSpPr/>
            <p:nvPr/>
          </p:nvSpPr>
          <p:spPr>
            <a:xfrm>
              <a:off x="4597200" y="3728750"/>
              <a:ext cx="25" cy="22425"/>
            </a:xfrm>
            <a:custGeom>
              <a:avLst/>
              <a:gdLst/>
              <a:ahLst/>
              <a:cxnLst/>
              <a:rect l="l" t="t" r="r" b="b"/>
              <a:pathLst>
                <a:path w="1" h="897" extrusionOk="0">
                  <a:moveTo>
                    <a:pt x="1" y="448"/>
                  </a:moveTo>
                  <a:cubicBezTo>
                    <a:pt x="1" y="897"/>
                    <a:pt x="1" y="0"/>
                    <a:pt x="1" y="44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1" name="Google Shape;13321;p19"/>
            <p:cNvSpPr/>
            <p:nvPr/>
          </p:nvSpPr>
          <p:spPr>
            <a:xfrm>
              <a:off x="4546775" y="3627900"/>
              <a:ext cx="14025" cy="8425"/>
            </a:xfrm>
            <a:custGeom>
              <a:avLst/>
              <a:gdLst/>
              <a:ahLst/>
              <a:cxnLst/>
              <a:rect l="l" t="t" r="r" b="b"/>
              <a:pathLst>
                <a:path w="561" h="337" extrusionOk="0">
                  <a:moveTo>
                    <a:pt x="225" y="0"/>
                  </a:moveTo>
                  <a:lnTo>
                    <a:pt x="225" y="0"/>
                  </a:lnTo>
                  <a:cubicBezTo>
                    <a:pt x="0" y="224"/>
                    <a:pt x="169" y="336"/>
                    <a:pt x="309" y="336"/>
                  </a:cubicBezTo>
                  <a:cubicBezTo>
                    <a:pt x="449" y="336"/>
                    <a:pt x="561" y="224"/>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2" name="Google Shape;13322;p19"/>
            <p:cNvSpPr/>
            <p:nvPr/>
          </p:nvSpPr>
          <p:spPr>
            <a:xfrm>
              <a:off x="4597200" y="3641450"/>
              <a:ext cx="7850" cy="6500"/>
            </a:xfrm>
            <a:custGeom>
              <a:avLst/>
              <a:gdLst/>
              <a:ahLst/>
              <a:cxnLst/>
              <a:rect l="l" t="t" r="r" b="b"/>
              <a:pathLst>
                <a:path w="314" h="260" extrusionOk="0">
                  <a:moveTo>
                    <a:pt x="201" y="1"/>
                  </a:moveTo>
                  <a:cubicBezTo>
                    <a:pt x="160" y="1"/>
                    <a:pt x="95" y="36"/>
                    <a:pt x="1" y="130"/>
                  </a:cubicBezTo>
                  <a:cubicBezTo>
                    <a:pt x="48" y="225"/>
                    <a:pt x="95" y="260"/>
                    <a:pt x="136" y="260"/>
                  </a:cubicBezTo>
                  <a:cubicBezTo>
                    <a:pt x="248" y="260"/>
                    <a:pt x="313" y="1"/>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3" name="Google Shape;13323;p19"/>
            <p:cNvSpPr/>
            <p:nvPr/>
          </p:nvSpPr>
          <p:spPr>
            <a:xfrm>
              <a:off x="4563575" y="3751150"/>
              <a:ext cx="16850" cy="22450"/>
            </a:xfrm>
            <a:custGeom>
              <a:avLst/>
              <a:gdLst/>
              <a:ahLst/>
              <a:cxnLst/>
              <a:rect l="l" t="t" r="r" b="b"/>
              <a:pathLst>
                <a:path w="674" h="898" extrusionOk="0">
                  <a:moveTo>
                    <a:pt x="1" y="1"/>
                  </a:moveTo>
                  <a:cubicBezTo>
                    <a:pt x="1" y="449"/>
                    <a:pt x="1" y="673"/>
                    <a:pt x="449" y="897"/>
                  </a:cubicBezTo>
                  <a:cubicBezTo>
                    <a:pt x="449" y="449"/>
                    <a:pt x="673"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4" name="Google Shape;13324;p19"/>
            <p:cNvSpPr/>
            <p:nvPr/>
          </p:nvSpPr>
          <p:spPr>
            <a:xfrm>
              <a:off x="4551300" y="3711925"/>
              <a:ext cx="19900" cy="10650"/>
            </a:xfrm>
            <a:custGeom>
              <a:avLst/>
              <a:gdLst/>
              <a:ahLst/>
              <a:cxnLst/>
              <a:rect l="l" t="t" r="r" b="b"/>
              <a:pathLst>
                <a:path w="796" h="426" extrusionOk="0">
                  <a:moveTo>
                    <a:pt x="492" y="1"/>
                  </a:moveTo>
                  <a:lnTo>
                    <a:pt x="492" y="1"/>
                  </a:lnTo>
                  <a:cubicBezTo>
                    <a:pt x="0" y="247"/>
                    <a:pt x="250" y="425"/>
                    <a:pt x="465" y="425"/>
                  </a:cubicBezTo>
                  <a:cubicBezTo>
                    <a:pt x="642" y="425"/>
                    <a:pt x="795" y="304"/>
                    <a:pt x="4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5" name="Google Shape;13325;p19"/>
            <p:cNvSpPr/>
            <p:nvPr/>
          </p:nvSpPr>
          <p:spPr>
            <a:xfrm>
              <a:off x="4548825" y="3615500"/>
              <a:ext cx="8125" cy="5150"/>
            </a:xfrm>
            <a:custGeom>
              <a:avLst/>
              <a:gdLst/>
              <a:ahLst/>
              <a:cxnLst/>
              <a:rect l="l" t="t" r="r" b="b"/>
              <a:pathLst>
                <a:path w="325" h="206" extrusionOk="0">
                  <a:moveTo>
                    <a:pt x="263" y="1"/>
                  </a:moveTo>
                  <a:cubicBezTo>
                    <a:pt x="247" y="1"/>
                    <a:pt x="210" y="14"/>
                    <a:pt x="143" y="48"/>
                  </a:cubicBezTo>
                  <a:cubicBezTo>
                    <a:pt x="25" y="165"/>
                    <a:pt x="0" y="206"/>
                    <a:pt x="19" y="206"/>
                  </a:cubicBezTo>
                  <a:cubicBezTo>
                    <a:pt x="61" y="206"/>
                    <a:pt x="324" y="1"/>
                    <a:pt x="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6" name="Google Shape;13326;p19"/>
            <p:cNvSpPr/>
            <p:nvPr/>
          </p:nvSpPr>
          <p:spPr>
            <a:xfrm>
              <a:off x="4574800" y="3666350"/>
              <a:ext cx="7700" cy="7300"/>
            </a:xfrm>
            <a:custGeom>
              <a:avLst/>
              <a:gdLst/>
              <a:ahLst/>
              <a:cxnLst/>
              <a:rect l="l" t="t" r="r" b="b"/>
              <a:pathLst>
                <a:path w="308" h="292" extrusionOk="0">
                  <a:moveTo>
                    <a:pt x="234" y="0"/>
                  </a:moveTo>
                  <a:cubicBezTo>
                    <a:pt x="200" y="0"/>
                    <a:pt x="127" y="65"/>
                    <a:pt x="0" y="255"/>
                  </a:cubicBezTo>
                  <a:cubicBezTo>
                    <a:pt x="26" y="281"/>
                    <a:pt x="52" y="292"/>
                    <a:pt x="77" y="292"/>
                  </a:cubicBezTo>
                  <a:cubicBezTo>
                    <a:pt x="206" y="292"/>
                    <a:pt x="307" y="0"/>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7" name="Google Shape;13327;p19"/>
            <p:cNvSpPr/>
            <p:nvPr/>
          </p:nvSpPr>
          <p:spPr>
            <a:xfrm>
              <a:off x="4066950" y="4114175"/>
              <a:ext cx="8150" cy="5125"/>
            </a:xfrm>
            <a:custGeom>
              <a:avLst/>
              <a:gdLst/>
              <a:ahLst/>
              <a:cxnLst/>
              <a:rect l="l" t="t" r="r" b="b"/>
              <a:pathLst>
                <a:path w="326" h="205" extrusionOk="0">
                  <a:moveTo>
                    <a:pt x="264" y="0"/>
                  </a:moveTo>
                  <a:cubicBezTo>
                    <a:pt x="248" y="0"/>
                    <a:pt x="211" y="13"/>
                    <a:pt x="143" y="47"/>
                  </a:cubicBezTo>
                  <a:cubicBezTo>
                    <a:pt x="26" y="164"/>
                    <a:pt x="1" y="205"/>
                    <a:pt x="20" y="205"/>
                  </a:cubicBezTo>
                  <a:cubicBezTo>
                    <a:pt x="62" y="205"/>
                    <a:pt x="325"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8" name="Google Shape;13328;p19"/>
            <p:cNvSpPr/>
            <p:nvPr/>
          </p:nvSpPr>
          <p:spPr>
            <a:xfrm>
              <a:off x="4036900" y="4061675"/>
              <a:ext cx="7850" cy="6500"/>
            </a:xfrm>
            <a:custGeom>
              <a:avLst/>
              <a:gdLst/>
              <a:ahLst/>
              <a:cxnLst/>
              <a:rect l="l" t="t" r="r" b="b"/>
              <a:pathLst>
                <a:path w="314" h="260" extrusionOk="0">
                  <a:moveTo>
                    <a:pt x="201" y="1"/>
                  </a:moveTo>
                  <a:cubicBezTo>
                    <a:pt x="160" y="1"/>
                    <a:pt x="95" y="35"/>
                    <a:pt x="1" y="130"/>
                  </a:cubicBezTo>
                  <a:cubicBezTo>
                    <a:pt x="48" y="225"/>
                    <a:pt x="95" y="260"/>
                    <a:pt x="137" y="260"/>
                  </a:cubicBezTo>
                  <a:cubicBezTo>
                    <a:pt x="249" y="260"/>
                    <a:pt x="313" y="1"/>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9" name="Google Shape;13329;p19"/>
            <p:cNvSpPr/>
            <p:nvPr/>
          </p:nvSpPr>
          <p:spPr>
            <a:xfrm>
              <a:off x="4014500" y="4106500"/>
              <a:ext cx="4700" cy="6500"/>
            </a:xfrm>
            <a:custGeom>
              <a:avLst/>
              <a:gdLst/>
              <a:ahLst/>
              <a:cxnLst/>
              <a:rect l="l" t="t" r="r" b="b"/>
              <a:pathLst>
                <a:path w="188" h="260" extrusionOk="0">
                  <a:moveTo>
                    <a:pt x="112" y="1"/>
                  </a:moveTo>
                  <a:cubicBezTo>
                    <a:pt x="85" y="1"/>
                    <a:pt x="48" y="35"/>
                    <a:pt x="0" y="130"/>
                  </a:cubicBezTo>
                  <a:cubicBezTo>
                    <a:pt x="48" y="225"/>
                    <a:pt x="85" y="259"/>
                    <a:pt x="112" y="259"/>
                  </a:cubicBezTo>
                  <a:cubicBezTo>
                    <a:pt x="187" y="259"/>
                    <a:pt x="187" y="1"/>
                    <a:pt x="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0" name="Google Shape;13330;p19"/>
            <p:cNvSpPr/>
            <p:nvPr/>
          </p:nvSpPr>
          <p:spPr>
            <a:xfrm>
              <a:off x="7111200" y="2686600"/>
              <a:ext cx="22425" cy="6500"/>
            </a:xfrm>
            <a:custGeom>
              <a:avLst/>
              <a:gdLst/>
              <a:ahLst/>
              <a:cxnLst/>
              <a:rect l="l" t="t" r="r" b="b"/>
              <a:pathLst>
                <a:path w="897" h="260" extrusionOk="0">
                  <a:moveTo>
                    <a:pt x="518" y="0"/>
                  </a:moveTo>
                  <a:lnTo>
                    <a:pt x="518" y="0"/>
                  </a:lnTo>
                  <a:cubicBezTo>
                    <a:pt x="0" y="130"/>
                    <a:pt x="379" y="259"/>
                    <a:pt x="619" y="259"/>
                  </a:cubicBezTo>
                  <a:cubicBezTo>
                    <a:pt x="795" y="259"/>
                    <a:pt x="896" y="190"/>
                    <a:pt x="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1" name="Google Shape;13331;p19"/>
            <p:cNvSpPr/>
            <p:nvPr/>
          </p:nvSpPr>
          <p:spPr>
            <a:xfrm>
              <a:off x="7034475" y="2675400"/>
              <a:ext cx="25250" cy="4225"/>
            </a:xfrm>
            <a:custGeom>
              <a:avLst/>
              <a:gdLst/>
              <a:ahLst/>
              <a:cxnLst/>
              <a:rect l="l" t="t" r="r" b="b"/>
              <a:pathLst>
                <a:path w="1010" h="169" extrusionOk="0">
                  <a:moveTo>
                    <a:pt x="449" y="0"/>
                  </a:moveTo>
                  <a:lnTo>
                    <a:pt x="449" y="0"/>
                  </a:lnTo>
                  <a:cubicBezTo>
                    <a:pt x="1" y="112"/>
                    <a:pt x="281" y="168"/>
                    <a:pt x="533" y="168"/>
                  </a:cubicBezTo>
                  <a:cubicBezTo>
                    <a:pt x="785" y="168"/>
                    <a:pt x="1009" y="112"/>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2" name="Google Shape;13332;p19"/>
            <p:cNvSpPr/>
            <p:nvPr/>
          </p:nvSpPr>
          <p:spPr>
            <a:xfrm>
              <a:off x="7008725" y="775100"/>
              <a:ext cx="20175" cy="13050"/>
            </a:xfrm>
            <a:custGeom>
              <a:avLst/>
              <a:gdLst/>
              <a:ahLst/>
              <a:cxnLst/>
              <a:rect l="l" t="t" r="r" b="b"/>
              <a:pathLst>
                <a:path w="807" h="522" extrusionOk="0">
                  <a:moveTo>
                    <a:pt x="597" y="0"/>
                  </a:moveTo>
                  <a:cubicBezTo>
                    <a:pt x="156" y="0"/>
                    <a:pt x="0" y="521"/>
                    <a:pt x="232" y="521"/>
                  </a:cubicBezTo>
                  <a:cubicBezTo>
                    <a:pt x="266" y="521"/>
                    <a:pt x="308" y="510"/>
                    <a:pt x="358" y="485"/>
                  </a:cubicBezTo>
                  <a:cubicBezTo>
                    <a:pt x="358" y="261"/>
                    <a:pt x="807" y="261"/>
                    <a:pt x="807" y="37"/>
                  </a:cubicBezTo>
                  <a:cubicBezTo>
                    <a:pt x="731" y="11"/>
                    <a:pt x="661" y="0"/>
                    <a:pt x="5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3" name="Google Shape;13333;p19"/>
            <p:cNvSpPr/>
            <p:nvPr/>
          </p:nvSpPr>
          <p:spPr>
            <a:xfrm>
              <a:off x="7000875" y="2973600"/>
              <a:ext cx="22425" cy="9975"/>
            </a:xfrm>
            <a:custGeom>
              <a:avLst/>
              <a:gdLst/>
              <a:ahLst/>
              <a:cxnLst/>
              <a:rect l="l" t="t" r="r" b="b"/>
              <a:pathLst>
                <a:path w="897" h="399" extrusionOk="0">
                  <a:moveTo>
                    <a:pt x="299" y="0"/>
                  </a:moveTo>
                  <a:cubicBezTo>
                    <a:pt x="149" y="0"/>
                    <a:pt x="0" y="100"/>
                    <a:pt x="0" y="399"/>
                  </a:cubicBezTo>
                  <a:cubicBezTo>
                    <a:pt x="896" y="399"/>
                    <a:pt x="598" y="0"/>
                    <a:pt x="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4" name="Google Shape;13334;p19"/>
            <p:cNvSpPr/>
            <p:nvPr/>
          </p:nvSpPr>
          <p:spPr>
            <a:xfrm>
              <a:off x="7000875" y="3930450"/>
              <a:ext cx="11225" cy="11225"/>
            </a:xfrm>
            <a:custGeom>
              <a:avLst/>
              <a:gdLst/>
              <a:ahLst/>
              <a:cxnLst/>
              <a:rect l="l" t="t" r="r" b="b"/>
              <a:pathLst>
                <a:path w="449" h="449" extrusionOk="0">
                  <a:moveTo>
                    <a:pt x="0" y="0"/>
                  </a:moveTo>
                  <a:cubicBezTo>
                    <a:pt x="0" y="224"/>
                    <a:pt x="0" y="449"/>
                    <a:pt x="224" y="449"/>
                  </a:cubicBezTo>
                  <a:cubicBezTo>
                    <a:pt x="448" y="449"/>
                    <a:pt x="22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5" name="Google Shape;13335;p19"/>
            <p:cNvSpPr/>
            <p:nvPr/>
          </p:nvSpPr>
          <p:spPr>
            <a:xfrm>
              <a:off x="6964450" y="3969675"/>
              <a:ext cx="28025" cy="4225"/>
            </a:xfrm>
            <a:custGeom>
              <a:avLst/>
              <a:gdLst/>
              <a:ahLst/>
              <a:cxnLst/>
              <a:rect l="l" t="t" r="r" b="b"/>
              <a:pathLst>
                <a:path w="1121" h="169" extrusionOk="0">
                  <a:moveTo>
                    <a:pt x="561" y="0"/>
                  </a:moveTo>
                  <a:cubicBezTo>
                    <a:pt x="0" y="112"/>
                    <a:pt x="280" y="168"/>
                    <a:pt x="561" y="168"/>
                  </a:cubicBezTo>
                  <a:cubicBezTo>
                    <a:pt x="841" y="168"/>
                    <a:pt x="1121" y="112"/>
                    <a:pt x="5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6" name="Google Shape;13336;p19"/>
            <p:cNvSpPr/>
            <p:nvPr/>
          </p:nvSpPr>
          <p:spPr>
            <a:xfrm>
              <a:off x="6849575" y="916075"/>
              <a:ext cx="16850" cy="11225"/>
            </a:xfrm>
            <a:custGeom>
              <a:avLst/>
              <a:gdLst/>
              <a:ahLst/>
              <a:cxnLst/>
              <a:rect l="l" t="t" r="r" b="b"/>
              <a:pathLst>
                <a:path w="674" h="449" extrusionOk="0">
                  <a:moveTo>
                    <a:pt x="1" y="1"/>
                  </a:moveTo>
                  <a:cubicBezTo>
                    <a:pt x="1" y="225"/>
                    <a:pt x="1" y="449"/>
                    <a:pt x="225" y="449"/>
                  </a:cubicBezTo>
                  <a:cubicBezTo>
                    <a:pt x="673" y="449"/>
                    <a:pt x="44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7" name="Google Shape;13337;p19"/>
            <p:cNvSpPr/>
            <p:nvPr/>
          </p:nvSpPr>
          <p:spPr>
            <a:xfrm>
              <a:off x="6832775" y="787200"/>
              <a:ext cx="11225" cy="11250"/>
            </a:xfrm>
            <a:custGeom>
              <a:avLst/>
              <a:gdLst/>
              <a:ahLst/>
              <a:cxnLst/>
              <a:rect l="l" t="t" r="r" b="b"/>
              <a:pathLst>
                <a:path w="449" h="450" extrusionOk="0">
                  <a:moveTo>
                    <a:pt x="0" y="1"/>
                  </a:moveTo>
                  <a:cubicBezTo>
                    <a:pt x="0" y="1"/>
                    <a:pt x="0" y="449"/>
                    <a:pt x="225" y="449"/>
                  </a:cubicBezTo>
                  <a:cubicBezTo>
                    <a:pt x="449" y="449"/>
                    <a:pt x="225"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8" name="Google Shape;13338;p19"/>
            <p:cNvSpPr/>
            <p:nvPr/>
          </p:nvSpPr>
          <p:spPr>
            <a:xfrm>
              <a:off x="6832775" y="2311200"/>
              <a:ext cx="11225" cy="11225"/>
            </a:xfrm>
            <a:custGeom>
              <a:avLst/>
              <a:gdLst/>
              <a:ahLst/>
              <a:cxnLst/>
              <a:rect l="l" t="t" r="r" b="b"/>
              <a:pathLst>
                <a:path w="449" h="449" extrusionOk="0">
                  <a:moveTo>
                    <a:pt x="0" y="1"/>
                  </a:moveTo>
                  <a:cubicBezTo>
                    <a:pt x="0" y="225"/>
                    <a:pt x="0" y="449"/>
                    <a:pt x="225" y="449"/>
                  </a:cubicBezTo>
                  <a:cubicBezTo>
                    <a:pt x="449" y="449"/>
                    <a:pt x="225"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9" name="Google Shape;13339;p19"/>
            <p:cNvSpPr/>
            <p:nvPr/>
          </p:nvSpPr>
          <p:spPr>
            <a:xfrm>
              <a:off x="6818250" y="2893150"/>
              <a:ext cx="20150" cy="18325"/>
            </a:xfrm>
            <a:custGeom>
              <a:avLst/>
              <a:gdLst/>
              <a:ahLst/>
              <a:cxnLst/>
              <a:rect l="l" t="t" r="r" b="b"/>
              <a:pathLst>
                <a:path w="806" h="733" extrusionOk="0">
                  <a:moveTo>
                    <a:pt x="632" y="1"/>
                  </a:moveTo>
                  <a:cubicBezTo>
                    <a:pt x="153" y="1"/>
                    <a:pt x="1" y="733"/>
                    <a:pt x="419" y="733"/>
                  </a:cubicBezTo>
                  <a:cubicBezTo>
                    <a:pt x="466" y="733"/>
                    <a:pt x="520" y="724"/>
                    <a:pt x="581" y="703"/>
                  </a:cubicBezTo>
                  <a:cubicBezTo>
                    <a:pt x="581" y="479"/>
                    <a:pt x="806" y="255"/>
                    <a:pt x="806" y="31"/>
                  </a:cubicBezTo>
                  <a:cubicBezTo>
                    <a:pt x="744" y="10"/>
                    <a:pt x="686" y="1"/>
                    <a:pt x="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0" name="Google Shape;13340;p19"/>
            <p:cNvSpPr/>
            <p:nvPr/>
          </p:nvSpPr>
          <p:spPr>
            <a:xfrm>
              <a:off x="6810375" y="804025"/>
              <a:ext cx="22275" cy="17725"/>
            </a:xfrm>
            <a:custGeom>
              <a:avLst/>
              <a:gdLst/>
              <a:ahLst/>
              <a:cxnLst/>
              <a:rect l="l" t="t" r="r" b="b"/>
              <a:pathLst>
                <a:path w="891" h="709" extrusionOk="0">
                  <a:moveTo>
                    <a:pt x="448" y="0"/>
                  </a:moveTo>
                  <a:cubicBezTo>
                    <a:pt x="448" y="224"/>
                    <a:pt x="0" y="224"/>
                    <a:pt x="224" y="673"/>
                  </a:cubicBezTo>
                  <a:cubicBezTo>
                    <a:pt x="299" y="698"/>
                    <a:pt x="365" y="709"/>
                    <a:pt x="424" y="709"/>
                  </a:cubicBezTo>
                  <a:cubicBezTo>
                    <a:pt x="891" y="709"/>
                    <a:pt x="847" y="0"/>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1" name="Google Shape;13341;p19"/>
            <p:cNvSpPr/>
            <p:nvPr/>
          </p:nvSpPr>
          <p:spPr>
            <a:xfrm>
              <a:off x="6801950" y="826425"/>
              <a:ext cx="28050" cy="4225"/>
            </a:xfrm>
            <a:custGeom>
              <a:avLst/>
              <a:gdLst/>
              <a:ahLst/>
              <a:cxnLst/>
              <a:rect l="l" t="t" r="r" b="b"/>
              <a:pathLst>
                <a:path w="1122" h="169" extrusionOk="0">
                  <a:moveTo>
                    <a:pt x="561" y="1"/>
                  </a:moveTo>
                  <a:cubicBezTo>
                    <a:pt x="1" y="113"/>
                    <a:pt x="281" y="169"/>
                    <a:pt x="561" y="169"/>
                  </a:cubicBezTo>
                  <a:cubicBezTo>
                    <a:pt x="841" y="169"/>
                    <a:pt x="1121" y="113"/>
                    <a:pt x="5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2" name="Google Shape;13342;p19"/>
            <p:cNvSpPr/>
            <p:nvPr/>
          </p:nvSpPr>
          <p:spPr>
            <a:xfrm>
              <a:off x="6803025" y="858325"/>
              <a:ext cx="20075" cy="12950"/>
            </a:xfrm>
            <a:custGeom>
              <a:avLst/>
              <a:gdLst/>
              <a:ahLst/>
              <a:cxnLst/>
              <a:rect l="l" t="t" r="r" b="b"/>
              <a:pathLst>
                <a:path w="803" h="518" extrusionOk="0">
                  <a:moveTo>
                    <a:pt x="525" y="0"/>
                  </a:moveTo>
                  <a:cubicBezTo>
                    <a:pt x="305" y="0"/>
                    <a:pt x="1" y="259"/>
                    <a:pt x="518" y="518"/>
                  </a:cubicBezTo>
                  <a:cubicBezTo>
                    <a:pt x="802" y="139"/>
                    <a:pt x="686" y="0"/>
                    <a:pt x="5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3" name="Google Shape;13343;p19"/>
            <p:cNvSpPr/>
            <p:nvPr/>
          </p:nvSpPr>
          <p:spPr>
            <a:xfrm>
              <a:off x="6810375" y="2878350"/>
              <a:ext cx="22425" cy="9975"/>
            </a:xfrm>
            <a:custGeom>
              <a:avLst/>
              <a:gdLst/>
              <a:ahLst/>
              <a:cxnLst/>
              <a:rect l="l" t="t" r="r" b="b"/>
              <a:pathLst>
                <a:path w="897" h="399" extrusionOk="0">
                  <a:moveTo>
                    <a:pt x="299" y="0"/>
                  </a:moveTo>
                  <a:cubicBezTo>
                    <a:pt x="149" y="0"/>
                    <a:pt x="0" y="100"/>
                    <a:pt x="0" y="399"/>
                  </a:cubicBezTo>
                  <a:cubicBezTo>
                    <a:pt x="896" y="399"/>
                    <a:pt x="598" y="0"/>
                    <a:pt x="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4" name="Google Shape;13344;p19"/>
            <p:cNvSpPr/>
            <p:nvPr/>
          </p:nvSpPr>
          <p:spPr>
            <a:xfrm>
              <a:off x="6777775" y="892925"/>
              <a:ext cx="27000" cy="23175"/>
            </a:xfrm>
            <a:custGeom>
              <a:avLst/>
              <a:gdLst/>
              <a:ahLst/>
              <a:cxnLst/>
              <a:rect l="l" t="t" r="r" b="b"/>
              <a:pathLst>
                <a:path w="1080" h="927" extrusionOk="0">
                  <a:moveTo>
                    <a:pt x="903" y="1"/>
                  </a:moveTo>
                  <a:cubicBezTo>
                    <a:pt x="333" y="1"/>
                    <a:pt x="0" y="927"/>
                    <a:pt x="408" y="927"/>
                  </a:cubicBezTo>
                  <a:cubicBezTo>
                    <a:pt x="856" y="702"/>
                    <a:pt x="632" y="254"/>
                    <a:pt x="1080" y="30"/>
                  </a:cubicBezTo>
                  <a:cubicBezTo>
                    <a:pt x="1019" y="10"/>
                    <a:pt x="960" y="1"/>
                    <a:pt x="9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5" name="Google Shape;13345;p19"/>
            <p:cNvSpPr/>
            <p:nvPr/>
          </p:nvSpPr>
          <p:spPr>
            <a:xfrm>
              <a:off x="6787950" y="988925"/>
              <a:ext cx="16825" cy="11225"/>
            </a:xfrm>
            <a:custGeom>
              <a:avLst/>
              <a:gdLst/>
              <a:ahLst/>
              <a:cxnLst/>
              <a:rect l="l" t="t" r="r" b="b"/>
              <a:pathLst>
                <a:path w="673" h="449" extrusionOk="0">
                  <a:moveTo>
                    <a:pt x="1" y="0"/>
                  </a:moveTo>
                  <a:cubicBezTo>
                    <a:pt x="1" y="0"/>
                    <a:pt x="1" y="448"/>
                    <a:pt x="225" y="448"/>
                  </a:cubicBezTo>
                  <a:cubicBezTo>
                    <a:pt x="673" y="448"/>
                    <a:pt x="225"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6" name="Google Shape;13346;p19"/>
            <p:cNvSpPr/>
            <p:nvPr/>
          </p:nvSpPr>
          <p:spPr>
            <a:xfrm>
              <a:off x="6782350" y="1005725"/>
              <a:ext cx="11225" cy="5625"/>
            </a:xfrm>
            <a:custGeom>
              <a:avLst/>
              <a:gdLst/>
              <a:ahLst/>
              <a:cxnLst/>
              <a:rect l="l" t="t" r="r" b="b"/>
              <a:pathLst>
                <a:path w="449" h="225" extrusionOk="0">
                  <a:moveTo>
                    <a:pt x="0" y="0"/>
                  </a:moveTo>
                  <a:cubicBezTo>
                    <a:pt x="0" y="0"/>
                    <a:pt x="0" y="225"/>
                    <a:pt x="225" y="225"/>
                  </a:cubicBezTo>
                  <a:cubicBezTo>
                    <a:pt x="449" y="225"/>
                    <a:pt x="225"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7" name="Google Shape;13347;p19"/>
            <p:cNvSpPr/>
            <p:nvPr/>
          </p:nvSpPr>
          <p:spPr>
            <a:xfrm>
              <a:off x="6737525" y="2882700"/>
              <a:ext cx="16825" cy="22425"/>
            </a:xfrm>
            <a:custGeom>
              <a:avLst/>
              <a:gdLst/>
              <a:ahLst/>
              <a:cxnLst/>
              <a:rect l="l" t="t" r="r" b="b"/>
              <a:pathLst>
                <a:path w="673" h="897" extrusionOk="0">
                  <a:moveTo>
                    <a:pt x="0" y="1"/>
                  </a:moveTo>
                  <a:cubicBezTo>
                    <a:pt x="0" y="449"/>
                    <a:pt x="0" y="897"/>
                    <a:pt x="449" y="897"/>
                  </a:cubicBezTo>
                  <a:cubicBezTo>
                    <a:pt x="449" y="449"/>
                    <a:pt x="673"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8" name="Google Shape;13348;p19"/>
            <p:cNvSpPr/>
            <p:nvPr/>
          </p:nvSpPr>
          <p:spPr>
            <a:xfrm>
              <a:off x="6737525" y="983325"/>
              <a:ext cx="11225" cy="11225"/>
            </a:xfrm>
            <a:custGeom>
              <a:avLst/>
              <a:gdLst/>
              <a:ahLst/>
              <a:cxnLst/>
              <a:rect l="l" t="t" r="r" b="b"/>
              <a:pathLst>
                <a:path w="449" h="449" extrusionOk="0">
                  <a:moveTo>
                    <a:pt x="0" y="0"/>
                  </a:moveTo>
                  <a:cubicBezTo>
                    <a:pt x="0" y="224"/>
                    <a:pt x="0" y="448"/>
                    <a:pt x="225" y="448"/>
                  </a:cubicBezTo>
                  <a:cubicBezTo>
                    <a:pt x="449" y="448"/>
                    <a:pt x="225"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9" name="Google Shape;13349;p19"/>
            <p:cNvSpPr/>
            <p:nvPr/>
          </p:nvSpPr>
          <p:spPr>
            <a:xfrm>
              <a:off x="6723525" y="2339225"/>
              <a:ext cx="25225" cy="4225"/>
            </a:xfrm>
            <a:custGeom>
              <a:avLst/>
              <a:gdLst/>
              <a:ahLst/>
              <a:cxnLst/>
              <a:rect l="l" t="t" r="r" b="b"/>
              <a:pathLst>
                <a:path w="1009" h="169" extrusionOk="0">
                  <a:moveTo>
                    <a:pt x="560" y="0"/>
                  </a:moveTo>
                  <a:lnTo>
                    <a:pt x="560" y="0"/>
                  </a:lnTo>
                  <a:cubicBezTo>
                    <a:pt x="0" y="112"/>
                    <a:pt x="224" y="168"/>
                    <a:pt x="476" y="168"/>
                  </a:cubicBezTo>
                  <a:cubicBezTo>
                    <a:pt x="729" y="168"/>
                    <a:pt x="1009" y="112"/>
                    <a:pt x="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0" name="Google Shape;13350;p19"/>
            <p:cNvSpPr/>
            <p:nvPr/>
          </p:nvSpPr>
          <p:spPr>
            <a:xfrm>
              <a:off x="6715125" y="3880025"/>
              <a:ext cx="25225" cy="4225"/>
            </a:xfrm>
            <a:custGeom>
              <a:avLst/>
              <a:gdLst/>
              <a:ahLst/>
              <a:cxnLst/>
              <a:rect l="l" t="t" r="r" b="b"/>
              <a:pathLst>
                <a:path w="1009" h="169" extrusionOk="0">
                  <a:moveTo>
                    <a:pt x="448" y="0"/>
                  </a:moveTo>
                  <a:lnTo>
                    <a:pt x="448" y="0"/>
                  </a:lnTo>
                  <a:cubicBezTo>
                    <a:pt x="0" y="112"/>
                    <a:pt x="280" y="168"/>
                    <a:pt x="532" y="168"/>
                  </a:cubicBezTo>
                  <a:cubicBezTo>
                    <a:pt x="784" y="168"/>
                    <a:pt x="1009" y="112"/>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1" name="Google Shape;13351;p19"/>
            <p:cNvSpPr/>
            <p:nvPr/>
          </p:nvSpPr>
          <p:spPr>
            <a:xfrm>
              <a:off x="6709500" y="1442750"/>
              <a:ext cx="22450" cy="11225"/>
            </a:xfrm>
            <a:custGeom>
              <a:avLst/>
              <a:gdLst/>
              <a:ahLst/>
              <a:cxnLst/>
              <a:rect l="l" t="t" r="r" b="b"/>
              <a:pathLst>
                <a:path w="898" h="449" extrusionOk="0">
                  <a:moveTo>
                    <a:pt x="449" y="1"/>
                  </a:moveTo>
                  <a:cubicBezTo>
                    <a:pt x="449" y="225"/>
                    <a:pt x="1" y="225"/>
                    <a:pt x="449" y="449"/>
                  </a:cubicBezTo>
                  <a:cubicBezTo>
                    <a:pt x="897" y="449"/>
                    <a:pt x="897" y="1"/>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2" name="Google Shape;13352;p19"/>
            <p:cNvSpPr/>
            <p:nvPr/>
          </p:nvSpPr>
          <p:spPr>
            <a:xfrm>
              <a:off x="6687100" y="2991075"/>
              <a:ext cx="37950" cy="20525"/>
            </a:xfrm>
            <a:custGeom>
              <a:avLst/>
              <a:gdLst/>
              <a:ahLst/>
              <a:cxnLst/>
              <a:rect l="l" t="t" r="r" b="b"/>
              <a:pathLst>
                <a:path w="1518" h="821" extrusionOk="0">
                  <a:moveTo>
                    <a:pt x="397" y="0"/>
                  </a:moveTo>
                  <a:cubicBezTo>
                    <a:pt x="245" y="0"/>
                    <a:pt x="105" y="44"/>
                    <a:pt x="0" y="148"/>
                  </a:cubicBezTo>
                  <a:cubicBezTo>
                    <a:pt x="673" y="148"/>
                    <a:pt x="673" y="820"/>
                    <a:pt x="1345" y="820"/>
                  </a:cubicBezTo>
                  <a:cubicBezTo>
                    <a:pt x="1517" y="476"/>
                    <a:pt x="897" y="0"/>
                    <a:pt x="3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3" name="Google Shape;13353;p19"/>
            <p:cNvSpPr/>
            <p:nvPr/>
          </p:nvSpPr>
          <p:spPr>
            <a:xfrm>
              <a:off x="6689900" y="3835200"/>
              <a:ext cx="25225" cy="4225"/>
            </a:xfrm>
            <a:custGeom>
              <a:avLst/>
              <a:gdLst/>
              <a:ahLst/>
              <a:cxnLst/>
              <a:rect l="l" t="t" r="r" b="b"/>
              <a:pathLst>
                <a:path w="1009" h="169" extrusionOk="0">
                  <a:moveTo>
                    <a:pt x="561" y="0"/>
                  </a:moveTo>
                  <a:lnTo>
                    <a:pt x="561" y="0"/>
                  </a:lnTo>
                  <a:cubicBezTo>
                    <a:pt x="0" y="112"/>
                    <a:pt x="225" y="168"/>
                    <a:pt x="477" y="168"/>
                  </a:cubicBezTo>
                  <a:cubicBezTo>
                    <a:pt x="729" y="168"/>
                    <a:pt x="1009" y="112"/>
                    <a:pt x="5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4" name="Google Shape;13354;p19"/>
            <p:cNvSpPr/>
            <p:nvPr/>
          </p:nvSpPr>
          <p:spPr>
            <a:xfrm>
              <a:off x="6664675" y="1329775"/>
              <a:ext cx="20700" cy="13050"/>
            </a:xfrm>
            <a:custGeom>
              <a:avLst/>
              <a:gdLst/>
              <a:ahLst/>
              <a:cxnLst/>
              <a:rect l="l" t="t" r="r" b="b"/>
              <a:pathLst>
                <a:path w="828" h="522" extrusionOk="0">
                  <a:moveTo>
                    <a:pt x="211" y="1"/>
                  </a:moveTo>
                  <a:cubicBezTo>
                    <a:pt x="147" y="1"/>
                    <a:pt x="77" y="12"/>
                    <a:pt x="1" y="37"/>
                  </a:cubicBezTo>
                  <a:cubicBezTo>
                    <a:pt x="1" y="261"/>
                    <a:pt x="225" y="485"/>
                    <a:pt x="673" y="485"/>
                  </a:cubicBezTo>
                  <a:cubicBezTo>
                    <a:pt x="699" y="511"/>
                    <a:pt x="718" y="522"/>
                    <a:pt x="732" y="522"/>
                  </a:cubicBezTo>
                  <a:cubicBezTo>
                    <a:pt x="827" y="522"/>
                    <a:pt x="654" y="1"/>
                    <a:pt x="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5" name="Google Shape;13355;p19"/>
            <p:cNvSpPr/>
            <p:nvPr/>
          </p:nvSpPr>
          <p:spPr>
            <a:xfrm>
              <a:off x="6647875" y="1438100"/>
              <a:ext cx="24750" cy="15875"/>
            </a:xfrm>
            <a:custGeom>
              <a:avLst/>
              <a:gdLst/>
              <a:ahLst/>
              <a:cxnLst/>
              <a:rect l="l" t="t" r="r" b="b"/>
              <a:pathLst>
                <a:path w="990" h="635" extrusionOk="0">
                  <a:moveTo>
                    <a:pt x="221" y="1"/>
                  </a:moveTo>
                  <a:cubicBezTo>
                    <a:pt x="97" y="1"/>
                    <a:pt x="1" y="55"/>
                    <a:pt x="1" y="187"/>
                  </a:cubicBezTo>
                  <a:cubicBezTo>
                    <a:pt x="449" y="187"/>
                    <a:pt x="449" y="411"/>
                    <a:pt x="673" y="635"/>
                  </a:cubicBezTo>
                  <a:cubicBezTo>
                    <a:pt x="990" y="318"/>
                    <a:pt x="522"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6" name="Google Shape;13356;p19"/>
            <p:cNvSpPr/>
            <p:nvPr/>
          </p:nvSpPr>
          <p:spPr>
            <a:xfrm>
              <a:off x="6645075" y="3812775"/>
              <a:ext cx="28050" cy="4225"/>
            </a:xfrm>
            <a:custGeom>
              <a:avLst/>
              <a:gdLst/>
              <a:ahLst/>
              <a:cxnLst/>
              <a:rect l="l" t="t" r="r" b="b"/>
              <a:pathLst>
                <a:path w="1122" h="169" extrusionOk="0">
                  <a:moveTo>
                    <a:pt x="561" y="1"/>
                  </a:moveTo>
                  <a:cubicBezTo>
                    <a:pt x="1" y="113"/>
                    <a:pt x="281" y="169"/>
                    <a:pt x="561" y="169"/>
                  </a:cubicBezTo>
                  <a:cubicBezTo>
                    <a:pt x="841" y="169"/>
                    <a:pt x="1121" y="113"/>
                    <a:pt x="5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7" name="Google Shape;13357;p19"/>
            <p:cNvSpPr/>
            <p:nvPr/>
          </p:nvSpPr>
          <p:spPr>
            <a:xfrm>
              <a:off x="6647875" y="3774800"/>
              <a:ext cx="22450" cy="10000"/>
            </a:xfrm>
            <a:custGeom>
              <a:avLst/>
              <a:gdLst/>
              <a:ahLst/>
              <a:cxnLst/>
              <a:rect l="l" t="t" r="r" b="b"/>
              <a:pathLst>
                <a:path w="898" h="400" extrusionOk="0">
                  <a:moveTo>
                    <a:pt x="299" y="1"/>
                  </a:moveTo>
                  <a:cubicBezTo>
                    <a:pt x="150" y="1"/>
                    <a:pt x="1" y="100"/>
                    <a:pt x="1" y="399"/>
                  </a:cubicBezTo>
                  <a:cubicBezTo>
                    <a:pt x="897" y="399"/>
                    <a:pt x="598"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8" name="Google Shape;13358;p19"/>
            <p:cNvSpPr/>
            <p:nvPr/>
          </p:nvSpPr>
          <p:spPr>
            <a:xfrm>
              <a:off x="6616175" y="2997625"/>
              <a:ext cx="14175" cy="8275"/>
            </a:xfrm>
            <a:custGeom>
              <a:avLst/>
              <a:gdLst/>
              <a:ahLst/>
              <a:cxnLst/>
              <a:rect l="l" t="t" r="r" b="b"/>
              <a:pathLst>
                <a:path w="567" h="331" extrusionOk="0">
                  <a:moveTo>
                    <a:pt x="102" y="1"/>
                  </a:moveTo>
                  <a:cubicBezTo>
                    <a:pt x="1" y="1"/>
                    <a:pt x="452" y="331"/>
                    <a:pt x="533" y="331"/>
                  </a:cubicBezTo>
                  <a:cubicBezTo>
                    <a:pt x="566" y="331"/>
                    <a:pt x="535" y="273"/>
                    <a:pt x="372" y="110"/>
                  </a:cubicBezTo>
                  <a:cubicBezTo>
                    <a:pt x="214" y="31"/>
                    <a:pt x="133"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9" name="Google Shape;13359;p19"/>
            <p:cNvSpPr/>
            <p:nvPr/>
          </p:nvSpPr>
          <p:spPr>
            <a:xfrm>
              <a:off x="6580650" y="3840800"/>
              <a:ext cx="22425" cy="5625"/>
            </a:xfrm>
            <a:custGeom>
              <a:avLst/>
              <a:gdLst/>
              <a:ahLst/>
              <a:cxnLst/>
              <a:rect l="l" t="t" r="r" b="b"/>
              <a:pathLst>
                <a:path w="897" h="225" extrusionOk="0">
                  <a:moveTo>
                    <a:pt x="448" y="0"/>
                  </a:moveTo>
                  <a:cubicBezTo>
                    <a:pt x="0" y="0"/>
                    <a:pt x="0" y="225"/>
                    <a:pt x="448" y="225"/>
                  </a:cubicBezTo>
                  <a:cubicBezTo>
                    <a:pt x="673" y="225"/>
                    <a:pt x="897" y="0"/>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0" name="Google Shape;13360;p19"/>
            <p:cNvSpPr/>
            <p:nvPr/>
          </p:nvSpPr>
          <p:spPr>
            <a:xfrm>
              <a:off x="6566625" y="3908025"/>
              <a:ext cx="28050" cy="4225"/>
            </a:xfrm>
            <a:custGeom>
              <a:avLst/>
              <a:gdLst/>
              <a:ahLst/>
              <a:cxnLst/>
              <a:rect l="l" t="t" r="r" b="b"/>
              <a:pathLst>
                <a:path w="1122" h="169" extrusionOk="0">
                  <a:moveTo>
                    <a:pt x="561" y="1"/>
                  </a:moveTo>
                  <a:cubicBezTo>
                    <a:pt x="1" y="113"/>
                    <a:pt x="281" y="169"/>
                    <a:pt x="561" y="169"/>
                  </a:cubicBezTo>
                  <a:cubicBezTo>
                    <a:pt x="841" y="169"/>
                    <a:pt x="1121" y="113"/>
                    <a:pt x="5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1" name="Google Shape;13361;p19"/>
            <p:cNvSpPr/>
            <p:nvPr/>
          </p:nvSpPr>
          <p:spPr>
            <a:xfrm>
              <a:off x="6547025" y="1532400"/>
              <a:ext cx="50450" cy="25"/>
            </a:xfrm>
            <a:custGeom>
              <a:avLst/>
              <a:gdLst/>
              <a:ahLst/>
              <a:cxnLst/>
              <a:rect l="l" t="t" r="r" b="b"/>
              <a:pathLst>
                <a:path w="2018" h="1" extrusionOk="0">
                  <a:moveTo>
                    <a:pt x="897" y="0"/>
                  </a:moveTo>
                  <a:cubicBezTo>
                    <a:pt x="0" y="0"/>
                    <a:pt x="2018" y="0"/>
                    <a:pt x="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2" name="Google Shape;13362;p19"/>
            <p:cNvSpPr/>
            <p:nvPr/>
          </p:nvSpPr>
          <p:spPr>
            <a:xfrm>
              <a:off x="6552625" y="1308275"/>
              <a:ext cx="26200" cy="23325"/>
            </a:xfrm>
            <a:custGeom>
              <a:avLst/>
              <a:gdLst/>
              <a:ahLst/>
              <a:cxnLst/>
              <a:rect l="l" t="t" r="r" b="b"/>
              <a:pathLst>
                <a:path w="1048" h="933" extrusionOk="0">
                  <a:moveTo>
                    <a:pt x="449" y="1"/>
                  </a:moveTo>
                  <a:cubicBezTo>
                    <a:pt x="449" y="449"/>
                    <a:pt x="1" y="449"/>
                    <a:pt x="1" y="897"/>
                  </a:cubicBezTo>
                  <a:cubicBezTo>
                    <a:pt x="74" y="922"/>
                    <a:pt x="145" y="933"/>
                    <a:pt x="212" y="933"/>
                  </a:cubicBezTo>
                  <a:cubicBezTo>
                    <a:pt x="758" y="933"/>
                    <a:pt x="1047" y="200"/>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3" name="Google Shape;13363;p19"/>
            <p:cNvSpPr/>
            <p:nvPr/>
          </p:nvSpPr>
          <p:spPr>
            <a:xfrm>
              <a:off x="6535825" y="3000350"/>
              <a:ext cx="16825" cy="11250"/>
            </a:xfrm>
            <a:custGeom>
              <a:avLst/>
              <a:gdLst/>
              <a:ahLst/>
              <a:cxnLst/>
              <a:rect l="l" t="t" r="r" b="b"/>
              <a:pathLst>
                <a:path w="673" h="450" extrusionOk="0">
                  <a:moveTo>
                    <a:pt x="448" y="1"/>
                  </a:moveTo>
                  <a:cubicBezTo>
                    <a:pt x="0" y="1"/>
                    <a:pt x="448" y="449"/>
                    <a:pt x="673" y="449"/>
                  </a:cubicBezTo>
                  <a:cubicBezTo>
                    <a:pt x="673" y="225"/>
                    <a:pt x="673" y="1"/>
                    <a:pt x="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4" name="Google Shape;13364;p19"/>
            <p:cNvSpPr/>
            <p:nvPr/>
          </p:nvSpPr>
          <p:spPr>
            <a:xfrm>
              <a:off x="6530225" y="3924850"/>
              <a:ext cx="22425" cy="9975"/>
            </a:xfrm>
            <a:custGeom>
              <a:avLst/>
              <a:gdLst/>
              <a:ahLst/>
              <a:cxnLst/>
              <a:rect l="l" t="t" r="r" b="b"/>
              <a:pathLst>
                <a:path w="897" h="399" extrusionOk="0">
                  <a:moveTo>
                    <a:pt x="897" y="0"/>
                  </a:moveTo>
                  <a:cubicBezTo>
                    <a:pt x="0" y="0"/>
                    <a:pt x="299" y="399"/>
                    <a:pt x="598" y="399"/>
                  </a:cubicBezTo>
                  <a:cubicBezTo>
                    <a:pt x="747" y="399"/>
                    <a:pt x="897" y="299"/>
                    <a:pt x="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5" name="Google Shape;13365;p19"/>
            <p:cNvSpPr/>
            <p:nvPr/>
          </p:nvSpPr>
          <p:spPr>
            <a:xfrm>
              <a:off x="6530225" y="1404775"/>
              <a:ext cx="22425" cy="9975"/>
            </a:xfrm>
            <a:custGeom>
              <a:avLst/>
              <a:gdLst/>
              <a:ahLst/>
              <a:cxnLst/>
              <a:rect l="l" t="t" r="r" b="b"/>
              <a:pathLst>
                <a:path w="897" h="399" extrusionOk="0">
                  <a:moveTo>
                    <a:pt x="299" y="1"/>
                  </a:moveTo>
                  <a:cubicBezTo>
                    <a:pt x="150" y="1"/>
                    <a:pt x="0" y="100"/>
                    <a:pt x="0" y="399"/>
                  </a:cubicBezTo>
                  <a:cubicBezTo>
                    <a:pt x="897" y="399"/>
                    <a:pt x="598"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6" name="Google Shape;13366;p19"/>
            <p:cNvSpPr/>
            <p:nvPr/>
          </p:nvSpPr>
          <p:spPr>
            <a:xfrm>
              <a:off x="6485400" y="1325100"/>
              <a:ext cx="44850" cy="56050"/>
            </a:xfrm>
            <a:custGeom>
              <a:avLst/>
              <a:gdLst/>
              <a:ahLst/>
              <a:cxnLst/>
              <a:rect l="l" t="t" r="r" b="b"/>
              <a:pathLst>
                <a:path w="1794" h="2242" extrusionOk="0">
                  <a:moveTo>
                    <a:pt x="1793" y="0"/>
                  </a:moveTo>
                  <a:cubicBezTo>
                    <a:pt x="897" y="224"/>
                    <a:pt x="0" y="1569"/>
                    <a:pt x="448" y="2241"/>
                  </a:cubicBezTo>
                  <a:cubicBezTo>
                    <a:pt x="897" y="1345"/>
                    <a:pt x="1345" y="672"/>
                    <a:pt x="17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7" name="Google Shape;13367;p19"/>
            <p:cNvSpPr/>
            <p:nvPr/>
          </p:nvSpPr>
          <p:spPr>
            <a:xfrm>
              <a:off x="6498100" y="3767225"/>
              <a:ext cx="32150" cy="28775"/>
            </a:xfrm>
            <a:custGeom>
              <a:avLst/>
              <a:gdLst/>
              <a:ahLst/>
              <a:cxnLst/>
              <a:rect l="l" t="t" r="r" b="b"/>
              <a:pathLst>
                <a:path w="1286" h="1151" extrusionOk="0">
                  <a:moveTo>
                    <a:pt x="1054" y="0"/>
                  </a:moveTo>
                  <a:cubicBezTo>
                    <a:pt x="317" y="0"/>
                    <a:pt x="1" y="947"/>
                    <a:pt x="613" y="1151"/>
                  </a:cubicBezTo>
                  <a:cubicBezTo>
                    <a:pt x="613" y="702"/>
                    <a:pt x="1061" y="478"/>
                    <a:pt x="1285" y="30"/>
                  </a:cubicBezTo>
                  <a:cubicBezTo>
                    <a:pt x="1204" y="10"/>
                    <a:pt x="1127" y="0"/>
                    <a:pt x="10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8" name="Google Shape;13368;p19"/>
            <p:cNvSpPr/>
            <p:nvPr/>
          </p:nvSpPr>
          <p:spPr>
            <a:xfrm>
              <a:off x="6491000" y="3759550"/>
              <a:ext cx="25225" cy="14900"/>
            </a:xfrm>
            <a:custGeom>
              <a:avLst/>
              <a:gdLst/>
              <a:ahLst/>
              <a:cxnLst/>
              <a:rect l="l" t="t" r="r" b="b"/>
              <a:pathLst>
                <a:path w="1009" h="596" extrusionOk="0">
                  <a:moveTo>
                    <a:pt x="533" y="1"/>
                  </a:moveTo>
                  <a:cubicBezTo>
                    <a:pt x="280" y="1"/>
                    <a:pt x="0" y="113"/>
                    <a:pt x="0" y="337"/>
                  </a:cubicBezTo>
                  <a:cubicBezTo>
                    <a:pt x="0" y="526"/>
                    <a:pt x="120" y="596"/>
                    <a:pt x="276" y="596"/>
                  </a:cubicBezTo>
                  <a:cubicBezTo>
                    <a:pt x="489" y="596"/>
                    <a:pt x="767" y="466"/>
                    <a:pt x="897" y="337"/>
                  </a:cubicBezTo>
                  <a:cubicBezTo>
                    <a:pt x="1009" y="113"/>
                    <a:pt x="785"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9" name="Google Shape;13369;p19"/>
            <p:cNvSpPr/>
            <p:nvPr/>
          </p:nvSpPr>
          <p:spPr>
            <a:xfrm>
              <a:off x="6502200" y="3924850"/>
              <a:ext cx="16825" cy="5625"/>
            </a:xfrm>
            <a:custGeom>
              <a:avLst/>
              <a:gdLst/>
              <a:ahLst/>
              <a:cxnLst/>
              <a:rect l="l" t="t" r="r" b="b"/>
              <a:pathLst>
                <a:path w="673" h="225" extrusionOk="0">
                  <a:moveTo>
                    <a:pt x="1" y="0"/>
                  </a:moveTo>
                  <a:cubicBezTo>
                    <a:pt x="1" y="0"/>
                    <a:pt x="1" y="224"/>
                    <a:pt x="449" y="224"/>
                  </a:cubicBezTo>
                  <a:cubicBezTo>
                    <a:pt x="673" y="224"/>
                    <a:pt x="44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0" name="Google Shape;13370;p19"/>
            <p:cNvSpPr/>
            <p:nvPr/>
          </p:nvSpPr>
          <p:spPr>
            <a:xfrm>
              <a:off x="6462975" y="3964075"/>
              <a:ext cx="16675" cy="19475"/>
            </a:xfrm>
            <a:custGeom>
              <a:avLst/>
              <a:gdLst/>
              <a:ahLst/>
              <a:cxnLst/>
              <a:rect l="l" t="t" r="r" b="b"/>
              <a:pathLst>
                <a:path w="667" h="779" extrusionOk="0">
                  <a:moveTo>
                    <a:pt x="449" y="0"/>
                  </a:moveTo>
                  <a:cubicBezTo>
                    <a:pt x="449" y="224"/>
                    <a:pt x="1" y="448"/>
                    <a:pt x="1" y="672"/>
                  </a:cubicBezTo>
                  <a:cubicBezTo>
                    <a:pt x="113" y="747"/>
                    <a:pt x="206" y="778"/>
                    <a:pt x="283" y="778"/>
                  </a:cubicBezTo>
                  <a:cubicBezTo>
                    <a:pt x="667" y="778"/>
                    <a:pt x="636"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1" name="Google Shape;13371;p19"/>
            <p:cNvSpPr/>
            <p:nvPr/>
          </p:nvSpPr>
          <p:spPr>
            <a:xfrm>
              <a:off x="6448975" y="1381125"/>
              <a:ext cx="28025" cy="4225"/>
            </a:xfrm>
            <a:custGeom>
              <a:avLst/>
              <a:gdLst/>
              <a:ahLst/>
              <a:cxnLst/>
              <a:rect l="l" t="t" r="r" b="b"/>
              <a:pathLst>
                <a:path w="1121" h="169" extrusionOk="0">
                  <a:moveTo>
                    <a:pt x="561" y="0"/>
                  </a:moveTo>
                  <a:cubicBezTo>
                    <a:pt x="0" y="112"/>
                    <a:pt x="281" y="168"/>
                    <a:pt x="561" y="168"/>
                  </a:cubicBezTo>
                  <a:cubicBezTo>
                    <a:pt x="841" y="168"/>
                    <a:pt x="1121" y="112"/>
                    <a:pt x="5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2" name="Google Shape;13372;p19"/>
            <p:cNvSpPr/>
            <p:nvPr/>
          </p:nvSpPr>
          <p:spPr>
            <a:xfrm>
              <a:off x="6443375" y="2288800"/>
              <a:ext cx="28025" cy="4225"/>
            </a:xfrm>
            <a:custGeom>
              <a:avLst/>
              <a:gdLst/>
              <a:ahLst/>
              <a:cxnLst/>
              <a:rect l="l" t="t" r="r" b="b"/>
              <a:pathLst>
                <a:path w="1121" h="169" extrusionOk="0">
                  <a:moveTo>
                    <a:pt x="561" y="0"/>
                  </a:moveTo>
                  <a:cubicBezTo>
                    <a:pt x="0" y="112"/>
                    <a:pt x="280" y="168"/>
                    <a:pt x="561" y="168"/>
                  </a:cubicBezTo>
                  <a:cubicBezTo>
                    <a:pt x="841" y="168"/>
                    <a:pt x="1121" y="112"/>
                    <a:pt x="5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3" name="Google Shape;13373;p19"/>
            <p:cNvSpPr/>
            <p:nvPr/>
          </p:nvSpPr>
          <p:spPr>
            <a:xfrm>
              <a:off x="6345325" y="4155800"/>
              <a:ext cx="22425" cy="10000"/>
            </a:xfrm>
            <a:custGeom>
              <a:avLst/>
              <a:gdLst/>
              <a:ahLst/>
              <a:cxnLst/>
              <a:rect l="l" t="t" r="r" b="b"/>
              <a:pathLst>
                <a:path w="897" h="400" extrusionOk="0">
                  <a:moveTo>
                    <a:pt x="299" y="1"/>
                  </a:moveTo>
                  <a:cubicBezTo>
                    <a:pt x="150" y="1"/>
                    <a:pt x="0" y="100"/>
                    <a:pt x="0" y="399"/>
                  </a:cubicBezTo>
                  <a:cubicBezTo>
                    <a:pt x="897" y="399"/>
                    <a:pt x="598"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4" name="Google Shape;13374;p19"/>
            <p:cNvSpPr/>
            <p:nvPr/>
          </p:nvSpPr>
          <p:spPr>
            <a:xfrm>
              <a:off x="6329925" y="2496100"/>
              <a:ext cx="15425" cy="23550"/>
            </a:xfrm>
            <a:custGeom>
              <a:avLst/>
              <a:gdLst/>
              <a:ahLst/>
              <a:cxnLst/>
              <a:rect l="l" t="t" r="r" b="b"/>
              <a:pathLst>
                <a:path w="617" h="942" extrusionOk="0">
                  <a:moveTo>
                    <a:pt x="168" y="0"/>
                  </a:moveTo>
                  <a:cubicBezTo>
                    <a:pt x="168" y="387"/>
                    <a:pt x="1" y="941"/>
                    <a:pt x="388" y="941"/>
                  </a:cubicBezTo>
                  <a:cubicBezTo>
                    <a:pt x="449" y="941"/>
                    <a:pt x="524" y="928"/>
                    <a:pt x="616" y="897"/>
                  </a:cubicBezTo>
                  <a:cubicBezTo>
                    <a:pt x="616" y="449"/>
                    <a:pt x="616" y="225"/>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5" name="Google Shape;13375;p19"/>
            <p:cNvSpPr/>
            <p:nvPr/>
          </p:nvSpPr>
          <p:spPr>
            <a:xfrm>
              <a:off x="6328500" y="2535325"/>
              <a:ext cx="25250" cy="4225"/>
            </a:xfrm>
            <a:custGeom>
              <a:avLst/>
              <a:gdLst/>
              <a:ahLst/>
              <a:cxnLst/>
              <a:rect l="l" t="t" r="r" b="b"/>
              <a:pathLst>
                <a:path w="1010" h="169" extrusionOk="0">
                  <a:moveTo>
                    <a:pt x="449" y="0"/>
                  </a:moveTo>
                  <a:lnTo>
                    <a:pt x="449" y="0"/>
                  </a:lnTo>
                  <a:cubicBezTo>
                    <a:pt x="1" y="112"/>
                    <a:pt x="281" y="168"/>
                    <a:pt x="533" y="168"/>
                  </a:cubicBezTo>
                  <a:cubicBezTo>
                    <a:pt x="785" y="168"/>
                    <a:pt x="1009" y="112"/>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6" name="Google Shape;13376;p19"/>
            <p:cNvSpPr/>
            <p:nvPr/>
          </p:nvSpPr>
          <p:spPr>
            <a:xfrm>
              <a:off x="6314900" y="2464850"/>
              <a:ext cx="12625" cy="6500"/>
            </a:xfrm>
            <a:custGeom>
              <a:avLst/>
              <a:gdLst/>
              <a:ahLst/>
              <a:cxnLst/>
              <a:rect l="l" t="t" r="r" b="b"/>
              <a:pathLst>
                <a:path w="505" h="260" extrusionOk="0">
                  <a:moveTo>
                    <a:pt x="38" y="1"/>
                  </a:moveTo>
                  <a:cubicBezTo>
                    <a:pt x="1" y="1"/>
                    <a:pt x="454" y="259"/>
                    <a:pt x="491" y="259"/>
                  </a:cubicBezTo>
                  <a:cubicBezTo>
                    <a:pt x="505" y="259"/>
                    <a:pt x="463" y="225"/>
                    <a:pt x="321" y="130"/>
                  </a:cubicBezTo>
                  <a:cubicBezTo>
                    <a:pt x="131" y="35"/>
                    <a:pt x="52" y="1"/>
                    <a:pt x="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7" name="Google Shape;13377;p19"/>
            <p:cNvSpPr/>
            <p:nvPr/>
          </p:nvSpPr>
          <p:spPr>
            <a:xfrm>
              <a:off x="6278075" y="4126550"/>
              <a:ext cx="56050" cy="25"/>
            </a:xfrm>
            <a:custGeom>
              <a:avLst/>
              <a:gdLst/>
              <a:ahLst/>
              <a:cxnLst/>
              <a:rect l="l" t="t" r="r" b="b"/>
              <a:pathLst>
                <a:path w="2242" h="1" extrusionOk="0">
                  <a:moveTo>
                    <a:pt x="1121" y="0"/>
                  </a:moveTo>
                  <a:cubicBezTo>
                    <a:pt x="1" y="0"/>
                    <a:pt x="2242" y="0"/>
                    <a:pt x="1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8" name="Google Shape;13378;p19"/>
            <p:cNvSpPr/>
            <p:nvPr/>
          </p:nvSpPr>
          <p:spPr>
            <a:xfrm>
              <a:off x="6252875" y="2395250"/>
              <a:ext cx="28025" cy="4225"/>
            </a:xfrm>
            <a:custGeom>
              <a:avLst/>
              <a:gdLst/>
              <a:ahLst/>
              <a:cxnLst/>
              <a:rect l="l" t="t" r="r" b="b"/>
              <a:pathLst>
                <a:path w="1121" h="169" extrusionOk="0">
                  <a:moveTo>
                    <a:pt x="561" y="0"/>
                  </a:moveTo>
                  <a:cubicBezTo>
                    <a:pt x="0" y="112"/>
                    <a:pt x="280" y="168"/>
                    <a:pt x="561" y="168"/>
                  </a:cubicBezTo>
                  <a:cubicBezTo>
                    <a:pt x="841" y="168"/>
                    <a:pt x="1121" y="112"/>
                    <a:pt x="5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9" name="Google Shape;13379;p19"/>
            <p:cNvSpPr/>
            <p:nvPr/>
          </p:nvSpPr>
          <p:spPr>
            <a:xfrm>
              <a:off x="6182825" y="1504375"/>
              <a:ext cx="33650" cy="39250"/>
            </a:xfrm>
            <a:custGeom>
              <a:avLst/>
              <a:gdLst/>
              <a:ahLst/>
              <a:cxnLst/>
              <a:rect l="l" t="t" r="r" b="b"/>
              <a:pathLst>
                <a:path w="1346" h="1570" extrusionOk="0">
                  <a:moveTo>
                    <a:pt x="1" y="1"/>
                  </a:moveTo>
                  <a:cubicBezTo>
                    <a:pt x="449" y="449"/>
                    <a:pt x="449" y="897"/>
                    <a:pt x="1" y="1570"/>
                  </a:cubicBezTo>
                  <a:cubicBezTo>
                    <a:pt x="1346" y="1570"/>
                    <a:pt x="89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0" name="Google Shape;13380;p19"/>
            <p:cNvSpPr/>
            <p:nvPr/>
          </p:nvSpPr>
          <p:spPr>
            <a:xfrm>
              <a:off x="6182825" y="1575700"/>
              <a:ext cx="16850" cy="12750"/>
            </a:xfrm>
            <a:custGeom>
              <a:avLst/>
              <a:gdLst/>
              <a:ahLst/>
              <a:cxnLst/>
              <a:rect l="l" t="t" r="r" b="b"/>
              <a:pathLst>
                <a:path w="674" h="510" extrusionOk="0">
                  <a:moveTo>
                    <a:pt x="317" y="0"/>
                  </a:moveTo>
                  <a:cubicBezTo>
                    <a:pt x="233" y="0"/>
                    <a:pt x="129" y="19"/>
                    <a:pt x="1" y="61"/>
                  </a:cubicBezTo>
                  <a:cubicBezTo>
                    <a:pt x="1" y="285"/>
                    <a:pt x="449" y="510"/>
                    <a:pt x="673" y="510"/>
                  </a:cubicBezTo>
                  <a:cubicBezTo>
                    <a:pt x="673" y="328"/>
                    <a:pt x="673"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1" name="Google Shape;13381;p19"/>
            <p:cNvSpPr/>
            <p:nvPr/>
          </p:nvSpPr>
          <p:spPr>
            <a:xfrm>
              <a:off x="6171625" y="1453950"/>
              <a:ext cx="11225" cy="16850"/>
            </a:xfrm>
            <a:custGeom>
              <a:avLst/>
              <a:gdLst/>
              <a:ahLst/>
              <a:cxnLst/>
              <a:rect l="l" t="t" r="r" b="b"/>
              <a:pathLst>
                <a:path w="449" h="674" extrusionOk="0">
                  <a:moveTo>
                    <a:pt x="1" y="1"/>
                  </a:moveTo>
                  <a:cubicBezTo>
                    <a:pt x="1" y="449"/>
                    <a:pt x="225" y="449"/>
                    <a:pt x="449" y="673"/>
                  </a:cubicBezTo>
                  <a:cubicBezTo>
                    <a:pt x="449" y="225"/>
                    <a:pt x="44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2" name="Google Shape;13382;p19"/>
            <p:cNvSpPr/>
            <p:nvPr/>
          </p:nvSpPr>
          <p:spPr>
            <a:xfrm>
              <a:off x="6160425" y="1589325"/>
              <a:ext cx="16825" cy="26250"/>
            </a:xfrm>
            <a:custGeom>
              <a:avLst/>
              <a:gdLst/>
              <a:ahLst/>
              <a:cxnLst/>
              <a:rect l="l" t="t" r="r" b="b"/>
              <a:pathLst>
                <a:path w="673" h="1050" extrusionOk="0">
                  <a:moveTo>
                    <a:pt x="199" y="0"/>
                  </a:moveTo>
                  <a:cubicBezTo>
                    <a:pt x="153" y="0"/>
                    <a:pt x="90" y="54"/>
                    <a:pt x="0" y="189"/>
                  </a:cubicBezTo>
                  <a:cubicBezTo>
                    <a:pt x="359" y="189"/>
                    <a:pt x="144" y="1049"/>
                    <a:pt x="388" y="1049"/>
                  </a:cubicBezTo>
                  <a:cubicBezTo>
                    <a:pt x="449" y="1049"/>
                    <a:pt x="538" y="996"/>
                    <a:pt x="673" y="861"/>
                  </a:cubicBezTo>
                  <a:cubicBezTo>
                    <a:pt x="314" y="861"/>
                    <a:pt x="386"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3" name="Google Shape;13383;p19"/>
            <p:cNvSpPr/>
            <p:nvPr/>
          </p:nvSpPr>
          <p:spPr>
            <a:xfrm>
              <a:off x="6152025" y="1269050"/>
              <a:ext cx="28025" cy="4250"/>
            </a:xfrm>
            <a:custGeom>
              <a:avLst/>
              <a:gdLst/>
              <a:ahLst/>
              <a:cxnLst/>
              <a:rect l="l" t="t" r="r" b="b"/>
              <a:pathLst>
                <a:path w="1121" h="170" extrusionOk="0">
                  <a:moveTo>
                    <a:pt x="560" y="1"/>
                  </a:moveTo>
                  <a:cubicBezTo>
                    <a:pt x="0" y="113"/>
                    <a:pt x="280" y="169"/>
                    <a:pt x="560" y="169"/>
                  </a:cubicBezTo>
                  <a:cubicBezTo>
                    <a:pt x="841" y="169"/>
                    <a:pt x="1121" y="113"/>
                    <a:pt x="5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4" name="Google Shape;13384;p19"/>
            <p:cNvSpPr/>
            <p:nvPr/>
          </p:nvSpPr>
          <p:spPr>
            <a:xfrm>
              <a:off x="6110000" y="2524125"/>
              <a:ext cx="36050" cy="9275"/>
            </a:xfrm>
            <a:custGeom>
              <a:avLst/>
              <a:gdLst/>
              <a:ahLst/>
              <a:cxnLst/>
              <a:rect l="l" t="t" r="r" b="b"/>
              <a:pathLst>
                <a:path w="1442" h="371" extrusionOk="0">
                  <a:moveTo>
                    <a:pt x="1345" y="0"/>
                  </a:moveTo>
                  <a:lnTo>
                    <a:pt x="1345" y="0"/>
                  </a:lnTo>
                  <a:cubicBezTo>
                    <a:pt x="1243" y="51"/>
                    <a:pt x="1119" y="67"/>
                    <a:pt x="987" y="67"/>
                  </a:cubicBezTo>
                  <a:cubicBezTo>
                    <a:pt x="752" y="67"/>
                    <a:pt x="493" y="15"/>
                    <a:pt x="300" y="15"/>
                  </a:cubicBezTo>
                  <a:cubicBezTo>
                    <a:pt x="123" y="15"/>
                    <a:pt x="0" y="59"/>
                    <a:pt x="0" y="224"/>
                  </a:cubicBezTo>
                  <a:cubicBezTo>
                    <a:pt x="128" y="224"/>
                    <a:pt x="622" y="371"/>
                    <a:pt x="980" y="371"/>
                  </a:cubicBezTo>
                  <a:cubicBezTo>
                    <a:pt x="1249" y="371"/>
                    <a:pt x="1441" y="288"/>
                    <a:pt x="1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5" name="Google Shape;13385;p19"/>
            <p:cNvSpPr/>
            <p:nvPr/>
          </p:nvSpPr>
          <p:spPr>
            <a:xfrm>
              <a:off x="6121200" y="3717525"/>
              <a:ext cx="11225" cy="11250"/>
            </a:xfrm>
            <a:custGeom>
              <a:avLst/>
              <a:gdLst/>
              <a:ahLst/>
              <a:cxnLst/>
              <a:rect l="l" t="t" r="r" b="b"/>
              <a:pathLst>
                <a:path w="449" h="450" extrusionOk="0">
                  <a:moveTo>
                    <a:pt x="1" y="1"/>
                  </a:moveTo>
                  <a:cubicBezTo>
                    <a:pt x="1" y="1"/>
                    <a:pt x="1" y="449"/>
                    <a:pt x="225" y="449"/>
                  </a:cubicBezTo>
                  <a:cubicBezTo>
                    <a:pt x="449" y="449"/>
                    <a:pt x="44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6" name="Google Shape;13386;p19"/>
            <p:cNvSpPr/>
            <p:nvPr/>
          </p:nvSpPr>
          <p:spPr>
            <a:xfrm>
              <a:off x="6100725" y="3681175"/>
              <a:ext cx="14150" cy="8275"/>
            </a:xfrm>
            <a:custGeom>
              <a:avLst/>
              <a:gdLst/>
              <a:ahLst/>
              <a:cxnLst/>
              <a:rect l="l" t="t" r="r" b="b"/>
              <a:pathLst>
                <a:path w="566" h="331" extrusionOk="0">
                  <a:moveTo>
                    <a:pt x="101" y="1"/>
                  </a:moveTo>
                  <a:cubicBezTo>
                    <a:pt x="0" y="1"/>
                    <a:pt x="452" y="331"/>
                    <a:pt x="532" y="331"/>
                  </a:cubicBezTo>
                  <a:cubicBezTo>
                    <a:pt x="566" y="331"/>
                    <a:pt x="535" y="273"/>
                    <a:pt x="371" y="110"/>
                  </a:cubicBezTo>
                  <a:cubicBezTo>
                    <a:pt x="213" y="31"/>
                    <a:pt x="132" y="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7" name="Google Shape;13387;p19"/>
            <p:cNvSpPr/>
            <p:nvPr/>
          </p:nvSpPr>
          <p:spPr>
            <a:xfrm>
              <a:off x="5986725" y="1235450"/>
              <a:ext cx="16850" cy="11225"/>
            </a:xfrm>
            <a:custGeom>
              <a:avLst/>
              <a:gdLst/>
              <a:ahLst/>
              <a:cxnLst/>
              <a:rect l="l" t="t" r="r" b="b"/>
              <a:pathLst>
                <a:path w="674" h="449" extrusionOk="0">
                  <a:moveTo>
                    <a:pt x="449" y="0"/>
                  </a:moveTo>
                  <a:cubicBezTo>
                    <a:pt x="1" y="0"/>
                    <a:pt x="449" y="448"/>
                    <a:pt x="673" y="448"/>
                  </a:cubicBezTo>
                  <a:cubicBezTo>
                    <a:pt x="673" y="448"/>
                    <a:pt x="673"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8" name="Google Shape;13388;p19"/>
            <p:cNvSpPr/>
            <p:nvPr/>
          </p:nvSpPr>
          <p:spPr>
            <a:xfrm>
              <a:off x="5977450" y="1641725"/>
              <a:ext cx="14175" cy="8275"/>
            </a:xfrm>
            <a:custGeom>
              <a:avLst/>
              <a:gdLst/>
              <a:ahLst/>
              <a:cxnLst/>
              <a:rect l="l" t="t" r="r" b="b"/>
              <a:pathLst>
                <a:path w="567" h="331" extrusionOk="0">
                  <a:moveTo>
                    <a:pt x="102" y="1"/>
                  </a:moveTo>
                  <a:cubicBezTo>
                    <a:pt x="1" y="1"/>
                    <a:pt x="452" y="331"/>
                    <a:pt x="532" y="331"/>
                  </a:cubicBezTo>
                  <a:cubicBezTo>
                    <a:pt x="566" y="331"/>
                    <a:pt x="535" y="273"/>
                    <a:pt x="372" y="110"/>
                  </a:cubicBezTo>
                  <a:cubicBezTo>
                    <a:pt x="214" y="31"/>
                    <a:pt x="132"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9" name="Google Shape;13389;p19"/>
            <p:cNvSpPr/>
            <p:nvPr/>
          </p:nvSpPr>
          <p:spPr>
            <a:xfrm>
              <a:off x="5981125" y="2165525"/>
              <a:ext cx="20575" cy="17725"/>
            </a:xfrm>
            <a:custGeom>
              <a:avLst/>
              <a:gdLst/>
              <a:ahLst/>
              <a:cxnLst/>
              <a:rect l="l" t="t" r="r" b="b"/>
              <a:pathLst>
                <a:path w="823" h="709" extrusionOk="0">
                  <a:moveTo>
                    <a:pt x="225" y="1"/>
                  </a:moveTo>
                  <a:cubicBezTo>
                    <a:pt x="225" y="449"/>
                    <a:pt x="1" y="1"/>
                    <a:pt x="1" y="673"/>
                  </a:cubicBezTo>
                  <a:cubicBezTo>
                    <a:pt x="75" y="698"/>
                    <a:pt x="144" y="709"/>
                    <a:pt x="207" y="709"/>
                  </a:cubicBezTo>
                  <a:cubicBezTo>
                    <a:pt x="712" y="709"/>
                    <a:pt x="822" y="1"/>
                    <a:pt x="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0" name="Google Shape;13390;p19"/>
            <p:cNvSpPr/>
            <p:nvPr/>
          </p:nvSpPr>
          <p:spPr>
            <a:xfrm>
              <a:off x="5969925" y="2092700"/>
              <a:ext cx="19225" cy="9275"/>
            </a:xfrm>
            <a:custGeom>
              <a:avLst/>
              <a:gdLst/>
              <a:ahLst/>
              <a:cxnLst/>
              <a:rect l="l" t="t" r="r" b="b"/>
              <a:pathLst>
                <a:path w="769" h="371" extrusionOk="0">
                  <a:moveTo>
                    <a:pt x="673" y="0"/>
                  </a:moveTo>
                  <a:cubicBezTo>
                    <a:pt x="449" y="0"/>
                    <a:pt x="224" y="0"/>
                    <a:pt x="0" y="224"/>
                  </a:cubicBezTo>
                  <a:cubicBezTo>
                    <a:pt x="128" y="224"/>
                    <a:pt x="403" y="371"/>
                    <a:pt x="573" y="371"/>
                  </a:cubicBezTo>
                  <a:cubicBezTo>
                    <a:pt x="700" y="371"/>
                    <a:pt x="769" y="288"/>
                    <a:pt x="6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1" name="Google Shape;13391;p19"/>
            <p:cNvSpPr/>
            <p:nvPr/>
          </p:nvSpPr>
          <p:spPr>
            <a:xfrm>
              <a:off x="5967125" y="2131900"/>
              <a:ext cx="28025" cy="4225"/>
            </a:xfrm>
            <a:custGeom>
              <a:avLst/>
              <a:gdLst/>
              <a:ahLst/>
              <a:cxnLst/>
              <a:rect l="l" t="t" r="r" b="b"/>
              <a:pathLst>
                <a:path w="1121" h="169" extrusionOk="0">
                  <a:moveTo>
                    <a:pt x="561" y="1"/>
                  </a:moveTo>
                  <a:cubicBezTo>
                    <a:pt x="0" y="113"/>
                    <a:pt x="280" y="169"/>
                    <a:pt x="561" y="169"/>
                  </a:cubicBezTo>
                  <a:cubicBezTo>
                    <a:pt x="841" y="169"/>
                    <a:pt x="1121" y="113"/>
                    <a:pt x="5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2" name="Google Shape;13392;p19"/>
            <p:cNvSpPr/>
            <p:nvPr/>
          </p:nvSpPr>
          <p:spPr>
            <a:xfrm>
              <a:off x="5947500" y="4042500"/>
              <a:ext cx="25250" cy="4225"/>
            </a:xfrm>
            <a:custGeom>
              <a:avLst/>
              <a:gdLst/>
              <a:ahLst/>
              <a:cxnLst/>
              <a:rect l="l" t="t" r="r" b="b"/>
              <a:pathLst>
                <a:path w="1010" h="169" extrusionOk="0">
                  <a:moveTo>
                    <a:pt x="449" y="1"/>
                  </a:moveTo>
                  <a:lnTo>
                    <a:pt x="449" y="1"/>
                  </a:lnTo>
                  <a:cubicBezTo>
                    <a:pt x="1" y="113"/>
                    <a:pt x="281" y="169"/>
                    <a:pt x="533" y="169"/>
                  </a:cubicBezTo>
                  <a:cubicBezTo>
                    <a:pt x="785" y="169"/>
                    <a:pt x="1009" y="113"/>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3" name="Google Shape;13393;p19"/>
            <p:cNvSpPr/>
            <p:nvPr/>
          </p:nvSpPr>
          <p:spPr>
            <a:xfrm>
              <a:off x="5947500" y="2131900"/>
              <a:ext cx="11250" cy="11250"/>
            </a:xfrm>
            <a:custGeom>
              <a:avLst/>
              <a:gdLst/>
              <a:ahLst/>
              <a:cxnLst/>
              <a:rect l="l" t="t" r="r" b="b"/>
              <a:pathLst>
                <a:path w="450" h="450" extrusionOk="0">
                  <a:moveTo>
                    <a:pt x="225" y="1"/>
                  </a:moveTo>
                  <a:cubicBezTo>
                    <a:pt x="1" y="1"/>
                    <a:pt x="225" y="449"/>
                    <a:pt x="449" y="449"/>
                  </a:cubicBezTo>
                  <a:cubicBezTo>
                    <a:pt x="449" y="225"/>
                    <a:pt x="449" y="1"/>
                    <a:pt x="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4" name="Google Shape;13394;p19"/>
            <p:cNvSpPr/>
            <p:nvPr/>
          </p:nvSpPr>
          <p:spPr>
            <a:xfrm>
              <a:off x="5927625" y="1638850"/>
              <a:ext cx="31125" cy="13450"/>
            </a:xfrm>
            <a:custGeom>
              <a:avLst/>
              <a:gdLst/>
              <a:ahLst/>
              <a:cxnLst/>
              <a:rect l="l" t="t" r="r" b="b"/>
              <a:pathLst>
                <a:path w="1245" h="538" extrusionOk="0">
                  <a:moveTo>
                    <a:pt x="124" y="1"/>
                  </a:moveTo>
                  <a:cubicBezTo>
                    <a:pt x="0" y="371"/>
                    <a:pt x="352" y="537"/>
                    <a:pt x="656" y="537"/>
                  </a:cubicBezTo>
                  <a:cubicBezTo>
                    <a:pt x="905" y="537"/>
                    <a:pt x="1121" y="426"/>
                    <a:pt x="1020" y="225"/>
                  </a:cubicBezTo>
                  <a:cubicBezTo>
                    <a:pt x="348" y="225"/>
                    <a:pt x="1244" y="1"/>
                    <a:pt x="1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5" name="Google Shape;13395;p19"/>
            <p:cNvSpPr/>
            <p:nvPr/>
          </p:nvSpPr>
          <p:spPr>
            <a:xfrm>
              <a:off x="5927750" y="1753925"/>
              <a:ext cx="16250" cy="13825"/>
            </a:xfrm>
            <a:custGeom>
              <a:avLst/>
              <a:gdLst/>
              <a:ahLst/>
              <a:cxnLst/>
              <a:rect l="l" t="t" r="r" b="b"/>
              <a:pathLst>
                <a:path w="650" h="553" extrusionOk="0">
                  <a:moveTo>
                    <a:pt x="435" y="1"/>
                  </a:moveTo>
                  <a:cubicBezTo>
                    <a:pt x="239" y="1"/>
                    <a:pt x="0" y="411"/>
                    <a:pt x="567" y="552"/>
                  </a:cubicBezTo>
                  <a:cubicBezTo>
                    <a:pt x="649" y="140"/>
                    <a:pt x="550"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6" name="Google Shape;13396;p19"/>
            <p:cNvSpPr/>
            <p:nvPr/>
          </p:nvSpPr>
          <p:spPr>
            <a:xfrm>
              <a:off x="5917550" y="2237500"/>
              <a:ext cx="25575" cy="12975"/>
            </a:xfrm>
            <a:custGeom>
              <a:avLst/>
              <a:gdLst/>
              <a:ahLst/>
              <a:cxnLst/>
              <a:rect l="l" t="t" r="r" b="b"/>
              <a:pathLst>
                <a:path w="1023" h="519" extrusionOk="0">
                  <a:moveTo>
                    <a:pt x="181" y="0"/>
                  </a:moveTo>
                  <a:cubicBezTo>
                    <a:pt x="0" y="0"/>
                    <a:pt x="604" y="518"/>
                    <a:pt x="872" y="518"/>
                  </a:cubicBezTo>
                  <a:cubicBezTo>
                    <a:pt x="969" y="518"/>
                    <a:pt x="1022" y="449"/>
                    <a:pt x="975" y="259"/>
                  </a:cubicBezTo>
                  <a:lnTo>
                    <a:pt x="751" y="259"/>
                  </a:lnTo>
                  <a:cubicBezTo>
                    <a:pt x="419" y="70"/>
                    <a:pt x="248"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7" name="Google Shape;13397;p19"/>
            <p:cNvSpPr/>
            <p:nvPr/>
          </p:nvSpPr>
          <p:spPr>
            <a:xfrm>
              <a:off x="5915500" y="1693750"/>
              <a:ext cx="9625" cy="12375"/>
            </a:xfrm>
            <a:custGeom>
              <a:avLst/>
              <a:gdLst/>
              <a:ahLst/>
              <a:cxnLst/>
              <a:rect l="l" t="t" r="r" b="b"/>
              <a:pathLst>
                <a:path w="385" h="495" extrusionOk="0">
                  <a:moveTo>
                    <a:pt x="90" y="0"/>
                  </a:moveTo>
                  <a:cubicBezTo>
                    <a:pt x="0" y="0"/>
                    <a:pt x="192" y="494"/>
                    <a:pt x="384" y="494"/>
                  </a:cubicBezTo>
                  <a:cubicBezTo>
                    <a:pt x="384" y="270"/>
                    <a:pt x="384" y="46"/>
                    <a:pt x="160" y="46"/>
                  </a:cubicBezTo>
                  <a:cubicBezTo>
                    <a:pt x="128" y="14"/>
                    <a:pt x="105"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8" name="Google Shape;13398;p19"/>
            <p:cNvSpPr/>
            <p:nvPr/>
          </p:nvSpPr>
          <p:spPr>
            <a:xfrm>
              <a:off x="5813050" y="3997675"/>
              <a:ext cx="22425" cy="16850"/>
            </a:xfrm>
            <a:custGeom>
              <a:avLst/>
              <a:gdLst/>
              <a:ahLst/>
              <a:cxnLst/>
              <a:rect l="l" t="t" r="r" b="b"/>
              <a:pathLst>
                <a:path w="897" h="674" extrusionOk="0">
                  <a:moveTo>
                    <a:pt x="0" y="1"/>
                  </a:moveTo>
                  <a:cubicBezTo>
                    <a:pt x="0" y="225"/>
                    <a:pt x="224" y="449"/>
                    <a:pt x="448" y="673"/>
                  </a:cubicBezTo>
                  <a:cubicBezTo>
                    <a:pt x="897" y="673"/>
                    <a:pt x="44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9" name="Google Shape;13399;p19"/>
            <p:cNvSpPr/>
            <p:nvPr/>
          </p:nvSpPr>
          <p:spPr>
            <a:xfrm>
              <a:off x="5772075" y="1756525"/>
              <a:ext cx="24825" cy="6475"/>
            </a:xfrm>
            <a:custGeom>
              <a:avLst/>
              <a:gdLst/>
              <a:ahLst/>
              <a:cxnLst/>
              <a:rect l="l" t="t" r="r" b="b"/>
              <a:pathLst>
                <a:path w="993" h="259" extrusionOk="0">
                  <a:moveTo>
                    <a:pt x="518" y="0"/>
                  </a:moveTo>
                  <a:lnTo>
                    <a:pt x="518" y="0"/>
                  </a:lnTo>
                  <a:cubicBezTo>
                    <a:pt x="1" y="129"/>
                    <a:pt x="454" y="259"/>
                    <a:pt x="715" y="259"/>
                  </a:cubicBezTo>
                  <a:cubicBezTo>
                    <a:pt x="905" y="259"/>
                    <a:pt x="992" y="190"/>
                    <a:pt x="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0" name="Google Shape;13400;p19"/>
            <p:cNvSpPr/>
            <p:nvPr/>
          </p:nvSpPr>
          <p:spPr>
            <a:xfrm>
              <a:off x="5684175" y="1902200"/>
              <a:ext cx="9625" cy="12375"/>
            </a:xfrm>
            <a:custGeom>
              <a:avLst/>
              <a:gdLst/>
              <a:ahLst/>
              <a:cxnLst/>
              <a:rect l="l" t="t" r="r" b="b"/>
              <a:pathLst>
                <a:path w="385" h="495" extrusionOk="0">
                  <a:moveTo>
                    <a:pt x="0" y="0"/>
                  </a:moveTo>
                  <a:cubicBezTo>
                    <a:pt x="0" y="224"/>
                    <a:pt x="0" y="448"/>
                    <a:pt x="224" y="448"/>
                  </a:cubicBezTo>
                  <a:cubicBezTo>
                    <a:pt x="256" y="480"/>
                    <a:pt x="279" y="494"/>
                    <a:pt x="294" y="494"/>
                  </a:cubicBezTo>
                  <a:cubicBezTo>
                    <a:pt x="385" y="494"/>
                    <a:pt x="192"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1" name="Google Shape;13401;p19"/>
            <p:cNvSpPr/>
            <p:nvPr/>
          </p:nvSpPr>
          <p:spPr>
            <a:xfrm>
              <a:off x="5615075" y="1834950"/>
              <a:ext cx="18700" cy="10000"/>
            </a:xfrm>
            <a:custGeom>
              <a:avLst/>
              <a:gdLst/>
              <a:ahLst/>
              <a:cxnLst/>
              <a:rect l="l" t="t" r="r" b="b"/>
              <a:pathLst>
                <a:path w="748" h="400" extrusionOk="0">
                  <a:moveTo>
                    <a:pt x="747" y="1"/>
                  </a:moveTo>
                  <a:cubicBezTo>
                    <a:pt x="0" y="1"/>
                    <a:pt x="249" y="399"/>
                    <a:pt x="498" y="399"/>
                  </a:cubicBezTo>
                  <a:cubicBezTo>
                    <a:pt x="623" y="399"/>
                    <a:pt x="747" y="300"/>
                    <a:pt x="7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2" name="Google Shape;13402;p19"/>
            <p:cNvSpPr/>
            <p:nvPr/>
          </p:nvSpPr>
          <p:spPr>
            <a:xfrm>
              <a:off x="5560900" y="1157000"/>
              <a:ext cx="22450" cy="50450"/>
            </a:xfrm>
            <a:custGeom>
              <a:avLst/>
              <a:gdLst/>
              <a:ahLst/>
              <a:cxnLst/>
              <a:rect l="l" t="t" r="r" b="b"/>
              <a:pathLst>
                <a:path w="898" h="2018" extrusionOk="0">
                  <a:moveTo>
                    <a:pt x="1" y="1"/>
                  </a:moveTo>
                  <a:lnTo>
                    <a:pt x="1" y="1"/>
                  </a:lnTo>
                  <a:cubicBezTo>
                    <a:pt x="449" y="449"/>
                    <a:pt x="1" y="1569"/>
                    <a:pt x="673" y="2018"/>
                  </a:cubicBezTo>
                  <a:cubicBezTo>
                    <a:pt x="673" y="1345"/>
                    <a:pt x="897" y="44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3" name="Google Shape;13403;p19"/>
            <p:cNvSpPr/>
            <p:nvPr/>
          </p:nvSpPr>
          <p:spPr>
            <a:xfrm>
              <a:off x="5560900" y="1213025"/>
              <a:ext cx="11225" cy="11250"/>
            </a:xfrm>
            <a:custGeom>
              <a:avLst/>
              <a:gdLst/>
              <a:ahLst/>
              <a:cxnLst/>
              <a:rect l="l" t="t" r="r" b="b"/>
              <a:pathLst>
                <a:path w="449" h="450" extrusionOk="0">
                  <a:moveTo>
                    <a:pt x="225" y="1"/>
                  </a:moveTo>
                  <a:cubicBezTo>
                    <a:pt x="1" y="1"/>
                    <a:pt x="225" y="449"/>
                    <a:pt x="449" y="449"/>
                  </a:cubicBezTo>
                  <a:cubicBezTo>
                    <a:pt x="449" y="225"/>
                    <a:pt x="449" y="1"/>
                    <a:pt x="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4" name="Google Shape;13404;p19"/>
            <p:cNvSpPr/>
            <p:nvPr/>
          </p:nvSpPr>
          <p:spPr>
            <a:xfrm>
              <a:off x="5555300" y="2014250"/>
              <a:ext cx="11225" cy="11225"/>
            </a:xfrm>
            <a:custGeom>
              <a:avLst/>
              <a:gdLst/>
              <a:ahLst/>
              <a:cxnLst/>
              <a:rect l="l" t="t" r="r" b="b"/>
              <a:pathLst>
                <a:path w="449" h="449" extrusionOk="0">
                  <a:moveTo>
                    <a:pt x="225" y="0"/>
                  </a:moveTo>
                  <a:cubicBezTo>
                    <a:pt x="1" y="0"/>
                    <a:pt x="225" y="449"/>
                    <a:pt x="449" y="449"/>
                  </a:cubicBezTo>
                  <a:cubicBezTo>
                    <a:pt x="449" y="225"/>
                    <a:pt x="449"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5" name="Google Shape;13405;p19"/>
            <p:cNvSpPr/>
            <p:nvPr/>
          </p:nvSpPr>
          <p:spPr>
            <a:xfrm>
              <a:off x="5537050" y="1274675"/>
              <a:ext cx="24975" cy="10625"/>
            </a:xfrm>
            <a:custGeom>
              <a:avLst/>
              <a:gdLst/>
              <a:ahLst/>
              <a:cxnLst/>
              <a:rect l="l" t="t" r="r" b="b"/>
              <a:pathLst>
                <a:path w="999" h="425" extrusionOk="0">
                  <a:moveTo>
                    <a:pt x="507" y="0"/>
                  </a:moveTo>
                  <a:lnTo>
                    <a:pt x="507" y="0"/>
                  </a:lnTo>
                  <a:cubicBezTo>
                    <a:pt x="1" y="304"/>
                    <a:pt x="134" y="424"/>
                    <a:pt x="350" y="424"/>
                  </a:cubicBezTo>
                  <a:cubicBezTo>
                    <a:pt x="613" y="424"/>
                    <a:pt x="998" y="246"/>
                    <a:pt x="5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6" name="Google Shape;13406;p19"/>
            <p:cNvSpPr/>
            <p:nvPr/>
          </p:nvSpPr>
          <p:spPr>
            <a:xfrm>
              <a:off x="5396200" y="2316800"/>
              <a:ext cx="19850" cy="14825"/>
            </a:xfrm>
            <a:custGeom>
              <a:avLst/>
              <a:gdLst/>
              <a:ahLst/>
              <a:cxnLst/>
              <a:rect l="l" t="t" r="r" b="b"/>
              <a:pathLst>
                <a:path w="794" h="593" extrusionOk="0">
                  <a:moveTo>
                    <a:pt x="313" y="1"/>
                  </a:moveTo>
                  <a:cubicBezTo>
                    <a:pt x="1" y="417"/>
                    <a:pt x="173" y="592"/>
                    <a:pt x="356" y="592"/>
                  </a:cubicBezTo>
                  <a:cubicBezTo>
                    <a:pt x="567" y="592"/>
                    <a:pt x="793" y="361"/>
                    <a:pt x="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7" name="Google Shape;13407;p19"/>
            <p:cNvSpPr/>
            <p:nvPr/>
          </p:nvSpPr>
          <p:spPr>
            <a:xfrm>
              <a:off x="5308775" y="3103675"/>
              <a:ext cx="26925" cy="14375"/>
            </a:xfrm>
            <a:custGeom>
              <a:avLst/>
              <a:gdLst/>
              <a:ahLst/>
              <a:cxnLst/>
              <a:rect l="l" t="t" r="r" b="b"/>
              <a:pathLst>
                <a:path w="1077" h="575" extrusionOk="0">
                  <a:moveTo>
                    <a:pt x="201" y="1"/>
                  </a:moveTo>
                  <a:cubicBezTo>
                    <a:pt x="117" y="1"/>
                    <a:pt x="45" y="37"/>
                    <a:pt x="0" y="126"/>
                  </a:cubicBezTo>
                  <a:cubicBezTo>
                    <a:pt x="449" y="126"/>
                    <a:pt x="449" y="574"/>
                    <a:pt x="897" y="574"/>
                  </a:cubicBezTo>
                  <a:cubicBezTo>
                    <a:pt x="1076" y="574"/>
                    <a:pt x="538" y="1"/>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8" name="Google Shape;13408;p19"/>
            <p:cNvSpPr/>
            <p:nvPr/>
          </p:nvSpPr>
          <p:spPr>
            <a:xfrm>
              <a:off x="5263950" y="3074950"/>
              <a:ext cx="28050" cy="15725"/>
            </a:xfrm>
            <a:custGeom>
              <a:avLst/>
              <a:gdLst/>
              <a:ahLst/>
              <a:cxnLst/>
              <a:rect l="l" t="t" r="r" b="b"/>
              <a:pathLst>
                <a:path w="1122" h="629" extrusionOk="0">
                  <a:moveTo>
                    <a:pt x="239" y="1"/>
                  </a:moveTo>
                  <a:cubicBezTo>
                    <a:pt x="141" y="1"/>
                    <a:pt x="57" y="43"/>
                    <a:pt x="1" y="155"/>
                  </a:cubicBezTo>
                  <a:cubicBezTo>
                    <a:pt x="164" y="155"/>
                    <a:pt x="445" y="629"/>
                    <a:pt x="759" y="629"/>
                  </a:cubicBezTo>
                  <a:cubicBezTo>
                    <a:pt x="877" y="629"/>
                    <a:pt x="999" y="562"/>
                    <a:pt x="1121" y="379"/>
                  </a:cubicBezTo>
                  <a:cubicBezTo>
                    <a:pt x="953" y="379"/>
                    <a:pt x="533" y="1"/>
                    <a:pt x="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9" name="Google Shape;13409;p19"/>
            <p:cNvSpPr/>
            <p:nvPr/>
          </p:nvSpPr>
          <p:spPr>
            <a:xfrm>
              <a:off x="5100825" y="2899500"/>
              <a:ext cx="24800" cy="6500"/>
            </a:xfrm>
            <a:custGeom>
              <a:avLst/>
              <a:gdLst/>
              <a:ahLst/>
              <a:cxnLst/>
              <a:rect l="l" t="t" r="r" b="b"/>
              <a:pathLst>
                <a:path w="992" h="260" extrusionOk="0">
                  <a:moveTo>
                    <a:pt x="474" y="1"/>
                  </a:moveTo>
                  <a:cubicBezTo>
                    <a:pt x="1" y="190"/>
                    <a:pt x="88" y="260"/>
                    <a:pt x="278" y="260"/>
                  </a:cubicBezTo>
                  <a:cubicBezTo>
                    <a:pt x="538" y="260"/>
                    <a:pt x="992" y="130"/>
                    <a:pt x="4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0" name="Google Shape;13410;p19"/>
            <p:cNvSpPr/>
            <p:nvPr/>
          </p:nvSpPr>
          <p:spPr>
            <a:xfrm>
              <a:off x="5079050" y="1829350"/>
              <a:ext cx="25250" cy="4225"/>
            </a:xfrm>
            <a:custGeom>
              <a:avLst/>
              <a:gdLst/>
              <a:ahLst/>
              <a:cxnLst/>
              <a:rect l="l" t="t" r="r" b="b"/>
              <a:pathLst>
                <a:path w="1010" h="169" extrusionOk="0">
                  <a:moveTo>
                    <a:pt x="449" y="1"/>
                  </a:moveTo>
                  <a:cubicBezTo>
                    <a:pt x="1" y="113"/>
                    <a:pt x="281" y="169"/>
                    <a:pt x="533" y="169"/>
                  </a:cubicBezTo>
                  <a:cubicBezTo>
                    <a:pt x="785" y="169"/>
                    <a:pt x="1009" y="113"/>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1" name="Google Shape;13411;p19"/>
            <p:cNvSpPr/>
            <p:nvPr/>
          </p:nvSpPr>
          <p:spPr>
            <a:xfrm>
              <a:off x="5067850" y="3952100"/>
              <a:ext cx="33650" cy="13850"/>
            </a:xfrm>
            <a:custGeom>
              <a:avLst/>
              <a:gdLst/>
              <a:ahLst/>
              <a:cxnLst/>
              <a:rect l="l" t="t" r="r" b="b"/>
              <a:pathLst>
                <a:path w="1346" h="554" extrusionOk="0">
                  <a:moveTo>
                    <a:pt x="244" y="0"/>
                  </a:moveTo>
                  <a:cubicBezTo>
                    <a:pt x="145" y="0"/>
                    <a:pt x="64" y="65"/>
                    <a:pt x="0" y="255"/>
                  </a:cubicBezTo>
                  <a:cubicBezTo>
                    <a:pt x="150" y="255"/>
                    <a:pt x="698" y="554"/>
                    <a:pt x="1046" y="554"/>
                  </a:cubicBezTo>
                  <a:cubicBezTo>
                    <a:pt x="1221" y="554"/>
                    <a:pt x="1345" y="479"/>
                    <a:pt x="1345" y="255"/>
                  </a:cubicBezTo>
                  <a:lnTo>
                    <a:pt x="1345" y="255"/>
                  </a:lnTo>
                  <a:cubicBezTo>
                    <a:pt x="1267" y="281"/>
                    <a:pt x="1192" y="292"/>
                    <a:pt x="1120" y="292"/>
                  </a:cubicBezTo>
                  <a:cubicBezTo>
                    <a:pt x="747" y="292"/>
                    <a:pt x="455" y="0"/>
                    <a:pt x="2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2" name="Google Shape;13412;p19"/>
            <p:cNvSpPr/>
            <p:nvPr/>
          </p:nvSpPr>
          <p:spPr>
            <a:xfrm>
              <a:off x="4950175" y="4479525"/>
              <a:ext cx="72875" cy="61675"/>
            </a:xfrm>
            <a:custGeom>
              <a:avLst/>
              <a:gdLst/>
              <a:ahLst/>
              <a:cxnLst/>
              <a:rect l="l" t="t" r="r" b="b"/>
              <a:pathLst>
                <a:path w="2915" h="2467" extrusionOk="0">
                  <a:moveTo>
                    <a:pt x="2914" y="1"/>
                  </a:moveTo>
                  <a:cubicBezTo>
                    <a:pt x="1794" y="449"/>
                    <a:pt x="673" y="1345"/>
                    <a:pt x="1" y="2466"/>
                  </a:cubicBezTo>
                  <a:cubicBezTo>
                    <a:pt x="1122" y="2018"/>
                    <a:pt x="2242" y="1121"/>
                    <a:pt x="29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3" name="Google Shape;13413;p19"/>
            <p:cNvSpPr/>
            <p:nvPr/>
          </p:nvSpPr>
          <p:spPr>
            <a:xfrm>
              <a:off x="4989400" y="3594275"/>
              <a:ext cx="22450" cy="9975"/>
            </a:xfrm>
            <a:custGeom>
              <a:avLst/>
              <a:gdLst/>
              <a:ahLst/>
              <a:cxnLst/>
              <a:rect l="l" t="t" r="r" b="b"/>
              <a:pathLst>
                <a:path w="898" h="399" extrusionOk="0">
                  <a:moveTo>
                    <a:pt x="897" y="0"/>
                  </a:moveTo>
                  <a:cubicBezTo>
                    <a:pt x="1" y="0"/>
                    <a:pt x="300" y="399"/>
                    <a:pt x="598" y="399"/>
                  </a:cubicBezTo>
                  <a:cubicBezTo>
                    <a:pt x="748" y="399"/>
                    <a:pt x="897" y="299"/>
                    <a:pt x="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4" name="Google Shape;13414;p19"/>
            <p:cNvSpPr/>
            <p:nvPr/>
          </p:nvSpPr>
          <p:spPr>
            <a:xfrm>
              <a:off x="4989400" y="3812775"/>
              <a:ext cx="16850" cy="5625"/>
            </a:xfrm>
            <a:custGeom>
              <a:avLst/>
              <a:gdLst/>
              <a:ahLst/>
              <a:cxnLst/>
              <a:rect l="l" t="t" r="r" b="b"/>
              <a:pathLst>
                <a:path w="674" h="225" extrusionOk="0">
                  <a:moveTo>
                    <a:pt x="1" y="1"/>
                  </a:moveTo>
                  <a:cubicBezTo>
                    <a:pt x="1" y="1"/>
                    <a:pt x="1" y="225"/>
                    <a:pt x="225" y="225"/>
                  </a:cubicBezTo>
                  <a:cubicBezTo>
                    <a:pt x="673" y="225"/>
                    <a:pt x="44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5" name="Google Shape;13415;p19"/>
            <p:cNvSpPr/>
            <p:nvPr/>
          </p:nvSpPr>
          <p:spPr>
            <a:xfrm>
              <a:off x="4983800" y="2725825"/>
              <a:ext cx="11225" cy="11225"/>
            </a:xfrm>
            <a:custGeom>
              <a:avLst/>
              <a:gdLst/>
              <a:ahLst/>
              <a:cxnLst/>
              <a:rect l="l" t="t" r="r" b="b"/>
              <a:pathLst>
                <a:path w="449" h="449" extrusionOk="0">
                  <a:moveTo>
                    <a:pt x="1" y="0"/>
                  </a:moveTo>
                  <a:cubicBezTo>
                    <a:pt x="1" y="224"/>
                    <a:pt x="1" y="448"/>
                    <a:pt x="225" y="448"/>
                  </a:cubicBezTo>
                  <a:cubicBezTo>
                    <a:pt x="449" y="448"/>
                    <a:pt x="225"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6" name="Google Shape;13416;p19"/>
            <p:cNvSpPr/>
            <p:nvPr/>
          </p:nvSpPr>
          <p:spPr>
            <a:xfrm>
              <a:off x="4965250" y="2696075"/>
              <a:ext cx="22450" cy="12950"/>
            </a:xfrm>
            <a:custGeom>
              <a:avLst/>
              <a:gdLst/>
              <a:ahLst/>
              <a:cxnLst/>
              <a:rect l="l" t="t" r="r" b="b"/>
              <a:pathLst>
                <a:path w="898" h="518" extrusionOk="0">
                  <a:moveTo>
                    <a:pt x="620" y="0"/>
                  </a:moveTo>
                  <a:cubicBezTo>
                    <a:pt x="380" y="0"/>
                    <a:pt x="1" y="259"/>
                    <a:pt x="519" y="518"/>
                  </a:cubicBezTo>
                  <a:cubicBezTo>
                    <a:pt x="897" y="139"/>
                    <a:pt x="796" y="0"/>
                    <a:pt x="6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7" name="Google Shape;13417;p19"/>
            <p:cNvSpPr/>
            <p:nvPr/>
          </p:nvSpPr>
          <p:spPr>
            <a:xfrm>
              <a:off x="4935775" y="2859150"/>
              <a:ext cx="25650" cy="12375"/>
            </a:xfrm>
            <a:custGeom>
              <a:avLst/>
              <a:gdLst/>
              <a:ahLst/>
              <a:cxnLst/>
              <a:rect l="l" t="t" r="r" b="b"/>
              <a:pathLst>
                <a:path w="1026" h="495" extrusionOk="0">
                  <a:moveTo>
                    <a:pt x="824" y="0"/>
                  </a:moveTo>
                  <a:cubicBezTo>
                    <a:pt x="412" y="0"/>
                    <a:pt x="1" y="494"/>
                    <a:pt x="577" y="494"/>
                  </a:cubicBezTo>
                  <a:cubicBezTo>
                    <a:pt x="577" y="270"/>
                    <a:pt x="1025" y="270"/>
                    <a:pt x="1025" y="46"/>
                  </a:cubicBezTo>
                  <a:cubicBezTo>
                    <a:pt x="961" y="14"/>
                    <a:pt x="893" y="0"/>
                    <a:pt x="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8" name="Google Shape;13418;p19"/>
            <p:cNvSpPr/>
            <p:nvPr/>
          </p:nvSpPr>
          <p:spPr>
            <a:xfrm>
              <a:off x="4849325" y="3835200"/>
              <a:ext cx="11250" cy="11225"/>
            </a:xfrm>
            <a:custGeom>
              <a:avLst/>
              <a:gdLst/>
              <a:ahLst/>
              <a:cxnLst/>
              <a:rect l="l" t="t" r="r" b="b"/>
              <a:pathLst>
                <a:path w="450" h="449" extrusionOk="0">
                  <a:moveTo>
                    <a:pt x="1" y="0"/>
                  </a:moveTo>
                  <a:cubicBezTo>
                    <a:pt x="1" y="224"/>
                    <a:pt x="1" y="449"/>
                    <a:pt x="449" y="449"/>
                  </a:cubicBezTo>
                  <a:cubicBezTo>
                    <a:pt x="449" y="224"/>
                    <a:pt x="44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9" name="Google Shape;13419;p19"/>
            <p:cNvSpPr/>
            <p:nvPr/>
          </p:nvSpPr>
          <p:spPr>
            <a:xfrm>
              <a:off x="4814750" y="2847525"/>
              <a:ext cx="34600" cy="10875"/>
            </a:xfrm>
            <a:custGeom>
              <a:avLst/>
              <a:gdLst/>
              <a:ahLst/>
              <a:cxnLst/>
              <a:rect l="l" t="t" r="r" b="b"/>
              <a:pathLst>
                <a:path w="1384" h="435" extrusionOk="0">
                  <a:moveTo>
                    <a:pt x="509" y="0"/>
                  </a:moveTo>
                  <a:cubicBezTo>
                    <a:pt x="434" y="0"/>
                    <a:pt x="353" y="18"/>
                    <a:pt x="263" y="63"/>
                  </a:cubicBezTo>
                  <a:cubicBezTo>
                    <a:pt x="1" y="325"/>
                    <a:pt x="430" y="434"/>
                    <a:pt x="831" y="434"/>
                  </a:cubicBezTo>
                  <a:cubicBezTo>
                    <a:pt x="1115" y="434"/>
                    <a:pt x="1384" y="380"/>
                    <a:pt x="1384" y="287"/>
                  </a:cubicBezTo>
                  <a:cubicBezTo>
                    <a:pt x="1025" y="287"/>
                    <a:pt x="810" y="0"/>
                    <a:pt x="5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0" name="Google Shape;13420;p19"/>
            <p:cNvSpPr/>
            <p:nvPr/>
          </p:nvSpPr>
          <p:spPr>
            <a:xfrm>
              <a:off x="4815725" y="3149775"/>
              <a:ext cx="28025" cy="13875"/>
            </a:xfrm>
            <a:custGeom>
              <a:avLst/>
              <a:gdLst/>
              <a:ahLst/>
              <a:cxnLst/>
              <a:rect l="l" t="t" r="r" b="b"/>
              <a:pathLst>
                <a:path w="1121" h="555" extrusionOk="0">
                  <a:moveTo>
                    <a:pt x="291" y="0"/>
                  </a:moveTo>
                  <a:cubicBezTo>
                    <a:pt x="174" y="0"/>
                    <a:pt x="75" y="75"/>
                    <a:pt x="0" y="299"/>
                  </a:cubicBezTo>
                  <a:cubicBezTo>
                    <a:pt x="26" y="273"/>
                    <a:pt x="55" y="262"/>
                    <a:pt x="87" y="262"/>
                  </a:cubicBezTo>
                  <a:cubicBezTo>
                    <a:pt x="251" y="262"/>
                    <a:pt x="487" y="554"/>
                    <a:pt x="745" y="554"/>
                  </a:cubicBezTo>
                  <a:cubicBezTo>
                    <a:pt x="867" y="554"/>
                    <a:pt x="994" y="489"/>
                    <a:pt x="1121" y="299"/>
                  </a:cubicBezTo>
                  <a:cubicBezTo>
                    <a:pt x="822" y="299"/>
                    <a:pt x="523"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1" name="Google Shape;13421;p19"/>
            <p:cNvSpPr/>
            <p:nvPr/>
          </p:nvSpPr>
          <p:spPr>
            <a:xfrm>
              <a:off x="4817650" y="3524300"/>
              <a:ext cx="14150" cy="8275"/>
            </a:xfrm>
            <a:custGeom>
              <a:avLst/>
              <a:gdLst/>
              <a:ahLst/>
              <a:cxnLst/>
              <a:rect l="l" t="t" r="r" b="b"/>
              <a:pathLst>
                <a:path w="566" h="331" extrusionOk="0">
                  <a:moveTo>
                    <a:pt x="101" y="1"/>
                  </a:moveTo>
                  <a:cubicBezTo>
                    <a:pt x="0" y="1"/>
                    <a:pt x="452" y="331"/>
                    <a:pt x="532" y="331"/>
                  </a:cubicBezTo>
                  <a:cubicBezTo>
                    <a:pt x="566" y="331"/>
                    <a:pt x="535" y="273"/>
                    <a:pt x="371" y="110"/>
                  </a:cubicBezTo>
                  <a:cubicBezTo>
                    <a:pt x="214" y="31"/>
                    <a:pt x="132" y="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2" name="Google Shape;13422;p19"/>
            <p:cNvSpPr/>
            <p:nvPr/>
          </p:nvSpPr>
          <p:spPr>
            <a:xfrm>
              <a:off x="4784900" y="3235675"/>
              <a:ext cx="28050" cy="4225"/>
            </a:xfrm>
            <a:custGeom>
              <a:avLst/>
              <a:gdLst/>
              <a:ahLst/>
              <a:cxnLst/>
              <a:rect l="l" t="t" r="r" b="b"/>
              <a:pathLst>
                <a:path w="1122" h="169" extrusionOk="0">
                  <a:moveTo>
                    <a:pt x="561" y="1"/>
                  </a:moveTo>
                  <a:cubicBezTo>
                    <a:pt x="0" y="113"/>
                    <a:pt x="281" y="169"/>
                    <a:pt x="561" y="169"/>
                  </a:cubicBezTo>
                  <a:cubicBezTo>
                    <a:pt x="841" y="169"/>
                    <a:pt x="1121" y="113"/>
                    <a:pt x="5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3" name="Google Shape;13423;p19"/>
            <p:cNvSpPr/>
            <p:nvPr/>
          </p:nvSpPr>
          <p:spPr>
            <a:xfrm>
              <a:off x="4759675" y="2154325"/>
              <a:ext cx="33650" cy="28025"/>
            </a:xfrm>
            <a:custGeom>
              <a:avLst/>
              <a:gdLst/>
              <a:ahLst/>
              <a:cxnLst/>
              <a:rect l="l" t="t" r="r" b="b"/>
              <a:pathLst>
                <a:path w="1346" h="1121" extrusionOk="0">
                  <a:moveTo>
                    <a:pt x="449" y="0"/>
                  </a:moveTo>
                  <a:cubicBezTo>
                    <a:pt x="225" y="0"/>
                    <a:pt x="1" y="1121"/>
                    <a:pt x="449" y="1121"/>
                  </a:cubicBezTo>
                  <a:cubicBezTo>
                    <a:pt x="449" y="673"/>
                    <a:pt x="1346" y="224"/>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4" name="Google Shape;13424;p19"/>
            <p:cNvSpPr/>
            <p:nvPr/>
          </p:nvSpPr>
          <p:spPr>
            <a:xfrm>
              <a:off x="4765300" y="4301475"/>
              <a:ext cx="22425" cy="10000"/>
            </a:xfrm>
            <a:custGeom>
              <a:avLst/>
              <a:gdLst/>
              <a:ahLst/>
              <a:cxnLst/>
              <a:rect l="l" t="t" r="r" b="b"/>
              <a:pathLst>
                <a:path w="897" h="400" extrusionOk="0">
                  <a:moveTo>
                    <a:pt x="299" y="1"/>
                  </a:moveTo>
                  <a:cubicBezTo>
                    <a:pt x="149" y="1"/>
                    <a:pt x="0" y="100"/>
                    <a:pt x="0" y="399"/>
                  </a:cubicBezTo>
                  <a:cubicBezTo>
                    <a:pt x="897" y="399"/>
                    <a:pt x="598"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5" name="Google Shape;13425;p19"/>
            <p:cNvSpPr/>
            <p:nvPr/>
          </p:nvSpPr>
          <p:spPr>
            <a:xfrm>
              <a:off x="4746625" y="1919000"/>
              <a:ext cx="18700" cy="9975"/>
            </a:xfrm>
            <a:custGeom>
              <a:avLst/>
              <a:gdLst/>
              <a:ahLst/>
              <a:cxnLst/>
              <a:rect l="l" t="t" r="r" b="b"/>
              <a:pathLst>
                <a:path w="748" h="399" extrusionOk="0">
                  <a:moveTo>
                    <a:pt x="747" y="0"/>
                  </a:moveTo>
                  <a:cubicBezTo>
                    <a:pt x="0" y="0"/>
                    <a:pt x="249" y="399"/>
                    <a:pt x="498" y="399"/>
                  </a:cubicBezTo>
                  <a:cubicBezTo>
                    <a:pt x="623" y="399"/>
                    <a:pt x="747" y="299"/>
                    <a:pt x="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6" name="Google Shape;13426;p19"/>
            <p:cNvSpPr/>
            <p:nvPr/>
          </p:nvSpPr>
          <p:spPr>
            <a:xfrm>
              <a:off x="4731675" y="4317050"/>
              <a:ext cx="22425" cy="5625"/>
            </a:xfrm>
            <a:custGeom>
              <a:avLst/>
              <a:gdLst/>
              <a:ahLst/>
              <a:cxnLst/>
              <a:rect l="l" t="t" r="r" b="b"/>
              <a:pathLst>
                <a:path w="897" h="225" extrusionOk="0">
                  <a:moveTo>
                    <a:pt x="897" y="0"/>
                  </a:moveTo>
                  <a:cubicBezTo>
                    <a:pt x="449" y="0"/>
                    <a:pt x="224" y="0"/>
                    <a:pt x="0" y="224"/>
                  </a:cubicBezTo>
                  <a:cubicBezTo>
                    <a:pt x="449" y="224"/>
                    <a:pt x="673" y="224"/>
                    <a:pt x="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7" name="Google Shape;13427;p19"/>
            <p:cNvSpPr/>
            <p:nvPr/>
          </p:nvSpPr>
          <p:spPr>
            <a:xfrm>
              <a:off x="4701025" y="1958300"/>
              <a:ext cx="16575" cy="8275"/>
            </a:xfrm>
            <a:custGeom>
              <a:avLst/>
              <a:gdLst/>
              <a:ahLst/>
              <a:cxnLst/>
              <a:rect l="l" t="t" r="r" b="b"/>
              <a:pathLst>
                <a:path w="663" h="331" extrusionOk="0">
                  <a:moveTo>
                    <a:pt x="591" y="1"/>
                  </a:moveTo>
                  <a:cubicBezTo>
                    <a:pt x="444" y="1"/>
                    <a:pt x="1" y="331"/>
                    <a:pt x="187" y="331"/>
                  </a:cubicBezTo>
                  <a:cubicBezTo>
                    <a:pt x="243" y="331"/>
                    <a:pt x="357" y="300"/>
                    <a:pt x="554" y="221"/>
                  </a:cubicBezTo>
                  <a:cubicBezTo>
                    <a:pt x="663" y="58"/>
                    <a:pt x="653" y="1"/>
                    <a:pt x="5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8" name="Google Shape;13428;p19"/>
            <p:cNvSpPr/>
            <p:nvPr/>
          </p:nvSpPr>
          <p:spPr>
            <a:xfrm>
              <a:off x="4692450" y="4333850"/>
              <a:ext cx="22425" cy="10000"/>
            </a:xfrm>
            <a:custGeom>
              <a:avLst/>
              <a:gdLst/>
              <a:ahLst/>
              <a:cxnLst/>
              <a:rect l="l" t="t" r="r" b="b"/>
              <a:pathLst>
                <a:path w="897" h="400" extrusionOk="0">
                  <a:moveTo>
                    <a:pt x="897" y="1"/>
                  </a:moveTo>
                  <a:cubicBezTo>
                    <a:pt x="1" y="1"/>
                    <a:pt x="299" y="399"/>
                    <a:pt x="598" y="399"/>
                  </a:cubicBezTo>
                  <a:cubicBezTo>
                    <a:pt x="748" y="399"/>
                    <a:pt x="897" y="300"/>
                    <a:pt x="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9" name="Google Shape;13429;p19"/>
            <p:cNvSpPr/>
            <p:nvPr/>
          </p:nvSpPr>
          <p:spPr>
            <a:xfrm>
              <a:off x="4672850" y="2854675"/>
              <a:ext cx="25225" cy="4250"/>
            </a:xfrm>
            <a:custGeom>
              <a:avLst/>
              <a:gdLst/>
              <a:ahLst/>
              <a:cxnLst/>
              <a:rect l="l" t="t" r="r" b="b"/>
              <a:pathLst>
                <a:path w="1009" h="170" extrusionOk="0">
                  <a:moveTo>
                    <a:pt x="560" y="1"/>
                  </a:moveTo>
                  <a:cubicBezTo>
                    <a:pt x="0" y="113"/>
                    <a:pt x="224" y="169"/>
                    <a:pt x="476" y="169"/>
                  </a:cubicBezTo>
                  <a:cubicBezTo>
                    <a:pt x="729" y="169"/>
                    <a:pt x="1009" y="113"/>
                    <a:pt x="5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0" name="Google Shape;13430;p19"/>
            <p:cNvSpPr/>
            <p:nvPr/>
          </p:nvSpPr>
          <p:spPr>
            <a:xfrm>
              <a:off x="4580400" y="3515825"/>
              <a:ext cx="33625" cy="16850"/>
            </a:xfrm>
            <a:custGeom>
              <a:avLst/>
              <a:gdLst/>
              <a:ahLst/>
              <a:cxnLst/>
              <a:rect l="l" t="t" r="r" b="b"/>
              <a:pathLst>
                <a:path w="1345" h="674" extrusionOk="0">
                  <a:moveTo>
                    <a:pt x="0" y="1"/>
                  </a:moveTo>
                  <a:cubicBezTo>
                    <a:pt x="0" y="673"/>
                    <a:pt x="673" y="673"/>
                    <a:pt x="1121" y="673"/>
                  </a:cubicBezTo>
                  <a:cubicBezTo>
                    <a:pt x="1345" y="225"/>
                    <a:pt x="897"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1" name="Google Shape;13431;p19"/>
            <p:cNvSpPr/>
            <p:nvPr/>
          </p:nvSpPr>
          <p:spPr>
            <a:xfrm>
              <a:off x="4588800" y="3555050"/>
              <a:ext cx="28025" cy="4225"/>
            </a:xfrm>
            <a:custGeom>
              <a:avLst/>
              <a:gdLst/>
              <a:ahLst/>
              <a:cxnLst/>
              <a:rect l="l" t="t" r="r" b="b"/>
              <a:pathLst>
                <a:path w="1121" h="169" extrusionOk="0">
                  <a:moveTo>
                    <a:pt x="561" y="1"/>
                  </a:moveTo>
                  <a:lnTo>
                    <a:pt x="561" y="1"/>
                  </a:lnTo>
                  <a:cubicBezTo>
                    <a:pt x="0" y="113"/>
                    <a:pt x="281" y="169"/>
                    <a:pt x="561" y="169"/>
                  </a:cubicBezTo>
                  <a:cubicBezTo>
                    <a:pt x="841" y="169"/>
                    <a:pt x="1121" y="113"/>
                    <a:pt x="5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2" name="Google Shape;13432;p19"/>
            <p:cNvSpPr/>
            <p:nvPr/>
          </p:nvSpPr>
          <p:spPr>
            <a:xfrm>
              <a:off x="4501950" y="2631525"/>
              <a:ext cx="26400" cy="15875"/>
            </a:xfrm>
            <a:custGeom>
              <a:avLst/>
              <a:gdLst/>
              <a:ahLst/>
              <a:cxnLst/>
              <a:rect l="l" t="t" r="r" b="b"/>
              <a:pathLst>
                <a:path w="1056" h="635" extrusionOk="0">
                  <a:moveTo>
                    <a:pt x="227" y="1"/>
                  </a:moveTo>
                  <a:cubicBezTo>
                    <a:pt x="97" y="1"/>
                    <a:pt x="1" y="55"/>
                    <a:pt x="1" y="186"/>
                  </a:cubicBezTo>
                  <a:cubicBezTo>
                    <a:pt x="449" y="186"/>
                    <a:pt x="449" y="635"/>
                    <a:pt x="897" y="635"/>
                  </a:cubicBezTo>
                  <a:cubicBezTo>
                    <a:pt x="1055" y="318"/>
                    <a:pt x="542"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3" name="Google Shape;13433;p19"/>
            <p:cNvSpPr/>
            <p:nvPr/>
          </p:nvSpPr>
          <p:spPr>
            <a:xfrm>
              <a:off x="4479550" y="1302675"/>
              <a:ext cx="21800" cy="12750"/>
            </a:xfrm>
            <a:custGeom>
              <a:avLst/>
              <a:gdLst/>
              <a:ahLst/>
              <a:cxnLst/>
              <a:rect l="l" t="t" r="r" b="b"/>
              <a:pathLst>
                <a:path w="872" h="510" extrusionOk="0">
                  <a:moveTo>
                    <a:pt x="0" y="1"/>
                  </a:moveTo>
                  <a:cubicBezTo>
                    <a:pt x="0" y="225"/>
                    <a:pt x="0" y="449"/>
                    <a:pt x="672" y="449"/>
                  </a:cubicBezTo>
                  <a:cubicBezTo>
                    <a:pt x="758" y="492"/>
                    <a:pt x="803" y="510"/>
                    <a:pt x="816" y="510"/>
                  </a:cubicBezTo>
                  <a:cubicBezTo>
                    <a:pt x="872" y="510"/>
                    <a:pt x="363" y="18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4" name="Google Shape;13434;p19"/>
            <p:cNvSpPr/>
            <p:nvPr/>
          </p:nvSpPr>
          <p:spPr>
            <a:xfrm>
              <a:off x="4434725" y="2334850"/>
              <a:ext cx="22425" cy="10000"/>
            </a:xfrm>
            <a:custGeom>
              <a:avLst/>
              <a:gdLst/>
              <a:ahLst/>
              <a:cxnLst/>
              <a:rect l="l" t="t" r="r" b="b"/>
              <a:pathLst>
                <a:path w="897" h="400" extrusionOk="0">
                  <a:moveTo>
                    <a:pt x="299" y="1"/>
                  </a:moveTo>
                  <a:cubicBezTo>
                    <a:pt x="150" y="1"/>
                    <a:pt x="0" y="101"/>
                    <a:pt x="0" y="399"/>
                  </a:cubicBezTo>
                  <a:cubicBezTo>
                    <a:pt x="897" y="399"/>
                    <a:pt x="598"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5" name="Google Shape;13435;p19"/>
            <p:cNvSpPr/>
            <p:nvPr/>
          </p:nvSpPr>
          <p:spPr>
            <a:xfrm>
              <a:off x="4423500" y="3033975"/>
              <a:ext cx="28050" cy="22450"/>
            </a:xfrm>
            <a:custGeom>
              <a:avLst/>
              <a:gdLst/>
              <a:ahLst/>
              <a:cxnLst/>
              <a:rect l="l" t="t" r="r" b="b"/>
              <a:pathLst>
                <a:path w="1122" h="898" extrusionOk="0">
                  <a:moveTo>
                    <a:pt x="897" y="1"/>
                  </a:moveTo>
                  <a:cubicBezTo>
                    <a:pt x="225" y="1"/>
                    <a:pt x="1" y="225"/>
                    <a:pt x="225" y="897"/>
                  </a:cubicBezTo>
                  <a:cubicBezTo>
                    <a:pt x="897" y="897"/>
                    <a:pt x="1121" y="449"/>
                    <a:pt x="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6" name="Google Shape;13436;p19"/>
            <p:cNvSpPr/>
            <p:nvPr/>
          </p:nvSpPr>
          <p:spPr>
            <a:xfrm>
              <a:off x="4412300" y="1280275"/>
              <a:ext cx="16825" cy="11225"/>
            </a:xfrm>
            <a:custGeom>
              <a:avLst/>
              <a:gdLst/>
              <a:ahLst/>
              <a:cxnLst/>
              <a:rect l="l" t="t" r="r" b="b"/>
              <a:pathLst>
                <a:path w="673" h="449" extrusionOk="0">
                  <a:moveTo>
                    <a:pt x="1" y="0"/>
                  </a:moveTo>
                  <a:cubicBezTo>
                    <a:pt x="1" y="0"/>
                    <a:pt x="1" y="448"/>
                    <a:pt x="225" y="448"/>
                  </a:cubicBezTo>
                  <a:cubicBezTo>
                    <a:pt x="673" y="448"/>
                    <a:pt x="225"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7" name="Google Shape;13437;p19"/>
            <p:cNvSpPr/>
            <p:nvPr/>
          </p:nvSpPr>
          <p:spPr>
            <a:xfrm>
              <a:off x="4395500" y="3002275"/>
              <a:ext cx="22425" cy="10725"/>
            </a:xfrm>
            <a:custGeom>
              <a:avLst/>
              <a:gdLst/>
              <a:ahLst/>
              <a:cxnLst/>
              <a:rect l="l" t="t" r="r" b="b"/>
              <a:pathLst>
                <a:path w="897" h="429" extrusionOk="0">
                  <a:moveTo>
                    <a:pt x="467" y="1"/>
                  </a:moveTo>
                  <a:cubicBezTo>
                    <a:pt x="231" y="1"/>
                    <a:pt x="0" y="110"/>
                    <a:pt x="0" y="372"/>
                  </a:cubicBezTo>
                  <a:cubicBezTo>
                    <a:pt x="336" y="372"/>
                    <a:pt x="505" y="428"/>
                    <a:pt x="617" y="428"/>
                  </a:cubicBezTo>
                  <a:cubicBezTo>
                    <a:pt x="729" y="428"/>
                    <a:pt x="785" y="372"/>
                    <a:pt x="897" y="148"/>
                  </a:cubicBezTo>
                  <a:cubicBezTo>
                    <a:pt x="804" y="55"/>
                    <a:pt x="634" y="1"/>
                    <a:pt x="4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8" name="Google Shape;13438;p19"/>
            <p:cNvSpPr/>
            <p:nvPr/>
          </p:nvSpPr>
          <p:spPr>
            <a:xfrm>
              <a:off x="4367475" y="2344825"/>
              <a:ext cx="44850" cy="18325"/>
            </a:xfrm>
            <a:custGeom>
              <a:avLst/>
              <a:gdLst/>
              <a:ahLst/>
              <a:cxnLst/>
              <a:rect l="l" t="t" r="r" b="b"/>
              <a:pathLst>
                <a:path w="1794" h="733" extrusionOk="0">
                  <a:moveTo>
                    <a:pt x="1794" y="0"/>
                  </a:moveTo>
                  <a:cubicBezTo>
                    <a:pt x="897" y="0"/>
                    <a:pt x="1" y="0"/>
                    <a:pt x="1" y="673"/>
                  </a:cubicBezTo>
                  <a:cubicBezTo>
                    <a:pt x="124" y="714"/>
                    <a:pt x="247" y="732"/>
                    <a:pt x="369" y="732"/>
                  </a:cubicBezTo>
                  <a:cubicBezTo>
                    <a:pt x="912" y="732"/>
                    <a:pt x="1428" y="366"/>
                    <a:pt x="17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9" name="Google Shape;13439;p19"/>
            <p:cNvSpPr/>
            <p:nvPr/>
          </p:nvSpPr>
          <p:spPr>
            <a:xfrm>
              <a:off x="4389900" y="1161500"/>
              <a:ext cx="23850" cy="23550"/>
            </a:xfrm>
            <a:custGeom>
              <a:avLst/>
              <a:gdLst/>
              <a:ahLst/>
              <a:cxnLst/>
              <a:rect l="l" t="t" r="r" b="b"/>
              <a:pathLst>
                <a:path w="954" h="942" extrusionOk="0">
                  <a:moveTo>
                    <a:pt x="510" y="0"/>
                  </a:moveTo>
                  <a:cubicBezTo>
                    <a:pt x="440" y="0"/>
                    <a:pt x="347" y="14"/>
                    <a:pt x="224" y="45"/>
                  </a:cubicBezTo>
                  <a:cubicBezTo>
                    <a:pt x="0" y="493"/>
                    <a:pt x="224" y="717"/>
                    <a:pt x="673" y="941"/>
                  </a:cubicBezTo>
                  <a:cubicBezTo>
                    <a:pt x="479" y="554"/>
                    <a:pt x="954" y="0"/>
                    <a:pt x="5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0" name="Google Shape;13440;p19"/>
            <p:cNvSpPr/>
            <p:nvPr/>
          </p:nvSpPr>
          <p:spPr>
            <a:xfrm>
              <a:off x="4361875" y="2372825"/>
              <a:ext cx="28050" cy="8450"/>
            </a:xfrm>
            <a:custGeom>
              <a:avLst/>
              <a:gdLst/>
              <a:ahLst/>
              <a:cxnLst/>
              <a:rect l="l" t="t" r="r" b="b"/>
              <a:pathLst>
                <a:path w="1122" h="338" extrusionOk="0">
                  <a:moveTo>
                    <a:pt x="225" y="1"/>
                  </a:moveTo>
                  <a:cubicBezTo>
                    <a:pt x="1" y="225"/>
                    <a:pt x="281" y="337"/>
                    <a:pt x="561" y="337"/>
                  </a:cubicBezTo>
                  <a:cubicBezTo>
                    <a:pt x="841" y="337"/>
                    <a:pt x="1121" y="225"/>
                    <a:pt x="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1" name="Google Shape;13441;p19"/>
            <p:cNvSpPr/>
            <p:nvPr/>
          </p:nvSpPr>
          <p:spPr>
            <a:xfrm>
              <a:off x="4345975" y="1307650"/>
              <a:ext cx="21525" cy="28675"/>
            </a:xfrm>
            <a:custGeom>
              <a:avLst/>
              <a:gdLst/>
              <a:ahLst/>
              <a:cxnLst/>
              <a:rect l="l" t="t" r="r" b="b"/>
              <a:pathLst>
                <a:path w="861" h="1147" extrusionOk="0">
                  <a:moveTo>
                    <a:pt x="673" y="1"/>
                  </a:moveTo>
                  <a:cubicBezTo>
                    <a:pt x="0" y="1"/>
                    <a:pt x="223" y="1146"/>
                    <a:pt x="637" y="1146"/>
                  </a:cubicBezTo>
                  <a:cubicBezTo>
                    <a:pt x="861" y="698"/>
                    <a:pt x="861" y="474"/>
                    <a:pt x="861" y="26"/>
                  </a:cubicBezTo>
                  <a:cubicBezTo>
                    <a:pt x="792" y="9"/>
                    <a:pt x="729" y="1"/>
                    <a:pt x="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2" name="Google Shape;13442;p19"/>
            <p:cNvSpPr/>
            <p:nvPr/>
          </p:nvSpPr>
          <p:spPr>
            <a:xfrm>
              <a:off x="4341700" y="1278700"/>
              <a:ext cx="9000" cy="7200"/>
            </a:xfrm>
            <a:custGeom>
              <a:avLst/>
              <a:gdLst/>
              <a:ahLst/>
              <a:cxnLst/>
              <a:rect l="l" t="t" r="r" b="b"/>
              <a:pathLst>
                <a:path w="360" h="288" extrusionOk="0">
                  <a:moveTo>
                    <a:pt x="51" y="0"/>
                  </a:moveTo>
                  <a:cubicBezTo>
                    <a:pt x="1" y="0"/>
                    <a:pt x="180" y="287"/>
                    <a:pt x="359" y="287"/>
                  </a:cubicBezTo>
                  <a:cubicBezTo>
                    <a:pt x="359" y="287"/>
                    <a:pt x="359" y="63"/>
                    <a:pt x="135" y="63"/>
                  </a:cubicBezTo>
                  <a:cubicBezTo>
                    <a:pt x="90" y="18"/>
                    <a:pt x="64" y="0"/>
                    <a:pt x="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3" name="Google Shape;13443;p19"/>
            <p:cNvSpPr/>
            <p:nvPr/>
          </p:nvSpPr>
          <p:spPr>
            <a:xfrm>
              <a:off x="4302775" y="2404875"/>
              <a:ext cx="36725" cy="15025"/>
            </a:xfrm>
            <a:custGeom>
              <a:avLst/>
              <a:gdLst/>
              <a:ahLst/>
              <a:cxnLst/>
              <a:rect l="l" t="t" r="r" b="b"/>
              <a:pathLst>
                <a:path w="1469" h="601" extrusionOk="0">
                  <a:moveTo>
                    <a:pt x="457" y="1"/>
                  </a:moveTo>
                  <a:cubicBezTo>
                    <a:pt x="365" y="1"/>
                    <a:pt x="258" y="19"/>
                    <a:pt x="123" y="64"/>
                  </a:cubicBezTo>
                  <a:cubicBezTo>
                    <a:pt x="0" y="434"/>
                    <a:pt x="420" y="600"/>
                    <a:pt x="823" y="600"/>
                  </a:cubicBezTo>
                  <a:cubicBezTo>
                    <a:pt x="1151" y="600"/>
                    <a:pt x="1468" y="489"/>
                    <a:pt x="1468" y="288"/>
                  </a:cubicBezTo>
                  <a:cubicBezTo>
                    <a:pt x="930" y="288"/>
                    <a:pt x="823" y="1"/>
                    <a:pt x="4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4" name="Google Shape;13444;p19"/>
            <p:cNvSpPr/>
            <p:nvPr/>
          </p:nvSpPr>
          <p:spPr>
            <a:xfrm>
              <a:off x="4277825" y="1420350"/>
              <a:ext cx="28050" cy="16825"/>
            </a:xfrm>
            <a:custGeom>
              <a:avLst/>
              <a:gdLst/>
              <a:ahLst/>
              <a:cxnLst/>
              <a:rect l="l" t="t" r="r" b="b"/>
              <a:pathLst>
                <a:path w="1122" h="673" extrusionOk="0">
                  <a:moveTo>
                    <a:pt x="449" y="0"/>
                  </a:moveTo>
                  <a:cubicBezTo>
                    <a:pt x="1" y="0"/>
                    <a:pt x="673" y="672"/>
                    <a:pt x="1121" y="672"/>
                  </a:cubicBezTo>
                  <a:cubicBezTo>
                    <a:pt x="1121" y="448"/>
                    <a:pt x="1121" y="224"/>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5" name="Google Shape;13445;p19"/>
            <p:cNvSpPr/>
            <p:nvPr/>
          </p:nvSpPr>
          <p:spPr>
            <a:xfrm>
              <a:off x="4273725" y="2409850"/>
              <a:ext cx="26550" cy="14575"/>
            </a:xfrm>
            <a:custGeom>
              <a:avLst/>
              <a:gdLst/>
              <a:ahLst/>
              <a:cxnLst/>
              <a:rect l="l" t="t" r="r" b="b"/>
              <a:pathLst>
                <a:path w="1062" h="583" extrusionOk="0">
                  <a:moveTo>
                    <a:pt x="481" y="1"/>
                  </a:moveTo>
                  <a:cubicBezTo>
                    <a:pt x="77" y="1"/>
                    <a:pt x="1" y="209"/>
                    <a:pt x="165" y="537"/>
                  </a:cubicBezTo>
                  <a:cubicBezTo>
                    <a:pt x="261" y="569"/>
                    <a:pt x="339" y="583"/>
                    <a:pt x="403" y="583"/>
                  </a:cubicBezTo>
                  <a:cubicBezTo>
                    <a:pt x="787" y="583"/>
                    <a:pt x="677" y="89"/>
                    <a:pt x="1061" y="89"/>
                  </a:cubicBezTo>
                  <a:cubicBezTo>
                    <a:pt x="821" y="29"/>
                    <a:pt x="629" y="1"/>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6" name="Google Shape;13446;p19"/>
            <p:cNvSpPr/>
            <p:nvPr/>
          </p:nvSpPr>
          <p:spPr>
            <a:xfrm>
              <a:off x="4259300" y="3000350"/>
              <a:ext cx="24800" cy="6500"/>
            </a:xfrm>
            <a:custGeom>
              <a:avLst/>
              <a:gdLst/>
              <a:ahLst/>
              <a:cxnLst/>
              <a:rect l="l" t="t" r="r" b="b"/>
              <a:pathLst>
                <a:path w="992" h="260" extrusionOk="0">
                  <a:moveTo>
                    <a:pt x="518" y="1"/>
                  </a:moveTo>
                  <a:lnTo>
                    <a:pt x="518" y="1"/>
                  </a:lnTo>
                  <a:cubicBezTo>
                    <a:pt x="0" y="130"/>
                    <a:pt x="454" y="260"/>
                    <a:pt x="714" y="260"/>
                  </a:cubicBezTo>
                  <a:cubicBezTo>
                    <a:pt x="904" y="260"/>
                    <a:pt x="991" y="190"/>
                    <a:pt x="5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7" name="Google Shape;13447;p19"/>
            <p:cNvSpPr/>
            <p:nvPr/>
          </p:nvSpPr>
          <p:spPr>
            <a:xfrm>
              <a:off x="4249825" y="1033750"/>
              <a:ext cx="22425" cy="22425"/>
            </a:xfrm>
            <a:custGeom>
              <a:avLst/>
              <a:gdLst/>
              <a:ahLst/>
              <a:cxnLst/>
              <a:rect l="l" t="t" r="r" b="b"/>
              <a:pathLst>
                <a:path w="897" h="897" extrusionOk="0">
                  <a:moveTo>
                    <a:pt x="224" y="0"/>
                  </a:moveTo>
                  <a:lnTo>
                    <a:pt x="224" y="0"/>
                  </a:lnTo>
                  <a:cubicBezTo>
                    <a:pt x="448" y="448"/>
                    <a:pt x="0" y="897"/>
                    <a:pt x="897" y="897"/>
                  </a:cubicBezTo>
                  <a:cubicBezTo>
                    <a:pt x="897" y="448"/>
                    <a:pt x="673" y="224"/>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8" name="Google Shape;13448;p19"/>
            <p:cNvSpPr/>
            <p:nvPr/>
          </p:nvSpPr>
          <p:spPr>
            <a:xfrm>
              <a:off x="4255425" y="1470775"/>
              <a:ext cx="16825" cy="5625"/>
            </a:xfrm>
            <a:custGeom>
              <a:avLst/>
              <a:gdLst/>
              <a:ahLst/>
              <a:cxnLst/>
              <a:rect l="l" t="t" r="r" b="b"/>
              <a:pathLst>
                <a:path w="673" h="225" extrusionOk="0">
                  <a:moveTo>
                    <a:pt x="449" y="0"/>
                  </a:moveTo>
                  <a:cubicBezTo>
                    <a:pt x="0" y="0"/>
                    <a:pt x="449" y="224"/>
                    <a:pt x="673" y="224"/>
                  </a:cubicBezTo>
                  <a:cubicBezTo>
                    <a:pt x="673" y="224"/>
                    <a:pt x="673"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9" name="Google Shape;13449;p19"/>
            <p:cNvSpPr/>
            <p:nvPr/>
          </p:nvSpPr>
          <p:spPr>
            <a:xfrm>
              <a:off x="4165775" y="2243975"/>
              <a:ext cx="50450" cy="28025"/>
            </a:xfrm>
            <a:custGeom>
              <a:avLst/>
              <a:gdLst/>
              <a:ahLst/>
              <a:cxnLst/>
              <a:rect l="l" t="t" r="r" b="b"/>
              <a:pathLst>
                <a:path w="2018" h="1121" extrusionOk="0">
                  <a:moveTo>
                    <a:pt x="2018" y="0"/>
                  </a:moveTo>
                  <a:cubicBezTo>
                    <a:pt x="1345" y="0"/>
                    <a:pt x="0" y="673"/>
                    <a:pt x="1121" y="1121"/>
                  </a:cubicBezTo>
                  <a:cubicBezTo>
                    <a:pt x="1121" y="448"/>
                    <a:pt x="2018" y="448"/>
                    <a:pt x="20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0" name="Google Shape;13450;p19"/>
            <p:cNvSpPr/>
            <p:nvPr/>
          </p:nvSpPr>
          <p:spPr>
            <a:xfrm>
              <a:off x="4132150" y="4373075"/>
              <a:ext cx="28050" cy="12625"/>
            </a:xfrm>
            <a:custGeom>
              <a:avLst/>
              <a:gdLst/>
              <a:ahLst/>
              <a:cxnLst/>
              <a:rect l="l" t="t" r="r" b="b"/>
              <a:pathLst>
                <a:path w="1122" h="505" extrusionOk="0">
                  <a:moveTo>
                    <a:pt x="225" y="1"/>
                  </a:moveTo>
                  <a:cubicBezTo>
                    <a:pt x="1" y="337"/>
                    <a:pt x="281" y="505"/>
                    <a:pt x="561" y="505"/>
                  </a:cubicBezTo>
                  <a:cubicBezTo>
                    <a:pt x="841" y="505"/>
                    <a:pt x="1121" y="337"/>
                    <a:pt x="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1" name="Google Shape;13451;p19"/>
            <p:cNvSpPr/>
            <p:nvPr/>
          </p:nvSpPr>
          <p:spPr>
            <a:xfrm>
              <a:off x="4123750" y="832025"/>
              <a:ext cx="30850" cy="8450"/>
            </a:xfrm>
            <a:custGeom>
              <a:avLst/>
              <a:gdLst/>
              <a:ahLst/>
              <a:cxnLst/>
              <a:rect l="l" t="t" r="r" b="b"/>
              <a:pathLst>
                <a:path w="1234" h="338" extrusionOk="0">
                  <a:moveTo>
                    <a:pt x="113" y="1"/>
                  </a:moveTo>
                  <a:cubicBezTo>
                    <a:pt x="1" y="225"/>
                    <a:pt x="337" y="337"/>
                    <a:pt x="645" y="337"/>
                  </a:cubicBezTo>
                  <a:cubicBezTo>
                    <a:pt x="953" y="337"/>
                    <a:pt x="1233" y="225"/>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2" name="Google Shape;13452;p19"/>
            <p:cNvSpPr/>
            <p:nvPr/>
          </p:nvSpPr>
          <p:spPr>
            <a:xfrm>
              <a:off x="4126550" y="2283200"/>
              <a:ext cx="28050" cy="22425"/>
            </a:xfrm>
            <a:custGeom>
              <a:avLst/>
              <a:gdLst/>
              <a:ahLst/>
              <a:cxnLst/>
              <a:rect l="l" t="t" r="r" b="b"/>
              <a:pathLst>
                <a:path w="1122" h="897" extrusionOk="0">
                  <a:moveTo>
                    <a:pt x="1" y="0"/>
                  </a:moveTo>
                  <a:lnTo>
                    <a:pt x="1" y="897"/>
                  </a:lnTo>
                  <a:cubicBezTo>
                    <a:pt x="1121" y="897"/>
                    <a:pt x="897"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3" name="Google Shape;13453;p19"/>
            <p:cNvSpPr/>
            <p:nvPr/>
          </p:nvSpPr>
          <p:spPr>
            <a:xfrm>
              <a:off x="4115350" y="1039350"/>
              <a:ext cx="22425" cy="23550"/>
            </a:xfrm>
            <a:custGeom>
              <a:avLst/>
              <a:gdLst/>
              <a:ahLst/>
              <a:cxnLst/>
              <a:rect l="l" t="t" r="r" b="b"/>
              <a:pathLst>
                <a:path w="897" h="942" extrusionOk="0">
                  <a:moveTo>
                    <a:pt x="897" y="0"/>
                  </a:moveTo>
                  <a:cubicBezTo>
                    <a:pt x="0" y="0"/>
                    <a:pt x="225" y="673"/>
                    <a:pt x="0" y="897"/>
                  </a:cubicBezTo>
                  <a:cubicBezTo>
                    <a:pt x="123" y="927"/>
                    <a:pt x="220" y="941"/>
                    <a:pt x="298" y="941"/>
                  </a:cubicBezTo>
                  <a:cubicBezTo>
                    <a:pt x="791" y="941"/>
                    <a:pt x="510" y="387"/>
                    <a:pt x="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4" name="Google Shape;13454;p19"/>
            <p:cNvSpPr/>
            <p:nvPr/>
          </p:nvSpPr>
          <p:spPr>
            <a:xfrm>
              <a:off x="4108000" y="2428875"/>
              <a:ext cx="24825" cy="6475"/>
            </a:xfrm>
            <a:custGeom>
              <a:avLst/>
              <a:gdLst/>
              <a:ahLst/>
              <a:cxnLst/>
              <a:rect l="l" t="t" r="r" b="b"/>
              <a:pathLst>
                <a:path w="993" h="259" extrusionOk="0">
                  <a:moveTo>
                    <a:pt x="519" y="0"/>
                  </a:moveTo>
                  <a:cubicBezTo>
                    <a:pt x="1" y="129"/>
                    <a:pt x="455" y="259"/>
                    <a:pt x="715" y="259"/>
                  </a:cubicBezTo>
                  <a:cubicBezTo>
                    <a:pt x="905" y="259"/>
                    <a:pt x="992" y="190"/>
                    <a:pt x="5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5" name="Google Shape;13455;p19"/>
            <p:cNvSpPr/>
            <p:nvPr/>
          </p:nvSpPr>
          <p:spPr>
            <a:xfrm>
              <a:off x="4109750" y="837625"/>
              <a:ext cx="11225" cy="11250"/>
            </a:xfrm>
            <a:custGeom>
              <a:avLst/>
              <a:gdLst/>
              <a:ahLst/>
              <a:cxnLst/>
              <a:rect l="l" t="t" r="r" b="b"/>
              <a:pathLst>
                <a:path w="449" h="450" extrusionOk="0">
                  <a:moveTo>
                    <a:pt x="224" y="1"/>
                  </a:moveTo>
                  <a:cubicBezTo>
                    <a:pt x="0" y="1"/>
                    <a:pt x="224" y="449"/>
                    <a:pt x="449" y="449"/>
                  </a:cubicBezTo>
                  <a:cubicBezTo>
                    <a:pt x="449" y="225"/>
                    <a:pt x="449" y="1"/>
                    <a:pt x="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6" name="Google Shape;13456;p19"/>
            <p:cNvSpPr/>
            <p:nvPr/>
          </p:nvSpPr>
          <p:spPr>
            <a:xfrm>
              <a:off x="4098425" y="945850"/>
              <a:ext cx="23475" cy="13375"/>
            </a:xfrm>
            <a:custGeom>
              <a:avLst/>
              <a:gdLst/>
              <a:ahLst/>
              <a:cxnLst/>
              <a:rect l="l" t="t" r="r" b="b"/>
              <a:pathLst>
                <a:path w="939" h="535" extrusionOk="0">
                  <a:moveTo>
                    <a:pt x="82" y="0"/>
                  </a:moveTo>
                  <a:cubicBezTo>
                    <a:pt x="0" y="0"/>
                    <a:pt x="643" y="534"/>
                    <a:pt x="854" y="534"/>
                  </a:cubicBezTo>
                  <a:cubicBezTo>
                    <a:pt x="914" y="534"/>
                    <a:pt x="939" y="490"/>
                    <a:pt x="902" y="378"/>
                  </a:cubicBezTo>
                  <a:cubicBezTo>
                    <a:pt x="902" y="266"/>
                    <a:pt x="846" y="210"/>
                    <a:pt x="789" y="210"/>
                  </a:cubicBezTo>
                  <a:cubicBezTo>
                    <a:pt x="733" y="210"/>
                    <a:pt x="677" y="266"/>
                    <a:pt x="677" y="378"/>
                  </a:cubicBezTo>
                  <a:cubicBezTo>
                    <a:pt x="285" y="98"/>
                    <a:pt x="117" y="0"/>
                    <a:pt x="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7" name="Google Shape;13457;p19"/>
            <p:cNvSpPr/>
            <p:nvPr/>
          </p:nvSpPr>
          <p:spPr>
            <a:xfrm>
              <a:off x="4092925" y="2412050"/>
              <a:ext cx="16850" cy="11225"/>
            </a:xfrm>
            <a:custGeom>
              <a:avLst/>
              <a:gdLst/>
              <a:ahLst/>
              <a:cxnLst/>
              <a:rect l="l" t="t" r="r" b="b"/>
              <a:pathLst>
                <a:path w="674" h="449" extrusionOk="0">
                  <a:moveTo>
                    <a:pt x="225" y="1"/>
                  </a:moveTo>
                  <a:cubicBezTo>
                    <a:pt x="1" y="1"/>
                    <a:pt x="449" y="449"/>
                    <a:pt x="673" y="449"/>
                  </a:cubicBezTo>
                  <a:cubicBezTo>
                    <a:pt x="673" y="225"/>
                    <a:pt x="673" y="1"/>
                    <a:pt x="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8" name="Google Shape;13458;p19"/>
            <p:cNvSpPr/>
            <p:nvPr/>
          </p:nvSpPr>
          <p:spPr>
            <a:xfrm>
              <a:off x="4098550" y="3364550"/>
              <a:ext cx="16825" cy="11225"/>
            </a:xfrm>
            <a:custGeom>
              <a:avLst/>
              <a:gdLst/>
              <a:ahLst/>
              <a:cxnLst/>
              <a:rect l="l" t="t" r="r" b="b"/>
              <a:pathLst>
                <a:path w="673" h="449" extrusionOk="0">
                  <a:moveTo>
                    <a:pt x="0" y="1"/>
                  </a:moveTo>
                  <a:cubicBezTo>
                    <a:pt x="0" y="225"/>
                    <a:pt x="0" y="449"/>
                    <a:pt x="448" y="449"/>
                  </a:cubicBezTo>
                  <a:cubicBezTo>
                    <a:pt x="672" y="449"/>
                    <a:pt x="44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9" name="Google Shape;13459;p19"/>
            <p:cNvSpPr/>
            <p:nvPr/>
          </p:nvSpPr>
          <p:spPr>
            <a:xfrm>
              <a:off x="4070525" y="1095375"/>
              <a:ext cx="33650" cy="39250"/>
            </a:xfrm>
            <a:custGeom>
              <a:avLst/>
              <a:gdLst/>
              <a:ahLst/>
              <a:cxnLst/>
              <a:rect l="l" t="t" r="r" b="b"/>
              <a:pathLst>
                <a:path w="1346" h="1570" extrusionOk="0">
                  <a:moveTo>
                    <a:pt x="897" y="0"/>
                  </a:moveTo>
                  <a:cubicBezTo>
                    <a:pt x="673" y="673"/>
                    <a:pt x="0" y="897"/>
                    <a:pt x="225" y="1569"/>
                  </a:cubicBezTo>
                  <a:cubicBezTo>
                    <a:pt x="897" y="1569"/>
                    <a:pt x="1345" y="224"/>
                    <a:pt x="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0" name="Google Shape;13460;p19"/>
            <p:cNvSpPr/>
            <p:nvPr/>
          </p:nvSpPr>
          <p:spPr>
            <a:xfrm>
              <a:off x="4080000" y="3605475"/>
              <a:ext cx="22425" cy="6500"/>
            </a:xfrm>
            <a:custGeom>
              <a:avLst/>
              <a:gdLst/>
              <a:ahLst/>
              <a:cxnLst/>
              <a:rect l="l" t="t" r="r" b="b"/>
              <a:pathLst>
                <a:path w="897" h="260" extrusionOk="0">
                  <a:moveTo>
                    <a:pt x="518" y="1"/>
                  </a:moveTo>
                  <a:cubicBezTo>
                    <a:pt x="0" y="130"/>
                    <a:pt x="379" y="259"/>
                    <a:pt x="619" y="259"/>
                  </a:cubicBezTo>
                  <a:cubicBezTo>
                    <a:pt x="795" y="259"/>
                    <a:pt x="897" y="190"/>
                    <a:pt x="5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1" name="Google Shape;13461;p19"/>
            <p:cNvSpPr/>
            <p:nvPr/>
          </p:nvSpPr>
          <p:spPr>
            <a:xfrm>
              <a:off x="4073725" y="2408825"/>
              <a:ext cx="12625" cy="6500"/>
            </a:xfrm>
            <a:custGeom>
              <a:avLst/>
              <a:gdLst/>
              <a:ahLst/>
              <a:cxnLst/>
              <a:rect l="l" t="t" r="r" b="b"/>
              <a:pathLst>
                <a:path w="505" h="260" extrusionOk="0">
                  <a:moveTo>
                    <a:pt x="38" y="0"/>
                  </a:moveTo>
                  <a:cubicBezTo>
                    <a:pt x="1" y="0"/>
                    <a:pt x="454" y="259"/>
                    <a:pt x="491" y="259"/>
                  </a:cubicBezTo>
                  <a:cubicBezTo>
                    <a:pt x="505" y="259"/>
                    <a:pt x="463" y="224"/>
                    <a:pt x="321" y="130"/>
                  </a:cubicBezTo>
                  <a:cubicBezTo>
                    <a:pt x="131" y="35"/>
                    <a:pt x="52" y="0"/>
                    <a:pt x="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2" name="Google Shape;13462;p19"/>
            <p:cNvSpPr/>
            <p:nvPr/>
          </p:nvSpPr>
          <p:spPr>
            <a:xfrm>
              <a:off x="4041600" y="2481925"/>
              <a:ext cx="45750" cy="15100"/>
            </a:xfrm>
            <a:custGeom>
              <a:avLst/>
              <a:gdLst/>
              <a:ahLst/>
              <a:cxnLst/>
              <a:rect l="l" t="t" r="r" b="b"/>
              <a:pathLst>
                <a:path w="1830" h="604" extrusionOk="0">
                  <a:moveTo>
                    <a:pt x="1200" y="1"/>
                  </a:moveTo>
                  <a:cubicBezTo>
                    <a:pt x="637" y="1"/>
                    <a:pt x="1" y="284"/>
                    <a:pt x="709" y="567"/>
                  </a:cubicBezTo>
                  <a:cubicBezTo>
                    <a:pt x="758" y="470"/>
                    <a:pt x="839" y="436"/>
                    <a:pt x="936" y="436"/>
                  </a:cubicBezTo>
                  <a:cubicBezTo>
                    <a:pt x="1151" y="436"/>
                    <a:pt x="1445" y="604"/>
                    <a:pt x="1636" y="604"/>
                  </a:cubicBezTo>
                  <a:cubicBezTo>
                    <a:pt x="1752" y="604"/>
                    <a:pt x="1830" y="542"/>
                    <a:pt x="1830" y="343"/>
                  </a:cubicBezTo>
                  <a:cubicBezTo>
                    <a:pt x="1830" y="96"/>
                    <a:pt x="1527"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3" name="Google Shape;13463;p19"/>
            <p:cNvSpPr/>
            <p:nvPr/>
          </p:nvSpPr>
          <p:spPr>
            <a:xfrm>
              <a:off x="4042500" y="1145800"/>
              <a:ext cx="33650" cy="22425"/>
            </a:xfrm>
            <a:custGeom>
              <a:avLst/>
              <a:gdLst/>
              <a:ahLst/>
              <a:cxnLst/>
              <a:rect l="l" t="t" r="r" b="b"/>
              <a:pathLst>
                <a:path w="1346" h="897" extrusionOk="0">
                  <a:moveTo>
                    <a:pt x="673" y="0"/>
                  </a:moveTo>
                  <a:cubicBezTo>
                    <a:pt x="673" y="0"/>
                    <a:pt x="1" y="897"/>
                    <a:pt x="673" y="897"/>
                  </a:cubicBezTo>
                  <a:cubicBezTo>
                    <a:pt x="897" y="673"/>
                    <a:pt x="1346" y="0"/>
                    <a:pt x="6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4" name="Google Shape;13464;p19"/>
            <p:cNvSpPr/>
            <p:nvPr/>
          </p:nvSpPr>
          <p:spPr>
            <a:xfrm>
              <a:off x="4048125" y="2389650"/>
              <a:ext cx="11225" cy="11225"/>
            </a:xfrm>
            <a:custGeom>
              <a:avLst/>
              <a:gdLst/>
              <a:ahLst/>
              <a:cxnLst/>
              <a:rect l="l" t="t" r="r" b="b"/>
              <a:pathLst>
                <a:path w="449" h="449" extrusionOk="0">
                  <a:moveTo>
                    <a:pt x="224" y="0"/>
                  </a:moveTo>
                  <a:cubicBezTo>
                    <a:pt x="0" y="0"/>
                    <a:pt x="224" y="449"/>
                    <a:pt x="448" y="449"/>
                  </a:cubicBezTo>
                  <a:cubicBezTo>
                    <a:pt x="448" y="224"/>
                    <a:pt x="448"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5" name="Google Shape;13465;p19"/>
            <p:cNvSpPr/>
            <p:nvPr/>
          </p:nvSpPr>
          <p:spPr>
            <a:xfrm>
              <a:off x="4048125" y="3431775"/>
              <a:ext cx="11225" cy="5650"/>
            </a:xfrm>
            <a:custGeom>
              <a:avLst/>
              <a:gdLst/>
              <a:ahLst/>
              <a:cxnLst/>
              <a:rect l="l" t="t" r="r" b="b"/>
              <a:pathLst>
                <a:path w="449" h="226" extrusionOk="0">
                  <a:moveTo>
                    <a:pt x="0" y="1"/>
                  </a:moveTo>
                  <a:cubicBezTo>
                    <a:pt x="0" y="1"/>
                    <a:pt x="0" y="225"/>
                    <a:pt x="224" y="225"/>
                  </a:cubicBezTo>
                  <a:cubicBezTo>
                    <a:pt x="448" y="225"/>
                    <a:pt x="224"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6" name="Google Shape;13466;p19"/>
            <p:cNvSpPr/>
            <p:nvPr/>
          </p:nvSpPr>
          <p:spPr>
            <a:xfrm>
              <a:off x="4010525" y="2372825"/>
              <a:ext cx="37600" cy="15875"/>
            </a:xfrm>
            <a:custGeom>
              <a:avLst/>
              <a:gdLst/>
              <a:ahLst/>
              <a:cxnLst/>
              <a:rect l="l" t="t" r="r" b="b"/>
              <a:pathLst>
                <a:path w="1504" h="635" extrusionOk="0">
                  <a:moveTo>
                    <a:pt x="159" y="1"/>
                  </a:moveTo>
                  <a:lnTo>
                    <a:pt x="159" y="1"/>
                  </a:lnTo>
                  <a:cubicBezTo>
                    <a:pt x="1" y="318"/>
                    <a:pt x="627" y="635"/>
                    <a:pt x="1086" y="635"/>
                  </a:cubicBezTo>
                  <a:cubicBezTo>
                    <a:pt x="1277" y="635"/>
                    <a:pt x="1438" y="580"/>
                    <a:pt x="1504" y="449"/>
                  </a:cubicBezTo>
                  <a:cubicBezTo>
                    <a:pt x="1056" y="225"/>
                    <a:pt x="608" y="225"/>
                    <a:pt x="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7" name="Google Shape;13467;p19"/>
            <p:cNvSpPr/>
            <p:nvPr/>
          </p:nvSpPr>
          <p:spPr>
            <a:xfrm>
              <a:off x="4008900" y="880350"/>
              <a:ext cx="33625" cy="18950"/>
            </a:xfrm>
            <a:custGeom>
              <a:avLst/>
              <a:gdLst/>
              <a:ahLst/>
              <a:cxnLst/>
              <a:rect l="l" t="t" r="r" b="b"/>
              <a:pathLst>
                <a:path w="1345" h="758" extrusionOk="0">
                  <a:moveTo>
                    <a:pt x="883" y="1"/>
                  </a:moveTo>
                  <a:cubicBezTo>
                    <a:pt x="462" y="1"/>
                    <a:pt x="168" y="253"/>
                    <a:pt x="0" y="757"/>
                  </a:cubicBezTo>
                  <a:cubicBezTo>
                    <a:pt x="448" y="757"/>
                    <a:pt x="897" y="533"/>
                    <a:pt x="1345" y="85"/>
                  </a:cubicBezTo>
                  <a:cubicBezTo>
                    <a:pt x="1177" y="29"/>
                    <a:pt x="1023" y="1"/>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8" name="Google Shape;13468;p19"/>
            <p:cNvSpPr/>
            <p:nvPr/>
          </p:nvSpPr>
          <p:spPr>
            <a:xfrm>
              <a:off x="4020100" y="2809875"/>
              <a:ext cx="22425" cy="11225"/>
            </a:xfrm>
            <a:custGeom>
              <a:avLst/>
              <a:gdLst/>
              <a:ahLst/>
              <a:cxnLst/>
              <a:rect l="l" t="t" r="r" b="b"/>
              <a:pathLst>
                <a:path w="897" h="449" extrusionOk="0">
                  <a:moveTo>
                    <a:pt x="449" y="0"/>
                  </a:moveTo>
                  <a:cubicBezTo>
                    <a:pt x="225" y="0"/>
                    <a:pt x="0" y="224"/>
                    <a:pt x="449" y="448"/>
                  </a:cubicBezTo>
                  <a:cubicBezTo>
                    <a:pt x="897" y="448"/>
                    <a:pt x="897"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9" name="Google Shape;13469;p19"/>
            <p:cNvSpPr/>
            <p:nvPr/>
          </p:nvSpPr>
          <p:spPr>
            <a:xfrm>
              <a:off x="4008100" y="1209450"/>
              <a:ext cx="25050" cy="14825"/>
            </a:xfrm>
            <a:custGeom>
              <a:avLst/>
              <a:gdLst/>
              <a:ahLst/>
              <a:cxnLst/>
              <a:rect l="l" t="t" r="r" b="b"/>
              <a:pathLst>
                <a:path w="1002" h="593" extrusionOk="0">
                  <a:moveTo>
                    <a:pt x="617" y="1"/>
                  </a:moveTo>
                  <a:cubicBezTo>
                    <a:pt x="355" y="1"/>
                    <a:pt x="1" y="232"/>
                    <a:pt x="480" y="592"/>
                  </a:cubicBezTo>
                  <a:cubicBezTo>
                    <a:pt x="1001" y="175"/>
                    <a:pt x="844" y="1"/>
                    <a:pt x="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0" name="Google Shape;13470;p19"/>
            <p:cNvSpPr/>
            <p:nvPr/>
          </p:nvSpPr>
          <p:spPr>
            <a:xfrm>
              <a:off x="3980875" y="1229850"/>
              <a:ext cx="33650" cy="22425"/>
            </a:xfrm>
            <a:custGeom>
              <a:avLst/>
              <a:gdLst/>
              <a:ahLst/>
              <a:cxnLst/>
              <a:rect l="l" t="t" r="r" b="b"/>
              <a:pathLst>
                <a:path w="1346" h="897" extrusionOk="0">
                  <a:moveTo>
                    <a:pt x="673" y="0"/>
                  </a:moveTo>
                  <a:cubicBezTo>
                    <a:pt x="897" y="448"/>
                    <a:pt x="1" y="672"/>
                    <a:pt x="673" y="897"/>
                  </a:cubicBezTo>
                  <a:cubicBezTo>
                    <a:pt x="673" y="897"/>
                    <a:pt x="1345" y="0"/>
                    <a:pt x="6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1" name="Google Shape;13471;p19"/>
            <p:cNvSpPr/>
            <p:nvPr/>
          </p:nvSpPr>
          <p:spPr>
            <a:xfrm>
              <a:off x="3997675" y="3000350"/>
              <a:ext cx="16850" cy="16850"/>
            </a:xfrm>
            <a:custGeom>
              <a:avLst/>
              <a:gdLst/>
              <a:ahLst/>
              <a:cxnLst/>
              <a:rect l="l" t="t" r="r" b="b"/>
              <a:pathLst>
                <a:path w="674" h="674" extrusionOk="0">
                  <a:moveTo>
                    <a:pt x="1" y="1"/>
                  </a:moveTo>
                  <a:cubicBezTo>
                    <a:pt x="1" y="225"/>
                    <a:pt x="1" y="673"/>
                    <a:pt x="449" y="673"/>
                  </a:cubicBezTo>
                  <a:cubicBezTo>
                    <a:pt x="673" y="673"/>
                    <a:pt x="44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2" name="Google Shape;13472;p19"/>
            <p:cNvSpPr/>
            <p:nvPr/>
          </p:nvSpPr>
          <p:spPr>
            <a:xfrm>
              <a:off x="3989700" y="3053150"/>
              <a:ext cx="12625" cy="6500"/>
            </a:xfrm>
            <a:custGeom>
              <a:avLst/>
              <a:gdLst/>
              <a:ahLst/>
              <a:cxnLst/>
              <a:rect l="l" t="t" r="r" b="b"/>
              <a:pathLst>
                <a:path w="505" h="260" extrusionOk="0">
                  <a:moveTo>
                    <a:pt x="37" y="1"/>
                  </a:moveTo>
                  <a:cubicBezTo>
                    <a:pt x="0" y="1"/>
                    <a:pt x="453" y="260"/>
                    <a:pt x="490" y="260"/>
                  </a:cubicBezTo>
                  <a:cubicBezTo>
                    <a:pt x="504" y="260"/>
                    <a:pt x="462" y="225"/>
                    <a:pt x="320" y="130"/>
                  </a:cubicBezTo>
                  <a:cubicBezTo>
                    <a:pt x="131" y="35"/>
                    <a:pt x="51" y="1"/>
                    <a:pt x="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3" name="Google Shape;13473;p19"/>
            <p:cNvSpPr/>
            <p:nvPr/>
          </p:nvSpPr>
          <p:spPr>
            <a:xfrm>
              <a:off x="3980250" y="3196475"/>
              <a:ext cx="24800" cy="6475"/>
            </a:xfrm>
            <a:custGeom>
              <a:avLst/>
              <a:gdLst/>
              <a:ahLst/>
              <a:cxnLst/>
              <a:rect l="l" t="t" r="r" b="b"/>
              <a:pathLst>
                <a:path w="992" h="259" extrusionOk="0">
                  <a:moveTo>
                    <a:pt x="474" y="0"/>
                  </a:moveTo>
                  <a:cubicBezTo>
                    <a:pt x="0" y="190"/>
                    <a:pt x="87" y="259"/>
                    <a:pt x="278" y="259"/>
                  </a:cubicBezTo>
                  <a:cubicBezTo>
                    <a:pt x="538" y="259"/>
                    <a:pt x="991" y="129"/>
                    <a:pt x="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4" name="Google Shape;13474;p19"/>
            <p:cNvSpPr/>
            <p:nvPr/>
          </p:nvSpPr>
          <p:spPr>
            <a:xfrm>
              <a:off x="3941650" y="2339225"/>
              <a:ext cx="44850" cy="22425"/>
            </a:xfrm>
            <a:custGeom>
              <a:avLst/>
              <a:gdLst/>
              <a:ahLst/>
              <a:cxnLst/>
              <a:rect l="l" t="t" r="r" b="b"/>
              <a:pathLst>
                <a:path w="1794" h="897" extrusionOk="0">
                  <a:moveTo>
                    <a:pt x="449" y="0"/>
                  </a:moveTo>
                  <a:lnTo>
                    <a:pt x="449" y="0"/>
                  </a:lnTo>
                  <a:cubicBezTo>
                    <a:pt x="1" y="897"/>
                    <a:pt x="1345" y="448"/>
                    <a:pt x="1794" y="897"/>
                  </a:cubicBezTo>
                  <a:cubicBezTo>
                    <a:pt x="1570" y="673"/>
                    <a:pt x="1121" y="224"/>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5" name="Google Shape;13475;p19"/>
            <p:cNvSpPr/>
            <p:nvPr/>
          </p:nvSpPr>
          <p:spPr>
            <a:xfrm>
              <a:off x="3964075" y="3129225"/>
              <a:ext cx="33625" cy="32675"/>
            </a:xfrm>
            <a:custGeom>
              <a:avLst/>
              <a:gdLst/>
              <a:ahLst/>
              <a:cxnLst/>
              <a:rect l="l" t="t" r="r" b="b"/>
              <a:pathLst>
                <a:path w="1345" h="1307" extrusionOk="0">
                  <a:moveTo>
                    <a:pt x="0" y="1"/>
                  </a:moveTo>
                  <a:cubicBezTo>
                    <a:pt x="0" y="362"/>
                    <a:pt x="0" y="1306"/>
                    <a:pt x="353" y="1306"/>
                  </a:cubicBezTo>
                  <a:cubicBezTo>
                    <a:pt x="437" y="1306"/>
                    <a:pt x="542" y="1252"/>
                    <a:pt x="673" y="1121"/>
                  </a:cubicBezTo>
                  <a:cubicBezTo>
                    <a:pt x="224" y="897"/>
                    <a:pt x="1345" y="225"/>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6" name="Google Shape;13476;p19"/>
            <p:cNvSpPr/>
            <p:nvPr/>
          </p:nvSpPr>
          <p:spPr>
            <a:xfrm>
              <a:off x="3952875" y="1269050"/>
              <a:ext cx="30825" cy="19500"/>
            </a:xfrm>
            <a:custGeom>
              <a:avLst/>
              <a:gdLst/>
              <a:ahLst/>
              <a:cxnLst/>
              <a:rect l="l" t="t" r="r" b="b"/>
              <a:pathLst>
                <a:path w="1233" h="780" extrusionOk="0">
                  <a:moveTo>
                    <a:pt x="672" y="1"/>
                  </a:moveTo>
                  <a:cubicBezTo>
                    <a:pt x="672" y="449"/>
                    <a:pt x="0" y="225"/>
                    <a:pt x="224" y="673"/>
                  </a:cubicBezTo>
                  <a:cubicBezTo>
                    <a:pt x="261" y="748"/>
                    <a:pt x="318" y="779"/>
                    <a:pt x="382" y="779"/>
                  </a:cubicBezTo>
                  <a:cubicBezTo>
                    <a:pt x="703" y="779"/>
                    <a:pt x="1233" y="1"/>
                    <a:pt x="6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7" name="Google Shape;13477;p19"/>
            <p:cNvSpPr/>
            <p:nvPr/>
          </p:nvSpPr>
          <p:spPr>
            <a:xfrm>
              <a:off x="3952875" y="3162850"/>
              <a:ext cx="27900" cy="28775"/>
            </a:xfrm>
            <a:custGeom>
              <a:avLst/>
              <a:gdLst/>
              <a:ahLst/>
              <a:cxnLst/>
              <a:rect l="l" t="t" r="r" b="b"/>
              <a:pathLst>
                <a:path w="1116" h="1151" extrusionOk="0">
                  <a:moveTo>
                    <a:pt x="448" y="0"/>
                  </a:moveTo>
                  <a:lnTo>
                    <a:pt x="448" y="0"/>
                  </a:lnTo>
                  <a:cubicBezTo>
                    <a:pt x="672" y="673"/>
                    <a:pt x="0" y="673"/>
                    <a:pt x="224" y="1121"/>
                  </a:cubicBezTo>
                  <a:cubicBezTo>
                    <a:pt x="305" y="1141"/>
                    <a:pt x="378" y="1150"/>
                    <a:pt x="445" y="1150"/>
                  </a:cubicBezTo>
                  <a:cubicBezTo>
                    <a:pt x="1115" y="1150"/>
                    <a:pt x="1060" y="204"/>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8" name="Google Shape;13478;p19"/>
            <p:cNvSpPr/>
            <p:nvPr/>
          </p:nvSpPr>
          <p:spPr>
            <a:xfrm>
              <a:off x="3947250" y="3196475"/>
              <a:ext cx="28050" cy="28025"/>
            </a:xfrm>
            <a:custGeom>
              <a:avLst/>
              <a:gdLst/>
              <a:ahLst/>
              <a:cxnLst/>
              <a:rect l="l" t="t" r="r" b="b"/>
              <a:pathLst>
                <a:path w="1122" h="1121" extrusionOk="0">
                  <a:moveTo>
                    <a:pt x="449" y="0"/>
                  </a:moveTo>
                  <a:cubicBezTo>
                    <a:pt x="673" y="224"/>
                    <a:pt x="1" y="1121"/>
                    <a:pt x="897" y="1121"/>
                  </a:cubicBezTo>
                  <a:cubicBezTo>
                    <a:pt x="897" y="672"/>
                    <a:pt x="1121"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9" name="Google Shape;13479;p19"/>
            <p:cNvSpPr/>
            <p:nvPr/>
          </p:nvSpPr>
          <p:spPr>
            <a:xfrm>
              <a:off x="3952875" y="3248125"/>
              <a:ext cx="18700" cy="10000"/>
            </a:xfrm>
            <a:custGeom>
              <a:avLst/>
              <a:gdLst/>
              <a:ahLst/>
              <a:cxnLst/>
              <a:rect l="l" t="t" r="r" b="b"/>
              <a:pathLst>
                <a:path w="748" h="400" extrusionOk="0">
                  <a:moveTo>
                    <a:pt x="249" y="1"/>
                  </a:moveTo>
                  <a:cubicBezTo>
                    <a:pt x="125" y="1"/>
                    <a:pt x="0" y="101"/>
                    <a:pt x="0" y="399"/>
                  </a:cubicBezTo>
                  <a:cubicBezTo>
                    <a:pt x="747" y="399"/>
                    <a:pt x="498" y="1"/>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0" name="Google Shape;13480;p19"/>
            <p:cNvSpPr/>
            <p:nvPr/>
          </p:nvSpPr>
          <p:spPr>
            <a:xfrm>
              <a:off x="3941650" y="3325325"/>
              <a:ext cx="16850" cy="11225"/>
            </a:xfrm>
            <a:custGeom>
              <a:avLst/>
              <a:gdLst/>
              <a:ahLst/>
              <a:cxnLst/>
              <a:rect l="l" t="t" r="r" b="b"/>
              <a:pathLst>
                <a:path w="674" h="449" extrusionOk="0">
                  <a:moveTo>
                    <a:pt x="449" y="1"/>
                  </a:moveTo>
                  <a:cubicBezTo>
                    <a:pt x="1" y="1"/>
                    <a:pt x="1" y="225"/>
                    <a:pt x="449" y="449"/>
                  </a:cubicBezTo>
                  <a:cubicBezTo>
                    <a:pt x="673" y="449"/>
                    <a:pt x="673" y="1"/>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1" name="Google Shape;13481;p19"/>
            <p:cNvSpPr/>
            <p:nvPr/>
          </p:nvSpPr>
          <p:spPr>
            <a:xfrm>
              <a:off x="3936050" y="3431775"/>
              <a:ext cx="28050" cy="11250"/>
            </a:xfrm>
            <a:custGeom>
              <a:avLst/>
              <a:gdLst/>
              <a:ahLst/>
              <a:cxnLst/>
              <a:rect l="l" t="t" r="r" b="b"/>
              <a:pathLst>
                <a:path w="1122" h="450" extrusionOk="0">
                  <a:moveTo>
                    <a:pt x="1" y="1"/>
                  </a:moveTo>
                  <a:cubicBezTo>
                    <a:pt x="1" y="225"/>
                    <a:pt x="1" y="449"/>
                    <a:pt x="673" y="449"/>
                  </a:cubicBezTo>
                  <a:cubicBezTo>
                    <a:pt x="1121" y="449"/>
                    <a:pt x="673"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2" name="Google Shape;13482;p19"/>
            <p:cNvSpPr/>
            <p:nvPr/>
          </p:nvSpPr>
          <p:spPr>
            <a:xfrm>
              <a:off x="3947250" y="4115350"/>
              <a:ext cx="11250" cy="11225"/>
            </a:xfrm>
            <a:custGeom>
              <a:avLst/>
              <a:gdLst/>
              <a:ahLst/>
              <a:cxnLst/>
              <a:rect l="l" t="t" r="r" b="b"/>
              <a:pathLst>
                <a:path w="450" h="449" extrusionOk="0">
                  <a:moveTo>
                    <a:pt x="1" y="0"/>
                  </a:moveTo>
                  <a:cubicBezTo>
                    <a:pt x="1" y="224"/>
                    <a:pt x="1" y="448"/>
                    <a:pt x="225" y="448"/>
                  </a:cubicBezTo>
                  <a:cubicBezTo>
                    <a:pt x="449" y="448"/>
                    <a:pt x="225"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3" name="Google Shape;13483;p19"/>
            <p:cNvSpPr/>
            <p:nvPr/>
          </p:nvSpPr>
          <p:spPr>
            <a:xfrm>
              <a:off x="3919250" y="927275"/>
              <a:ext cx="16825" cy="11250"/>
            </a:xfrm>
            <a:custGeom>
              <a:avLst/>
              <a:gdLst/>
              <a:ahLst/>
              <a:cxnLst/>
              <a:rect l="l" t="t" r="r" b="b"/>
              <a:pathLst>
                <a:path w="673" h="450" extrusionOk="0">
                  <a:moveTo>
                    <a:pt x="673" y="1"/>
                  </a:moveTo>
                  <a:cubicBezTo>
                    <a:pt x="224" y="1"/>
                    <a:pt x="0" y="225"/>
                    <a:pt x="0" y="449"/>
                  </a:cubicBezTo>
                  <a:cubicBezTo>
                    <a:pt x="449" y="449"/>
                    <a:pt x="673" y="449"/>
                    <a:pt x="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4" name="Google Shape;13484;p19"/>
            <p:cNvSpPr/>
            <p:nvPr/>
          </p:nvSpPr>
          <p:spPr>
            <a:xfrm>
              <a:off x="3911800" y="2187025"/>
              <a:ext cx="24275" cy="7300"/>
            </a:xfrm>
            <a:custGeom>
              <a:avLst/>
              <a:gdLst/>
              <a:ahLst/>
              <a:cxnLst/>
              <a:rect l="l" t="t" r="r" b="b"/>
              <a:pathLst>
                <a:path w="971" h="292" extrusionOk="0">
                  <a:moveTo>
                    <a:pt x="543" y="0"/>
                  </a:moveTo>
                  <a:cubicBezTo>
                    <a:pt x="1" y="0"/>
                    <a:pt x="394" y="292"/>
                    <a:pt x="701" y="292"/>
                  </a:cubicBezTo>
                  <a:cubicBezTo>
                    <a:pt x="845" y="292"/>
                    <a:pt x="971" y="227"/>
                    <a:pt x="971" y="37"/>
                  </a:cubicBezTo>
                  <a:cubicBezTo>
                    <a:pt x="788" y="11"/>
                    <a:pt x="648" y="0"/>
                    <a:pt x="5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5" name="Google Shape;13485;p19"/>
            <p:cNvSpPr/>
            <p:nvPr/>
          </p:nvSpPr>
          <p:spPr>
            <a:xfrm>
              <a:off x="3924850" y="3017175"/>
              <a:ext cx="11225" cy="5625"/>
            </a:xfrm>
            <a:custGeom>
              <a:avLst/>
              <a:gdLst/>
              <a:ahLst/>
              <a:cxnLst/>
              <a:rect l="l" t="t" r="r" b="b"/>
              <a:pathLst>
                <a:path w="449" h="225" extrusionOk="0">
                  <a:moveTo>
                    <a:pt x="0" y="0"/>
                  </a:moveTo>
                  <a:cubicBezTo>
                    <a:pt x="0" y="0"/>
                    <a:pt x="0" y="224"/>
                    <a:pt x="225" y="224"/>
                  </a:cubicBezTo>
                  <a:cubicBezTo>
                    <a:pt x="449" y="224"/>
                    <a:pt x="225"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6" name="Google Shape;13486;p19"/>
            <p:cNvSpPr/>
            <p:nvPr/>
          </p:nvSpPr>
          <p:spPr>
            <a:xfrm>
              <a:off x="3871075" y="3062900"/>
              <a:ext cx="14575" cy="12400"/>
            </a:xfrm>
            <a:custGeom>
              <a:avLst/>
              <a:gdLst/>
              <a:ahLst/>
              <a:cxnLst/>
              <a:rect l="l" t="t" r="r" b="b"/>
              <a:pathLst>
                <a:path w="583" h="496" extrusionOk="0">
                  <a:moveTo>
                    <a:pt x="181" y="0"/>
                  </a:moveTo>
                  <a:cubicBezTo>
                    <a:pt x="1" y="0"/>
                    <a:pt x="58" y="495"/>
                    <a:pt x="353" y="495"/>
                  </a:cubicBezTo>
                  <a:cubicBezTo>
                    <a:pt x="418" y="495"/>
                    <a:pt x="494" y="471"/>
                    <a:pt x="583" y="412"/>
                  </a:cubicBezTo>
                  <a:cubicBezTo>
                    <a:pt x="398" y="105"/>
                    <a:pt x="265"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7" name="Google Shape;13487;p19"/>
            <p:cNvSpPr/>
            <p:nvPr/>
          </p:nvSpPr>
          <p:spPr>
            <a:xfrm>
              <a:off x="3857625" y="1392325"/>
              <a:ext cx="22425" cy="12475"/>
            </a:xfrm>
            <a:custGeom>
              <a:avLst/>
              <a:gdLst/>
              <a:ahLst/>
              <a:cxnLst/>
              <a:rect l="l" t="t" r="r" b="b"/>
              <a:pathLst>
                <a:path w="897" h="499" extrusionOk="0">
                  <a:moveTo>
                    <a:pt x="0" y="1"/>
                  </a:moveTo>
                  <a:cubicBezTo>
                    <a:pt x="0" y="374"/>
                    <a:pt x="149" y="499"/>
                    <a:pt x="299" y="499"/>
                  </a:cubicBezTo>
                  <a:cubicBezTo>
                    <a:pt x="598" y="499"/>
                    <a:pt x="896"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8" name="Google Shape;13488;p19"/>
            <p:cNvSpPr/>
            <p:nvPr/>
          </p:nvSpPr>
          <p:spPr>
            <a:xfrm>
              <a:off x="3829600" y="1419600"/>
              <a:ext cx="15475" cy="14650"/>
            </a:xfrm>
            <a:custGeom>
              <a:avLst/>
              <a:gdLst/>
              <a:ahLst/>
              <a:cxnLst/>
              <a:rect l="l" t="t" r="r" b="b"/>
              <a:pathLst>
                <a:path w="619" h="586" extrusionOk="0">
                  <a:moveTo>
                    <a:pt x="337" y="0"/>
                  </a:moveTo>
                  <a:cubicBezTo>
                    <a:pt x="304" y="0"/>
                    <a:pt x="266" y="9"/>
                    <a:pt x="225" y="30"/>
                  </a:cubicBezTo>
                  <a:cubicBezTo>
                    <a:pt x="225" y="254"/>
                    <a:pt x="0" y="30"/>
                    <a:pt x="0" y="478"/>
                  </a:cubicBezTo>
                  <a:cubicBezTo>
                    <a:pt x="114" y="554"/>
                    <a:pt x="209" y="585"/>
                    <a:pt x="286" y="585"/>
                  </a:cubicBezTo>
                  <a:cubicBezTo>
                    <a:pt x="618" y="585"/>
                    <a:pt x="605" y="0"/>
                    <a:pt x="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9" name="Google Shape;13489;p19"/>
            <p:cNvSpPr/>
            <p:nvPr/>
          </p:nvSpPr>
          <p:spPr>
            <a:xfrm>
              <a:off x="3745550" y="1448350"/>
              <a:ext cx="72875" cy="67275"/>
            </a:xfrm>
            <a:custGeom>
              <a:avLst/>
              <a:gdLst/>
              <a:ahLst/>
              <a:cxnLst/>
              <a:rect l="l" t="t" r="r" b="b"/>
              <a:pathLst>
                <a:path w="2915" h="2691" extrusionOk="0">
                  <a:moveTo>
                    <a:pt x="2466" y="1"/>
                  </a:moveTo>
                  <a:lnTo>
                    <a:pt x="2466" y="1"/>
                  </a:lnTo>
                  <a:cubicBezTo>
                    <a:pt x="2242" y="897"/>
                    <a:pt x="1" y="1570"/>
                    <a:pt x="673" y="2690"/>
                  </a:cubicBezTo>
                  <a:cubicBezTo>
                    <a:pt x="1121" y="1794"/>
                    <a:pt x="2914" y="897"/>
                    <a:pt x="2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0" name="Google Shape;13490;p19"/>
            <p:cNvSpPr/>
            <p:nvPr/>
          </p:nvSpPr>
          <p:spPr>
            <a:xfrm>
              <a:off x="3734350" y="2557725"/>
              <a:ext cx="25225" cy="4225"/>
            </a:xfrm>
            <a:custGeom>
              <a:avLst/>
              <a:gdLst/>
              <a:ahLst/>
              <a:cxnLst/>
              <a:rect l="l" t="t" r="r" b="b"/>
              <a:pathLst>
                <a:path w="1009" h="169" extrusionOk="0">
                  <a:moveTo>
                    <a:pt x="449" y="1"/>
                  </a:moveTo>
                  <a:lnTo>
                    <a:pt x="449" y="1"/>
                  </a:lnTo>
                  <a:cubicBezTo>
                    <a:pt x="0" y="113"/>
                    <a:pt x="281" y="169"/>
                    <a:pt x="533" y="169"/>
                  </a:cubicBezTo>
                  <a:cubicBezTo>
                    <a:pt x="785" y="169"/>
                    <a:pt x="1009" y="113"/>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1" name="Google Shape;13491;p19"/>
            <p:cNvSpPr/>
            <p:nvPr/>
          </p:nvSpPr>
          <p:spPr>
            <a:xfrm>
              <a:off x="3667125" y="1050550"/>
              <a:ext cx="25225" cy="4225"/>
            </a:xfrm>
            <a:custGeom>
              <a:avLst/>
              <a:gdLst/>
              <a:ahLst/>
              <a:cxnLst/>
              <a:rect l="l" t="t" r="r" b="b"/>
              <a:pathLst>
                <a:path w="1009" h="169" extrusionOk="0">
                  <a:moveTo>
                    <a:pt x="448" y="0"/>
                  </a:moveTo>
                  <a:lnTo>
                    <a:pt x="448" y="0"/>
                  </a:lnTo>
                  <a:cubicBezTo>
                    <a:pt x="0" y="112"/>
                    <a:pt x="280" y="168"/>
                    <a:pt x="532" y="168"/>
                  </a:cubicBezTo>
                  <a:cubicBezTo>
                    <a:pt x="784" y="168"/>
                    <a:pt x="1009" y="112"/>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2" name="Google Shape;13492;p19"/>
            <p:cNvSpPr/>
            <p:nvPr/>
          </p:nvSpPr>
          <p:spPr>
            <a:xfrm>
              <a:off x="3633500" y="1577225"/>
              <a:ext cx="56050" cy="33650"/>
            </a:xfrm>
            <a:custGeom>
              <a:avLst/>
              <a:gdLst/>
              <a:ahLst/>
              <a:cxnLst/>
              <a:rect l="l" t="t" r="r" b="b"/>
              <a:pathLst>
                <a:path w="2242" h="1346" extrusionOk="0">
                  <a:moveTo>
                    <a:pt x="2241" y="0"/>
                  </a:moveTo>
                  <a:cubicBezTo>
                    <a:pt x="1121" y="0"/>
                    <a:pt x="449" y="673"/>
                    <a:pt x="0" y="1345"/>
                  </a:cubicBezTo>
                  <a:cubicBezTo>
                    <a:pt x="1345" y="1345"/>
                    <a:pt x="1345" y="449"/>
                    <a:pt x="2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3" name="Google Shape;13493;p19"/>
            <p:cNvSpPr/>
            <p:nvPr/>
          </p:nvSpPr>
          <p:spPr>
            <a:xfrm>
              <a:off x="3577475" y="748000"/>
              <a:ext cx="16825" cy="11225"/>
            </a:xfrm>
            <a:custGeom>
              <a:avLst/>
              <a:gdLst/>
              <a:ahLst/>
              <a:cxnLst/>
              <a:rect l="l" t="t" r="r" b="b"/>
              <a:pathLst>
                <a:path w="673" h="449" extrusionOk="0">
                  <a:moveTo>
                    <a:pt x="224" y="0"/>
                  </a:moveTo>
                  <a:cubicBezTo>
                    <a:pt x="0" y="0"/>
                    <a:pt x="224" y="224"/>
                    <a:pt x="672" y="448"/>
                  </a:cubicBezTo>
                  <a:cubicBezTo>
                    <a:pt x="672" y="224"/>
                    <a:pt x="672"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4" name="Google Shape;13494;p19"/>
            <p:cNvSpPr/>
            <p:nvPr/>
          </p:nvSpPr>
          <p:spPr>
            <a:xfrm>
              <a:off x="3528975" y="2784725"/>
              <a:ext cx="14150" cy="8275"/>
            </a:xfrm>
            <a:custGeom>
              <a:avLst/>
              <a:gdLst/>
              <a:ahLst/>
              <a:cxnLst/>
              <a:rect l="l" t="t" r="r" b="b"/>
              <a:pathLst>
                <a:path w="566" h="331" extrusionOk="0">
                  <a:moveTo>
                    <a:pt x="101" y="0"/>
                  </a:moveTo>
                  <a:cubicBezTo>
                    <a:pt x="0" y="0"/>
                    <a:pt x="452" y="330"/>
                    <a:pt x="532" y="330"/>
                  </a:cubicBezTo>
                  <a:cubicBezTo>
                    <a:pt x="566" y="330"/>
                    <a:pt x="535" y="273"/>
                    <a:pt x="371" y="110"/>
                  </a:cubicBezTo>
                  <a:cubicBezTo>
                    <a:pt x="213" y="31"/>
                    <a:pt x="132"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5" name="Google Shape;13495;p19"/>
            <p:cNvSpPr/>
            <p:nvPr/>
          </p:nvSpPr>
          <p:spPr>
            <a:xfrm>
              <a:off x="3459800" y="1088650"/>
              <a:ext cx="19700" cy="23550"/>
            </a:xfrm>
            <a:custGeom>
              <a:avLst/>
              <a:gdLst/>
              <a:ahLst/>
              <a:cxnLst/>
              <a:rect l="l" t="t" r="r" b="b"/>
              <a:pathLst>
                <a:path w="788" h="942" extrusionOk="0">
                  <a:moveTo>
                    <a:pt x="586" y="1"/>
                  </a:moveTo>
                  <a:cubicBezTo>
                    <a:pt x="555" y="1"/>
                    <a:pt x="510" y="15"/>
                    <a:pt x="449" y="45"/>
                  </a:cubicBezTo>
                  <a:cubicBezTo>
                    <a:pt x="449" y="269"/>
                    <a:pt x="1" y="942"/>
                    <a:pt x="673" y="942"/>
                  </a:cubicBezTo>
                  <a:cubicBezTo>
                    <a:pt x="480" y="555"/>
                    <a:pt x="787"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6" name="Google Shape;13496;p19"/>
            <p:cNvSpPr/>
            <p:nvPr/>
          </p:nvSpPr>
          <p:spPr>
            <a:xfrm>
              <a:off x="3431800" y="1762125"/>
              <a:ext cx="28025" cy="16825"/>
            </a:xfrm>
            <a:custGeom>
              <a:avLst/>
              <a:gdLst/>
              <a:ahLst/>
              <a:cxnLst/>
              <a:rect l="l" t="t" r="r" b="b"/>
              <a:pathLst>
                <a:path w="1121" h="673" extrusionOk="0">
                  <a:moveTo>
                    <a:pt x="448" y="0"/>
                  </a:moveTo>
                  <a:cubicBezTo>
                    <a:pt x="448" y="224"/>
                    <a:pt x="0" y="224"/>
                    <a:pt x="0" y="673"/>
                  </a:cubicBezTo>
                  <a:cubicBezTo>
                    <a:pt x="448" y="673"/>
                    <a:pt x="1121" y="0"/>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7" name="Google Shape;13497;p19"/>
            <p:cNvSpPr/>
            <p:nvPr/>
          </p:nvSpPr>
          <p:spPr>
            <a:xfrm>
              <a:off x="3380275" y="1196225"/>
              <a:ext cx="22425" cy="10625"/>
            </a:xfrm>
            <a:custGeom>
              <a:avLst/>
              <a:gdLst/>
              <a:ahLst/>
              <a:cxnLst/>
              <a:rect l="l" t="t" r="r" b="b"/>
              <a:pathLst>
                <a:path w="897" h="425" extrusionOk="0">
                  <a:moveTo>
                    <a:pt x="492" y="0"/>
                  </a:moveTo>
                  <a:lnTo>
                    <a:pt x="492" y="0"/>
                  </a:lnTo>
                  <a:cubicBezTo>
                    <a:pt x="0" y="246"/>
                    <a:pt x="318" y="425"/>
                    <a:pt x="557" y="425"/>
                  </a:cubicBezTo>
                  <a:cubicBezTo>
                    <a:pt x="754" y="425"/>
                    <a:pt x="897" y="304"/>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8" name="Google Shape;13498;p19"/>
            <p:cNvSpPr/>
            <p:nvPr/>
          </p:nvSpPr>
          <p:spPr>
            <a:xfrm>
              <a:off x="3364550" y="1806950"/>
              <a:ext cx="30850" cy="19475"/>
            </a:xfrm>
            <a:custGeom>
              <a:avLst/>
              <a:gdLst/>
              <a:ahLst/>
              <a:cxnLst/>
              <a:rect l="l" t="t" r="r" b="b"/>
              <a:pathLst>
                <a:path w="1234" h="779" extrusionOk="0">
                  <a:moveTo>
                    <a:pt x="673" y="0"/>
                  </a:moveTo>
                  <a:cubicBezTo>
                    <a:pt x="673" y="224"/>
                    <a:pt x="1" y="224"/>
                    <a:pt x="225" y="672"/>
                  </a:cubicBezTo>
                  <a:cubicBezTo>
                    <a:pt x="262" y="747"/>
                    <a:pt x="318" y="778"/>
                    <a:pt x="382" y="778"/>
                  </a:cubicBezTo>
                  <a:cubicBezTo>
                    <a:pt x="704" y="778"/>
                    <a:pt x="1233" y="0"/>
                    <a:pt x="6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9" name="Google Shape;13499;p19"/>
            <p:cNvSpPr/>
            <p:nvPr/>
          </p:nvSpPr>
          <p:spPr>
            <a:xfrm>
              <a:off x="3342150" y="1829350"/>
              <a:ext cx="11225" cy="5625"/>
            </a:xfrm>
            <a:custGeom>
              <a:avLst/>
              <a:gdLst/>
              <a:ahLst/>
              <a:cxnLst/>
              <a:rect l="l" t="t" r="r" b="b"/>
              <a:pathLst>
                <a:path w="449" h="225" extrusionOk="0">
                  <a:moveTo>
                    <a:pt x="224" y="1"/>
                  </a:moveTo>
                  <a:cubicBezTo>
                    <a:pt x="0" y="1"/>
                    <a:pt x="224" y="225"/>
                    <a:pt x="448" y="225"/>
                  </a:cubicBezTo>
                  <a:cubicBezTo>
                    <a:pt x="448" y="225"/>
                    <a:pt x="448" y="1"/>
                    <a:pt x="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0" name="Google Shape;13500;p19"/>
            <p:cNvSpPr/>
            <p:nvPr/>
          </p:nvSpPr>
          <p:spPr>
            <a:xfrm>
              <a:off x="3342150" y="3689525"/>
              <a:ext cx="11225" cy="11225"/>
            </a:xfrm>
            <a:custGeom>
              <a:avLst/>
              <a:gdLst/>
              <a:ahLst/>
              <a:cxnLst/>
              <a:rect l="l" t="t" r="r" b="b"/>
              <a:pathLst>
                <a:path w="449" h="449" extrusionOk="0">
                  <a:moveTo>
                    <a:pt x="0" y="0"/>
                  </a:moveTo>
                  <a:cubicBezTo>
                    <a:pt x="0" y="0"/>
                    <a:pt x="0" y="449"/>
                    <a:pt x="224" y="449"/>
                  </a:cubicBezTo>
                  <a:cubicBezTo>
                    <a:pt x="448" y="449"/>
                    <a:pt x="22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1" name="Google Shape;13501;p19"/>
            <p:cNvSpPr/>
            <p:nvPr/>
          </p:nvSpPr>
          <p:spPr>
            <a:xfrm>
              <a:off x="3306650" y="1235450"/>
              <a:ext cx="18700" cy="9975"/>
            </a:xfrm>
            <a:custGeom>
              <a:avLst/>
              <a:gdLst/>
              <a:ahLst/>
              <a:cxnLst/>
              <a:rect l="l" t="t" r="r" b="b"/>
              <a:pathLst>
                <a:path w="748" h="399" extrusionOk="0">
                  <a:moveTo>
                    <a:pt x="748" y="0"/>
                  </a:moveTo>
                  <a:cubicBezTo>
                    <a:pt x="1" y="0"/>
                    <a:pt x="250" y="399"/>
                    <a:pt x="499" y="399"/>
                  </a:cubicBezTo>
                  <a:cubicBezTo>
                    <a:pt x="623" y="399"/>
                    <a:pt x="748" y="299"/>
                    <a:pt x="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2" name="Google Shape;13502;p19"/>
            <p:cNvSpPr/>
            <p:nvPr/>
          </p:nvSpPr>
          <p:spPr>
            <a:xfrm>
              <a:off x="3185250" y="1308275"/>
              <a:ext cx="22450" cy="16850"/>
            </a:xfrm>
            <a:custGeom>
              <a:avLst/>
              <a:gdLst/>
              <a:ahLst/>
              <a:cxnLst/>
              <a:rect l="l" t="t" r="r" b="b"/>
              <a:pathLst>
                <a:path w="898" h="674" extrusionOk="0">
                  <a:moveTo>
                    <a:pt x="897" y="1"/>
                  </a:moveTo>
                  <a:cubicBezTo>
                    <a:pt x="225" y="1"/>
                    <a:pt x="1" y="225"/>
                    <a:pt x="1" y="673"/>
                  </a:cubicBezTo>
                  <a:cubicBezTo>
                    <a:pt x="673" y="673"/>
                    <a:pt x="897" y="449"/>
                    <a:pt x="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3" name="Google Shape;13503;p19"/>
            <p:cNvSpPr/>
            <p:nvPr/>
          </p:nvSpPr>
          <p:spPr>
            <a:xfrm>
              <a:off x="3159500" y="1324175"/>
              <a:ext cx="20175" cy="13050"/>
            </a:xfrm>
            <a:custGeom>
              <a:avLst/>
              <a:gdLst/>
              <a:ahLst/>
              <a:cxnLst/>
              <a:rect l="l" t="t" r="r" b="b"/>
              <a:pathLst>
                <a:path w="807" h="522" extrusionOk="0">
                  <a:moveTo>
                    <a:pt x="597" y="1"/>
                  </a:moveTo>
                  <a:cubicBezTo>
                    <a:pt x="157" y="1"/>
                    <a:pt x="0" y="522"/>
                    <a:pt x="232" y="522"/>
                  </a:cubicBezTo>
                  <a:cubicBezTo>
                    <a:pt x="266" y="522"/>
                    <a:pt x="308" y="511"/>
                    <a:pt x="359" y="485"/>
                  </a:cubicBezTo>
                  <a:cubicBezTo>
                    <a:pt x="359" y="261"/>
                    <a:pt x="807" y="261"/>
                    <a:pt x="807" y="37"/>
                  </a:cubicBezTo>
                  <a:cubicBezTo>
                    <a:pt x="731" y="12"/>
                    <a:pt x="661"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4" name="Google Shape;13504;p19"/>
            <p:cNvSpPr/>
            <p:nvPr/>
          </p:nvSpPr>
          <p:spPr>
            <a:xfrm>
              <a:off x="3123625" y="1347500"/>
              <a:ext cx="22450" cy="10000"/>
            </a:xfrm>
            <a:custGeom>
              <a:avLst/>
              <a:gdLst/>
              <a:ahLst/>
              <a:cxnLst/>
              <a:rect l="l" t="t" r="r" b="b"/>
              <a:pathLst>
                <a:path w="898" h="400" extrusionOk="0">
                  <a:moveTo>
                    <a:pt x="897" y="1"/>
                  </a:moveTo>
                  <a:cubicBezTo>
                    <a:pt x="1" y="1"/>
                    <a:pt x="299" y="399"/>
                    <a:pt x="598" y="399"/>
                  </a:cubicBezTo>
                  <a:cubicBezTo>
                    <a:pt x="748" y="399"/>
                    <a:pt x="897" y="299"/>
                    <a:pt x="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5" name="Google Shape;13505;p19"/>
            <p:cNvSpPr/>
            <p:nvPr/>
          </p:nvSpPr>
          <p:spPr>
            <a:xfrm>
              <a:off x="3090000" y="1364300"/>
              <a:ext cx="22450" cy="16850"/>
            </a:xfrm>
            <a:custGeom>
              <a:avLst/>
              <a:gdLst/>
              <a:ahLst/>
              <a:cxnLst/>
              <a:rect l="l" t="t" r="r" b="b"/>
              <a:pathLst>
                <a:path w="898" h="674" extrusionOk="0">
                  <a:moveTo>
                    <a:pt x="897" y="1"/>
                  </a:moveTo>
                  <a:cubicBezTo>
                    <a:pt x="225" y="1"/>
                    <a:pt x="1" y="225"/>
                    <a:pt x="1" y="673"/>
                  </a:cubicBezTo>
                  <a:cubicBezTo>
                    <a:pt x="673" y="673"/>
                    <a:pt x="897" y="449"/>
                    <a:pt x="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6" name="Google Shape;13506;p19"/>
            <p:cNvSpPr/>
            <p:nvPr/>
          </p:nvSpPr>
          <p:spPr>
            <a:xfrm>
              <a:off x="3080450" y="3701700"/>
              <a:ext cx="32000" cy="15850"/>
            </a:xfrm>
            <a:custGeom>
              <a:avLst/>
              <a:gdLst/>
              <a:ahLst/>
              <a:cxnLst/>
              <a:rect l="l" t="t" r="r" b="b"/>
              <a:pathLst>
                <a:path w="1280" h="634" extrusionOk="0">
                  <a:moveTo>
                    <a:pt x="810" y="0"/>
                  </a:moveTo>
                  <a:cubicBezTo>
                    <a:pt x="402" y="0"/>
                    <a:pt x="0" y="317"/>
                    <a:pt x="159" y="634"/>
                  </a:cubicBezTo>
                  <a:cubicBezTo>
                    <a:pt x="607" y="634"/>
                    <a:pt x="1279" y="634"/>
                    <a:pt x="1279" y="186"/>
                  </a:cubicBezTo>
                  <a:cubicBezTo>
                    <a:pt x="1148" y="54"/>
                    <a:pt x="978" y="0"/>
                    <a:pt x="8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7" name="Google Shape;13507;p19"/>
            <p:cNvSpPr/>
            <p:nvPr/>
          </p:nvSpPr>
          <p:spPr>
            <a:xfrm>
              <a:off x="3095625" y="4053700"/>
              <a:ext cx="16625" cy="17750"/>
            </a:xfrm>
            <a:custGeom>
              <a:avLst/>
              <a:gdLst/>
              <a:ahLst/>
              <a:cxnLst/>
              <a:rect l="l" t="t" r="r" b="b"/>
              <a:pathLst>
                <a:path w="665" h="710" extrusionOk="0">
                  <a:moveTo>
                    <a:pt x="0" y="1"/>
                  </a:moveTo>
                  <a:cubicBezTo>
                    <a:pt x="0" y="225"/>
                    <a:pt x="0" y="673"/>
                    <a:pt x="224" y="673"/>
                  </a:cubicBezTo>
                  <a:cubicBezTo>
                    <a:pt x="274" y="698"/>
                    <a:pt x="318" y="709"/>
                    <a:pt x="357" y="709"/>
                  </a:cubicBezTo>
                  <a:cubicBezTo>
                    <a:pt x="664" y="709"/>
                    <a:pt x="59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8" name="Google Shape;13508;p19"/>
            <p:cNvSpPr/>
            <p:nvPr/>
          </p:nvSpPr>
          <p:spPr>
            <a:xfrm>
              <a:off x="3000375" y="2053475"/>
              <a:ext cx="16375" cy="7200"/>
            </a:xfrm>
            <a:custGeom>
              <a:avLst/>
              <a:gdLst/>
              <a:ahLst/>
              <a:cxnLst/>
              <a:rect l="l" t="t" r="r" b="b"/>
              <a:pathLst>
                <a:path w="655" h="288" extrusionOk="0">
                  <a:moveTo>
                    <a:pt x="224" y="0"/>
                  </a:moveTo>
                  <a:cubicBezTo>
                    <a:pt x="224" y="0"/>
                    <a:pt x="0" y="224"/>
                    <a:pt x="224" y="224"/>
                  </a:cubicBezTo>
                  <a:cubicBezTo>
                    <a:pt x="314" y="269"/>
                    <a:pt x="385" y="287"/>
                    <a:pt x="439" y="287"/>
                  </a:cubicBezTo>
                  <a:cubicBezTo>
                    <a:pt x="654" y="287"/>
                    <a:pt x="583"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9" name="Google Shape;13509;p19"/>
            <p:cNvSpPr/>
            <p:nvPr/>
          </p:nvSpPr>
          <p:spPr>
            <a:xfrm>
              <a:off x="2994750" y="2120700"/>
              <a:ext cx="25250" cy="4225"/>
            </a:xfrm>
            <a:custGeom>
              <a:avLst/>
              <a:gdLst/>
              <a:ahLst/>
              <a:cxnLst/>
              <a:rect l="l" t="t" r="r" b="b"/>
              <a:pathLst>
                <a:path w="1010" h="169" extrusionOk="0">
                  <a:moveTo>
                    <a:pt x="449" y="1"/>
                  </a:moveTo>
                  <a:cubicBezTo>
                    <a:pt x="1" y="113"/>
                    <a:pt x="281" y="169"/>
                    <a:pt x="533" y="169"/>
                  </a:cubicBezTo>
                  <a:cubicBezTo>
                    <a:pt x="785" y="169"/>
                    <a:pt x="1009" y="113"/>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0" name="Google Shape;13510;p19"/>
            <p:cNvSpPr/>
            <p:nvPr/>
          </p:nvSpPr>
          <p:spPr>
            <a:xfrm>
              <a:off x="2972350" y="2131900"/>
              <a:ext cx="16825" cy="11250"/>
            </a:xfrm>
            <a:custGeom>
              <a:avLst/>
              <a:gdLst/>
              <a:ahLst/>
              <a:cxnLst/>
              <a:rect l="l" t="t" r="r" b="b"/>
              <a:pathLst>
                <a:path w="673" h="450" extrusionOk="0">
                  <a:moveTo>
                    <a:pt x="225" y="1"/>
                  </a:moveTo>
                  <a:cubicBezTo>
                    <a:pt x="0" y="1"/>
                    <a:pt x="225" y="449"/>
                    <a:pt x="673" y="449"/>
                  </a:cubicBezTo>
                  <a:cubicBezTo>
                    <a:pt x="673" y="225"/>
                    <a:pt x="673" y="1"/>
                    <a:pt x="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1" name="Google Shape;13511;p19"/>
            <p:cNvSpPr/>
            <p:nvPr/>
          </p:nvSpPr>
          <p:spPr>
            <a:xfrm>
              <a:off x="2927525" y="1543600"/>
              <a:ext cx="67250" cy="39250"/>
            </a:xfrm>
            <a:custGeom>
              <a:avLst/>
              <a:gdLst/>
              <a:ahLst/>
              <a:cxnLst/>
              <a:rect l="l" t="t" r="r" b="b"/>
              <a:pathLst>
                <a:path w="2690" h="1570" extrusionOk="0">
                  <a:moveTo>
                    <a:pt x="1345" y="1"/>
                  </a:moveTo>
                  <a:lnTo>
                    <a:pt x="1345" y="1"/>
                  </a:lnTo>
                  <a:cubicBezTo>
                    <a:pt x="673" y="449"/>
                    <a:pt x="225" y="897"/>
                    <a:pt x="0" y="1569"/>
                  </a:cubicBezTo>
                  <a:cubicBezTo>
                    <a:pt x="673" y="1345"/>
                    <a:pt x="2690" y="449"/>
                    <a:pt x="13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2" name="Google Shape;13512;p19"/>
            <p:cNvSpPr/>
            <p:nvPr/>
          </p:nvSpPr>
          <p:spPr>
            <a:xfrm>
              <a:off x="2944325" y="1465175"/>
              <a:ext cx="16850" cy="11225"/>
            </a:xfrm>
            <a:custGeom>
              <a:avLst/>
              <a:gdLst/>
              <a:ahLst/>
              <a:cxnLst/>
              <a:rect l="l" t="t" r="r" b="b"/>
              <a:pathLst>
                <a:path w="674" h="449" extrusionOk="0">
                  <a:moveTo>
                    <a:pt x="449" y="0"/>
                  </a:moveTo>
                  <a:cubicBezTo>
                    <a:pt x="1" y="0"/>
                    <a:pt x="449" y="448"/>
                    <a:pt x="673" y="448"/>
                  </a:cubicBezTo>
                  <a:cubicBezTo>
                    <a:pt x="673" y="448"/>
                    <a:pt x="673"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3" name="Google Shape;13513;p19"/>
            <p:cNvSpPr/>
            <p:nvPr/>
          </p:nvSpPr>
          <p:spPr>
            <a:xfrm>
              <a:off x="2933125" y="2714625"/>
              <a:ext cx="16825" cy="5625"/>
            </a:xfrm>
            <a:custGeom>
              <a:avLst/>
              <a:gdLst/>
              <a:ahLst/>
              <a:cxnLst/>
              <a:rect l="l" t="t" r="r" b="b"/>
              <a:pathLst>
                <a:path w="673" h="225" extrusionOk="0">
                  <a:moveTo>
                    <a:pt x="225" y="0"/>
                  </a:moveTo>
                  <a:cubicBezTo>
                    <a:pt x="1" y="0"/>
                    <a:pt x="225" y="224"/>
                    <a:pt x="673" y="224"/>
                  </a:cubicBezTo>
                  <a:cubicBezTo>
                    <a:pt x="673" y="224"/>
                    <a:pt x="673"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4" name="Google Shape;13514;p19"/>
            <p:cNvSpPr/>
            <p:nvPr/>
          </p:nvSpPr>
          <p:spPr>
            <a:xfrm>
              <a:off x="2910725" y="3540100"/>
              <a:ext cx="22425" cy="14975"/>
            </a:xfrm>
            <a:custGeom>
              <a:avLst/>
              <a:gdLst/>
              <a:ahLst/>
              <a:cxnLst/>
              <a:rect l="l" t="t" r="r" b="b"/>
              <a:pathLst>
                <a:path w="897" h="599" extrusionOk="0">
                  <a:moveTo>
                    <a:pt x="299" y="1"/>
                  </a:moveTo>
                  <a:cubicBezTo>
                    <a:pt x="150" y="1"/>
                    <a:pt x="0" y="150"/>
                    <a:pt x="0" y="599"/>
                  </a:cubicBezTo>
                  <a:cubicBezTo>
                    <a:pt x="897" y="599"/>
                    <a:pt x="598"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5" name="Google Shape;13515;p19"/>
            <p:cNvSpPr/>
            <p:nvPr/>
          </p:nvSpPr>
          <p:spPr>
            <a:xfrm>
              <a:off x="2905125" y="2109500"/>
              <a:ext cx="16825" cy="5625"/>
            </a:xfrm>
            <a:custGeom>
              <a:avLst/>
              <a:gdLst/>
              <a:ahLst/>
              <a:cxnLst/>
              <a:rect l="l" t="t" r="r" b="b"/>
              <a:pathLst>
                <a:path w="673" h="225" extrusionOk="0">
                  <a:moveTo>
                    <a:pt x="224" y="0"/>
                  </a:moveTo>
                  <a:cubicBezTo>
                    <a:pt x="0" y="0"/>
                    <a:pt x="224" y="225"/>
                    <a:pt x="672" y="225"/>
                  </a:cubicBezTo>
                  <a:cubicBezTo>
                    <a:pt x="672" y="225"/>
                    <a:pt x="672"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6" name="Google Shape;13516;p19"/>
            <p:cNvSpPr/>
            <p:nvPr/>
          </p:nvSpPr>
          <p:spPr>
            <a:xfrm>
              <a:off x="2888300" y="1594025"/>
              <a:ext cx="16825" cy="18325"/>
            </a:xfrm>
            <a:custGeom>
              <a:avLst/>
              <a:gdLst/>
              <a:ahLst/>
              <a:cxnLst/>
              <a:rect l="l" t="t" r="r" b="b"/>
              <a:pathLst>
                <a:path w="673" h="733" extrusionOk="0">
                  <a:moveTo>
                    <a:pt x="673" y="1"/>
                  </a:moveTo>
                  <a:cubicBezTo>
                    <a:pt x="1" y="1"/>
                    <a:pt x="1" y="449"/>
                    <a:pt x="1" y="673"/>
                  </a:cubicBezTo>
                  <a:cubicBezTo>
                    <a:pt x="124" y="714"/>
                    <a:pt x="225" y="733"/>
                    <a:pt x="307" y="733"/>
                  </a:cubicBezTo>
                  <a:cubicBezTo>
                    <a:pt x="673" y="733"/>
                    <a:pt x="673" y="367"/>
                    <a:pt x="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7" name="Google Shape;13517;p19"/>
            <p:cNvSpPr/>
            <p:nvPr/>
          </p:nvSpPr>
          <p:spPr>
            <a:xfrm>
              <a:off x="2857500" y="1616450"/>
              <a:ext cx="28025" cy="4225"/>
            </a:xfrm>
            <a:custGeom>
              <a:avLst/>
              <a:gdLst/>
              <a:ahLst/>
              <a:cxnLst/>
              <a:rect l="l" t="t" r="r" b="b"/>
              <a:pathLst>
                <a:path w="1121" h="169" extrusionOk="0">
                  <a:moveTo>
                    <a:pt x="560" y="0"/>
                  </a:moveTo>
                  <a:cubicBezTo>
                    <a:pt x="0" y="112"/>
                    <a:pt x="280" y="168"/>
                    <a:pt x="560" y="168"/>
                  </a:cubicBezTo>
                  <a:cubicBezTo>
                    <a:pt x="840" y="168"/>
                    <a:pt x="1121" y="112"/>
                    <a:pt x="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8" name="Google Shape;13518;p19"/>
            <p:cNvSpPr/>
            <p:nvPr/>
          </p:nvSpPr>
          <p:spPr>
            <a:xfrm>
              <a:off x="2842025" y="1635625"/>
              <a:ext cx="15175" cy="6500"/>
            </a:xfrm>
            <a:custGeom>
              <a:avLst/>
              <a:gdLst/>
              <a:ahLst/>
              <a:cxnLst/>
              <a:rect l="l" t="t" r="r" b="b"/>
              <a:pathLst>
                <a:path w="607" h="260" extrusionOk="0">
                  <a:moveTo>
                    <a:pt x="112" y="0"/>
                  </a:moveTo>
                  <a:cubicBezTo>
                    <a:pt x="0" y="0"/>
                    <a:pt x="453" y="259"/>
                    <a:pt x="565" y="259"/>
                  </a:cubicBezTo>
                  <a:cubicBezTo>
                    <a:pt x="606" y="259"/>
                    <a:pt x="602" y="224"/>
                    <a:pt x="507" y="130"/>
                  </a:cubicBezTo>
                  <a:cubicBezTo>
                    <a:pt x="270" y="35"/>
                    <a:pt x="153"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9" name="Google Shape;13519;p19"/>
            <p:cNvSpPr/>
            <p:nvPr/>
          </p:nvSpPr>
          <p:spPr>
            <a:xfrm>
              <a:off x="2826675" y="2711875"/>
              <a:ext cx="28100" cy="8275"/>
            </a:xfrm>
            <a:custGeom>
              <a:avLst/>
              <a:gdLst/>
              <a:ahLst/>
              <a:cxnLst/>
              <a:rect l="l" t="t" r="r" b="b"/>
              <a:pathLst>
                <a:path w="1124" h="331" extrusionOk="0">
                  <a:moveTo>
                    <a:pt x="442" y="1"/>
                  </a:moveTo>
                  <a:cubicBezTo>
                    <a:pt x="309" y="1"/>
                    <a:pt x="158" y="31"/>
                    <a:pt x="0" y="110"/>
                  </a:cubicBezTo>
                  <a:cubicBezTo>
                    <a:pt x="381" y="273"/>
                    <a:pt x="630" y="331"/>
                    <a:pt x="775" y="331"/>
                  </a:cubicBezTo>
                  <a:cubicBezTo>
                    <a:pt x="1124" y="331"/>
                    <a:pt x="881" y="1"/>
                    <a:pt x="4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0" name="Google Shape;13520;p19"/>
            <p:cNvSpPr/>
            <p:nvPr/>
          </p:nvSpPr>
          <p:spPr>
            <a:xfrm>
              <a:off x="2759425" y="1691525"/>
              <a:ext cx="22450" cy="14600"/>
            </a:xfrm>
            <a:custGeom>
              <a:avLst/>
              <a:gdLst/>
              <a:ahLst/>
              <a:cxnLst/>
              <a:rect l="l" t="t" r="r" b="b"/>
              <a:pathLst>
                <a:path w="898" h="584" extrusionOk="0">
                  <a:moveTo>
                    <a:pt x="328" y="1"/>
                  </a:moveTo>
                  <a:cubicBezTo>
                    <a:pt x="91" y="1"/>
                    <a:pt x="1" y="157"/>
                    <a:pt x="1" y="583"/>
                  </a:cubicBezTo>
                  <a:cubicBezTo>
                    <a:pt x="225" y="583"/>
                    <a:pt x="673" y="583"/>
                    <a:pt x="897" y="135"/>
                  </a:cubicBezTo>
                  <a:cubicBezTo>
                    <a:pt x="651" y="53"/>
                    <a:pt x="465"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1" name="Google Shape;13521;p19"/>
            <p:cNvSpPr/>
            <p:nvPr/>
          </p:nvSpPr>
          <p:spPr>
            <a:xfrm>
              <a:off x="2753825" y="3347750"/>
              <a:ext cx="25" cy="25"/>
            </a:xfrm>
            <a:custGeom>
              <a:avLst/>
              <a:gdLst/>
              <a:ahLst/>
              <a:cxnLst/>
              <a:rect l="l" t="t" r="r" b="b"/>
              <a:pathLst>
                <a:path w="1" h="1" extrusionOk="0">
                  <a:moveTo>
                    <a:pt x="1"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2" name="Google Shape;13522;p19"/>
            <p:cNvSpPr/>
            <p:nvPr/>
          </p:nvSpPr>
          <p:spPr>
            <a:xfrm>
              <a:off x="2770650" y="3353350"/>
              <a:ext cx="25" cy="25"/>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3" name="Google Shape;13523;p19"/>
            <p:cNvSpPr/>
            <p:nvPr/>
          </p:nvSpPr>
          <p:spPr>
            <a:xfrm>
              <a:off x="2692200" y="2257075"/>
              <a:ext cx="44850" cy="20525"/>
            </a:xfrm>
            <a:custGeom>
              <a:avLst/>
              <a:gdLst/>
              <a:ahLst/>
              <a:cxnLst/>
              <a:rect l="l" t="t" r="r" b="b"/>
              <a:pathLst>
                <a:path w="1794" h="821" extrusionOk="0">
                  <a:moveTo>
                    <a:pt x="1300" y="1"/>
                  </a:moveTo>
                  <a:cubicBezTo>
                    <a:pt x="741" y="1"/>
                    <a:pt x="173" y="477"/>
                    <a:pt x="1" y="821"/>
                  </a:cubicBezTo>
                  <a:cubicBezTo>
                    <a:pt x="449" y="597"/>
                    <a:pt x="1121" y="373"/>
                    <a:pt x="1793" y="149"/>
                  </a:cubicBezTo>
                  <a:cubicBezTo>
                    <a:pt x="1637" y="44"/>
                    <a:pt x="1469" y="1"/>
                    <a:pt x="1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4" name="Google Shape;13524;p19"/>
            <p:cNvSpPr/>
            <p:nvPr/>
          </p:nvSpPr>
          <p:spPr>
            <a:xfrm>
              <a:off x="2669800" y="2277575"/>
              <a:ext cx="22425" cy="7500"/>
            </a:xfrm>
            <a:custGeom>
              <a:avLst/>
              <a:gdLst/>
              <a:ahLst/>
              <a:cxnLst/>
              <a:rect l="l" t="t" r="r" b="b"/>
              <a:pathLst>
                <a:path w="897" h="300" extrusionOk="0">
                  <a:moveTo>
                    <a:pt x="0" y="1"/>
                  </a:moveTo>
                  <a:cubicBezTo>
                    <a:pt x="0" y="225"/>
                    <a:pt x="149" y="300"/>
                    <a:pt x="299" y="300"/>
                  </a:cubicBezTo>
                  <a:cubicBezTo>
                    <a:pt x="598" y="300"/>
                    <a:pt x="897"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5" name="Google Shape;13525;p19"/>
            <p:cNvSpPr/>
            <p:nvPr/>
          </p:nvSpPr>
          <p:spPr>
            <a:xfrm>
              <a:off x="2650175" y="2243975"/>
              <a:ext cx="25250" cy="4225"/>
            </a:xfrm>
            <a:custGeom>
              <a:avLst/>
              <a:gdLst/>
              <a:ahLst/>
              <a:cxnLst/>
              <a:rect l="l" t="t" r="r" b="b"/>
              <a:pathLst>
                <a:path w="1010" h="169" extrusionOk="0">
                  <a:moveTo>
                    <a:pt x="561" y="0"/>
                  </a:moveTo>
                  <a:lnTo>
                    <a:pt x="561" y="0"/>
                  </a:lnTo>
                  <a:cubicBezTo>
                    <a:pt x="1" y="112"/>
                    <a:pt x="225" y="168"/>
                    <a:pt x="477" y="168"/>
                  </a:cubicBezTo>
                  <a:cubicBezTo>
                    <a:pt x="729" y="168"/>
                    <a:pt x="1009" y="112"/>
                    <a:pt x="5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6" name="Google Shape;13526;p19"/>
            <p:cNvSpPr/>
            <p:nvPr/>
          </p:nvSpPr>
          <p:spPr>
            <a:xfrm>
              <a:off x="2524125" y="2294400"/>
              <a:ext cx="28025" cy="11225"/>
            </a:xfrm>
            <a:custGeom>
              <a:avLst/>
              <a:gdLst/>
              <a:ahLst/>
              <a:cxnLst/>
              <a:rect l="l" t="t" r="r" b="b"/>
              <a:pathLst>
                <a:path w="1121" h="449" extrusionOk="0">
                  <a:moveTo>
                    <a:pt x="1121" y="0"/>
                  </a:moveTo>
                  <a:cubicBezTo>
                    <a:pt x="672" y="0"/>
                    <a:pt x="224" y="0"/>
                    <a:pt x="0" y="449"/>
                  </a:cubicBezTo>
                  <a:cubicBezTo>
                    <a:pt x="448" y="449"/>
                    <a:pt x="896" y="224"/>
                    <a:pt x="1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7" name="Google Shape;13527;p19"/>
            <p:cNvSpPr/>
            <p:nvPr/>
          </p:nvSpPr>
          <p:spPr>
            <a:xfrm>
              <a:off x="2479300" y="776000"/>
              <a:ext cx="16825" cy="11225"/>
            </a:xfrm>
            <a:custGeom>
              <a:avLst/>
              <a:gdLst/>
              <a:ahLst/>
              <a:cxnLst/>
              <a:rect l="l" t="t" r="r" b="b"/>
              <a:pathLst>
                <a:path w="673" h="449" extrusionOk="0">
                  <a:moveTo>
                    <a:pt x="0" y="1"/>
                  </a:moveTo>
                  <a:cubicBezTo>
                    <a:pt x="0" y="225"/>
                    <a:pt x="0" y="449"/>
                    <a:pt x="224" y="449"/>
                  </a:cubicBezTo>
                  <a:cubicBezTo>
                    <a:pt x="672" y="449"/>
                    <a:pt x="224"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8" name="Google Shape;13528;p19"/>
            <p:cNvSpPr/>
            <p:nvPr/>
          </p:nvSpPr>
          <p:spPr>
            <a:xfrm>
              <a:off x="2336825" y="2851450"/>
              <a:ext cx="12625" cy="6500"/>
            </a:xfrm>
            <a:custGeom>
              <a:avLst/>
              <a:gdLst/>
              <a:ahLst/>
              <a:cxnLst/>
              <a:rect l="l" t="t" r="r" b="b"/>
              <a:pathLst>
                <a:path w="505" h="260" extrusionOk="0">
                  <a:moveTo>
                    <a:pt x="38" y="1"/>
                  </a:moveTo>
                  <a:cubicBezTo>
                    <a:pt x="0" y="1"/>
                    <a:pt x="453" y="259"/>
                    <a:pt x="491" y="259"/>
                  </a:cubicBezTo>
                  <a:cubicBezTo>
                    <a:pt x="504" y="259"/>
                    <a:pt x="462" y="225"/>
                    <a:pt x="320" y="130"/>
                  </a:cubicBezTo>
                  <a:cubicBezTo>
                    <a:pt x="131" y="35"/>
                    <a:pt x="51" y="1"/>
                    <a:pt x="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9" name="Google Shape;13529;p19"/>
            <p:cNvSpPr/>
            <p:nvPr/>
          </p:nvSpPr>
          <p:spPr>
            <a:xfrm>
              <a:off x="2294400" y="1067350"/>
              <a:ext cx="28025" cy="50450"/>
            </a:xfrm>
            <a:custGeom>
              <a:avLst/>
              <a:gdLst/>
              <a:ahLst/>
              <a:cxnLst/>
              <a:rect l="l" t="t" r="r" b="b"/>
              <a:pathLst>
                <a:path w="1121" h="2018" extrusionOk="0">
                  <a:moveTo>
                    <a:pt x="1121" y="1"/>
                  </a:moveTo>
                  <a:lnTo>
                    <a:pt x="1121" y="1"/>
                  </a:lnTo>
                  <a:cubicBezTo>
                    <a:pt x="0" y="225"/>
                    <a:pt x="224" y="1345"/>
                    <a:pt x="0" y="2018"/>
                  </a:cubicBezTo>
                  <a:cubicBezTo>
                    <a:pt x="897" y="1794"/>
                    <a:pt x="897" y="897"/>
                    <a:pt x="1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0" name="Google Shape;13530;p19"/>
            <p:cNvSpPr/>
            <p:nvPr/>
          </p:nvSpPr>
          <p:spPr>
            <a:xfrm>
              <a:off x="2288800" y="1123375"/>
              <a:ext cx="22425" cy="16850"/>
            </a:xfrm>
            <a:custGeom>
              <a:avLst/>
              <a:gdLst/>
              <a:ahLst/>
              <a:cxnLst/>
              <a:rect l="l" t="t" r="r" b="b"/>
              <a:pathLst>
                <a:path w="897" h="674" extrusionOk="0">
                  <a:moveTo>
                    <a:pt x="0" y="1"/>
                  </a:moveTo>
                  <a:cubicBezTo>
                    <a:pt x="0" y="449"/>
                    <a:pt x="224" y="449"/>
                    <a:pt x="448" y="673"/>
                  </a:cubicBezTo>
                  <a:cubicBezTo>
                    <a:pt x="897" y="673"/>
                    <a:pt x="672"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1" name="Google Shape;13531;p19"/>
            <p:cNvSpPr/>
            <p:nvPr/>
          </p:nvSpPr>
          <p:spPr>
            <a:xfrm>
              <a:off x="2274775" y="1033750"/>
              <a:ext cx="28050" cy="4225"/>
            </a:xfrm>
            <a:custGeom>
              <a:avLst/>
              <a:gdLst/>
              <a:ahLst/>
              <a:cxnLst/>
              <a:rect l="l" t="t" r="r" b="b"/>
              <a:pathLst>
                <a:path w="1122" h="169" extrusionOk="0">
                  <a:moveTo>
                    <a:pt x="561" y="0"/>
                  </a:moveTo>
                  <a:cubicBezTo>
                    <a:pt x="1" y="112"/>
                    <a:pt x="281" y="168"/>
                    <a:pt x="561" y="168"/>
                  </a:cubicBezTo>
                  <a:cubicBezTo>
                    <a:pt x="841" y="168"/>
                    <a:pt x="1121" y="112"/>
                    <a:pt x="5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2" name="Google Shape;13532;p19"/>
            <p:cNvSpPr/>
            <p:nvPr/>
          </p:nvSpPr>
          <p:spPr>
            <a:xfrm>
              <a:off x="2249575" y="1140200"/>
              <a:ext cx="67250" cy="100875"/>
            </a:xfrm>
            <a:custGeom>
              <a:avLst/>
              <a:gdLst/>
              <a:ahLst/>
              <a:cxnLst/>
              <a:rect l="l" t="t" r="r" b="b"/>
              <a:pathLst>
                <a:path w="2690" h="4035" extrusionOk="0">
                  <a:moveTo>
                    <a:pt x="1345" y="0"/>
                  </a:moveTo>
                  <a:lnTo>
                    <a:pt x="1345" y="0"/>
                  </a:lnTo>
                  <a:cubicBezTo>
                    <a:pt x="1121" y="1345"/>
                    <a:pt x="673" y="2690"/>
                    <a:pt x="0" y="4034"/>
                  </a:cubicBezTo>
                  <a:cubicBezTo>
                    <a:pt x="1121" y="3362"/>
                    <a:pt x="2690" y="1121"/>
                    <a:pt x="1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3" name="Google Shape;13533;p19"/>
            <p:cNvSpPr/>
            <p:nvPr/>
          </p:nvSpPr>
          <p:spPr>
            <a:xfrm>
              <a:off x="2126300" y="1257850"/>
              <a:ext cx="112075" cy="156900"/>
            </a:xfrm>
            <a:custGeom>
              <a:avLst/>
              <a:gdLst/>
              <a:ahLst/>
              <a:cxnLst/>
              <a:rect l="l" t="t" r="r" b="b"/>
              <a:pathLst>
                <a:path w="4483" h="6276" extrusionOk="0">
                  <a:moveTo>
                    <a:pt x="4035" y="1"/>
                  </a:moveTo>
                  <a:lnTo>
                    <a:pt x="4035" y="1"/>
                  </a:lnTo>
                  <a:cubicBezTo>
                    <a:pt x="3138" y="2242"/>
                    <a:pt x="449" y="4259"/>
                    <a:pt x="1" y="6276"/>
                  </a:cubicBezTo>
                  <a:cubicBezTo>
                    <a:pt x="1345" y="4483"/>
                    <a:pt x="4483" y="1794"/>
                    <a:pt x="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4" name="Google Shape;13534;p19"/>
            <p:cNvSpPr/>
            <p:nvPr/>
          </p:nvSpPr>
          <p:spPr>
            <a:xfrm>
              <a:off x="2182325" y="4602800"/>
              <a:ext cx="44850" cy="16825"/>
            </a:xfrm>
            <a:custGeom>
              <a:avLst/>
              <a:gdLst/>
              <a:ahLst/>
              <a:cxnLst/>
              <a:rect l="l" t="t" r="r" b="b"/>
              <a:pathLst>
                <a:path w="1794" h="673" extrusionOk="0">
                  <a:moveTo>
                    <a:pt x="1794" y="0"/>
                  </a:moveTo>
                  <a:cubicBezTo>
                    <a:pt x="1121" y="0"/>
                    <a:pt x="449" y="224"/>
                    <a:pt x="1" y="673"/>
                  </a:cubicBezTo>
                  <a:cubicBezTo>
                    <a:pt x="673" y="673"/>
                    <a:pt x="1346" y="449"/>
                    <a:pt x="17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5" name="Google Shape;13535;p19"/>
            <p:cNvSpPr/>
            <p:nvPr/>
          </p:nvSpPr>
          <p:spPr>
            <a:xfrm>
              <a:off x="2126300" y="4630800"/>
              <a:ext cx="28050" cy="12650"/>
            </a:xfrm>
            <a:custGeom>
              <a:avLst/>
              <a:gdLst/>
              <a:ahLst/>
              <a:cxnLst/>
              <a:rect l="l" t="t" r="r" b="b"/>
              <a:pathLst>
                <a:path w="1122" h="506" extrusionOk="0">
                  <a:moveTo>
                    <a:pt x="225" y="1"/>
                  </a:moveTo>
                  <a:cubicBezTo>
                    <a:pt x="1" y="337"/>
                    <a:pt x="281" y="505"/>
                    <a:pt x="561" y="505"/>
                  </a:cubicBezTo>
                  <a:cubicBezTo>
                    <a:pt x="841" y="505"/>
                    <a:pt x="1121" y="337"/>
                    <a:pt x="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6" name="Google Shape;13536;p19"/>
            <p:cNvSpPr/>
            <p:nvPr/>
          </p:nvSpPr>
          <p:spPr>
            <a:xfrm>
              <a:off x="2053475" y="2647600"/>
              <a:ext cx="39225" cy="19750"/>
            </a:xfrm>
            <a:custGeom>
              <a:avLst/>
              <a:gdLst/>
              <a:ahLst/>
              <a:cxnLst/>
              <a:rect l="l" t="t" r="r" b="b"/>
              <a:pathLst>
                <a:path w="1569" h="790" extrusionOk="0">
                  <a:moveTo>
                    <a:pt x="341" y="1"/>
                  </a:moveTo>
                  <a:cubicBezTo>
                    <a:pt x="219" y="1"/>
                    <a:pt x="104" y="61"/>
                    <a:pt x="0" y="216"/>
                  </a:cubicBezTo>
                  <a:cubicBezTo>
                    <a:pt x="359" y="216"/>
                    <a:pt x="861" y="789"/>
                    <a:pt x="1277" y="789"/>
                  </a:cubicBezTo>
                  <a:cubicBezTo>
                    <a:pt x="1381" y="789"/>
                    <a:pt x="1479" y="754"/>
                    <a:pt x="1569" y="664"/>
                  </a:cubicBezTo>
                  <a:cubicBezTo>
                    <a:pt x="1224" y="664"/>
                    <a:pt x="747" y="1"/>
                    <a:pt x="3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7" name="Google Shape;13537;p19"/>
            <p:cNvSpPr/>
            <p:nvPr/>
          </p:nvSpPr>
          <p:spPr>
            <a:xfrm>
              <a:off x="2025450" y="4658825"/>
              <a:ext cx="50450" cy="16825"/>
            </a:xfrm>
            <a:custGeom>
              <a:avLst/>
              <a:gdLst/>
              <a:ahLst/>
              <a:cxnLst/>
              <a:rect l="l" t="t" r="r" b="b"/>
              <a:pathLst>
                <a:path w="2018" h="673" extrusionOk="0">
                  <a:moveTo>
                    <a:pt x="1569" y="0"/>
                  </a:moveTo>
                  <a:cubicBezTo>
                    <a:pt x="1121" y="0"/>
                    <a:pt x="1" y="449"/>
                    <a:pt x="673" y="673"/>
                  </a:cubicBezTo>
                  <a:cubicBezTo>
                    <a:pt x="673" y="225"/>
                    <a:pt x="2018" y="673"/>
                    <a:pt x="15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8" name="Google Shape;13538;p19"/>
            <p:cNvSpPr/>
            <p:nvPr/>
          </p:nvSpPr>
          <p:spPr>
            <a:xfrm>
              <a:off x="1991825" y="4682475"/>
              <a:ext cx="18700" cy="10000"/>
            </a:xfrm>
            <a:custGeom>
              <a:avLst/>
              <a:gdLst/>
              <a:ahLst/>
              <a:cxnLst/>
              <a:rect l="l" t="t" r="r" b="b"/>
              <a:pathLst>
                <a:path w="748" h="400" extrusionOk="0">
                  <a:moveTo>
                    <a:pt x="250" y="1"/>
                  </a:moveTo>
                  <a:cubicBezTo>
                    <a:pt x="125" y="1"/>
                    <a:pt x="1" y="100"/>
                    <a:pt x="1" y="399"/>
                  </a:cubicBezTo>
                  <a:cubicBezTo>
                    <a:pt x="748" y="399"/>
                    <a:pt x="499" y="1"/>
                    <a:pt x="2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9" name="Google Shape;13539;p19"/>
            <p:cNvSpPr/>
            <p:nvPr/>
          </p:nvSpPr>
          <p:spPr>
            <a:xfrm>
              <a:off x="1941400" y="4698050"/>
              <a:ext cx="28050" cy="11225"/>
            </a:xfrm>
            <a:custGeom>
              <a:avLst/>
              <a:gdLst/>
              <a:ahLst/>
              <a:cxnLst/>
              <a:rect l="l" t="t" r="r" b="b"/>
              <a:pathLst>
                <a:path w="1122" h="449" extrusionOk="0">
                  <a:moveTo>
                    <a:pt x="1121" y="0"/>
                  </a:moveTo>
                  <a:cubicBezTo>
                    <a:pt x="673" y="0"/>
                    <a:pt x="1" y="0"/>
                    <a:pt x="1" y="449"/>
                  </a:cubicBezTo>
                  <a:cubicBezTo>
                    <a:pt x="449" y="449"/>
                    <a:pt x="897" y="224"/>
                    <a:pt x="1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0" name="Google Shape;13540;p19"/>
            <p:cNvSpPr/>
            <p:nvPr/>
          </p:nvSpPr>
          <p:spPr>
            <a:xfrm>
              <a:off x="1948925" y="4431975"/>
              <a:ext cx="14175" cy="8275"/>
            </a:xfrm>
            <a:custGeom>
              <a:avLst/>
              <a:gdLst/>
              <a:ahLst/>
              <a:cxnLst/>
              <a:rect l="l" t="t" r="r" b="b"/>
              <a:pathLst>
                <a:path w="567" h="331" extrusionOk="0">
                  <a:moveTo>
                    <a:pt x="102" y="1"/>
                  </a:moveTo>
                  <a:cubicBezTo>
                    <a:pt x="1" y="1"/>
                    <a:pt x="452" y="331"/>
                    <a:pt x="533" y="331"/>
                  </a:cubicBezTo>
                  <a:cubicBezTo>
                    <a:pt x="566" y="331"/>
                    <a:pt x="535" y="273"/>
                    <a:pt x="372" y="110"/>
                  </a:cubicBezTo>
                  <a:cubicBezTo>
                    <a:pt x="214" y="31"/>
                    <a:pt x="133"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1" name="Google Shape;13541;p19"/>
            <p:cNvSpPr/>
            <p:nvPr/>
          </p:nvSpPr>
          <p:spPr>
            <a:xfrm>
              <a:off x="1876975" y="4737275"/>
              <a:ext cx="25225" cy="4225"/>
            </a:xfrm>
            <a:custGeom>
              <a:avLst/>
              <a:gdLst/>
              <a:ahLst/>
              <a:cxnLst/>
              <a:rect l="l" t="t" r="r" b="b"/>
              <a:pathLst>
                <a:path w="1009" h="169" extrusionOk="0">
                  <a:moveTo>
                    <a:pt x="561" y="0"/>
                  </a:moveTo>
                  <a:lnTo>
                    <a:pt x="561" y="0"/>
                  </a:lnTo>
                  <a:cubicBezTo>
                    <a:pt x="0" y="112"/>
                    <a:pt x="225" y="168"/>
                    <a:pt x="477" y="168"/>
                  </a:cubicBezTo>
                  <a:cubicBezTo>
                    <a:pt x="729" y="168"/>
                    <a:pt x="1009" y="112"/>
                    <a:pt x="5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2" name="Google Shape;13542;p19"/>
            <p:cNvSpPr/>
            <p:nvPr/>
          </p:nvSpPr>
          <p:spPr>
            <a:xfrm>
              <a:off x="1868575" y="2619375"/>
              <a:ext cx="25225" cy="4225"/>
            </a:xfrm>
            <a:custGeom>
              <a:avLst/>
              <a:gdLst/>
              <a:ahLst/>
              <a:cxnLst/>
              <a:rect l="l" t="t" r="r" b="b"/>
              <a:pathLst>
                <a:path w="1009" h="169" extrusionOk="0">
                  <a:moveTo>
                    <a:pt x="448" y="0"/>
                  </a:moveTo>
                  <a:lnTo>
                    <a:pt x="448" y="0"/>
                  </a:lnTo>
                  <a:cubicBezTo>
                    <a:pt x="0" y="112"/>
                    <a:pt x="280" y="168"/>
                    <a:pt x="533" y="168"/>
                  </a:cubicBezTo>
                  <a:cubicBezTo>
                    <a:pt x="785" y="168"/>
                    <a:pt x="1009" y="112"/>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3" name="Google Shape;13543;p19"/>
            <p:cNvSpPr/>
            <p:nvPr/>
          </p:nvSpPr>
          <p:spPr>
            <a:xfrm>
              <a:off x="1795725" y="2744275"/>
              <a:ext cx="33650" cy="8950"/>
            </a:xfrm>
            <a:custGeom>
              <a:avLst/>
              <a:gdLst/>
              <a:ahLst/>
              <a:cxnLst/>
              <a:rect l="l" t="t" r="r" b="b"/>
              <a:pathLst>
                <a:path w="1346" h="358" extrusionOk="0">
                  <a:moveTo>
                    <a:pt x="223" y="1"/>
                  </a:moveTo>
                  <a:cubicBezTo>
                    <a:pt x="133" y="1"/>
                    <a:pt x="59" y="41"/>
                    <a:pt x="1" y="159"/>
                  </a:cubicBezTo>
                  <a:cubicBezTo>
                    <a:pt x="1" y="159"/>
                    <a:pt x="499" y="358"/>
                    <a:pt x="897" y="358"/>
                  </a:cubicBezTo>
                  <a:cubicBezTo>
                    <a:pt x="1096" y="358"/>
                    <a:pt x="1271" y="308"/>
                    <a:pt x="1345" y="159"/>
                  </a:cubicBezTo>
                  <a:lnTo>
                    <a:pt x="1345" y="159"/>
                  </a:lnTo>
                  <a:cubicBezTo>
                    <a:pt x="1244" y="192"/>
                    <a:pt x="1148" y="206"/>
                    <a:pt x="1057" y="206"/>
                  </a:cubicBezTo>
                  <a:cubicBezTo>
                    <a:pt x="701" y="206"/>
                    <a:pt x="423" y="1"/>
                    <a:pt x="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4" name="Google Shape;13544;p19"/>
            <p:cNvSpPr/>
            <p:nvPr/>
          </p:nvSpPr>
          <p:spPr>
            <a:xfrm>
              <a:off x="1793875" y="4440300"/>
              <a:ext cx="18700" cy="19950"/>
            </a:xfrm>
            <a:custGeom>
              <a:avLst/>
              <a:gdLst/>
              <a:ahLst/>
              <a:cxnLst/>
              <a:rect l="l" t="t" r="r" b="b"/>
              <a:pathLst>
                <a:path w="748" h="798" extrusionOk="0">
                  <a:moveTo>
                    <a:pt x="747" y="1"/>
                  </a:moveTo>
                  <a:cubicBezTo>
                    <a:pt x="0" y="1"/>
                    <a:pt x="249" y="798"/>
                    <a:pt x="498" y="798"/>
                  </a:cubicBezTo>
                  <a:cubicBezTo>
                    <a:pt x="623" y="798"/>
                    <a:pt x="747" y="599"/>
                    <a:pt x="7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5" name="Google Shape;13545;p19"/>
            <p:cNvSpPr/>
            <p:nvPr/>
          </p:nvSpPr>
          <p:spPr>
            <a:xfrm>
              <a:off x="1694875" y="4434700"/>
              <a:ext cx="100875" cy="207350"/>
            </a:xfrm>
            <a:custGeom>
              <a:avLst/>
              <a:gdLst/>
              <a:ahLst/>
              <a:cxnLst/>
              <a:rect l="l" t="t" r="r" b="b"/>
              <a:pathLst>
                <a:path w="4035" h="8294" extrusionOk="0">
                  <a:moveTo>
                    <a:pt x="4035" y="1"/>
                  </a:moveTo>
                  <a:lnTo>
                    <a:pt x="4035" y="1"/>
                  </a:lnTo>
                  <a:cubicBezTo>
                    <a:pt x="1" y="1121"/>
                    <a:pt x="1794" y="6052"/>
                    <a:pt x="2242" y="8293"/>
                  </a:cubicBezTo>
                  <a:cubicBezTo>
                    <a:pt x="2466" y="6052"/>
                    <a:pt x="1345" y="1794"/>
                    <a:pt x="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6" name="Google Shape;13546;p19"/>
            <p:cNvSpPr/>
            <p:nvPr/>
          </p:nvSpPr>
          <p:spPr>
            <a:xfrm>
              <a:off x="1773325" y="4636425"/>
              <a:ext cx="16825" cy="28025"/>
            </a:xfrm>
            <a:custGeom>
              <a:avLst/>
              <a:gdLst/>
              <a:ahLst/>
              <a:cxnLst/>
              <a:rect l="l" t="t" r="r" b="b"/>
              <a:pathLst>
                <a:path w="673" h="1121" extrusionOk="0">
                  <a:moveTo>
                    <a:pt x="224" y="0"/>
                  </a:moveTo>
                  <a:cubicBezTo>
                    <a:pt x="224" y="448"/>
                    <a:pt x="0" y="1121"/>
                    <a:pt x="673" y="1121"/>
                  </a:cubicBezTo>
                  <a:cubicBezTo>
                    <a:pt x="448" y="896"/>
                    <a:pt x="673" y="224"/>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7" name="Google Shape;13547;p19"/>
            <p:cNvSpPr/>
            <p:nvPr/>
          </p:nvSpPr>
          <p:spPr>
            <a:xfrm>
              <a:off x="1750900" y="4653225"/>
              <a:ext cx="28050" cy="50450"/>
            </a:xfrm>
            <a:custGeom>
              <a:avLst/>
              <a:gdLst/>
              <a:ahLst/>
              <a:cxnLst/>
              <a:rect l="l" t="t" r="r" b="b"/>
              <a:pathLst>
                <a:path w="1122" h="2018" extrusionOk="0">
                  <a:moveTo>
                    <a:pt x="1" y="0"/>
                  </a:moveTo>
                  <a:cubicBezTo>
                    <a:pt x="449" y="673"/>
                    <a:pt x="1" y="1569"/>
                    <a:pt x="897" y="2017"/>
                  </a:cubicBezTo>
                  <a:cubicBezTo>
                    <a:pt x="673" y="1345"/>
                    <a:pt x="1121" y="22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8" name="Google Shape;13548;p19"/>
            <p:cNvSpPr/>
            <p:nvPr/>
          </p:nvSpPr>
          <p:spPr>
            <a:xfrm>
              <a:off x="1713600" y="2728700"/>
              <a:ext cx="14175" cy="8275"/>
            </a:xfrm>
            <a:custGeom>
              <a:avLst/>
              <a:gdLst/>
              <a:ahLst/>
              <a:cxnLst/>
              <a:rect l="l" t="t" r="r" b="b"/>
              <a:pathLst>
                <a:path w="567" h="331" extrusionOk="0">
                  <a:moveTo>
                    <a:pt x="102" y="0"/>
                  </a:moveTo>
                  <a:cubicBezTo>
                    <a:pt x="1" y="0"/>
                    <a:pt x="453" y="330"/>
                    <a:pt x="533" y="330"/>
                  </a:cubicBezTo>
                  <a:cubicBezTo>
                    <a:pt x="567" y="330"/>
                    <a:pt x="535" y="273"/>
                    <a:pt x="372" y="109"/>
                  </a:cubicBezTo>
                  <a:cubicBezTo>
                    <a:pt x="214" y="30"/>
                    <a:pt x="133" y="0"/>
                    <a:pt x="1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9" name="Google Shape;13549;p19"/>
            <p:cNvSpPr/>
            <p:nvPr/>
          </p:nvSpPr>
          <p:spPr>
            <a:xfrm>
              <a:off x="1447250" y="1674375"/>
              <a:ext cx="17925" cy="21425"/>
            </a:xfrm>
            <a:custGeom>
              <a:avLst/>
              <a:gdLst/>
              <a:ahLst/>
              <a:cxnLst/>
              <a:rect l="l" t="t" r="r" b="b"/>
              <a:pathLst>
                <a:path w="717" h="857" extrusionOk="0">
                  <a:moveTo>
                    <a:pt x="229" y="1"/>
                  </a:moveTo>
                  <a:cubicBezTo>
                    <a:pt x="161" y="1"/>
                    <a:pt x="97" y="44"/>
                    <a:pt x="44" y="148"/>
                  </a:cubicBezTo>
                  <a:cubicBezTo>
                    <a:pt x="642" y="148"/>
                    <a:pt x="0" y="857"/>
                    <a:pt x="480" y="857"/>
                  </a:cubicBezTo>
                  <a:cubicBezTo>
                    <a:pt x="540" y="857"/>
                    <a:pt x="617" y="846"/>
                    <a:pt x="717" y="821"/>
                  </a:cubicBezTo>
                  <a:cubicBezTo>
                    <a:pt x="717" y="477"/>
                    <a:pt x="453" y="1"/>
                    <a:pt x="2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0" name="Google Shape;13550;p19"/>
            <p:cNvSpPr/>
            <p:nvPr/>
          </p:nvSpPr>
          <p:spPr>
            <a:xfrm>
              <a:off x="1425925" y="1638850"/>
              <a:ext cx="22450" cy="28050"/>
            </a:xfrm>
            <a:custGeom>
              <a:avLst/>
              <a:gdLst/>
              <a:ahLst/>
              <a:cxnLst/>
              <a:rect l="l" t="t" r="r" b="b"/>
              <a:pathLst>
                <a:path w="898" h="1122" extrusionOk="0">
                  <a:moveTo>
                    <a:pt x="1" y="1"/>
                  </a:moveTo>
                  <a:cubicBezTo>
                    <a:pt x="1" y="673"/>
                    <a:pt x="449" y="673"/>
                    <a:pt x="897" y="1121"/>
                  </a:cubicBezTo>
                  <a:cubicBezTo>
                    <a:pt x="897" y="449"/>
                    <a:pt x="673"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1" name="Google Shape;13551;p19"/>
            <p:cNvSpPr/>
            <p:nvPr/>
          </p:nvSpPr>
          <p:spPr>
            <a:xfrm>
              <a:off x="1325075" y="1582825"/>
              <a:ext cx="100875" cy="106475"/>
            </a:xfrm>
            <a:custGeom>
              <a:avLst/>
              <a:gdLst/>
              <a:ahLst/>
              <a:cxnLst/>
              <a:rect l="l" t="t" r="r" b="b"/>
              <a:pathLst>
                <a:path w="4035" h="4259" extrusionOk="0">
                  <a:moveTo>
                    <a:pt x="1" y="0"/>
                  </a:moveTo>
                  <a:lnTo>
                    <a:pt x="1" y="0"/>
                  </a:lnTo>
                  <a:cubicBezTo>
                    <a:pt x="587" y="4105"/>
                    <a:pt x="1173" y="3437"/>
                    <a:pt x="3097" y="3942"/>
                  </a:cubicBezTo>
                  <a:lnTo>
                    <a:pt x="3097" y="3942"/>
                  </a:lnTo>
                  <a:cubicBezTo>
                    <a:pt x="1541" y="3227"/>
                    <a:pt x="377" y="1692"/>
                    <a:pt x="1" y="0"/>
                  </a:cubicBezTo>
                  <a:close/>
                  <a:moveTo>
                    <a:pt x="3097" y="3942"/>
                  </a:moveTo>
                  <a:cubicBezTo>
                    <a:pt x="3396" y="4079"/>
                    <a:pt x="3710" y="4186"/>
                    <a:pt x="4035" y="4259"/>
                  </a:cubicBezTo>
                  <a:cubicBezTo>
                    <a:pt x="3691" y="4115"/>
                    <a:pt x="3380" y="4016"/>
                    <a:pt x="3097" y="394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2" name="Google Shape;13552;p19"/>
            <p:cNvSpPr/>
            <p:nvPr/>
          </p:nvSpPr>
          <p:spPr>
            <a:xfrm>
              <a:off x="1263450" y="1241050"/>
              <a:ext cx="56050" cy="17050"/>
            </a:xfrm>
            <a:custGeom>
              <a:avLst/>
              <a:gdLst/>
              <a:ahLst/>
              <a:cxnLst/>
              <a:rect l="l" t="t" r="r" b="b"/>
              <a:pathLst>
                <a:path w="2242" h="682" extrusionOk="0">
                  <a:moveTo>
                    <a:pt x="1" y="0"/>
                  </a:moveTo>
                  <a:cubicBezTo>
                    <a:pt x="290" y="435"/>
                    <a:pt x="766" y="682"/>
                    <a:pt x="1309" y="682"/>
                  </a:cubicBezTo>
                  <a:cubicBezTo>
                    <a:pt x="1607" y="682"/>
                    <a:pt x="1924" y="607"/>
                    <a:pt x="2242" y="449"/>
                  </a:cubicBezTo>
                  <a:cubicBezTo>
                    <a:pt x="1345" y="224"/>
                    <a:pt x="673" y="22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3" name="Google Shape;13553;p19"/>
            <p:cNvSpPr/>
            <p:nvPr/>
          </p:nvSpPr>
          <p:spPr>
            <a:xfrm>
              <a:off x="1210225" y="2466675"/>
              <a:ext cx="36450" cy="13300"/>
            </a:xfrm>
            <a:custGeom>
              <a:avLst/>
              <a:gdLst/>
              <a:ahLst/>
              <a:cxnLst/>
              <a:rect l="l" t="t" r="r" b="b"/>
              <a:pathLst>
                <a:path w="1458" h="532" extrusionOk="0">
                  <a:moveTo>
                    <a:pt x="393" y="1"/>
                  </a:moveTo>
                  <a:cubicBezTo>
                    <a:pt x="112" y="1"/>
                    <a:pt x="0" y="57"/>
                    <a:pt x="337" y="57"/>
                  </a:cubicBezTo>
                  <a:cubicBezTo>
                    <a:pt x="663" y="57"/>
                    <a:pt x="870" y="531"/>
                    <a:pt x="1131" y="531"/>
                  </a:cubicBezTo>
                  <a:cubicBezTo>
                    <a:pt x="1229" y="531"/>
                    <a:pt x="1335" y="464"/>
                    <a:pt x="1457" y="281"/>
                  </a:cubicBezTo>
                  <a:cubicBezTo>
                    <a:pt x="1121" y="57"/>
                    <a:pt x="673" y="1"/>
                    <a:pt x="3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4" name="Google Shape;13554;p19"/>
            <p:cNvSpPr/>
            <p:nvPr/>
          </p:nvSpPr>
          <p:spPr>
            <a:xfrm>
              <a:off x="1196225" y="1228175"/>
              <a:ext cx="61650" cy="21575"/>
            </a:xfrm>
            <a:custGeom>
              <a:avLst/>
              <a:gdLst/>
              <a:ahLst/>
              <a:cxnLst/>
              <a:rect l="l" t="t" r="r" b="b"/>
              <a:pathLst>
                <a:path w="2466" h="863" extrusionOk="0">
                  <a:moveTo>
                    <a:pt x="746" y="0"/>
                  </a:moveTo>
                  <a:cubicBezTo>
                    <a:pt x="471" y="0"/>
                    <a:pt x="213" y="78"/>
                    <a:pt x="0" y="291"/>
                  </a:cubicBezTo>
                  <a:cubicBezTo>
                    <a:pt x="480" y="291"/>
                    <a:pt x="1304" y="863"/>
                    <a:pt x="1898" y="863"/>
                  </a:cubicBezTo>
                  <a:cubicBezTo>
                    <a:pt x="2136" y="863"/>
                    <a:pt x="2337" y="772"/>
                    <a:pt x="2465" y="515"/>
                  </a:cubicBezTo>
                  <a:cubicBezTo>
                    <a:pt x="2006" y="362"/>
                    <a:pt x="1338"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5" name="Google Shape;13555;p19"/>
            <p:cNvSpPr/>
            <p:nvPr/>
          </p:nvSpPr>
          <p:spPr>
            <a:xfrm>
              <a:off x="1235425" y="748000"/>
              <a:ext cx="16850" cy="11225"/>
            </a:xfrm>
            <a:custGeom>
              <a:avLst/>
              <a:gdLst/>
              <a:ahLst/>
              <a:cxnLst/>
              <a:rect l="l" t="t" r="r" b="b"/>
              <a:pathLst>
                <a:path w="674" h="449" extrusionOk="0">
                  <a:moveTo>
                    <a:pt x="225" y="0"/>
                  </a:moveTo>
                  <a:cubicBezTo>
                    <a:pt x="1" y="0"/>
                    <a:pt x="225" y="448"/>
                    <a:pt x="673" y="448"/>
                  </a:cubicBezTo>
                  <a:cubicBezTo>
                    <a:pt x="673" y="224"/>
                    <a:pt x="673"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6" name="Google Shape;13556;p19"/>
            <p:cNvSpPr/>
            <p:nvPr/>
          </p:nvSpPr>
          <p:spPr>
            <a:xfrm>
              <a:off x="1229825" y="2524125"/>
              <a:ext cx="11250" cy="5625"/>
            </a:xfrm>
            <a:custGeom>
              <a:avLst/>
              <a:gdLst/>
              <a:ahLst/>
              <a:cxnLst/>
              <a:rect l="l" t="t" r="r" b="b"/>
              <a:pathLst>
                <a:path w="450" h="225" extrusionOk="0">
                  <a:moveTo>
                    <a:pt x="1" y="0"/>
                  </a:moveTo>
                  <a:cubicBezTo>
                    <a:pt x="1" y="0"/>
                    <a:pt x="1" y="224"/>
                    <a:pt x="225" y="224"/>
                  </a:cubicBezTo>
                  <a:cubicBezTo>
                    <a:pt x="449" y="224"/>
                    <a:pt x="225"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7" name="Google Shape;13557;p19"/>
            <p:cNvSpPr/>
            <p:nvPr/>
          </p:nvSpPr>
          <p:spPr>
            <a:xfrm>
              <a:off x="1185000" y="1033750"/>
              <a:ext cx="11250" cy="5625"/>
            </a:xfrm>
            <a:custGeom>
              <a:avLst/>
              <a:gdLst/>
              <a:ahLst/>
              <a:cxnLst/>
              <a:rect l="l" t="t" r="r" b="b"/>
              <a:pathLst>
                <a:path w="450" h="225" extrusionOk="0">
                  <a:moveTo>
                    <a:pt x="1" y="0"/>
                  </a:moveTo>
                  <a:cubicBezTo>
                    <a:pt x="1" y="0"/>
                    <a:pt x="1" y="224"/>
                    <a:pt x="225" y="224"/>
                  </a:cubicBezTo>
                  <a:cubicBezTo>
                    <a:pt x="449" y="224"/>
                    <a:pt x="225"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8" name="Google Shape;13558;p19"/>
            <p:cNvSpPr/>
            <p:nvPr/>
          </p:nvSpPr>
          <p:spPr>
            <a:xfrm>
              <a:off x="1084150" y="2949925"/>
              <a:ext cx="56050" cy="50450"/>
            </a:xfrm>
            <a:custGeom>
              <a:avLst/>
              <a:gdLst/>
              <a:ahLst/>
              <a:cxnLst/>
              <a:rect l="l" t="t" r="r" b="b"/>
              <a:pathLst>
                <a:path w="2242" h="2018" extrusionOk="0">
                  <a:moveTo>
                    <a:pt x="1570" y="1"/>
                  </a:moveTo>
                  <a:cubicBezTo>
                    <a:pt x="1570" y="673"/>
                    <a:pt x="1" y="1794"/>
                    <a:pt x="1570" y="2018"/>
                  </a:cubicBezTo>
                  <a:cubicBezTo>
                    <a:pt x="1121" y="1346"/>
                    <a:pt x="2242" y="449"/>
                    <a:pt x="15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9" name="Google Shape;13559;p19"/>
            <p:cNvSpPr/>
            <p:nvPr/>
          </p:nvSpPr>
          <p:spPr>
            <a:xfrm>
              <a:off x="1044925" y="2877100"/>
              <a:ext cx="72875" cy="190525"/>
            </a:xfrm>
            <a:custGeom>
              <a:avLst/>
              <a:gdLst/>
              <a:ahLst/>
              <a:cxnLst/>
              <a:rect l="l" t="t" r="r" b="b"/>
              <a:pathLst>
                <a:path w="2915" h="7621" extrusionOk="0">
                  <a:moveTo>
                    <a:pt x="2690" y="0"/>
                  </a:moveTo>
                  <a:cubicBezTo>
                    <a:pt x="1794" y="2242"/>
                    <a:pt x="1" y="5379"/>
                    <a:pt x="1122" y="7620"/>
                  </a:cubicBezTo>
                  <a:cubicBezTo>
                    <a:pt x="897" y="5379"/>
                    <a:pt x="2914" y="2466"/>
                    <a:pt x="26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0" name="Google Shape;13560;p19"/>
            <p:cNvSpPr/>
            <p:nvPr/>
          </p:nvSpPr>
          <p:spPr>
            <a:xfrm>
              <a:off x="1072950" y="1229850"/>
              <a:ext cx="22425" cy="22425"/>
            </a:xfrm>
            <a:custGeom>
              <a:avLst/>
              <a:gdLst/>
              <a:ahLst/>
              <a:cxnLst/>
              <a:rect l="l" t="t" r="r" b="b"/>
              <a:pathLst>
                <a:path w="897" h="897" extrusionOk="0">
                  <a:moveTo>
                    <a:pt x="225" y="0"/>
                  </a:moveTo>
                  <a:cubicBezTo>
                    <a:pt x="225" y="448"/>
                    <a:pt x="1" y="897"/>
                    <a:pt x="897" y="897"/>
                  </a:cubicBezTo>
                  <a:cubicBezTo>
                    <a:pt x="897" y="448"/>
                    <a:pt x="897" y="224"/>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1" name="Google Shape;13561;p19"/>
            <p:cNvSpPr/>
            <p:nvPr/>
          </p:nvSpPr>
          <p:spPr>
            <a:xfrm>
              <a:off x="1033725" y="3129225"/>
              <a:ext cx="50450" cy="25"/>
            </a:xfrm>
            <a:custGeom>
              <a:avLst/>
              <a:gdLst/>
              <a:ahLst/>
              <a:cxnLst/>
              <a:rect l="l" t="t" r="r" b="b"/>
              <a:pathLst>
                <a:path w="2018" h="1" extrusionOk="0">
                  <a:moveTo>
                    <a:pt x="1121" y="1"/>
                  </a:moveTo>
                  <a:cubicBezTo>
                    <a:pt x="1" y="1"/>
                    <a:pt x="2018" y="1"/>
                    <a:pt x="1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2" name="Google Shape;13562;p19"/>
            <p:cNvSpPr/>
            <p:nvPr/>
          </p:nvSpPr>
          <p:spPr>
            <a:xfrm>
              <a:off x="1016925" y="4624575"/>
              <a:ext cx="54175" cy="18100"/>
            </a:xfrm>
            <a:custGeom>
              <a:avLst/>
              <a:gdLst/>
              <a:ahLst/>
              <a:cxnLst/>
              <a:rect l="l" t="t" r="r" b="b"/>
              <a:pathLst>
                <a:path w="2167" h="724" extrusionOk="0">
                  <a:moveTo>
                    <a:pt x="1096" y="1"/>
                  </a:moveTo>
                  <a:cubicBezTo>
                    <a:pt x="498" y="1"/>
                    <a:pt x="0" y="100"/>
                    <a:pt x="0" y="698"/>
                  </a:cubicBezTo>
                  <a:cubicBezTo>
                    <a:pt x="299" y="698"/>
                    <a:pt x="648" y="723"/>
                    <a:pt x="972" y="723"/>
                  </a:cubicBezTo>
                  <a:cubicBezTo>
                    <a:pt x="1619" y="723"/>
                    <a:pt x="2167" y="623"/>
                    <a:pt x="2017" y="26"/>
                  </a:cubicBezTo>
                  <a:cubicBezTo>
                    <a:pt x="1719" y="26"/>
                    <a:pt x="1395" y="1"/>
                    <a:pt x="10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3" name="Google Shape;13563;p19"/>
            <p:cNvSpPr/>
            <p:nvPr/>
          </p:nvSpPr>
          <p:spPr>
            <a:xfrm>
              <a:off x="1000125" y="1235450"/>
              <a:ext cx="44825" cy="56050"/>
            </a:xfrm>
            <a:custGeom>
              <a:avLst/>
              <a:gdLst/>
              <a:ahLst/>
              <a:cxnLst/>
              <a:rect l="l" t="t" r="r" b="b"/>
              <a:pathLst>
                <a:path w="1793" h="2242" extrusionOk="0">
                  <a:moveTo>
                    <a:pt x="1793" y="0"/>
                  </a:moveTo>
                  <a:lnTo>
                    <a:pt x="1793" y="0"/>
                  </a:lnTo>
                  <a:cubicBezTo>
                    <a:pt x="672" y="224"/>
                    <a:pt x="448" y="1345"/>
                    <a:pt x="0" y="2241"/>
                  </a:cubicBezTo>
                  <a:cubicBezTo>
                    <a:pt x="1569" y="2241"/>
                    <a:pt x="1121" y="448"/>
                    <a:pt x="17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4" name="Google Shape;13564;p19"/>
            <p:cNvSpPr/>
            <p:nvPr/>
          </p:nvSpPr>
          <p:spPr>
            <a:xfrm>
              <a:off x="1022525" y="3190850"/>
              <a:ext cx="16825" cy="11250"/>
            </a:xfrm>
            <a:custGeom>
              <a:avLst/>
              <a:gdLst/>
              <a:ahLst/>
              <a:cxnLst/>
              <a:rect l="l" t="t" r="r" b="b"/>
              <a:pathLst>
                <a:path w="673" h="450" extrusionOk="0">
                  <a:moveTo>
                    <a:pt x="449" y="1"/>
                  </a:moveTo>
                  <a:cubicBezTo>
                    <a:pt x="0" y="1"/>
                    <a:pt x="0" y="449"/>
                    <a:pt x="449" y="449"/>
                  </a:cubicBezTo>
                  <a:cubicBezTo>
                    <a:pt x="673" y="449"/>
                    <a:pt x="673" y="1"/>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5" name="Google Shape;13565;p19"/>
            <p:cNvSpPr/>
            <p:nvPr/>
          </p:nvSpPr>
          <p:spPr>
            <a:xfrm>
              <a:off x="994500" y="3302925"/>
              <a:ext cx="39250" cy="22425"/>
            </a:xfrm>
            <a:custGeom>
              <a:avLst/>
              <a:gdLst/>
              <a:ahLst/>
              <a:cxnLst/>
              <a:rect l="l" t="t" r="r" b="b"/>
              <a:pathLst>
                <a:path w="1570" h="897" extrusionOk="0">
                  <a:moveTo>
                    <a:pt x="673" y="0"/>
                  </a:moveTo>
                  <a:cubicBezTo>
                    <a:pt x="673" y="0"/>
                    <a:pt x="1" y="897"/>
                    <a:pt x="673" y="897"/>
                  </a:cubicBezTo>
                  <a:cubicBezTo>
                    <a:pt x="673" y="673"/>
                    <a:pt x="1570" y="224"/>
                    <a:pt x="6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6" name="Google Shape;13566;p19"/>
            <p:cNvSpPr/>
            <p:nvPr/>
          </p:nvSpPr>
          <p:spPr>
            <a:xfrm>
              <a:off x="944075" y="2031050"/>
              <a:ext cx="16850" cy="11250"/>
            </a:xfrm>
            <a:custGeom>
              <a:avLst/>
              <a:gdLst/>
              <a:ahLst/>
              <a:cxnLst/>
              <a:rect l="l" t="t" r="r" b="b"/>
              <a:pathLst>
                <a:path w="674" h="450" extrusionOk="0">
                  <a:moveTo>
                    <a:pt x="225" y="1"/>
                  </a:moveTo>
                  <a:cubicBezTo>
                    <a:pt x="1" y="1"/>
                    <a:pt x="225" y="449"/>
                    <a:pt x="673" y="449"/>
                  </a:cubicBezTo>
                  <a:cubicBezTo>
                    <a:pt x="673" y="225"/>
                    <a:pt x="673" y="1"/>
                    <a:pt x="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7" name="Google Shape;13567;p19"/>
            <p:cNvSpPr/>
            <p:nvPr/>
          </p:nvSpPr>
          <p:spPr>
            <a:xfrm>
              <a:off x="949675" y="2053475"/>
              <a:ext cx="16850" cy="22425"/>
            </a:xfrm>
            <a:custGeom>
              <a:avLst/>
              <a:gdLst/>
              <a:ahLst/>
              <a:cxnLst/>
              <a:rect l="l" t="t" r="r" b="b"/>
              <a:pathLst>
                <a:path w="674" h="897" extrusionOk="0">
                  <a:moveTo>
                    <a:pt x="1" y="0"/>
                  </a:moveTo>
                  <a:cubicBezTo>
                    <a:pt x="1" y="449"/>
                    <a:pt x="1" y="897"/>
                    <a:pt x="673" y="897"/>
                  </a:cubicBezTo>
                  <a:cubicBezTo>
                    <a:pt x="673" y="449"/>
                    <a:pt x="673"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8" name="Google Shape;13568;p19"/>
            <p:cNvSpPr/>
            <p:nvPr/>
          </p:nvSpPr>
          <p:spPr>
            <a:xfrm>
              <a:off x="949900" y="1850875"/>
              <a:ext cx="22225" cy="17725"/>
            </a:xfrm>
            <a:custGeom>
              <a:avLst/>
              <a:gdLst/>
              <a:ahLst/>
              <a:cxnLst/>
              <a:rect l="l" t="t" r="r" b="b"/>
              <a:pathLst>
                <a:path w="889" h="709" extrusionOk="0">
                  <a:moveTo>
                    <a:pt x="622" y="0"/>
                  </a:moveTo>
                  <a:cubicBezTo>
                    <a:pt x="0" y="0"/>
                    <a:pt x="67" y="708"/>
                    <a:pt x="664" y="708"/>
                  </a:cubicBezTo>
                  <a:cubicBezTo>
                    <a:pt x="664" y="484"/>
                    <a:pt x="888" y="260"/>
                    <a:pt x="888" y="36"/>
                  </a:cubicBezTo>
                  <a:cubicBezTo>
                    <a:pt x="789" y="11"/>
                    <a:pt x="700" y="0"/>
                    <a:pt x="6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9" name="Google Shape;13569;p19"/>
            <p:cNvSpPr/>
            <p:nvPr/>
          </p:nvSpPr>
          <p:spPr>
            <a:xfrm>
              <a:off x="966500" y="1808175"/>
              <a:ext cx="18700" cy="10000"/>
            </a:xfrm>
            <a:custGeom>
              <a:avLst/>
              <a:gdLst/>
              <a:ahLst/>
              <a:cxnLst/>
              <a:rect l="l" t="t" r="r" b="b"/>
              <a:pathLst>
                <a:path w="748" h="400" extrusionOk="0">
                  <a:moveTo>
                    <a:pt x="249" y="1"/>
                  </a:moveTo>
                  <a:cubicBezTo>
                    <a:pt x="125" y="1"/>
                    <a:pt x="0" y="101"/>
                    <a:pt x="0" y="399"/>
                  </a:cubicBezTo>
                  <a:cubicBezTo>
                    <a:pt x="747" y="399"/>
                    <a:pt x="498" y="1"/>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0" name="Google Shape;13570;p19"/>
            <p:cNvSpPr/>
            <p:nvPr/>
          </p:nvSpPr>
          <p:spPr>
            <a:xfrm>
              <a:off x="960900" y="3392575"/>
              <a:ext cx="11225" cy="16825"/>
            </a:xfrm>
            <a:custGeom>
              <a:avLst/>
              <a:gdLst/>
              <a:ahLst/>
              <a:cxnLst/>
              <a:rect l="l" t="t" r="r" b="b"/>
              <a:pathLst>
                <a:path w="449" h="673" extrusionOk="0">
                  <a:moveTo>
                    <a:pt x="0" y="0"/>
                  </a:moveTo>
                  <a:cubicBezTo>
                    <a:pt x="0" y="224"/>
                    <a:pt x="0" y="448"/>
                    <a:pt x="224" y="672"/>
                  </a:cubicBezTo>
                  <a:cubicBezTo>
                    <a:pt x="448" y="672"/>
                    <a:pt x="22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1" name="Google Shape;13571;p19"/>
            <p:cNvSpPr/>
            <p:nvPr/>
          </p:nvSpPr>
          <p:spPr>
            <a:xfrm>
              <a:off x="944075" y="1801350"/>
              <a:ext cx="16850" cy="11225"/>
            </a:xfrm>
            <a:custGeom>
              <a:avLst/>
              <a:gdLst/>
              <a:ahLst/>
              <a:cxnLst/>
              <a:rect l="l" t="t" r="r" b="b"/>
              <a:pathLst>
                <a:path w="674" h="449" extrusionOk="0">
                  <a:moveTo>
                    <a:pt x="225" y="0"/>
                  </a:moveTo>
                  <a:cubicBezTo>
                    <a:pt x="1" y="0"/>
                    <a:pt x="225" y="448"/>
                    <a:pt x="673" y="448"/>
                  </a:cubicBezTo>
                  <a:cubicBezTo>
                    <a:pt x="673" y="224"/>
                    <a:pt x="673"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2" name="Google Shape;13572;p19"/>
            <p:cNvSpPr/>
            <p:nvPr/>
          </p:nvSpPr>
          <p:spPr>
            <a:xfrm>
              <a:off x="893650" y="3465400"/>
              <a:ext cx="33650" cy="28050"/>
            </a:xfrm>
            <a:custGeom>
              <a:avLst/>
              <a:gdLst/>
              <a:ahLst/>
              <a:cxnLst/>
              <a:rect l="l" t="t" r="r" b="b"/>
              <a:pathLst>
                <a:path w="1346" h="1122" extrusionOk="0">
                  <a:moveTo>
                    <a:pt x="673" y="1"/>
                  </a:moveTo>
                  <a:cubicBezTo>
                    <a:pt x="673" y="449"/>
                    <a:pt x="1" y="897"/>
                    <a:pt x="673" y="1121"/>
                  </a:cubicBezTo>
                  <a:cubicBezTo>
                    <a:pt x="673" y="897"/>
                    <a:pt x="1345" y="225"/>
                    <a:pt x="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3" name="Google Shape;13573;p19"/>
            <p:cNvSpPr/>
            <p:nvPr/>
          </p:nvSpPr>
          <p:spPr>
            <a:xfrm>
              <a:off x="871250" y="1263450"/>
              <a:ext cx="33625" cy="44850"/>
            </a:xfrm>
            <a:custGeom>
              <a:avLst/>
              <a:gdLst/>
              <a:ahLst/>
              <a:cxnLst/>
              <a:rect l="l" t="t" r="r" b="b"/>
              <a:pathLst>
                <a:path w="1345" h="1794" extrusionOk="0">
                  <a:moveTo>
                    <a:pt x="449" y="1"/>
                  </a:moveTo>
                  <a:lnTo>
                    <a:pt x="449" y="1"/>
                  </a:lnTo>
                  <a:cubicBezTo>
                    <a:pt x="673" y="1121"/>
                    <a:pt x="0" y="1794"/>
                    <a:pt x="1345" y="1794"/>
                  </a:cubicBezTo>
                  <a:cubicBezTo>
                    <a:pt x="897" y="1346"/>
                    <a:pt x="1345" y="225"/>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4" name="Google Shape;13574;p19"/>
            <p:cNvSpPr/>
            <p:nvPr/>
          </p:nvSpPr>
          <p:spPr>
            <a:xfrm>
              <a:off x="874975" y="1947025"/>
              <a:ext cx="29900" cy="9975"/>
            </a:xfrm>
            <a:custGeom>
              <a:avLst/>
              <a:gdLst/>
              <a:ahLst/>
              <a:cxnLst/>
              <a:rect l="l" t="t" r="r" b="b"/>
              <a:pathLst>
                <a:path w="1196" h="399" extrusionOk="0">
                  <a:moveTo>
                    <a:pt x="1196" y="0"/>
                  </a:moveTo>
                  <a:cubicBezTo>
                    <a:pt x="1" y="0"/>
                    <a:pt x="300" y="398"/>
                    <a:pt x="698" y="398"/>
                  </a:cubicBezTo>
                  <a:cubicBezTo>
                    <a:pt x="897" y="398"/>
                    <a:pt x="1121" y="299"/>
                    <a:pt x="1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5" name="Google Shape;13575;p19"/>
            <p:cNvSpPr/>
            <p:nvPr/>
          </p:nvSpPr>
          <p:spPr>
            <a:xfrm>
              <a:off x="854425" y="3437400"/>
              <a:ext cx="44850" cy="50450"/>
            </a:xfrm>
            <a:custGeom>
              <a:avLst/>
              <a:gdLst/>
              <a:ahLst/>
              <a:cxnLst/>
              <a:rect l="l" t="t" r="r" b="b"/>
              <a:pathLst>
                <a:path w="1794" h="2018" extrusionOk="0">
                  <a:moveTo>
                    <a:pt x="1346" y="0"/>
                  </a:moveTo>
                  <a:lnTo>
                    <a:pt x="1346" y="0"/>
                  </a:lnTo>
                  <a:cubicBezTo>
                    <a:pt x="1122" y="897"/>
                    <a:pt x="225" y="1345"/>
                    <a:pt x="1" y="2017"/>
                  </a:cubicBezTo>
                  <a:cubicBezTo>
                    <a:pt x="1122" y="1793"/>
                    <a:pt x="1794" y="672"/>
                    <a:pt x="13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6" name="Google Shape;13576;p19"/>
            <p:cNvSpPr/>
            <p:nvPr/>
          </p:nvSpPr>
          <p:spPr>
            <a:xfrm>
              <a:off x="876850" y="3504625"/>
              <a:ext cx="22425" cy="11225"/>
            </a:xfrm>
            <a:custGeom>
              <a:avLst/>
              <a:gdLst/>
              <a:ahLst/>
              <a:cxnLst/>
              <a:rect l="l" t="t" r="r" b="b"/>
              <a:pathLst>
                <a:path w="897" h="449" extrusionOk="0">
                  <a:moveTo>
                    <a:pt x="673" y="0"/>
                  </a:moveTo>
                  <a:cubicBezTo>
                    <a:pt x="225" y="0"/>
                    <a:pt x="0" y="225"/>
                    <a:pt x="0" y="449"/>
                  </a:cubicBezTo>
                  <a:cubicBezTo>
                    <a:pt x="673" y="449"/>
                    <a:pt x="897" y="449"/>
                    <a:pt x="6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7" name="Google Shape;13577;p19"/>
            <p:cNvSpPr/>
            <p:nvPr/>
          </p:nvSpPr>
          <p:spPr>
            <a:xfrm>
              <a:off x="843975" y="3552325"/>
              <a:ext cx="14175" cy="8275"/>
            </a:xfrm>
            <a:custGeom>
              <a:avLst/>
              <a:gdLst/>
              <a:ahLst/>
              <a:cxnLst/>
              <a:rect l="l" t="t" r="r" b="b"/>
              <a:pathLst>
                <a:path w="567" h="331" extrusionOk="0">
                  <a:moveTo>
                    <a:pt x="465" y="0"/>
                  </a:moveTo>
                  <a:cubicBezTo>
                    <a:pt x="434" y="0"/>
                    <a:pt x="353" y="31"/>
                    <a:pt x="195" y="110"/>
                  </a:cubicBezTo>
                  <a:cubicBezTo>
                    <a:pt x="32" y="273"/>
                    <a:pt x="0" y="330"/>
                    <a:pt x="34" y="330"/>
                  </a:cubicBezTo>
                  <a:cubicBezTo>
                    <a:pt x="114" y="330"/>
                    <a:pt x="566" y="0"/>
                    <a:pt x="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8" name="Google Shape;13578;p19"/>
            <p:cNvSpPr/>
            <p:nvPr/>
          </p:nvSpPr>
          <p:spPr>
            <a:xfrm>
              <a:off x="853800" y="3499025"/>
              <a:ext cx="24800" cy="6500"/>
            </a:xfrm>
            <a:custGeom>
              <a:avLst/>
              <a:gdLst/>
              <a:ahLst/>
              <a:cxnLst/>
              <a:rect l="l" t="t" r="r" b="b"/>
              <a:pathLst>
                <a:path w="992" h="260" extrusionOk="0">
                  <a:moveTo>
                    <a:pt x="474" y="0"/>
                  </a:moveTo>
                  <a:lnTo>
                    <a:pt x="474" y="0"/>
                  </a:lnTo>
                  <a:cubicBezTo>
                    <a:pt x="1" y="190"/>
                    <a:pt x="87" y="259"/>
                    <a:pt x="278" y="259"/>
                  </a:cubicBezTo>
                  <a:cubicBezTo>
                    <a:pt x="538" y="259"/>
                    <a:pt x="992" y="130"/>
                    <a:pt x="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9" name="Google Shape;13579;p19"/>
            <p:cNvSpPr/>
            <p:nvPr/>
          </p:nvSpPr>
          <p:spPr>
            <a:xfrm>
              <a:off x="839875" y="3514250"/>
              <a:ext cx="20200" cy="7200"/>
            </a:xfrm>
            <a:custGeom>
              <a:avLst/>
              <a:gdLst/>
              <a:ahLst/>
              <a:cxnLst/>
              <a:rect l="l" t="t" r="r" b="b"/>
              <a:pathLst>
                <a:path w="808" h="288" extrusionOk="0">
                  <a:moveTo>
                    <a:pt x="230" y="1"/>
                  </a:moveTo>
                  <a:cubicBezTo>
                    <a:pt x="72" y="1"/>
                    <a:pt x="0" y="288"/>
                    <a:pt x="359" y="288"/>
                  </a:cubicBezTo>
                  <a:cubicBezTo>
                    <a:pt x="583" y="288"/>
                    <a:pt x="807" y="64"/>
                    <a:pt x="359" y="64"/>
                  </a:cubicBezTo>
                  <a:cubicBezTo>
                    <a:pt x="314" y="19"/>
                    <a:pt x="269"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0" name="Google Shape;13580;p19"/>
            <p:cNvSpPr/>
            <p:nvPr/>
          </p:nvSpPr>
          <p:spPr>
            <a:xfrm>
              <a:off x="823625" y="3532650"/>
              <a:ext cx="28025" cy="4225"/>
            </a:xfrm>
            <a:custGeom>
              <a:avLst/>
              <a:gdLst/>
              <a:ahLst/>
              <a:cxnLst/>
              <a:rect l="l" t="t" r="r" b="b"/>
              <a:pathLst>
                <a:path w="1121" h="169" extrusionOk="0">
                  <a:moveTo>
                    <a:pt x="561" y="0"/>
                  </a:moveTo>
                  <a:cubicBezTo>
                    <a:pt x="0" y="112"/>
                    <a:pt x="280" y="168"/>
                    <a:pt x="561" y="168"/>
                  </a:cubicBezTo>
                  <a:cubicBezTo>
                    <a:pt x="841" y="168"/>
                    <a:pt x="1121" y="112"/>
                    <a:pt x="5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1" name="Google Shape;13581;p19"/>
            <p:cNvSpPr/>
            <p:nvPr/>
          </p:nvSpPr>
          <p:spPr>
            <a:xfrm>
              <a:off x="816650" y="1168200"/>
              <a:ext cx="25525" cy="10650"/>
            </a:xfrm>
            <a:custGeom>
              <a:avLst/>
              <a:gdLst/>
              <a:ahLst/>
              <a:cxnLst/>
              <a:rect l="l" t="t" r="r" b="b"/>
              <a:pathLst>
                <a:path w="1021" h="426" extrusionOk="0">
                  <a:moveTo>
                    <a:pt x="615" y="1"/>
                  </a:moveTo>
                  <a:cubicBezTo>
                    <a:pt x="1" y="247"/>
                    <a:pt x="330" y="425"/>
                    <a:pt x="605" y="425"/>
                  </a:cubicBezTo>
                  <a:cubicBezTo>
                    <a:pt x="831" y="425"/>
                    <a:pt x="1020" y="304"/>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2" name="Google Shape;13582;p19"/>
            <p:cNvSpPr/>
            <p:nvPr/>
          </p:nvSpPr>
          <p:spPr>
            <a:xfrm>
              <a:off x="820825" y="1582825"/>
              <a:ext cx="16825" cy="5625"/>
            </a:xfrm>
            <a:custGeom>
              <a:avLst/>
              <a:gdLst/>
              <a:ahLst/>
              <a:cxnLst/>
              <a:rect l="l" t="t" r="r" b="b"/>
              <a:pathLst>
                <a:path w="673" h="225" extrusionOk="0">
                  <a:moveTo>
                    <a:pt x="448" y="0"/>
                  </a:moveTo>
                  <a:cubicBezTo>
                    <a:pt x="0" y="0"/>
                    <a:pt x="448" y="225"/>
                    <a:pt x="673" y="225"/>
                  </a:cubicBezTo>
                  <a:cubicBezTo>
                    <a:pt x="673" y="225"/>
                    <a:pt x="673" y="0"/>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3" name="Google Shape;13583;p19"/>
            <p:cNvSpPr/>
            <p:nvPr/>
          </p:nvSpPr>
          <p:spPr>
            <a:xfrm>
              <a:off x="812825" y="1142575"/>
              <a:ext cx="12625" cy="6475"/>
            </a:xfrm>
            <a:custGeom>
              <a:avLst/>
              <a:gdLst/>
              <a:ahLst/>
              <a:cxnLst/>
              <a:rect l="l" t="t" r="r" b="b"/>
              <a:pathLst>
                <a:path w="505" h="259" extrusionOk="0">
                  <a:moveTo>
                    <a:pt x="38" y="0"/>
                  </a:moveTo>
                  <a:cubicBezTo>
                    <a:pt x="0" y="0"/>
                    <a:pt x="453" y="259"/>
                    <a:pt x="491" y="259"/>
                  </a:cubicBezTo>
                  <a:cubicBezTo>
                    <a:pt x="504" y="259"/>
                    <a:pt x="462" y="224"/>
                    <a:pt x="320" y="129"/>
                  </a:cubicBezTo>
                  <a:cubicBezTo>
                    <a:pt x="131" y="35"/>
                    <a:pt x="51" y="0"/>
                    <a:pt x="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4" name="Google Shape;13584;p19"/>
            <p:cNvSpPr/>
            <p:nvPr/>
          </p:nvSpPr>
          <p:spPr>
            <a:xfrm>
              <a:off x="736775" y="1239975"/>
              <a:ext cx="95275" cy="40325"/>
            </a:xfrm>
            <a:custGeom>
              <a:avLst/>
              <a:gdLst/>
              <a:ahLst/>
              <a:cxnLst/>
              <a:rect l="l" t="t" r="r" b="b"/>
              <a:pathLst>
                <a:path w="3811" h="1613" extrusionOk="0">
                  <a:moveTo>
                    <a:pt x="3204" y="0"/>
                  </a:moveTo>
                  <a:cubicBezTo>
                    <a:pt x="1851" y="0"/>
                    <a:pt x="586" y="636"/>
                    <a:pt x="0" y="1612"/>
                  </a:cubicBezTo>
                  <a:cubicBezTo>
                    <a:pt x="2018" y="1612"/>
                    <a:pt x="2466" y="716"/>
                    <a:pt x="3810" y="43"/>
                  </a:cubicBezTo>
                  <a:cubicBezTo>
                    <a:pt x="3608" y="14"/>
                    <a:pt x="3405" y="0"/>
                    <a:pt x="3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5" name="Google Shape;13585;p19"/>
            <p:cNvSpPr/>
            <p:nvPr/>
          </p:nvSpPr>
          <p:spPr>
            <a:xfrm>
              <a:off x="787200" y="2014250"/>
              <a:ext cx="44850" cy="33650"/>
            </a:xfrm>
            <a:custGeom>
              <a:avLst/>
              <a:gdLst/>
              <a:ahLst/>
              <a:cxnLst/>
              <a:rect l="l" t="t" r="r" b="b"/>
              <a:pathLst>
                <a:path w="1794" h="1346" extrusionOk="0">
                  <a:moveTo>
                    <a:pt x="1793" y="0"/>
                  </a:moveTo>
                  <a:cubicBezTo>
                    <a:pt x="449" y="0"/>
                    <a:pt x="225" y="449"/>
                    <a:pt x="1" y="1345"/>
                  </a:cubicBezTo>
                  <a:cubicBezTo>
                    <a:pt x="897" y="1121"/>
                    <a:pt x="1569" y="673"/>
                    <a:pt x="17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6" name="Google Shape;13586;p19"/>
            <p:cNvSpPr/>
            <p:nvPr/>
          </p:nvSpPr>
          <p:spPr>
            <a:xfrm>
              <a:off x="770400" y="1111300"/>
              <a:ext cx="35975" cy="34525"/>
            </a:xfrm>
            <a:custGeom>
              <a:avLst/>
              <a:gdLst/>
              <a:ahLst/>
              <a:cxnLst/>
              <a:rect l="l" t="t" r="r" b="b"/>
              <a:pathLst>
                <a:path w="1439" h="1381" extrusionOk="0">
                  <a:moveTo>
                    <a:pt x="430" y="1"/>
                  </a:moveTo>
                  <a:cubicBezTo>
                    <a:pt x="310" y="1"/>
                    <a:pt x="168" y="12"/>
                    <a:pt x="0" y="36"/>
                  </a:cubicBezTo>
                  <a:cubicBezTo>
                    <a:pt x="0" y="708"/>
                    <a:pt x="224" y="1156"/>
                    <a:pt x="1345" y="1380"/>
                  </a:cubicBezTo>
                  <a:cubicBezTo>
                    <a:pt x="945" y="780"/>
                    <a:pt x="1438" y="1"/>
                    <a:pt x="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7" name="Google Shape;13587;p19"/>
            <p:cNvSpPr/>
            <p:nvPr/>
          </p:nvSpPr>
          <p:spPr>
            <a:xfrm>
              <a:off x="787200" y="1532400"/>
              <a:ext cx="16825" cy="16825"/>
            </a:xfrm>
            <a:custGeom>
              <a:avLst/>
              <a:gdLst/>
              <a:ahLst/>
              <a:cxnLst/>
              <a:rect l="l" t="t" r="r" b="b"/>
              <a:pathLst>
                <a:path w="673" h="673" extrusionOk="0">
                  <a:moveTo>
                    <a:pt x="1" y="0"/>
                  </a:moveTo>
                  <a:cubicBezTo>
                    <a:pt x="1" y="225"/>
                    <a:pt x="1" y="673"/>
                    <a:pt x="225" y="673"/>
                  </a:cubicBezTo>
                  <a:cubicBezTo>
                    <a:pt x="673" y="673"/>
                    <a:pt x="44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8" name="Google Shape;13588;p19"/>
            <p:cNvSpPr/>
            <p:nvPr/>
          </p:nvSpPr>
          <p:spPr>
            <a:xfrm>
              <a:off x="764800" y="1571625"/>
              <a:ext cx="50450" cy="39250"/>
            </a:xfrm>
            <a:custGeom>
              <a:avLst/>
              <a:gdLst/>
              <a:ahLst/>
              <a:cxnLst/>
              <a:rect l="l" t="t" r="r" b="b"/>
              <a:pathLst>
                <a:path w="2018" h="1570" extrusionOk="0">
                  <a:moveTo>
                    <a:pt x="224" y="0"/>
                  </a:moveTo>
                  <a:cubicBezTo>
                    <a:pt x="0" y="448"/>
                    <a:pt x="224" y="1121"/>
                    <a:pt x="672" y="1569"/>
                  </a:cubicBezTo>
                  <a:lnTo>
                    <a:pt x="672" y="1569"/>
                  </a:lnTo>
                  <a:cubicBezTo>
                    <a:pt x="672" y="897"/>
                    <a:pt x="2017"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9" name="Google Shape;13589;p19"/>
            <p:cNvSpPr/>
            <p:nvPr/>
          </p:nvSpPr>
          <p:spPr>
            <a:xfrm>
              <a:off x="776000" y="2014250"/>
              <a:ext cx="11225" cy="11225"/>
            </a:xfrm>
            <a:custGeom>
              <a:avLst/>
              <a:gdLst/>
              <a:ahLst/>
              <a:cxnLst/>
              <a:rect l="l" t="t" r="r" b="b"/>
              <a:pathLst>
                <a:path w="449" h="449" extrusionOk="0">
                  <a:moveTo>
                    <a:pt x="224" y="0"/>
                  </a:moveTo>
                  <a:cubicBezTo>
                    <a:pt x="0" y="0"/>
                    <a:pt x="224" y="449"/>
                    <a:pt x="449" y="449"/>
                  </a:cubicBezTo>
                  <a:cubicBezTo>
                    <a:pt x="449" y="225"/>
                    <a:pt x="449"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0" name="Google Shape;13590;p19"/>
            <p:cNvSpPr/>
            <p:nvPr/>
          </p:nvSpPr>
          <p:spPr>
            <a:xfrm>
              <a:off x="759175" y="2047875"/>
              <a:ext cx="28050" cy="28025"/>
            </a:xfrm>
            <a:custGeom>
              <a:avLst/>
              <a:gdLst/>
              <a:ahLst/>
              <a:cxnLst/>
              <a:rect l="l" t="t" r="r" b="b"/>
              <a:pathLst>
                <a:path w="1122" h="1121" extrusionOk="0">
                  <a:moveTo>
                    <a:pt x="1122" y="0"/>
                  </a:moveTo>
                  <a:cubicBezTo>
                    <a:pt x="225" y="0"/>
                    <a:pt x="1" y="448"/>
                    <a:pt x="1" y="1121"/>
                  </a:cubicBezTo>
                  <a:cubicBezTo>
                    <a:pt x="673" y="897"/>
                    <a:pt x="1122" y="673"/>
                    <a:pt x="1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1" name="Google Shape;13591;p19"/>
            <p:cNvSpPr/>
            <p:nvPr/>
          </p:nvSpPr>
          <p:spPr>
            <a:xfrm>
              <a:off x="663925" y="2047875"/>
              <a:ext cx="56075" cy="39225"/>
            </a:xfrm>
            <a:custGeom>
              <a:avLst/>
              <a:gdLst/>
              <a:ahLst/>
              <a:cxnLst/>
              <a:rect l="l" t="t" r="r" b="b"/>
              <a:pathLst>
                <a:path w="2243" h="1569" extrusionOk="0">
                  <a:moveTo>
                    <a:pt x="2242" y="0"/>
                  </a:moveTo>
                  <a:lnTo>
                    <a:pt x="2242" y="0"/>
                  </a:lnTo>
                  <a:cubicBezTo>
                    <a:pt x="897" y="224"/>
                    <a:pt x="1" y="673"/>
                    <a:pt x="1" y="1569"/>
                  </a:cubicBezTo>
                  <a:cubicBezTo>
                    <a:pt x="2018" y="1345"/>
                    <a:pt x="1570" y="1121"/>
                    <a:pt x="2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2" name="Google Shape;13592;p19"/>
            <p:cNvSpPr/>
            <p:nvPr/>
          </p:nvSpPr>
          <p:spPr>
            <a:xfrm>
              <a:off x="659775" y="1705350"/>
              <a:ext cx="21000" cy="18325"/>
            </a:xfrm>
            <a:custGeom>
              <a:avLst/>
              <a:gdLst/>
              <a:ahLst/>
              <a:cxnLst/>
              <a:rect l="l" t="t" r="r" b="b"/>
              <a:pathLst>
                <a:path w="840" h="733" extrusionOk="0">
                  <a:moveTo>
                    <a:pt x="615" y="0"/>
                  </a:moveTo>
                  <a:cubicBezTo>
                    <a:pt x="16" y="0"/>
                    <a:pt x="1" y="732"/>
                    <a:pt x="447" y="732"/>
                  </a:cubicBezTo>
                  <a:cubicBezTo>
                    <a:pt x="497" y="732"/>
                    <a:pt x="553" y="723"/>
                    <a:pt x="615" y="702"/>
                  </a:cubicBezTo>
                  <a:cubicBezTo>
                    <a:pt x="615" y="254"/>
                    <a:pt x="839" y="254"/>
                    <a:pt x="839" y="30"/>
                  </a:cubicBezTo>
                  <a:cubicBezTo>
                    <a:pt x="757" y="9"/>
                    <a:pt x="682" y="0"/>
                    <a:pt x="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3" name="Google Shape;13593;p19"/>
            <p:cNvSpPr/>
            <p:nvPr/>
          </p:nvSpPr>
          <p:spPr>
            <a:xfrm>
              <a:off x="613500" y="1762125"/>
              <a:ext cx="11250" cy="16825"/>
            </a:xfrm>
            <a:custGeom>
              <a:avLst/>
              <a:gdLst/>
              <a:ahLst/>
              <a:cxnLst/>
              <a:rect l="l" t="t" r="r" b="b"/>
              <a:pathLst>
                <a:path w="450" h="673" extrusionOk="0">
                  <a:moveTo>
                    <a:pt x="1" y="0"/>
                  </a:moveTo>
                  <a:cubicBezTo>
                    <a:pt x="1" y="224"/>
                    <a:pt x="1" y="448"/>
                    <a:pt x="225" y="673"/>
                  </a:cubicBezTo>
                  <a:cubicBezTo>
                    <a:pt x="449" y="673"/>
                    <a:pt x="225"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4" name="Google Shape;13594;p19"/>
            <p:cNvSpPr/>
            <p:nvPr/>
          </p:nvSpPr>
          <p:spPr>
            <a:xfrm>
              <a:off x="568675" y="1818150"/>
              <a:ext cx="50450" cy="33650"/>
            </a:xfrm>
            <a:custGeom>
              <a:avLst/>
              <a:gdLst/>
              <a:ahLst/>
              <a:cxnLst/>
              <a:rect l="l" t="t" r="r" b="b"/>
              <a:pathLst>
                <a:path w="2018" h="1346" extrusionOk="0">
                  <a:moveTo>
                    <a:pt x="2018" y="0"/>
                  </a:moveTo>
                  <a:cubicBezTo>
                    <a:pt x="1122" y="0"/>
                    <a:pt x="449" y="673"/>
                    <a:pt x="1" y="1345"/>
                  </a:cubicBezTo>
                  <a:cubicBezTo>
                    <a:pt x="897" y="1121"/>
                    <a:pt x="1570" y="673"/>
                    <a:pt x="20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5" name="Google Shape;13595;p19"/>
            <p:cNvSpPr/>
            <p:nvPr/>
          </p:nvSpPr>
          <p:spPr>
            <a:xfrm>
              <a:off x="591100" y="1778925"/>
              <a:ext cx="16825" cy="22450"/>
            </a:xfrm>
            <a:custGeom>
              <a:avLst/>
              <a:gdLst/>
              <a:ahLst/>
              <a:cxnLst/>
              <a:rect l="l" t="t" r="r" b="b"/>
              <a:pathLst>
                <a:path w="673" h="898" extrusionOk="0">
                  <a:moveTo>
                    <a:pt x="673" y="1"/>
                  </a:moveTo>
                  <a:cubicBezTo>
                    <a:pt x="225" y="1"/>
                    <a:pt x="0" y="449"/>
                    <a:pt x="0" y="897"/>
                  </a:cubicBezTo>
                  <a:cubicBezTo>
                    <a:pt x="673" y="897"/>
                    <a:pt x="673" y="449"/>
                    <a:pt x="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6" name="Google Shape;13596;p19"/>
            <p:cNvSpPr/>
            <p:nvPr/>
          </p:nvSpPr>
          <p:spPr>
            <a:xfrm>
              <a:off x="596700" y="3286100"/>
              <a:ext cx="16825" cy="11250"/>
            </a:xfrm>
            <a:custGeom>
              <a:avLst/>
              <a:gdLst/>
              <a:ahLst/>
              <a:cxnLst/>
              <a:rect l="l" t="t" r="r" b="b"/>
              <a:pathLst>
                <a:path w="673" h="450" extrusionOk="0">
                  <a:moveTo>
                    <a:pt x="1" y="1"/>
                  </a:moveTo>
                  <a:cubicBezTo>
                    <a:pt x="1" y="1"/>
                    <a:pt x="1" y="449"/>
                    <a:pt x="225" y="449"/>
                  </a:cubicBezTo>
                  <a:cubicBezTo>
                    <a:pt x="673" y="449"/>
                    <a:pt x="44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7" name="Google Shape;13597;p19"/>
            <p:cNvSpPr/>
            <p:nvPr/>
          </p:nvSpPr>
          <p:spPr>
            <a:xfrm>
              <a:off x="591100" y="3420575"/>
              <a:ext cx="8250" cy="12375"/>
            </a:xfrm>
            <a:custGeom>
              <a:avLst/>
              <a:gdLst/>
              <a:ahLst/>
              <a:cxnLst/>
              <a:rect l="l" t="t" r="r" b="b"/>
              <a:pathLst>
                <a:path w="330" h="495" extrusionOk="0">
                  <a:moveTo>
                    <a:pt x="0" y="1"/>
                  </a:moveTo>
                  <a:cubicBezTo>
                    <a:pt x="0" y="225"/>
                    <a:pt x="0" y="449"/>
                    <a:pt x="225" y="449"/>
                  </a:cubicBezTo>
                  <a:cubicBezTo>
                    <a:pt x="257" y="481"/>
                    <a:pt x="275" y="495"/>
                    <a:pt x="283" y="495"/>
                  </a:cubicBezTo>
                  <a:cubicBezTo>
                    <a:pt x="330" y="495"/>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8" name="Google Shape;13598;p19"/>
            <p:cNvSpPr/>
            <p:nvPr/>
          </p:nvSpPr>
          <p:spPr>
            <a:xfrm>
              <a:off x="546275" y="1795725"/>
              <a:ext cx="33650" cy="33650"/>
            </a:xfrm>
            <a:custGeom>
              <a:avLst/>
              <a:gdLst/>
              <a:ahLst/>
              <a:cxnLst/>
              <a:rect l="l" t="t" r="r" b="b"/>
              <a:pathLst>
                <a:path w="1346" h="1346" extrusionOk="0">
                  <a:moveTo>
                    <a:pt x="1345" y="1"/>
                  </a:moveTo>
                  <a:cubicBezTo>
                    <a:pt x="0" y="1"/>
                    <a:pt x="449" y="1346"/>
                    <a:pt x="1345" y="1346"/>
                  </a:cubicBezTo>
                  <a:cubicBezTo>
                    <a:pt x="1345" y="673"/>
                    <a:pt x="897" y="673"/>
                    <a:pt x="13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9" name="Google Shape;13599;p19"/>
            <p:cNvSpPr/>
            <p:nvPr/>
          </p:nvSpPr>
          <p:spPr>
            <a:xfrm>
              <a:off x="549075" y="1857375"/>
              <a:ext cx="28050" cy="4225"/>
            </a:xfrm>
            <a:custGeom>
              <a:avLst/>
              <a:gdLst/>
              <a:ahLst/>
              <a:cxnLst/>
              <a:rect l="l" t="t" r="r" b="b"/>
              <a:pathLst>
                <a:path w="1122" h="169" extrusionOk="0">
                  <a:moveTo>
                    <a:pt x="561" y="0"/>
                  </a:moveTo>
                  <a:lnTo>
                    <a:pt x="561" y="0"/>
                  </a:lnTo>
                  <a:cubicBezTo>
                    <a:pt x="1" y="112"/>
                    <a:pt x="281" y="168"/>
                    <a:pt x="561" y="168"/>
                  </a:cubicBezTo>
                  <a:cubicBezTo>
                    <a:pt x="841" y="168"/>
                    <a:pt x="1121" y="112"/>
                    <a:pt x="5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0" name="Google Shape;13600;p19"/>
            <p:cNvSpPr/>
            <p:nvPr/>
          </p:nvSpPr>
          <p:spPr>
            <a:xfrm>
              <a:off x="540025" y="1862975"/>
              <a:ext cx="24825" cy="6500"/>
            </a:xfrm>
            <a:custGeom>
              <a:avLst/>
              <a:gdLst/>
              <a:ahLst/>
              <a:cxnLst/>
              <a:rect l="l" t="t" r="r" b="b"/>
              <a:pathLst>
                <a:path w="993" h="260" extrusionOk="0">
                  <a:moveTo>
                    <a:pt x="475" y="0"/>
                  </a:moveTo>
                  <a:lnTo>
                    <a:pt x="475" y="0"/>
                  </a:lnTo>
                  <a:cubicBezTo>
                    <a:pt x="1" y="190"/>
                    <a:pt x="88" y="259"/>
                    <a:pt x="278" y="259"/>
                  </a:cubicBezTo>
                  <a:cubicBezTo>
                    <a:pt x="539" y="259"/>
                    <a:pt x="992" y="130"/>
                    <a:pt x="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1" name="Google Shape;13601;p19"/>
            <p:cNvSpPr/>
            <p:nvPr/>
          </p:nvSpPr>
          <p:spPr>
            <a:xfrm>
              <a:off x="529475" y="1409125"/>
              <a:ext cx="16825" cy="11250"/>
            </a:xfrm>
            <a:custGeom>
              <a:avLst/>
              <a:gdLst/>
              <a:ahLst/>
              <a:cxnLst/>
              <a:rect l="l" t="t" r="r" b="b"/>
              <a:pathLst>
                <a:path w="673" h="450" extrusionOk="0">
                  <a:moveTo>
                    <a:pt x="224" y="1"/>
                  </a:moveTo>
                  <a:cubicBezTo>
                    <a:pt x="0" y="1"/>
                    <a:pt x="224" y="449"/>
                    <a:pt x="672" y="449"/>
                  </a:cubicBezTo>
                  <a:cubicBezTo>
                    <a:pt x="672" y="225"/>
                    <a:pt x="672" y="1"/>
                    <a:pt x="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2" name="Google Shape;13602;p19"/>
            <p:cNvSpPr/>
            <p:nvPr/>
          </p:nvSpPr>
          <p:spPr>
            <a:xfrm>
              <a:off x="525600" y="1840550"/>
              <a:ext cx="22425" cy="6500"/>
            </a:xfrm>
            <a:custGeom>
              <a:avLst/>
              <a:gdLst/>
              <a:ahLst/>
              <a:cxnLst/>
              <a:rect l="l" t="t" r="r" b="b"/>
              <a:pathLst>
                <a:path w="897" h="260" extrusionOk="0">
                  <a:moveTo>
                    <a:pt x="379" y="1"/>
                  </a:moveTo>
                  <a:lnTo>
                    <a:pt x="379" y="1"/>
                  </a:lnTo>
                  <a:cubicBezTo>
                    <a:pt x="0" y="190"/>
                    <a:pt x="102" y="260"/>
                    <a:pt x="278" y="260"/>
                  </a:cubicBezTo>
                  <a:cubicBezTo>
                    <a:pt x="518" y="260"/>
                    <a:pt x="897" y="130"/>
                    <a:pt x="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3" name="Google Shape;13603;p19"/>
            <p:cNvSpPr/>
            <p:nvPr/>
          </p:nvSpPr>
          <p:spPr>
            <a:xfrm>
              <a:off x="456625" y="2193550"/>
              <a:ext cx="67250" cy="39250"/>
            </a:xfrm>
            <a:custGeom>
              <a:avLst/>
              <a:gdLst/>
              <a:ahLst/>
              <a:cxnLst/>
              <a:rect l="l" t="t" r="r" b="b"/>
              <a:pathLst>
                <a:path w="2690" h="1570" extrusionOk="0">
                  <a:moveTo>
                    <a:pt x="2690" y="0"/>
                  </a:moveTo>
                  <a:lnTo>
                    <a:pt x="2690" y="0"/>
                  </a:lnTo>
                  <a:cubicBezTo>
                    <a:pt x="1569" y="224"/>
                    <a:pt x="1" y="897"/>
                    <a:pt x="449" y="1569"/>
                  </a:cubicBezTo>
                  <a:cubicBezTo>
                    <a:pt x="1121" y="897"/>
                    <a:pt x="2242" y="673"/>
                    <a:pt x="26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4" name="Google Shape;13604;p19"/>
            <p:cNvSpPr/>
            <p:nvPr/>
          </p:nvSpPr>
          <p:spPr>
            <a:xfrm>
              <a:off x="430125" y="1906050"/>
              <a:ext cx="21550" cy="12975"/>
            </a:xfrm>
            <a:custGeom>
              <a:avLst/>
              <a:gdLst/>
              <a:ahLst/>
              <a:cxnLst/>
              <a:rect l="l" t="t" r="r" b="b"/>
              <a:pathLst>
                <a:path w="862" h="519" extrusionOk="0">
                  <a:moveTo>
                    <a:pt x="654" y="1"/>
                  </a:moveTo>
                  <a:cubicBezTo>
                    <a:pt x="434" y="1"/>
                    <a:pt x="0" y="260"/>
                    <a:pt x="388" y="518"/>
                  </a:cubicBezTo>
                  <a:cubicBezTo>
                    <a:pt x="862" y="140"/>
                    <a:pt x="815" y="1"/>
                    <a:pt x="6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5" name="Google Shape;13605;p19"/>
            <p:cNvSpPr/>
            <p:nvPr/>
          </p:nvSpPr>
          <p:spPr>
            <a:xfrm>
              <a:off x="422150" y="2232000"/>
              <a:ext cx="28900" cy="9625"/>
            </a:xfrm>
            <a:custGeom>
              <a:avLst/>
              <a:gdLst/>
              <a:ahLst/>
              <a:cxnLst/>
              <a:rect l="l" t="t" r="r" b="b"/>
              <a:pathLst>
                <a:path w="1156" h="385" extrusionOk="0">
                  <a:moveTo>
                    <a:pt x="733" y="1"/>
                  </a:moveTo>
                  <a:cubicBezTo>
                    <a:pt x="0" y="1"/>
                    <a:pt x="356" y="384"/>
                    <a:pt x="728" y="384"/>
                  </a:cubicBezTo>
                  <a:cubicBezTo>
                    <a:pt x="907" y="384"/>
                    <a:pt x="1089" y="295"/>
                    <a:pt x="1155" y="31"/>
                  </a:cubicBezTo>
                  <a:cubicBezTo>
                    <a:pt x="986" y="10"/>
                    <a:pt x="847" y="1"/>
                    <a:pt x="7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6" name="Google Shape;13606;p19"/>
            <p:cNvSpPr/>
            <p:nvPr/>
          </p:nvSpPr>
          <p:spPr>
            <a:xfrm>
              <a:off x="307750" y="1957075"/>
              <a:ext cx="25625" cy="12375"/>
            </a:xfrm>
            <a:custGeom>
              <a:avLst/>
              <a:gdLst/>
              <a:ahLst/>
              <a:cxnLst/>
              <a:rect l="l" t="t" r="r" b="b"/>
              <a:pathLst>
                <a:path w="1025" h="495" extrusionOk="0">
                  <a:moveTo>
                    <a:pt x="753" y="1"/>
                  </a:moveTo>
                  <a:cubicBezTo>
                    <a:pt x="247" y="1"/>
                    <a:pt x="0" y="495"/>
                    <a:pt x="577" y="495"/>
                  </a:cubicBezTo>
                  <a:cubicBezTo>
                    <a:pt x="577" y="270"/>
                    <a:pt x="1025" y="270"/>
                    <a:pt x="1025" y="46"/>
                  </a:cubicBezTo>
                  <a:cubicBezTo>
                    <a:pt x="929" y="14"/>
                    <a:pt x="837" y="1"/>
                    <a:pt x="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7" name="Google Shape;13607;p19"/>
            <p:cNvSpPr/>
            <p:nvPr/>
          </p:nvSpPr>
          <p:spPr>
            <a:xfrm>
              <a:off x="288550" y="2292875"/>
              <a:ext cx="39225" cy="12750"/>
            </a:xfrm>
            <a:custGeom>
              <a:avLst/>
              <a:gdLst/>
              <a:ahLst/>
              <a:cxnLst/>
              <a:rect l="l" t="t" r="r" b="b"/>
              <a:pathLst>
                <a:path w="1569" h="510" extrusionOk="0">
                  <a:moveTo>
                    <a:pt x="1103" y="0"/>
                  </a:moveTo>
                  <a:cubicBezTo>
                    <a:pt x="509" y="0"/>
                    <a:pt x="181" y="328"/>
                    <a:pt x="0" y="510"/>
                  </a:cubicBezTo>
                  <a:cubicBezTo>
                    <a:pt x="672" y="510"/>
                    <a:pt x="1569" y="510"/>
                    <a:pt x="1569" y="61"/>
                  </a:cubicBezTo>
                  <a:cubicBezTo>
                    <a:pt x="1398" y="18"/>
                    <a:pt x="1243" y="0"/>
                    <a:pt x="11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8" name="Google Shape;13608;p19"/>
            <p:cNvSpPr/>
            <p:nvPr/>
          </p:nvSpPr>
          <p:spPr>
            <a:xfrm>
              <a:off x="249325" y="1033750"/>
              <a:ext cx="16825" cy="5625"/>
            </a:xfrm>
            <a:custGeom>
              <a:avLst/>
              <a:gdLst/>
              <a:ahLst/>
              <a:cxnLst/>
              <a:rect l="l" t="t" r="r" b="b"/>
              <a:pathLst>
                <a:path w="673" h="225" extrusionOk="0">
                  <a:moveTo>
                    <a:pt x="448" y="0"/>
                  </a:moveTo>
                  <a:cubicBezTo>
                    <a:pt x="0" y="0"/>
                    <a:pt x="448" y="224"/>
                    <a:pt x="673" y="224"/>
                  </a:cubicBezTo>
                  <a:cubicBezTo>
                    <a:pt x="673" y="224"/>
                    <a:pt x="673" y="0"/>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9" name="Google Shape;13609;p19"/>
            <p:cNvSpPr/>
            <p:nvPr/>
          </p:nvSpPr>
          <p:spPr>
            <a:xfrm>
              <a:off x="252525" y="2324775"/>
              <a:ext cx="12625" cy="6500"/>
            </a:xfrm>
            <a:custGeom>
              <a:avLst/>
              <a:gdLst/>
              <a:ahLst/>
              <a:cxnLst/>
              <a:rect l="l" t="t" r="r" b="b"/>
              <a:pathLst>
                <a:path w="505" h="260" extrusionOk="0">
                  <a:moveTo>
                    <a:pt x="38" y="1"/>
                  </a:moveTo>
                  <a:cubicBezTo>
                    <a:pt x="1" y="1"/>
                    <a:pt x="454" y="259"/>
                    <a:pt x="491" y="259"/>
                  </a:cubicBezTo>
                  <a:cubicBezTo>
                    <a:pt x="505" y="259"/>
                    <a:pt x="463" y="225"/>
                    <a:pt x="320" y="130"/>
                  </a:cubicBezTo>
                  <a:cubicBezTo>
                    <a:pt x="131" y="35"/>
                    <a:pt x="52" y="1"/>
                    <a:pt x="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0" name="Google Shape;13610;p19"/>
            <p:cNvSpPr/>
            <p:nvPr/>
          </p:nvSpPr>
          <p:spPr>
            <a:xfrm>
              <a:off x="232500" y="2367225"/>
              <a:ext cx="44850" cy="22450"/>
            </a:xfrm>
            <a:custGeom>
              <a:avLst/>
              <a:gdLst/>
              <a:ahLst/>
              <a:cxnLst/>
              <a:rect l="l" t="t" r="r" b="b"/>
              <a:pathLst>
                <a:path w="1794" h="898" extrusionOk="0">
                  <a:moveTo>
                    <a:pt x="1794" y="1"/>
                  </a:moveTo>
                  <a:cubicBezTo>
                    <a:pt x="673" y="1"/>
                    <a:pt x="1" y="1"/>
                    <a:pt x="225" y="897"/>
                  </a:cubicBezTo>
                  <a:lnTo>
                    <a:pt x="17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1" name="Google Shape;13611;p19"/>
            <p:cNvSpPr/>
            <p:nvPr/>
          </p:nvSpPr>
          <p:spPr>
            <a:xfrm>
              <a:off x="6855175" y="742400"/>
              <a:ext cx="95275" cy="162500"/>
            </a:xfrm>
            <a:custGeom>
              <a:avLst/>
              <a:gdLst/>
              <a:ahLst/>
              <a:cxnLst/>
              <a:rect l="l" t="t" r="r" b="b"/>
              <a:pathLst>
                <a:path w="3811" h="6500" extrusionOk="0">
                  <a:moveTo>
                    <a:pt x="3811" y="0"/>
                  </a:moveTo>
                  <a:cubicBezTo>
                    <a:pt x="1122" y="0"/>
                    <a:pt x="1" y="2017"/>
                    <a:pt x="1" y="6499"/>
                  </a:cubicBezTo>
                  <a:lnTo>
                    <a:pt x="3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2" name="Google Shape;13612;p19"/>
            <p:cNvSpPr/>
            <p:nvPr/>
          </p:nvSpPr>
          <p:spPr>
            <a:xfrm>
              <a:off x="6658000" y="748875"/>
              <a:ext cx="176675" cy="312900"/>
            </a:xfrm>
            <a:custGeom>
              <a:avLst/>
              <a:gdLst/>
              <a:ahLst/>
              <a:cxnLst/>
              <a:rect l="l" t="t" r="r" b="b"/>
              <a:pathLst>
                <a:path w="7067" h="12516" extrusionOk="0">
                  <a:moveTo>
                    <a:pt x="6968" y="1"/>
                  </a:moveTo>
                  <a:lnTo>
                    <a:pt x="6968" y="1"/>
                  </a:lnTo>
                  <a:cubicBezTo>
                    <a:pt x="6577" y="1"/>
                    <a:pt x="0" y="11979"/>
                    <a:pt x="716" y="12516"/>
                  </a:cubicBezTo>
                  <a:cubicBezTo>
                    <a:pt x="2509" y="9154"/>
                    <a:pt x="4078" y="6016"/>
                    <a:pt x="5871" y="2655"/>
                  </a:cubicBezTo>
                  <a:cubicBezTo>
                    <a:pt x="6773" y="761"/>
                    <a:pt x="7067" y="1"/>
                    <a:pt x="6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3" name="Google Shape;13613;p19"/>
            <p:cNvSpPr/>
            <p:nvPr/>
          </p:nvSpPr>
          <p:spPr>
            <a:xfrm>
              <a:off x="6838375" y="748000"/>
              <a:ext cx="39250" cy="22425"/>
            </a:xfrm>
            <a:custGeom>
              <a:avLst/>
              <a:gdLst/>
              <a:ahLst/>
              <a:cxnLst/>
              <a:rect l="l" t="t" r="r" b="b"/>
              <a:pathLst>
                <a:path w="1570" h="897" extrusionOk="0">
                  <a:moveTo>
                    <a:pt x="673" y="0"/>
                  </a:moveTo>
                  <a:cubicBezTo>
                    <a:pt x="673" y="224"/>
                    <a:pt x="1" y="897"/>
                    <a:pt x="449" y="897"/>
                  </a:cubicBezTo>
                  <a:cubicBezTo>
                    <a:pt x="673" y="672"/>
                    <a:pt x="1569" y="224"/>
                    <a:pt x="6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4" name="Google Shape;13614;p19"/>
            <p:cNvSpPr/>
            <p:nvPr/>
          </p:nvSpPr>
          <p:spPr>
            <a:xfrm>
              <a:off x="6743125" y="949700"/>
              <a:ext cx="28050" cy="28025"/>
            </a:xfrm>
            <a:custGeom>
              <a:avLst/>
              <a:gdLst/>
              <a:ahLst/>
              <a:cxnLst/>
              <a:rect l="l" t="t" r="r" b="b"/>
              <a:pathLst>
                <a:path w="1122" h="1121" extrusionOk="0">
                  <a:moveTo>
                    <a:pt x="1121" y="0"/>
                  </a:moveTo>
                  <a:cubicBezTo>
                    <a:pt x="225" y="224"/>
                    <a:pt x="449" y="673"/>
                    <a:pt x="1" y="1121"/>
                  </a:cubicBezTo>
                  <a:cubicBezTo>
                    <a:pt x="673" y="1121"/>
                    <a:pt x="673" y="673"/>
                    <a:pt x="1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5" name="Google Shape;13615;p19"/>
            <p:cNvSpPr/>
            <p:nvPr/>
          </p:nvSpPr>
          <p:spPr>
            <a:xfrm>
              <a:off x="6664675" y="3842550"/>
              <a:ext cx="22450" cy="15725"/>
            </a:xfrm>
            <a:custGeom>
              <a:avLst/>
              <a:gdLst/>
              <a:ahLst/>
              <a:cxnLst/>
              <a:rect l="l" t="t" r="r" b="b"/>
              <a:pathLst>
                <a:path w="898" h="629" extrusionOk="0">
                  <a:moveTo>
                    <a:pt x="299" y="0"/>
                  </a:moveTo>
                  <a:cubicBezTo>
                    <a:pt x="211" y="0"/>
                    <a:pt x="113" y="43"/>
                    <a:pt x="1" y="155"/>
                  </a:cubicBezTo>
                  <a:cubicBezTo>
                    <a:pt x="327" y="155"/>
                    <a:pt x="534" y="629"/>
                    <a:pt x="710" y="629"/>
                  </a:cubicBezTo>
                  <a:cubicBezTo>
                    <a:pt x="775" y="629"/>
                    <a:pt x="836" y="562"/>
                    <a:pt x="897" y="379"/>
                  </a:cubicBezTo>
                  <a:cubicBezTo>
                    <a:pt x="729" y="379"/>
                    <a:pt x="561" y="0"/>
                    <a:pt x="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6" name="Google Shape;13616;p19"/>
            <p:cNvSpPr/>
            <p:nvPr/>
          </p:nvSpPr>
          <p:spPr>
            <a:xfrm>
              <a:off x="6513400" y="3997675"/>
              <a:ext cx="5625" cy="11225"/>
            </a:xfrm>
            <a:custGeom>
              <a:avLst/>
              <a:gdLst/>
              <a:ahLst/>
              <a:cxnLst/>
              <a:rect l="l" t="t" r="r" b="b"/>
              <a:pathLst>
                <a:path w="225" h="449" extrusionOk="0">
                  <a:moveTo>
                    <a:pt x="225" y="1"/>
                  </a:moveTo>
                  <a:cubicBezTo>
                    <a:pt x="1" y="1"/>
                    <a:pt x="1" y="225"/>
                    <a:pt x="1" y="449"/>
                  </a:cubicBez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7" name="Google Shape;13617;p19"/>
            <p:cNvSpPr/>
            <p:nvPr/>
          </p:nvSpPr>
          <p:spPr>
            <a:xfrm>
              <a:off x="6515325" y="3938925"/>
              <a:ext cx="14175" cy="8275"/>
            </a:xfrm>
            <a:custGeom>
              <a:avLst/>
              <a:gdLst/>
              <a:ahLst/>
              <a:cxnLst/>
              <a:rect l="l" t="t" r="r" b="b"/>
              <a:pathLst>
                <a:path w="567" h="331" extrusionOk="0">
                  <a:moveTo>
                    <a:pt x="102" y="0"/>
                  </a:moveTo>
                  <a:cubicBezTo>
                    <a:pt x="1" y="0"/>
                    <a:pt x="452" y="330"/>
                    <a:pt x="533" y="330"/>
                  </a:cubicBezTo>
                  <a:cubicBezTo>
                    <a:pt x="566" y="330"/>
                    <a:pt x="535" y="273"/>
                    <a:pt x="372" y="110"/>
                  </a:cubicBezTo>
                  <a:cubicBezTo>
                    <a:pt x="214" y="31"/>
                    <a:pt x="133" y="0"/>
                    <a:pt x="1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8" name="Google Shape;13618;p19"/>
            <p:cNvSpPr/>
            <p:nvPr/>
          </p:nvSpPr>
          <p:spPr>
            <a:xfrm>
              <a:off x="6513400" y="3947250"/>
              <a:ext cx="25" cy="25"/>
            </a:xfrm>
            <a:custGeom>
              <a:avLst/>
              <a:gdLst/>
              <a:ahLst/>
              <a:cxnLst/>
              <a:rect l="l" t="t" r="r" b="b"/>
              <a:pathLst>
                <a:path w="1" h="1" extrusionOk="0">
                  <a:moveTo>
                    <a:pt x="1"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9" name="Google Shape;13619;p19"/>
            <p:cNvSpPr/>
            <p:nvPr/>
          </p:nvSpPr>
          <p:spPr>
            <a:xfrm>
              <a:off x="6194050" y="1694875"/>
              <a:ext cx="39225" cy="22450"/>
            </a:xfrm>
            <a:custGeom>
              <a:avLst/>
              <a:gdLst/>
              <a:ahLst/>
              <a:cxnLst/>
              <a:rect l="l" t="t" r="r" b="b"/>
              <a:pathLst>
                <a:path w="1569" h="898" extrusionOk="0">
                  <a:moveTo>
                    <a:pt x="448" y="1"/>
                  </a:moveTo>
                  <a:cubicBezTo>
                    <a:pt x="448" y="1"/>
                    <a:pt x="0" y="897"/>
                    <a:pt x="448" y="897"/>
                  </a:cubicBezTo>
                  <a:cubicBezTo>
                    <a:pt x="672" y="449"/>
                    <a:pt x="1569" y="225"/>
                    <a:pt x="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0" name="Google Shape;13620;p19"/>
            <p:cNvSpPr/>
            <p:nvPr/>
          </p:nvSpPr>
          <p:spPr>
            <a:xfrm>
              <a:off x="5981125" y="1535400"/>
              <a:ext cx="20175" cy="19425"/>
            </a:xfrm>
            <a:custGeom>
              <a:avLst/>
              <a:gdLst/>
              <a:ahLst/>
              <a:cxnLst/>
              <a:rect l="l" t="t" r="r" b="b"/>
              <a:pathLst>
                <a:path w="807" h="777" extrusionOk="0">
                  <a:moveTo>
                    <a:pt x="606" y="1"/>
                  </a:moveTo>
                  <a:cubicBezTo>
                    <a:pt x="460" y="1"/>
                    <a:pt x="190" y="209"/>
                    <a:pt x="1" y="777"/>
                  </a:cubicBezTo>
                  <a:cubicBezTo>
                    <a:pt x="777" y="389"/>
                    <a:pt x="806"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1" name="Google Shape;13621;p19"/>
            <p:cNvSpPr/>
            <p:nvPr/>
          </p:nvSpPr>
          <p:spPr>
            <a:xfrm>
              <a:off x="5930700" y="1582825"/>
              <a:ext cx="50450" cy="50450"/>
            </a:xfrm>
            <a:custGeom>
              <a:avLst/>
              <a:gdLst/>
              <a:ahLst/>
              <a:cxnLst/>
              <a:rect l="l" t="t" r="r" b="b"/>
              <a:pathLst>
                <a:path w="2018" h="2018" extrusionOk="0">
                  <a:moveTo>
                    <a:pt x="1121" y="0"/>
                  </a:moveTo>
                  <a:cubicBezTo>
                    <a:pt x="897" y="449"/>
                    <a:pt x="1" y="2018"/>
                    <a:pt x="673" y="2018"/>
                  </a:cubicBezTo>
                  <a:cubicBezTo>
                    <a:pt x="225" y="1121"/>
                    <a:pt x="2018" y="673"/>
                    <a:pt x="1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2" name="Google Shape;13622;p19"/>
            <p:cNvSpPr/>
            <p:nvPr/>
          </p:nvSpPr>
          <p:spPr>
            <a:xfrm>
              <a:off x="5817000" y="4065000"/>
              <a:ext cx="12000" cy="8275"/>
            </a:xfrm>
            <a:custGeom>
              <a:avLst/>
              <a:gdLst/>
              <a:ahLst/>
              <a:cxnLst/>
              <a:rect l="l" t="t" r="r" b="b"/>
              <a:pathLst>
                <a:path w="480" h="331" extrusionOk="0">
                  <a:moveTo>
                    <a:pt x="6" y="0"/>
                  </a:moveTo>
                  <a:lnTo>
                    <a:pt x="6" y="0"/>
                  </a:lnTo>
                  <a:cubicBezTo>
                    <a:pt x="0" y="0"/>
                    <a:pt x="73" y="58"/>
                    <a:pt x="290" y="221"/>
                  </a:cubicBezTo>
                  <a:cubicBezTo>
                    <a:pt x="409" y="300"/>
                    <a:pt x="458" y="330"/>
                    <a:pt x="463" y="330"/>
                  </a:cubicBezTo>
                  <a:cubicBezTo>
                    <a:pt x="480" y="330"/>
                    <a:pt x="19" y="0"/>
                    <a:pt x="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3" name="Google Shape;13623;p19"/>
            <p:cNvSpPr/>
            <p:nvPr/>
          </p:nvSpPr>
          <p:spPr>
            <a:xfrm>
              <a:off x="5661750" y="1853675"/>
              <a:ext cx="28050" cy="21425"/>
            </a:xfrm>
            <a:custGeom>
              <a:avLst/>
              <a:gdLst/>
              <a:ahLst/>
              <a:cxnLst/>
              <a:rect l="l" t="t" r="r" b="b"/>
              <a:pathLst>
                <a:path w="1122" h="857" extrusionOk="0">
                  <a:moveTo>
                    <a:pt x="246" y="0"/>
                  </a:moveTo>
                  <a:cubicBezTo>
                    <a:pt x="141" y="0"/>
                    <a:pt x="53" y="44"/>
                    <a:pt x="1" y="148"/>
                  </a:cubicBezTo>
                  <a:cubicBezTo>
                    <a:pt x="599" y="148"/>
                    <a:pt x="311" y="857"/>
                    <a:pt x="869" y="857"/>
                  </a:cubicBezTo>
                  <a:cubicBezTo>
                    <a:pt x="939" y="857"/>
                    <a:pt x="1022" y="845"/>
                    <a:pt x="1121" y="821"/>
                  </a:cubicBezTo>
                  <a:cubicBezTo>
                    <a:pt x="1121" y="476"/>
                    <a:pt x="593"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4" name="Google Shape;13624;p19"/>
            <p:cNvSpPr/>
            <p:nvPr/>
          </p:nvSpPr>
          <p:spPr>
            <a:xfrm>
              <a:off x="4272225" y="2315700"/>
              <a:ext cx="76950" cy="81825"/>
            </a:xfrm>
            <a:custGeom>
              <a:avLst/>
              <a:gdLst/>
              <a:ahLst/>
              <a:cxnLst/>
              <a:rect l="l" t="t" r="r" b="b"/>
              <a:pathLst>
                <a:path w="3078" h="3273" extrusionOk="0">
                  <a:moveTo>
                    <a:pt x="472" y="206"/>
                  </a:moveTo>
                  <a:cubicBezTo>
                    <a:pt x="458" y="206"/>
                    <a:pt x="449" y="224"/>
                    <a:pt x="449" y="269"/>
                  </a:cubicBezTo>
                  <a:cubicBezTo>
                    <a:pt x="449" y="269"/>
                    <a:pt x="449" y="493"/>
                    <a:pt x="673" y="493"/>
                  </a:cubicBezTo>
                  <a:cubicBezTo>
                    <a:pt x="673" y="493"/>
                    <a:pt x="530" y="206"/>
                    <a:pt x="472" y="206"/>
                  </a:cubicBezTo>
                  <a:close/>
                  <a:moveTo>
                    <a:pt x="1" y="1389"/>
                  </a:moveTo>
                  <a:cubicBezTo>
                    <a:pt x="1" y="1390"/>
                    <a:pt x="1" y="1614"/>
                    <a:pt x="225" y="1614"/>
                  </a:cubicBezTo>
                  <a:cubicBezTo>
                    <a:pt x="225" y="1614"/>
                    <a:pt x="85" y="1474"/>
                    <a:pt x="1" y="1389"/>
                  </a:cubicBezTo>
                  <a:close/>
                  <a:moveTo>
                    <a:pt x="1706" y="1"/>
                  </a:moveTo>
                  <a:cubicBezTo>
                    <a:pt x="1555" y="1"/>
                    <a:pt x="1363" y="15"/>
                    <a:pt x="1121" y="45"/>
                  </a:cubicBezTo>
                  <a:cubicBezTo>
                    <a:pt x="875" y="537"/>
                    <a:pt x="798" y="1148"/>
                    <a:pt x="843" y="1705"/>
                  </a:cubicBezTo>
                  <a:lnTo>
                    <a:pt x="843" y="1705"/>
                  </a:lnTo>
                  <a:cubicBezTo>
                    <a:pt x="1014" y="1149"/>
                    <a:pt x="3078" y="1"/>
                    <a:pt x="1706" y="1"/>
                  </a:cubicBezTo>
                  <a:close/>
                  <a:moveTo>
                    <a:pt x="843" y="1705"/>
                  </a:moveTo>
                  <a:cubicBezTo>
                    <a:pt x="825" y="1764"/>
                    <a:pt x="828" y="1817"/>
                    <a:pt x="859" y="1860"/>
                  </a:cubicBezTo>
                  <a:lnTo>
                    <a:pt x="859" y="1860"/>
                  </a:lnTo>
                  <a:cubicBezTo>
                    <a:pt x="853" y="1809"/>
                    <a:pt x="848" y="1757"/>
                    <a:pt x="843" y="1705"/>
                  </a:cubicBezTo>
                  <a:close/>
                  <a:moveTo>
                    <a:pt x="2914" y="1838"/>
                  </a:moveTo>
                  <a:cubicBezTo>
                    <a:pt x="2236" y="1951"/>
                    <a:pt x="1757" y="2000"/>
                    <a:pt x="1431" y="2000"/>
                  </a:cubicBezTo>
                  <a:cubicBezTo>
                    <a:pt x="1095" y="2000"/>
                    <a:pt x="921" y="1948"/>
                    <a:pt x="859" y="1860"/>
                  </a:cubicBezTo>
                  <a:lnTo>
                    <a:pt x="859" y="1860"/>
                  </a:lnTo>
                  <a:cubicBezTo>
                    <a:pt x="956" y="2637"/>
                    <a:pt x="1292" y="3273"/>
                    <a:pt x="1734" y="3273"/>
                  </a:cubicBezTo>
                  <a:cubicBezTo>
                    <a:pt x="2084" y="3273"/>
                    <a:pt x="2499" y="2876"/>
                    <a:pt x="2914" y="183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5" name="Google Shape;13625;p19"/>
            <p:cNvSpPr/>
            <p:nvPr/>
          </p:nvSpPr>
          <p:spPr>
            <a:xfrm>
              <a:off x="5314375" y="1457525"/>
              <a:ext cx="33775" cy="20900"/>
            </a:xfrm>
            <a:custGeom>
              <a:avLst/>
              <a:gdLst/>
              <a:ahLst/>
              <a:cxnLst/>
              <a:rect l="l" t="t" r="r" b="b"/>
              <a:pathLst>
                <a:path w="1351" h="836" extrusionOk="0">
                  <a:moveTo>
                    <a:pt x="1091" y="0"/>
                  </a:moveTo>
                  <a:cubicBezTo>
                    <a:pt x="1046" y="0"/>
                    <a:pt x="983" y="25"/>
                    <a:pt x="897" y="82"/>
                  </a:cubicBezTo>
                  <a:cubicBezTo>
                    <a:pt x="897" y="530"/>
                    <a:pt x="225" y="530"/>
                    <a:pt x="1" y="754"/>
                  </a:cubicBezTo>
                  <a:cubicBezTo>
                    <a:pt x="115" y="811"/>
                    <a:pt x="225" y="836"/>
                    <a:pt x="330" y="836"/>
                  </a:cubicBezTo>
                  <a:cubicBezTo>
                    <a:pt x="942" y="836"/>
                    <a:pt x="1350" y="0"/>
                    <a:pt x="10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6" name="Google Shape;13626;p19"/>
            <p:cNvSpPr/>
            <p:nvPr/>
          </p:nvSpPr>
          <p:spPr>
            <a:xfrm>
              <a:off x="5493675" y="1280275"/>
              <a:ext cx="11225" cy="11225"/>
            </a:xfrm>
            <a:custGeom>
              <a:avLst/>
              <a:gdLst/>
              <a:ahLst/>
              <a:cxnLst/>
              <a:rect l="l" t="t" r="r" b="b"/>
              <a:pathLst>
                <a:path w="449" h="449" extrusionOk="0">
                  <a:moveTo>
                    <a:pt x="224" y="0"/>
                  </a:moveTo>
                  <a:cubicBezTo>
                    <a:pt x="0" y="0"/>
                    <a:pt x="224" y="448"/>
                    <a:pt x="449" y="448"/>
                  </a:cubicBezTo>
                  <a:cubicBezTo>
                    <a:pt x="449" y="448"/>
                    <a:pt x="449"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7" name="Google Shape;13627;p19"/>
            <p:cNvSpPr/>
            <p:nvPr/>
          </p:nvSpPr>
          <p:spPr>
            <a:xfrm>
              <a:off x="4866150" y="1795725"/>
              <a:ext cx="22425" cy="7500"/>
            </a:xfrm>
            <a:custGeom>
              <a:avLst/>
              <a:gdLst/>
              <a:ahLst/>
              <a:cxnLst/>
              <a:rect l="l" t="t" r="r" b="b"/>
              <a:pathLst>
                <a:path w="897" h="300" extrusionOk="0">
                  <a:moveTo>
                    <a:pt x="897" y="1"/>
                  </a:moveTo>
                  <a:cubicBezTo>
                    <a:pt x="0" y="1"/>
                    <a:pt x="299" y="300"/>
                    <a:pt x="598" y="300"/>
                  </a:cubicBezTo>
                  <a:cubicBezTo>
                    <a:pt x="747" y="300"/>
                    <a:pt x="897" y="225"/>
                    <a:pt x="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8" name="Google Shape;13628;p19"/>
            <p:cNvSpPr/>
            <p:nvPr/>
          </p:nvSpPr>
          <p:spPr>
            <a:xfrm>
              <a:off x="5532900" y="1089775"/>
              <a:ext cx="16825" cy="11225"/>
            </a:xfrm>
            <a:custGeom>
              <a:avLst/>
              <a:gdLst/>
              <a:ahLst/>
              <a:cxnLst/>
              <a:rect l="l" t="t" r="r" b="b"/>
              <a:pathLst>
                <a:path w="673" h="449" extrusionOk="0">
                  <a:moveTo>
                    <a:pt x="224" y="0"/>
                  </a:moveTo>
                  <a:cubicBezTo>
                    <a:pt x="0" y="0"/>
                    <a:pt x="224" y="448"/>
                    <a:pt x="673" y="448"/>
                  </a:cubicBezTo>
                  <a:cubicBezTo>
                    <a:pt x="673" y="448"/>
                    <a:pt x="673"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9" name="Google Shape;13629;p19"/>
            <p:cNvSpPr/>
            <p:nvPr/>
          </p:nvSpPr>
          <p:spPr>
            <a:xfrm>
              <a:off x="5282675" y="1498875"/>
              <a:ext cx="14175" cy="8275"/>
            </a:xfrm>
            <a:custGeom>
              <a:avLst/>
              <a:gdLst/>
              <a:ahLst/>
              <a:cxnLst/>
              <a:rect l="l" t="t" r="r" b="b"/>
              <a:pathLst>
                <a:path w="567" h="331" extrusionOk="0">
                  <a:moveTo>
                    <a:pt x="533" y="0"/>
                  </a:moveTo>
                  <a:cubicBezTo>
                    <a:pt x="452" y="0"/>
                    <a:pt x="1" y="330"/>
                    <a:pt x="102" y="330"/>
                  </a:cubicBezTo>
                  <a:cubicBezTo>
                    <a:pt x="133" y="330"/>
                    <a:pt x="214" y="300"/>
                    <a:pt x="372" y="221"/>
                  </a:cubicBezTo>
                  <a:cubicBezTo>
                    <a:pt x="535" y="58"/>
                    <a:pt x="566" y="0"/>
                    <a:pt x="5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0" name="Google Shape;13630;p19"/>
            <p:cNvSpPr/>
            <p:nvPr/>
          </p:nvSpPr>
          <p:spPr>
            <a:xfrm>
              <a:off x="5460050" y="1325100"/>
              <a:ext cx="22450" cy="11225"/>
            </a:xfrm>
            <a:custGeom>
              <a:avLst/>
              <a:gdLst/>
              <a:ahLst/>
              <a:cxnLst/>
              <a:rect l="l" t="t" r="r" b="b"/>
              <a:pathLst>
                <a:path w="898" h="449" extrusionOk="0">
                  <a:moveTo>
                    <a:pt x="449" y="0"/>
                  </a:moveTo>
                  <a:cubicBezTo>
                    <a:pt x="449" y="224"/>
                    <a:pt x="1" y="224"/>
                    <a:pt x="449" y="448"/>
                  </a:cubicBezTo>
                  <a:cubicBezTo>
                    <a:pt x="897" y="448"/>
                    <a:pt x="897"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1" name="Google Shape;13631;p19"/>
            <p:cNvSpPr/>
            <p:nvPr/>
          </p:nvSpPr>
          <p:spPr>
            <a:xfrm>
              <a:off x="4653225" y="1991825"/>
              <a:ext cx="16850" cy="5650"/>
            </a:xfrm>
            <a:custGeom>
              <a:avLst/>
              <a:gdLst/>
              <a:ahLst/>
              <a:cxnLst/>
              <a:rect l="l" t="t" r="r" b="b"/>
              <a:pathLst>
                <a:path w="674" h="226" extrusionOk="0">
                  <a:moveTo>
                    <a:pt x="1" y="1"/>
                  </a:moveTo>
                  <a:cubicBezTo>
                    <a:pt x="1" y="1"/>
                    <a:pt x="225" y="225"/>
                    <a:pt x="449" y="225"/>
                  </a:cubicBezTo>
                  <a:cubicBezTo>
                    <a:pt x="673" y="225"/>
                    <a:pt x="225"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2" name="Google Shape;13632;p19"/>
            <p:cNvSpPr/>
            <p:nvPr/>
          </p:nvSpPr>
          <p:spPr>
            <a:xfrm>
              <a:off x="4969800" y="1011325"/>
              <a:ext cx="28025" cy="4225"/>
            </a:xfrm>
            <a:custGeom>
              <a:avLst/>
              <a:gdLst/>
              <a:ahLst/>
              <a:cxnLst/>
              <a:rect l="l" t="t" r="r" b="b"/>
              <a:pathLst>
                <a:path w="1121" h="169" extrusionOk="0">
                  <a:moveTo>
                    <a:pt x="561" y="1"/>
                  </a:moveTo>
                  <a:lnTo>
                    <a:pt x="561" y="1"/>
                  </a:lnTo>
                  <a:cubicBezTo>
                    <a:pt x="0" y="113"/>
                    <a:pt x="281" y="169"/>
                    <a:pt x="561" y="169"/>
                  </a:cubicBezTo>
                  <a:cubicBezTo>
                    <a:pt x="841" y="169"/>
                    <a:pt x="1121" y="113"/>
                    <a:pt x="5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3" name="Google Shape;13633;p19"/>
            <p:cNvSpPr/>
            <p:nvPr/>
          </p:nvSpPr>
          <p:spPr>
            <a:xfrm>
              <a:off x="4653350" y="1945000"/>
              <a:ext cx="44125" cy="30950"/>
            </a:xfrm>
            <a:custGeom>
              <a:avLst/>
              <a:gdLst/>
              <a:ahLst/>
              <a:cxnLst/>
              <a:rect l="l" t="t" r="r" b="b"/>
              <a:pathLst>
                <a:path w="1765" h="1238" extrusionOk="0">
                  <a:moveTo>
                    <a:pt x="949" y="1"/>
                  </a:moveTo>
                  <a:cubicBezTo>
                    <a:pt x="833" y="1"/>
                    <a:pt x="668" y="25"/>
                    <a:pt x="444" y="81"/>
                  </a:cubicBezTo>
                  <a:cubicBezTo>
                    <a:pt x="44" y="481"/>
                    <a:pt x="1" y="1237"/>
                    <a:pt x="155" y="1237"/>
                  </a:cubicBezTo>
                  <a:cubicBezTo>
                    <a:pt x="174" y="1237"/>
                    <a:pt x="196" y="1226"/>
                    <a:pt x="220" y="1202"/>
                  </a:cubicBezTo>
                  <a:cubicBezTo>
                    <a:pt x="220" y="1202"/>
                    <a:pt x="1764" y="1"/>
                    <a:pt x="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4" name="Google Shape;13634;p19"/>
            <p:cNvSpPr/>
            <p:nvPr/>
          </p:nvSpPr>
          <p:spPr>
            <a:xfrm>
              <a:off x="5432050" y="1375525"/>
              <a:ext cx="56050" cy="50450"/>
            </a:xfrm>
            <a:custGeom>
              <a:avLst/>
              <a:gdLst/>
              <a:ahLst/>
              <a:cxnLst/>
              <a:rect l="l" t="t" r="r" b="b"/>
              <a:pathLst>
                <a:path w="2242" h="2018" extrusionOk="0">
                  <a:moveTo>
                    <a:pt x="1793" y="0"/>
                  </a:moveTo>
                  <a:lnTo>
                    <a:pt x="1793" y="0"/>
                  </a:lnTo>
                  <a:cubicBezTo>
                    <a:pt x="1345" y="897"/>
                    <a:pt x="224" y="1121"/>
                    <a:pt x="0" y="2017"/>
                  </a:cubicBezTo>
                  <a:cubicBezTo>
                    <a:pt x="897" y="1569"/>
                    <a:pt x="2241" y="673"/>
                    <a:pt x="17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5" name="Google Shape;13635;p19"/>
            <p:cNvSpPr/>
            <p:nvPr/>
          </p:nvSpPr>
          <p:spPr>
            <a:xfrm>
              <a:off x="4910975" y="3840800"/>
              <a:ext cx="33625" cy="33650"/>
            </a:xfrm>
            <a:custGeom>
              <a:avLst/>
              <a:gdLst/>
              <a:ahLst/>
              <a:cxnLst/>
              <a:rect l="l" t="t" r="r" b="b"/>
              <a:pathLst>
                <a:path w="1345" h="1346" extrusionOk="0">
                  <a:moveTo>
                    <a:pt x="1345" y="0"/>
                  </a:moveTo>
                  <a:cubicBezTo>
                    <a:pt x="224" y="0"/>
                    <a:pt x="224" y="673"/>
                    <a:pt x="0" y="1345"/>
                  </a:cubicBezTo>
                  <a:cubicBezTo>
                    <a:pt x="1121" y="1345"/>
                    <a:pt x="897" y="225"/>
                    <a:pt x="1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6" name="Google Shape;13636;p19"/>
            <p:cNvSpPr/>
            <p:nvPr/>
          </p:nvSpPr>
          <p:spPr>
            <a:xfrm>
              <a:off x="4708175" y="4261025"/>
              <a:ext cx="45925" cy="30625"/>
            </a:xfrm>
            <a:custGeom>
              <a:avLst/>
              <a:gdLst/>
              <a:ahLst/>
              <a:cxnLst/>
              <a:rect l="l" t="t" r="r" b="b"/>
              <a:pathLst>
                <a:path w="1837" h="1225" extrusionOk="0">
                  <a:moveTo>
                    <a:pt x="1164" y="0"/>
                  </a:moveTo>
                  <a:lnTo>
                    <a:pt x="1164" y="0"/>
                  </a:lnTo>
                  <a:cubicBezTo>
                    <a:pt x="977" y="376"/>
                    <a:pt x="1" y="1225"/>
                    <a:pt x="87" y="1225"/>
                  </a:cubicBezTo>
                  <a:cubicBezTo>
                    <a:pt x="103" y="1225"/>
                    <a:pt x="159" y="1193"/>
                    <a:pt x="268" y="1121"/>
                  </a:cubicBezTo>
                  <a:cubicBezTo>
                    <a:pt x="716" y="897"/>
                    <a:pt x="1837" y="448"/>
                    <a:pt x="11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7" name="Google Shape;13637;p19"/>
            <p:cNvSpPr/>
            <p:nvPr/>
          </p:nvSpPr>
          <p:spPr>
            <a:xfrm>
              <a:off x="4225750" y="2484975"/>
              <a:ext cx="12025" cy="8275"/>
            </a:xfrm>
            <a:custGeom>
              <a:avLst/>
              <a:gdLst/>
              <a:ahLst/>
              <a:cxnLst/>
              <a:rect l="l" t="t" r="r" b="b"/>
              <a:pathLst>
                <a:path w="481" h="331" extrusionOk="0">
                  <a:moveTo>
                    <a:pt x="7" y="1"/>
                  </a:moveTo>
                  <a:cubicBezTo>
                    <a:pt x="1" y="1"/>
                    <a:pt x="73" y="58"/>
                    <a:pt x="291" y="221"/>
                  </a:cubicBezTo>
                  <a:cubicBezTo>
                    <a:pt x="409" y="300"/>
                    <a:pt x="458" y="331"/>
                    <a:pt x="463" y="331"/>
                  </a:cubicBezTo>
                  <a:cubicBezTo>
                    <a:pt x="480" y="331"/>
                    <a:pt x="20" y="1"/>
                    <a:pt x="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8" name="Google Shape;13638;p19"/>
            <p:cNvSpPr/>
            <p:nvPr/>
          </p:nvSpPr>
          <p:spPr>
            <a:xfrm>
              <a:off x="4154575" y="815225"/>
              <a:ext cx="39250" cy="11225"/>
            </a:xfrm>
            <a:custGeom>
              <a:avLst/>
              <a:gdLst/>
              <a:ahLst/>
              <a:cxnLst/>
              <a:rect l="l" t="t" r="r" b="b"/>
              <a:pathLst>
                <a:path w="1570" h="449" extrusionOk="0">
                  <a:moveTo>
                    <a:pt x="1345" y="1"/>
                  </a:moveTo>
                  <a:cubicBezTo>
                    <a:pt x="897" y="1"/>
                    <a:pt x="0" y="449"/>
                    <a:pt x="673" y="449"/>
                  </a:cubicBezTo>
                  <a:cubicBezTo>
                    <a:pt x="561" y="225"/>
                    <a:pt x="841" y="225"/>
                    <a:pt x="1093" y="225"/>
                  </a:cubicBezTo>
                  <a:cubicBezTo>
                    <a:pt x="1345" y="225"/>
                    <a:pt x="1569" y="225"/>
                    <a:pt x="13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9" name="Google Shape;13639;p19"/>
            <p:cNvSpPr/>
            <p:nvPr/>
          </p:nvSpPr>
          <p:spPr>
            <a:xfrm>
              <a:off x="3913650" y="1302675"/>
              <a:ext cx="44850" cy="44850"/>
            </a:xfrm>
            <a:custGeom>
              <a:avLst/>
              <a:gdLst/>
              <a:ahLst/>
              <a:cxnLst/>
              <a:rect l="l" t="t" r="r" b="b"/>
              <a:pathLst>
                <a:path w="1794" h="1794" extrusionOk="0">
                  <a:moveTo>
                    <a:pt x="1793" y="1"/>
                  </a:moveTo>
                  <a:cubicBezTo>
                    <a:pt x="448" y="1"/>
                    <a:pt x="673" y="1121"/>
                    <a:pt x="0" y="1794"/>
                  </a:cubicBezTo>
                  <a:cubicBezTo>
                    <a:pt x="897" y="1345"/>
                    <a:pt x="1121" y="449"/>
                    <a:pt x="17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0" name="Google Shape;13640;p19"/>
            <p:cNvSpPr/>
            <p:nvPr/>
          </p:nvSpPr>
          <p:spPr>
            <a:xfrm>
              <a:off x="3894025" y="3044275"/>
              <a:ext cx="27525" cy="13050"/>
            </a:xfrm>
            <a:custGeom>
              <a:avLst/>
              <a:gdLst/>
              <a:ahLst/>
              <a:cxnLst/>
              <a:rect l="l" t="t" r="r" b="b"/>
              <a:pathLst>
                <a:path w="1101" h="522" extrusionOk="0">
                  <a:moveTo>
                    <a:pt x="904" y="1"/>
                  </a:moveTo>
                  <a:cubicBezTo>
                    <a:pt x="875" y="1"/>
                    <a:pt x="836" y="12"/>
                    <a:pt x="785" y="37"/>
                  </a:cubicBezTo>
                  <a:cubicBezTo>
                    <a:pt x="673" y="261"/>
                    <a:pt x="449" y="261"/>
                    <a:pt x="281" y="261"/>
                  </a:cubicBezTo>
                  <a:cubicBezTo>
                    <a:pt x="113" y="261"/>
                    <a:pt x="1" y="261"/>
                    <a:pt x="113" y="485"/>
                  </a:cubicBezTo>
                  <a:cubicBezTo>
                    <a:pt x="189" y="510"/>
                    <a:pt x="262" y="521"/>
                    <a:pt x="331" y="521"/>
                  </a:cubicBezTo>
                  <a:cubicBezTo>
                    <a:pt x="806" y="521"/>
                    <a:pt x="1101" y="1"/>
                    <a:pt x="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1" name="Google Shape;13641;p19"/>
            <p:cNvSpPr/>
            <p:nvPr/>
          </p:nvSpPr>
          <p:spPr>
            <a:xfrm>
              <a:off x="3667125" y="1532400"/>
              <a:ext cx="84050" cy="39250"/>
            </a:xfrm>
            <a:custGeom>
              <a:avLst/>
              <a:gdLst/>
              <a:ahLst/>
              <a:cxnLst/>
              <a:rect l="l" t="t" r="r" b="b"/>
              <a:pathLst>
                <a:path w="3362" h="1570" extrusionOk="0">
                  <a:moveTo>
                    <a:pt x="1793" y="0"/>
                  </a:moveTo>
                  <a:lnTo>
                    <a:pt x="1793" y="0"/>
                  </a:lnTo>
                  <a:cubicBezTo>
                    <a:pt x="2017" y="897"/>
                    <a:pt x="0" y="1121"/>
                    <a:pt x="1345" y="1569"/>
                  </a:cubicBezTo>
                  <a:cubicBezTo>
                    <a:pt x="1121" y="897"/>
                    <a:pt x="3362" y="673"/>
                    <a:pt x="17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2" name="Google Shape;13642;p19"/>
            <p:cNvSpPr/>
            <p:nvPr/>
          </p:nvSpPr>
          <p:spPr>
            <a:xfrm>
              <a:off x="3599875" y="1622050"/>
              <a:ext cx="33650" cy="22425"/>
            </a:xfrm>
            <a:custGeom>
              <a:avLst/>
              <a:gdLst/>
              <a:ahLst/>
              <a:cxnLst/>
              <a:rect l="l" t="t" r="r" b="b"/>
              <a:pathLst>
                <a:path w="1346" h="897" extrusionOk="0">
                  <a:moveTo>
                    <a:pt x="1345" y="0"/>
                  </a:moveTo>
                  <a:cubicBezTo>
                    <a:pt x="449" y="0"/>
                    <a:pt x="1" y="449"/>
                    <a:pt x="1" y="897"/>
                  </a:cubicBezTo>
                  <a:cubicBezTo>
                    <a:pt x="897" y="897"/>
                    <a:pt x="673" y="224"/>
                    <a:pt x="1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3" name="Google Shape;13643;p19"/>
            <p:cNvSpPr/>
            <p:nvPr/>
          </p:nvSpPr>
          <p:spPr>
            <a:xfrm>
              <a:off x="3527050" y="1644450"/>
              <a:ext cx="89650" cy="56050"/>
            </a:xfrm>
            <a:custGeom>
              <a:avLst/>
              <a:gdLst/>
              <a:ahLst/>
              <a:cxnLst/>
              <a:rect l="l" t="t" r="r" b="b"/>
              <a:pathLst>
                <a:path w="3586" h="2242" extrusionOk="0">
                  <a:moveTo>
                    <a:pt x="2241" y="1"/>
                  </a:moveTo>
                  <a:cubicBezTo>
                    <a:pt x="2241" y="1121"/>
                    <a:pt x="0" y="1570"/>
                    <a:pt x="448" y="2242"/>
                  </a:cubicBezTo>
                  <a:cubicBezTo>
                    <a:pt x="897" y="1570"/>
                    <a:pt x="3586" y="673"/>
                    <a:pt x="2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4" name="Google Shape;13644;p19"/>
            <p:cNvSpPr/>
            <p:nvPr/>
          </p:nvSpPr>
          <p:spPr>
            <a:xfrm>
              <a:off x="3487825" y="1011325"/>
              <a:ext cx="16825" cy="16825"/>
            </a:xfrm>
            <a:custGeom>
              <a:avLst/>
              <a:gdLst/>
              <a:ahLst/>
              <a:cxnLst/>
              <a:rect l="l" t="t" r="r" b="b"/>
              <a:pathLst>
                <a:path w="673" h="673" extrusionOk="0">
                  <a:moveTo>
                    <a:pt x="448" y="1"/>
                  </a:moveTo>
                  <a:cubicBezTo>
                    <a:pt x="0" y="1"/>
                    <a:pt x="224" y="449"/>
                    <a:pt x="673" y="673"/>
                  </a:cubicBezTo>
                  <a:cubicBezTo>
                    <a:pt x="673" y="449"/>
                    <a:pt x="673" y="1"/>
                    <a:pt x="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5" name="Google Shape;13645;p19"/>
            <p:cNvSpPr/>
            <p:nvPr/>
          </p:nvSpPr>
          <p:spPr>
            <a:xfrm>
              <a:off x="3315600" y="1846150"/>
              <a:ext cx="20975" cy="11375"/>
            </a:xfrm>
            <a:custGeom>
              <a:avLst/>
              <a:gdLst/>
              <a:ahLst/>
              <a:cxnLst/>
              <a:rect l="l" t="t" r="r" b="b"/>
              <a:pathLst>
                <a:path w="839" h="455" extrusionOk="0">
                  <a:moveTo>
                    <a:pt x="838" y="1"/>
                  </a:moveTo>
                  <a:lnTo>
                    <a:pt x="838" y="1"/>
                  </a:lnTo>
                  <a:cubicBezTo>
                    <a:pt x="1" y="141"/>
                    <a:pt x="32" y="454"/>
                    <a:pt x="284" y="454"/>
                  </a:cubicBezTo>
                  <a:cubicBezTo>
                    <a:pt x="436" y="454"/>
                    <a:pt x="669" y="339"/>
                    <a:pt x="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6" name="Google Shape;13646;p19"/>
            <p:cNvSpPr/>
            <p:nvPr/>
          </p:nvSpPr>
          <p:spPr>
            <a:xfrm>
              <a:off x="3280500" y="1860925"/>
              <a:ext cx="29900" cy="20925"/>
            </a:xfrm>
            <a:custGeom>
              <a:avLst/>
              <a:gdLst/>
              <a:ahLst/>
              <a:cxnLst/>
              <a:rect l="l" t="t" r="r" b="b"/>
              <a:pathLst>
                <a:path w="1196" h="837" extrusionOk="0">
                  <a:moveTo>
                    <a:pt x="1026" y="1"/>
                  </a:moveTo>
                  <a:cubicBezTo>
                    <a:pt x="997" y="1"/>
                    <a:pt x="954" y="25"/>
                    <a:pt x="897" y="82"/>
                  </a:cubicBezTo>
                  <a:cubicBezTo>
                    <a:pt x="897" y="531"/>
                    <a:pt x="1" y="306"/>
                    <a:pt x="1" y="755"/>
                  </a:cubicBezTo>
                  <a:cubicBezTo>
                    <a:pt x="115" y="812"/>
                    <a:pt x="222" y="836"/>
                    <a:pt x="321" y="836"/>
                  </a:cubicBezTo>
                  <a:cubicBezTo>
                    <a:pt x="898" y="836"/>
                    <a:pt x="1195" y="1"/>
                    <a:pt x="10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7" name="Google Shape;13647;p19"/>
            <p:cNvSpPr/>
            <p:nvPr/>
          </p:nvSpPr>
          <p:spPr>
            <a:xfrm>
              <a:off x="3241300" y="1890975"/>
              <a:ext cx="28025" cy="16850"/>
            </a:xfrm>
            <a:custGeom>
              <a:avLst/>
              <a:gdLst/>
              <a:ahLst/>
              <a:cxnLst/>
              <a:rect l="l" t="t" r="r" b="b"/>
              <a:pathLst>
                <a:path w="1121" h="674" extrusionOk="0">
                  <a:moveTo>
                    <a:pt x="672" y="1"/>
                  </a:moveTo>
                  <a:cubicBezTo>
                    <a:pt x="672" y="225"/>
                    <a:pt x="0" y="225"/>
                    <a:pt x="0" y="673"/>
                  </a:cubicBezTo>
                  <a:lnTo>
                    <a:pt x="0" y="673"/>
                  </a:lnTo>
                  <a:cubicBezTo>
                    <a:pt x="672" y="673"/>
                    <a:pt x="1121" y="1"/>
                    <a:pt x="6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8" name="Google Shape;13648;p19"/>
            <p:cNvSpPr/>
            <p:nvPr/>
          </p:nvSpPr>
          <p:spPr>
            <a:xfrm>
              <a:off x="3076925" y="2065925"/>
              <a:ext cx="24325" cy="9975"/>
            </a:xfrm>
            <a:custGeom>
              <a:avLst/>
              <a:gdLst/>
              <a:ahLst/>
              <a:cxnLst/>
              <a:rect l="l" t="t" r="r" b="b"/>
              <a:pathLst>
                <a:path w="973" h="399" extrusionOk="0">
                  <a:moveTo>
                    <a:pt x="698" y="0"/>
                  </a:moveTo>
                  <a:cubicBezTo>
                    <a:pt x="399" y="0"/>
                    <a:pt x="1" y="399"/>
                    <a:pt x="300" y="399"/>
                  </a:cubicBezTo>
                  <a:lnTo>
                    <a:pt x="972" y="399"/>
                  </a:lnTo>
                  <a:cubicBezTo>
                    <a:pt x="972" y="100"/>
                    <a:pt x="848" y="0"/>
                    <a:pt x="6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9" name="Google Shape;13649;p19"/>
            <p:cNvSpPr/>
            <p:nvPr/>
          </p:nvSpPr>
          <p:spPr>
            <a:xfrm>
              <a:off x="2819425" y="3039675"/>
              <a:ext cx="12000" cy="8275"/>
            </a:xfrm>
            <a:custGeom>
              <a:avLst/>
              <a:gdLst/>
              <a:ahLst/>
              <a:cxnLst/>
              <a:rect l="l" t="t" r="r" b="b"/>
              <a:pathLst>
                <a:path w="480" h="331" extrusionOk="0">
                  <a:moveTo>
                    <a:pt x="6" y="0"/>
                  </a:moveTo>
                  <a:cubicBezTo>
                    <a:pt x="0" y="0"/>
                    <a:pt x="73" y="58"/>
                    <a:pt x="290" y="221"/>
                  </a:cubicBezTo>
                  <a:cubicBezTo>
                    <a:pt x="409" y="300"/>
                    <a:pt x="458" y="330"/>
                    <a:pt x="463" y="330"/>
                  </a:cubicBezTo>
                  <a:cubicBezTo>
                    <a:pt x="480" y="330"/>
                    <a:pt x="19" y="0"/>
                    <a:pt x="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0" name="Google Shape;13650;p19"/>
            <p:cNvSpPr/>
            <p:nvPr/>
          </p:nvSpPr>
          <p:spPr>
            <a:xfrm>
              <a:off x="2072675" y="4646475"/>
              <a:ext cx="36850" cy="12375"/>
            </a:xfrm>
            <a:custGeom>
              <a:avLst/>
              <a:gdLst/>
              <a:ahLst/>
              <a:cxnLst/>
              <a:rect l="l" t="t" r="r" b="b"/>
              <a:pathLst>
                <a:path w="1474" h="495" extrusionOk="0">
                  <a:moveTo>
                    <a:pt x="1036" y="1"/>
                  </a:moveTo>
                  <a:cubicBezTo>
                    <a:pt x="577" y="1"/>
                    <a:pt x="1" y="494"/>
                    <a:pt x="577" y="494"/>
                  </a:cubicBezTo>
                  <a:cubicBezTo>
                    <a:pt x="577" y="270"/>
                    <a:pt x="857" y="270"/>
                    <a:pt x="1081" y="270"/>
                  </a:cubicBezTo>
                  <a:cubicBezTo>
                    <a:pt x="1305" y="270"/>
                    <a:pt x="1473" y="270"/>
                    <a:pt x="1249" y="46"/>
                  </a:cubicBezTo>
                  <a:cubicBezTo>
                    <a:pt x="1185" y="14"/>
                    <a:pt x="1112" y="1"/>
                    <a:pt x="10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1" name="Google Shape;13651;p19"/>
            <p:cNvSpPr/>
            <p:nvPr/>
          </p:nvSpPr>
          <p:spPr>
            <a:xfrm>
              <a:off x="1100975" y="1061750"/>
              <a:ext cx="67250" cy="61650"/>
            </a:xfrm>
            <a:custGeom>
              <a:avLst/>
              <a:gdLst/>
              <a:ahLst/>
              <a:cxnLst/>
              <a:rect l="l" t="t" r="r" b="b"/>
              <a:pathLst>
                <a:path w="2690" h="2466" extrusionOk="0">
                  <a:moveTo>
                    <a:pt x="1793" y="1"/>
                  </a:moveTo>
                  <a:lnTo>
                    <a:pt x="1793" y="1"/>
                  </a:lnTo>
                  <a:cubicBezTo>
                    <a:pt x="2017" y="1121"/>
                    <a:pt x="0" y="1569"/>
                    <a:pt x="897" y="2466"/>
                  </a:cubicBezTo>
                  <a:cubicBezTo>
                    <a:pt x="897" y="1794"/>
                    <a:pt x="2690" y="897"/>
                    <a:pt x="17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2" name="Google Shape;13652;p19"/>
            <p:cNvSpPr/>
            <p:nvPr/>
          </p:nvSpPr>
          <p:spPr>
            <a:xfrm>
              <a:off x="271725" y="1044950"/>
              <a:ext cx="95275" cy="44850"/>
            </a:xfrm>
            <a:custGeom>
              <a:avLst/>
              <a:gdLst/>
              <a:ahLst/>
              <a:cxnLst/>
              <a:rect l="l" t="t" r="r" b="b"/>
              <a:pathLst>
                <a:path w="3811" h="1794" extrusionOk="0">
                  <a:moveTo>
                    <a:pt x="3362" y="0"/>
                  </a:moveTo>
                  <a:cubicBezTo>
                    <a:pt x="2690" y="673"/>
                    <a:pt x="1" y="1793"/>
                    <a:pt x="225" y="1793"/>
                  </a:cubicBezTo>
                  <a:cubicBezTo>
                    <a:pt x="1794" y="1569"/>
                    <a:pt x="3811" y="897"/>
                    <a:pt x="3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3" name="Google Shape;13653;p19"/>
            <p:cNvSpPr/>
            <p:nvPr/>
          </p:nvSpPr>
          <p:spPr>
            <a:xfrm>
              <a:off x="507050" y="742400"/>
              <a:ext cx="28050" cy="28025"/>
            </a:xfrm>
            <a:custGeom>
              <a:avLst/>
              <a:gdLst/>
              <a:ahLst/>
              <a:cxnLst/>
              <a:rect l="l" t="t" r="r" b="b"/>
              <a:pathLst>
                <a:path w="1122" h="1121" extrusionOk="0">
                  <a:moveTo>
                    <a:pt x="673" y="0"/>
                  </a:moveTo>
                  <a:cubicBezTo>
                    <a:pt x="449" y="448"/>
                    <a:pt x="1" y="896"/>
                    <a:pt x="673" y="1121"/>
                  </a:cubicBezTo>
                  <a:cubicBezTo>
                    <a:pt x="673" y="672"/>
                    <a:pt x="1121" y="224"/>
                    <a:pt x="6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4" name="Google Shape;13654;p19"/>
            <p:cNvSpPr/>
            <p:nvPr/>
          </p:nvSpPr>
          <p:spPr>
            <a:xfrm>
              <a:off x="1064525" y="3105300"/>
              <a:ext cx="8600" cy="11475"/>
            </a:xfrm>
            <a:custGeom>
              <a:avLst/>
              <a:gdLst/>
              <a:ahLst/>
              <a:cxnLst/>
              <a:rect l="l" t="t" r="r" b="b"/>
              <a:pathLst>
                <a:path w="344" h="459" extrusionOk="0">
                  <a:moveTo>
                    <a:pt x="334" y="1"/>
                  </a:moveTo>
                  <a:cubicBezTo>
                    <a:pt x="330" y="1"/>
                    <a:pt x="271" y="75"/>
                    <a:pt x="113" y="285"/>
                  </a:cubicBezTo>
                  <a:cubicBezTo>
                    <a:pt x="30" y="411"/>
                    <a:pt x="1" y="458"/>
                    <a:pt x="5" y="458"/>
                  </a:cubicBezTo>
                  <a:cubicBezTo>
                    <a:pt x="16" y="458"/>
                    <a:pt x="344"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5" name="Google Shape;13655;p19"/>
            <p:cNvSpPr/>
            <p:nvPr/>
          </p:nvSpPr>
          <p:spPr>
            <a:xfrm>
              <a:off x="1012200" y="1126250"/>
              <a:ext cx="12000" cy="8275"/>
            </a:xfrm>
            <a:custGeom>
              <a:avLst/>
              <a:gdLst/>
              <a:ahLst/>
              <a:cxnLst/>
              <a:rect l="l" t="t" r="r" b="b"/>
              <a:pathLst>
                <a:path w="480" h="331" extrusionOk="0">
                  <a:moveTo>
                    <a:pt x="17" y="1"/>
                  </a:moveTo>
                  <a:cubicBezTo>
                    <a:pt x="0" y="1"/>
                    <a:pt x="460" y="331"/>
                    <a:pt x="474" y="331"/>
                  </a:cubicBezTo>
                  <a:cubicBezTo>
                    <a:pt x="479" y="331"/>
                    <a:pt x="407" y="273"/>
                    <a:pt x="189" y="110"/>
                  </a:cubicBezTo>
                  <a:cubicBezTo>
                    <a:pt x="71" y="31"/>
                    <a:pt x="22" y="1"/>
                    <a:pt x="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6" name="Google Shape;13656;p19"/>
            <p:cNvSpPr/>
            <p:nvPr/>
          </p:nvSpPr>
          <p:spPr>
            <a:xfrm>
              <a:off x="955300" y="3351075"/>
              <a:ext cx="40325" cy="30300"/>
            </a:xfrm>
            <a:custGeom>
              <a:avLst/>
              <a:gdLst/>
              <a:ahLst/>
              <a:cxnLst/>
              <a:rect l="l" t="t" r="r" b="b"/>
              <a:pathLst>
                <a:path w="1613" h="1212" extrusionOk="0">
                  <a:moveTo>
                    <a:pt x="1330" y="0"/>
                  </a:moveTo>
                  <a:cubicBezTo>
                    <a:pt x="1284" y="0"/>
                    <a:pt x="1216" y="28"/>
                    <a:pt x="1121" y="91"/>
                  </a:cubicBezTo>
                  <a:cubicBezTo>
                    <a:pt x="1121" y="315"/>
                    <a:pt x="0" y="764"/>
                    <a:pt x="897" y="1212"/>
                  </a:cubicBezTo>
                  <a:cubicBezTo>
                    <a:pt x="1089" y="1019"/>
                    <a:pt x="1612" y="0"/>
                    <a:pt x="13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7" name="Google Shape;13657;p19"/>
            <p:cNvSpPr/>
            <p:nvPr/>
          </p:nvSpPr>
          <p:spPr>
            <a:xfrm>
              <a:off x="916075" y="3426175"/>
              <a:ext cx="39250" cy="33650"/>
            </a:xfrm>
            <a:custGeom>
              <a:avLst/>
              <a:gdLst/>
              <a:ahLst/>
              <a:cxnLst/>
              <a:rect l="l" t="t" r="r" b="b"/>
              <a:pathLst>
                <a:path w="1570" h="1346" extrusionOk="0">
                  <a:moveTo>
                    <a:pt x="897" y="1"/>
                  </a:moveTo>
                  <a:cubicBezTo>
                    <a:pt x="897" y="449"/>
                    <a:pt x="0" y="897"/>
                    <a:pt x="673" y="1346"/>
                  </a:cubicBezTo>
                  <a:cubicBezTo>
                    <a:pt x="448" y="897"/>
                    <a:pt x="1569" y="225"/>
                    <a:pt x="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8" name="Google Shape;13658;p19"/>
            <p:cNvSpPr/>
            <p:nvPr/>
          </p:nvSpPr>
          <p:spPr>
            <a:xfrm>
              <a:off x="865650" y="1319500"/>
              <a:ext cx="33625" cy="16825"/>
            </a:xfrm>
            <a:custGeom>
              <a:avLst/>
              <a:gdLst/>
              <a:ahLst/>
              <a:cxnLst/>
              <a:rect l="l" t="t" r="r" b="b"/>
              <a:pathLst>
                <a:path w="1345" h="673" extrusionOk="0">
                  <a:moveTo>
                    <a:pt x="673" y="0"/>
                  </a:moveTo>
                  <a:cubicBezTo>
                    <a:pt x="673" y="0"/>
                    <a:pt x="0" y="672"/>
                    <a:pt x="673" y="672"/>
                  </a:cubicBezTo>
                  <a:cubicBezTo>
                    <a:pt x="448" y="448"/>
                    <a:pt x="1345" y="0"/>
                    <a:pt x="6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9" name="Google Shape;13659;p19"/>
            <p:cNvSpPr/>
            <p:nvPr/>
          </p:nvSpPr>
          <p:spPr>
            <a:xfrm>
              <a:off x="832025" y="1963825"/>
              <a:ext cx="50450" cy="44850"/>
            </a:xfrm>
            <a:custGeom>
              <a:avLst/>
              <a:gdLst/>
              <a:ahLst/>
              <a:cxnLst/>
              <a:rect l="l" t="t" r="r" b="b"/>
              <a:pathLst>
                <a:path w="2018" h="1794" extrusionOk="0">
                  <a:moveTo>
                    <a:pt x="2018" y="0"/>
                  </a:moveTo>
                  <a:lnTo>
                    <a:pt x="2018" y="0"/>
                  </a:lnTo>
                  <a:cubicBezTo>
                    <a:pt x="1345" y="449"/>
                    <a:pt x="0" y="897"/>
                    <a:pt x="0" y="1793"/>
                  </a:cubicBezTo>
                  <a:cubicBezTo>
                    <a:pt x="1121" y="1569"/>
                    <a:pt x="1569" y="673"/>
                    <a:pt x="20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0" name="Google Shape;13660;p19"/>
            <p:cNvSpPr/>
            <p:nvPr/>
          </p:nvSpPr>
          <p:spPr>
            <a:xfrm>
              <a:off x="389400" y="1065875"/>
              <a:ext cx="351150" cy="39975"/>
            </a:xfrm>
            <a:custGeom>
              <a:avLst/>
              <a:gdLst/>
              <a:ahLst/>
              <a:cxnLst/>
              <a:rect l="l" t="t" r="r" b="b"/>
              <a:pathLst>
                <a:path w="14046" h="1599" extrusionOk="0">
                  <a:moveTo>
                    <a:pt x="4900" y="1"/>
                  </a:moveTo>
                  <a:cubicBezTo>
                    <a:pt x="3356" y="1"/>
                    <a:pt x="1699" y="198"/>
                    <a:pt x="0" y="732"/>
                  </a:cubicBezTo>
                  <a:lnTo>
                    <a:pt x="11733" y="1111"/>
                  </a:lnTo>
                  <a:lnTo>
                    <a:pt x="11733" y="1111"/>
                  </a:lnTo>
                  <a:cubicBezTo>
                    <a:pt x="10095" y="641"/>
                    <a:pt x="7680" y="1"/>
                    <a:pt x="4900" y="1"/>
                  </a:cubicBezTo>
                  <a:close/>
                  <a:moveTo>
                    <a:pt x="11733" y="1111"/>
                  </a:moveTo>
                  <a:cubicBezTo>
                    <a:pt x="12683" y="1383"/>
                    <a:pt x="13372" y="1598"/>
                    <a:pt x="13719" y="1598"/>
                  </a:cubicBezTo>
                  <a:cubicBezTo>
                    <a:pt x="13976" y="1598"/>
                    <a:pt x="14046" y="1480"/>
                    <a:pt x="13895" y="1180"/>
                  </a:cubicBezTo>
                  <a:lnTo>
                    <a:pt x="11733" y="11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1" name="Google Shape;13661;p19"/>
            <p:cNvSpPr/>
            <p:nvPr/>
          </p:nvSpPr>
          <p:spPr>
            <a:xfrm>
              <a:off x="544475" y="3516375"/>
              <a:ext cx="12700" cy="18475"/>
            </a:xfrm>
            <a:custGeom>
              <a:avLst/>
              <a:gdLst/>
              <a:ahLst/>
              <a:cxnLst/>
              <a:rect l="l" t="t" r="r" b="b"/>
              <a:pathLst>
                <a:path w="508" h="739" extrusionOk="0">
                  <a:moveTo>
                    <a:pt x="467" y="0"/>
                  </a:moveTo>
                  <a:cubicBezTo>
                    <a:pt x="456" y="0"/>
                    <a:pt x="406" y="57"/>
                    <a:pt x="297" y="203"/>
                  </a:cubicBezTo>
                  <a:cubicBezTo>
                    <a:pt x="70" y="600"/>
                    <a:pt x="1" y="739"/>
                    <a:pt x="13" y="739"/>
                  </a:cubicBezTo>
                  <a:cubicBezTo>
                    <a:pt x="43" y="739"/>
                    <a:pt x="507" y="0"/>
                    <a:pt x="4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2" name="Google Shape;13662;p19"/>
            <p:cNvSpPr/>
            <p:nvPr/>
          </p:nvSpPr>
          <p:spPr>
            <a:xfrm>
              <a:off x="282925" y="2271975"/>
              <a:ext cx="240950" cy="89675"/>
            </a:xfrm>
            <a:custGeom>
              <a:avLst/>
              <a:gdLst/>
              <a:ahLst/>
              <a:cxnLst/>
              <a:rect l="l" t="t" r="r" b="b"/>
              <a:pathLst>
                <a:path w="9638" h="3587" extrusionOk="0">
                  <a:moveTo>
                    <a:pt x="5604" y="1"/>
                  </a:moveTo>
                  <a:lnTo>
                    <a:pt x="5604" y="1"/>
                  </a:lnTo>
                  <a:cubicBezTo>
                    <a:pt x="3363" y="449"/>
                    <a:pt x="1346" y="1794"/>
                    <a:pt x="1" y="3587"/>
                  </a:cubicBezTo>
                  <a:cubicBezTo>
                    <a:pt x="7621" y="2466"/>
                    <a:pt x="9638" y="1346"/>
                    <a:pt x="56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3" name="Google Shape;13663;p19"/>
            <p:cNvSpPr/>
            <p:nvPr/>
          </p:nvSpPr>
          <p:spPr>
            <a:xfrm>
              <a:off x="333375" y="2249575"/>
              <a:ext cx="72850" cy="33650"/>
            </a:xfrm>
            <a:custGeom>
              <a:avLst/>
              <a:gdLst/>
              <a:ahLst/>
              <a:cxnLst/>
              <a:rect l="l" t="t" r="r" b="b"/>
              <a:pathLst>
                <a:path w="2914" h="1346" extrusionOk="0">
                  <a:moveTo>
                    <a:pt x="2914" y="0"/>
                  </a:moveTo>
                  <a:cubicBezTo>
                    <a:pt x="2241" y="0"/>
                    <a:pt x="0" y="1345"/>
                    <a:pt x="1121" y="1345"/>
                  </a:cubicBezTo>
                  <a:cubicBezTo>
                    <a:pt x="1569" y="897"/>
                    <a:pt x="2689" y="673"/>
                    <a:pt x="29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4" name="Google Shape;13664;p19"/>
            <p:cNvSpPr/>
            <p:nvPr/>
          </p:nvSpPr>
          <p:spPr>
            <a:xfrm>
              <a:off x="254925" y="3891225"/>
              <a:ext cx="39250" cy="22425"/>
            </a:xfrm>
            <a:custGeom>
              <a:avLst/>
              <a:gdLst/>
              <a:ahLst/>
              <a:cxnLst/>
              <a:rect l="l" t="t" r="r" b="b"/>
              <a:pathLst>
                <a:path w="1570" h="897" extrusionOk="0">
                  <a:moveTo>
                    <a:pt x="897" y="1"/>
                  </a:moveTo>
                  <a:cubicBezTo>
                    <a:pt x="673" y="449"/>
                    <a:pt x="224" y="673"/>
                    <a:pt x="0" y="897"/>
                  </a:cubicBezTo>
                  <a:cubicBezTo>
                    <a:pt x="449" y="897"/>
                    <a:pt x="1569" y="225"/>
                    <a:pt x="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65" name="Google Shape;13665;p19"/>
          <p:cNvSpPr txBox="1">
            <a:spLocks noGrp="1"/>
          </p:cNvSpPr>
          <p:nvPr>
            <p:ph type="title"/>
          </p:nvPr>
        </p:nvSpPr>
        <p:spPr>
          <a:xfrm>
            <a:off x="1523400" y="2613404"/>
            <a:ext cx="1630000" cy="592000"/>
          </a:xfrm>
          <a:prstGeom prst="rect">
            <a:avLst/>
          </a:prstGeom>
          <a:solidFill>
            <a:schemeClr val="accent2"/>
          </a:solidFill>
        </p:spPr>
        <p:txBody>
          <a:bodyPr spcFirstLastPara="1" wrap="square" lIns="91425" tIns="91425" rIns="91425" bIns="91425" anchor="b" anchorCtr="0">
            <a:noAutofit/>
          </a:bodyPr>
          <a:lstStyle>
            <a:lvl1pPr lvl="0"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1pPr>
            <a:lvl2pPr lvl="1"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2pPr>
            <a:lvl3pPr lvl="2"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3pPr>
            <a:lvl4pPr lvl="3"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4pPr>
            <a:lvl5pPr lvl="4"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5pPr>
            <a:lvl6pPr lvl="5"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6pPr>
            <a:lvl7pPr lvl="6"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7pPr>
            <a:lvl8pPr lvl="7"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8pPr>
            <a:lvl9pPr lvl="8"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9pPr>
          </a:lstStyle>
          <a:p>
            <a:endParaRPr/>
          </a:p>
        </p:txBody>
      </p:sp>
      <p:sp>
        <p:nvSpPr>
          <p:cNvPr id="13666" name="Google Shape;13666;p19"/>
          <p:cNvSpPr txBox="1">
            <a:spLocks noGrp="1"/>
          </p:cNvSpPr>
          <p:nvPr>
            <p:ph type="title" idx="2"/>
          </p:nvPr>
        </p:nvSpPr>
        <p:spPr>
          <a:xfrm>
            <a:off x="3892951" y="4526272"/>
            <a:ext cx="1630000" cy="592000"/>
          </a:xfrm>
          <a:prstGeom prst="rect">
            <a:avLst/>
          </a:prstGeom>
          <a:solidFill>
            <a:schemeClr val="accent2"/>
          </a:solidFill>
        </p:spPr>
        <p:txBody>
          <a:bodyPr spcFirstLastPara="1" wrap="square" lIns="91425" tIns="91425" rIns="91425" bIns="91425" anchor="b" anchorCtr="0">
            <a:noAutofit/>
          </a:bodyPr>
          <a:lstStyle>
            <a:lvl1pPr lvl="0"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1pPr>
            <a:lvl2pPr lvl="1"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2pPr>
            <a:lvl3pPr lvl="2"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3pPr>
            <a:lvl4pPr lvl="3"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4pPr>
            <a:lvl5pPr lvl="4"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5pPr>
            <a:lvl6pPr lvl="5"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6pPr>
            <a:lvl7pPr lvl="6"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7pPr>
            <a:lvl8pPr lvl="7"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8pPr>
            <a:lvl9pPr lvl="8"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9pPr>
          </a:lstStyle>
          <a:p>
            <a:endParaRPr/>
          </a:p>
        </p:txBody>
      </p:sp>
      <p:sp>
        <p:nvSpPr>
          <p:cNvPr id="13667" name="Google Shape;13667;p19"/>
          <p:cNvSpPr txBox="1">
            <a:spLocks noGrp="1"/>
          </p:cNvSpPr>
          <p:nvPr>
            <p:ph type="title" idx="3"/>
          </p:nvPr>
        </p:nvSpPr>
        <p:spPr>
          <a:xfrm>
            <a:off x="6666751" y="4526272"/>
            <a:ext cx="1630000" cy="592000"/>
          </a:xfrm>
          <a:prstGeom prst="rect">
            <a:avLst/>
          </a:prstGeom>
          <a:solidFill>
            <a:schemeClr val="accent2"/>
          </a:solidFill>
        </p:spPr>
        <p:txBody>
          <a:bodyPr spcFirstLastPara="1" wrap="square" lIns="91425" tIns="91425" rIns="91425" bIns="91425" anchor="b" anchorCtr="0">
            <a:noAutofit/>
          </a:bodyPr>
          <a:lstStyle>
            <a:lvl1pPr lvl="0"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1pPr>
            <a:lvl2pPr lvl="1"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2pPr>
            <a:lvl3pPr lvl="2"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3pPr>
            <a:lvl4pPr lvl="3"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4pPr>
            <a:lvl5pPr lvl="4"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5pPr>
            <a:lvl6pPr lvl="5"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6pPr>
            <a:lvl7pPr lvl="6"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7pPr>
            <a:lvl8pPr lvl="7"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8pPr>
            <a:lvl9pPr lvl="8"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9pPr>
          </a:lstStyle>
          <a:p>
            <a:endParaRPr/>
          </a:p>
        </p:txBody>
      </p:sp>
      <p:sp>
        <p:nvSpPr>
          <p:cNvPr id="13668" name="Google Shape;13668;p19"/>
          <p:cNvSpPr txBox="1">
            <a:spLocks noGrp="1"/>
          </p:cNvSpPr>
          <p:nvPr>
            <p:ph type="title" idx="4"/>
          </p:nvPr>
        </p:nvSpPr>
        <p:spPr>
          <a:xfrm>
            <a:off x="9038451" y="2613413"/>
            <a:ext cx="1630000" cy="592000"/>
          </a:xfrm>
          <a:prstGeom prst="rect">
            <a:avLst/>
          </a:prstGeom>
          <a:solidFill>
            <a:schemeClr val="accent2"/>
          </a:solidFill>
        </p:spPr>
        <p:txBody>
          <a:bodyPr spcFirstLastPara="1" wrap="square" lIns="91425" tIns="91425" rIns="91425" bIns="91425" anchor="b" anchorCtr="0">
            <a:noAutofit/>
          </a:bodyPr>
          <a:lstStyle>
            <a:lvl1pPr lvl="0"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1pPr>
            <a:lvl2pPr lvl="1"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2pPr>
            <a:lvl3pPr lvl="2"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3pPr>
            <a:lvl4pPr lvl="3"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4pPr>
            <a:lvl5pPr lvl="4"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5pPr>
            <a:lvl6pPr lvl="5"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6pPr>
            <a:lvl7pPr lvl="6"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7pPr>
            <a:lvl8pPr lvl="7"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8pPr>
            <a:lvl9pPr lvl="8" algn="ctr" rtl="0">
              <a:spcBef>
                <a:spcPts val="0"/>
              </a:spcBef>
              <a:spcAft>
                <a:spcPts val="0"/>
              </a:spcAft>
              <a:buClr>
                <a:schemeClr val="lt1"/>
              </a:buClr>
              <a:buSzPts val="1800"/>
              <a:buFont typeface="Josefin Sans Thin"/>
              <a:buNone/>
              <a:defRPr sz="2400">
                <a:solidFill>
                  <a:schemeClr val="lt1"/>
                </a:solidFill>
                <a:latin typeface="Josefin Sans Thin"/>
                <a:ea typeface="Josefin Sans Thin"/>
                <a:cs typeface="Josefin Sans Thin"/>
                <a:sym typeface="Josefin Sans Thin"/>
              </a:defRPr>
            </a:lvl9pPr>
          </a:lstStyle>
          <a:p>
            <a:endParaRPr/>
          </a:p>
        </p:txBody>
      </p:sp>
      <p:sp>
        <p:nvSpPr>
          <p:cNvPr id="13669" name="Google Shape;13669;p19"/>
          <p:cNvSpPr txBox="1">
            <a:spLocks noGrp="1"/>
          </p:cNvSpPr>
          <p:nvPr>
            <p:ph type="subTitle" idx="1"/>
          </p:nvPr>
        </p:nvSpPr>
        <p:spPr>
          <a:xfrm>
            <a:off x="8681467" y="3328940"/>
            <a:ext cx="2344000" cy="18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Roboto Mono"/>
              <a:buNone/>
              <a:defRPr sz="1867">
                <a:latin typeface="Roboto Mono"/>
                <a:ea typeface="Roboto Mono"/>
                <a:cs typeface="Roboto Mono"/>
                <a:sym typeface="Roboto Mono"/>
              </a:defRPr>
            </a:lvl1pPr>
            <a:lvl2pPr lvl="1" algn="ctr" rtl="0">
              <a:lnSpc>
                <a:spcPct val="100000"/>
              </a:lnSpc>
              <a:spcBef>
                <a:spcPts val="0"/>
              </a:spcBef>
              <a:spcAft>
                <a:spcPts val="0"/>
              </a:spcAft>
              <a:buSzPts val="1400"/>
              <a:buFont typeface="Roboto Mono"/>
              <a:buNone/>
              <a:defRPr>
                <a:latin typeface="Roboto Mono"/>
                <a:ea typeface="Roboto Mono"/>
                <a:cs typeface="Roboto Mono"/>
                <a:sym typeface="Roboto Mono"/>
              </a:defRPr>
            </a:lvl2pPr>
            <a:lvl3pPr lvl="2" algn="ctr" rtl="0">
              <a:lnSpc>
                <a:spcPct val="100000"/>
              </a:lnSpc>
              <a:spcBef>
                <a:spcPts val="0"/>
              </a:spcBef>
              <a:spcAft>
                <a:spcPts val="0"/>
              </a:spcAft>
              <a:buSzPts val="1400"/>
              <a:buFont typeface="Roboto Mono"/>
              <a:buNone/>
              <a:defRPr>
                <a:latin typeface="Roboto Mono"/>
                <a:ea typeface="Roboto Mono"/>
                <a:cs typeface="Roboto Mono"/>
                <a:sym typeface="Roboto Mono"/>
              </a:defRPr>
            </a:lvl3pPr>
            <a:lvl4pPr lvl="3" algn="ctr" rtl="0">
              <a:lnSpc>
                <a:spcPct val="100000"/>
              </a:lnSpc>
              <a:spcBef>
                <a:spcPts val="0"/>
              </a:spcBef>
              <a:spcAft>
                <a:spcPts val="0"/>
              </a:spcAft>
              <a:buSzPts val="1400"/>
              <a:buFont typeface="Roboto Mono"/>
              <a:buNone/>
              <a:defRPr>
                <a:latin typeface="Roboto Mono"/>
                <a:ea typeface="Roboto Mono"/>
                <a:cs typeface="Roboto Mono"/>
                <a:sym typeface="Roboto Mono"/>
              </a:defRPr>
            </a:lvl4pPr>
            <a:lvl5pPr lvl="4" algn="ctr" rtl="0">
              <a:lnSpc>
                <a:spcPct val="100000"/>
              </a:lnSpc>
              <a:spcBef>
                <a:spcPts val="0"/>
              </a:spcBef>
              <a:spcAft>
                <a:spcPts val="0"/>
              </a:spcAft>
              <a:buSzPts val="1400"/>
              <a:buFont typeface="Roboto Mono"/>
              <a:buNone/>
              <a:defRPr>
                <a:latin typeface="Roboto Mono"/>
                <a:ea typeface="Roboto Mono"/>
                <a:cs typeface="Roboto Mono"/>
                <a:sym typeface="Roboto Mono"/>
              </a:defRPr>
            </a:lvl5pPr>
            <a:lvl6pPr lvl="5" algn="ctr" rtl="0">
              <a:lnSpc>
                <a:spcPct val="100000"/>
              </a:lnSpc>
              <a:spcBef>
                <a:spcPts val="0"/>
              </a:spcBef>
              <a:spcAft>
                <a:spcPts val="0"/>
              </a:spcAft>
              <a:buSzPts val="1400"/>
              <a:buFont typeface="Roboto Mono"/>
              <a:buNone/>
              <a:defRPr>
                <a:latin typeface="Roboto Mono"/>
                <a:ea typeface="Roboto Mono"/>
                <a:cs typeface="Roboto Mono"/>
                <a:sym typeface="Roboto Mono"/>
              </a:defRPr>
            </a:lvl6pPr>
            <a:lvl7pPr lvl="6" algn="ctr" rtl="0">
              <a:lnSpc>
                <a:spcPct val="100000"/>
              </a:lnSpc>
              <a:spcBef>
                <a:spcPts val="0"/>
              </a:spcBef>
              <a:spcAft>
                <a:spcPts val="0"/>
              </a:spcAft>
              <a:buSzPts val="1400"/>
              <a:buFont typeface="Roboto Mono"/>
              <a:buNone/>
              <a:defRPr>
                <a:latin typeface="Roboto Mono"/>
                <a:ea typeface="Roboto Mono"/>
                <a:cs typeface="Roboto Mono"/>
                <a:sym typeface="Roboto Mono"/>
              </a:defRPr>
            </a:lvl7pPr>
            <a:lvl8pPr lvl="7" algn="ctr" rtl="0">
              <a:lnSpc>
                <a:spcPct val="100000"/>
              </a:lnSpc>
              <a:spcBef>
                <a:spcPts val="0"/>
              </a:spcBef>
              <a:spcAft>
                <a:spcPts val="0"/>
              </a:spcAft>
              <a:buSzPts val="1400"/>
              <a:buFont typeface="Roboto Mono"/>
              <a:buNone/>
              <a:defRPr>
                <a:latin typeface="Roboto Mono"/>
                <a:ea typeface="Roboto Mono"/>
                <a:cs typeface="Roboto Mono"/>
                <a:sym typeface="Roboto Mono"/>
              </a:defRPr>
            </a:lvl8pPr>
            <a:lvl9pPr lvl="8" algn="ctr" rtl="0">
              <a:lnSpc>
                <a:spcPct val="100000"/>
              </a:lnSpc>
              <a:spcBef>
                <a:spcPts val="0"/>
              </a:spcBef>
              <a:spcAft>
                <a:spcPts val="0"/>
              </a:spcAft>
              <a:buSzPts val="1400"/>
              <a:buFont typeface="Roboto Mono"/>
              <a:buNone/>
              <a:defRPr>
                <a:latin typeface="Roboto Mono"/>
                <a:ea typeface="Roboto Mono"/>
                <a:cs typeface="Roboto Mono"/>
                <a:sym typeface="Roboto Mono"/>
              </a:defRPr>
            </a:lvl9pPr>
          </a:lstStyle>
          <a:p>
            <a:endParaRPr/>
          </a:p>
        </p:txBody>
      </p:sp>
      <p:sp>
        <p:nvSpPr>
          <p:cNvPr id="13670" name="Google Shape;13670;p19"/>
          <p:cNvSpPr txBox="1">
            <a:spLocks noGrp="1"/>
          </p:cNvSpPr>
          <p:nvPr>
            <p:ph type="subTitle" idx="5"/>
          </p:nvPr>
        </p:nvSpPr>
        <p:spPr>
          <a:xfrm>
            <a:off x="6161151" y="5241807"/>
            <a:ext cx="2641200" cy="18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Roboto Mono"/>
              <a:buNone/>
              <a:defRPr sz="1867">
                <a:latin typeface="Roboto Mono"/>
                <a:ea typeface="Roboto Mono"/>
                <a:cs typeface="Roboto Mono"/>
                <a:sym typeface="Roboto Mono"/>
              </a:defRPr>
            </a:lvl1pPr>
            <a:lvl2pPr lvl="1" algn="ctr" rtl="0">
              <a:lnSpc>
                <a:spcPct val="100000"/>
              </a:lnSpc>
              <a:spcBef>
                <a:spcPts val="0"/>
              </a:spcBef>
              <a:spcAft>
                <a:spcPts val="0"/>
              </a:spcAft>
              <a:buSzPts val="1400"/>
              <a:buFont typeface="Roboto Mono"/>
              <a:buNone/>
              <a:defRPr>
                <a:latin typeface="Roboto Mono"/>
                <a:ea typeface="Roboto Mono"/>
                <a:cs typeface="Roboto Mono"/>
                <a:sym typeface="Roboto Mono"/>
              </a:defRPr>
            </a:lvl2pPr>
            <a:lvl3pPr lvl="2" algn="ctr" rtl="0">
              <a:lnSpc>
                <a:spcPct val="100000"/>
              </a:lnSpc>
              <a:spcBef>
                <a:spcPts val="0"/>
              </a:spcBef>
              <a:spcAft>
                <a:spcPts val="0"/>
              </a:spcAft>
              <a:buSzPts val="1400"/>
              <a:buFont typeface="Roboto Mono"/>
              <a:buNone/>
              <a:defRPr>
                <a:latin typeface="Roboto Mono"/>
                <a:ea typeface="Roboto Mono"/>
                <a:cs typeface="Roboto Mono"/>
                <a:sym typeface="Roboto Mono"/>
              </a:defRPr>
            </a:lvl3pPr>
            <a:lvl4pPr lvl="3" algn="ctr" rtl="0">
              <a:lnSpc>
                <a:spcPct val="100000"/>
              </a:lnSpc>
              <a:spcBef>
                <a:spcPts val="0"/>
              </a:spcBef>
              <a:spcAft>
                <a:spcPts val="0"/>
              </a:spcAft>
              <a:buSzPts val="1400"/>
              <a:buFont typeface="Roboto Mono"/>
              <a:buNone/>
              <a:defRPr>
                <a:latin typeface="Roboto Mono"/>
                <a:ea typeface="Roboto Mono"/>
                <a:cs typeface="Roboto Mono"/>
                <a:sym typeface="Roboto Mono"/>
              </a:defRPr>
            </a:lvl4pPr>
            <a:lvl5pPr lvl="4" algn="ctr" rtl="0">
              <a:lnSpc>
                <a:spcPct val="100000"/>
              </a:lnSpc>
              <a:spcBef>
                <a:spcPts val="0"/>
              </a:spcBef>
              <a:spcAft>
                <a:spcPts val="0"/>
              </a:spcAft>
              <a:buSzPts val="1400"/>
              <a:buFont typeface="Roboto Mono"/>
              <a:buNone/>
              <a:defRPr>
                <a:latin typeface="Roboto Mono"/>
                <a:ea typeface="Roboto Mono"/>
                <a:cs typeface="Roboto Mono"/>
                <a:sym typeface="Roboto Mono"/>
              </a:defRPr>
            </a:lvl5pPr>
            <a:lvl6pPr lvl="5" algn="ctr" rtl="0">
              <a:lnSpc>
                <a:spcPct val="100000"/>
              </a:lnSpc>
              <a:spcBef>
                <a:spcPts val="0"/>
              </a:spcBef>
              <a:spcAft>
                <a:spcPts val="0"/>
              </a:spcAft>
              <a:buSzPts val="1400"/>
              <a:buFont typeface="Roboto Mono"/>
              <a:buNone/>
              <a:defRPr>
                <a:latin typeface="Roboto Mono"/>
                <a:ea typeface="Roboto Mono"/>
                <a:cs typeface="Roboto Mono"/>
                <a:sym typeface="Roboto Mono"/>
              </a:defRPr>
            </a:lvl6pPr>
            <a:lvl7pPr lvl="6" algn="ctr" rtl="0">
              <a:lnSpc>
                <a:spcPct val="100000"/>
              </a:lnSpc>
              <a:spcBef>
                <a:spcPts val="0"/>
              </a:spcBef>
              <a:spcAft>
                <a:spcPts val="0"/>
              </a:spcAft>
              <a:buSzPts val="1400"/>
              <a:buFont typeface="Roboto Mono"/>
              <a:buNone/>
              <a:defRPr>
                <a:latin typeface="Roboto Mono"/>
                <a:ea typeface="Roboto Mono"/>
                <a:cs typeface="Roboto Mono"/>
                <a:sym typeface="Roboto Mono"/>
              </a:defRPr>
            </a:lvl7pPr>
            <a:lvl8pPr lvl="7" algn="ctr" rtl="0">
              <a:lnSpc>
                <a:spcPct val="100000"/>
              </a:lnSpc>
              <a:spcBef>
                <a:spcPts val="0"/>
              </a:spcBef>
              <a:spcAft>
                <a:spcPts val="0"/>
              </a:spcAft>
              <a:buSzPts val="1400"/>
              <a:buFont typeface="Roboto Mono"/>
              <a:buNone/>
              <a:defRPr>
                <a:latin typeface="Roboto Mono"/>
                <a:ea typeface="Roboto Mono"/>
                <a:cs typeface="Roboto Mono"/>
                <a:sym typeface="Roboto Mono"/>
              </a:defRPr>
            </a:lvl8pPr>
            <a:lvl9pPr lvl="8" algn="ctr" rtl="0">
              <a:lnSpc>
                <a:spcPct val="100000"/>
              </a:lnSpc>
              <a:spcBef>
                <a:spcPts val="0"/>
              </a:spcBef>
              <a:spcAft>
                <a:spcPts val="0"/>
              </a:spcAft>
              <a:buSzPts val="1400"/>
              <a:buFont typeface="Roboto Mono"/>
              <a:buNone/>
              <a:defRPr>
                <a:latin typeface="Roboto Mono"/>
                <a:ea typeface="Roboto Mono"/>
                <a:cs typeface="Roboto Mono"/>
                <a:sym typeface="Roboto Mono"/>
              </a:defRPr>
            </a:lvl9pPr>
          </a:lstStyle>
          <a:p>
            <a:endParaRPr/>
          </a:p>
        </p:txBody>
      </p:sp>
      <p:sp>
        <p:nvSpPr>
          <p:cNvPr id="13671" name="Google Shape;13671;p19"/>
          <p:cNvSpPr txBox="1">
            <a:spLocks noGrp="1"/>
          </p:cNvSpPr>
          <p:nvPr>
            <p:ph type="subTitle" idx="6"/>
          </p:nvPr>
        </p:nvSpPr>
        <p:spPr>
          <a:xfrm>
            <a:off x="3505551" y="5241807"/>
            <a:ext cx="2404800" cy="18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Roboto Mono"/>
              <a:buNone/>
              <a:defRPr sz="1867">
                <a:latin typeface="Roboto Mono"/>
                <a:ea typeface="Roboto Mono"/>
                <a:cs typeface="Roboto Mono"/>
                <a:sym typeface="Roboto Mono"/>
              </a:defRPr>
            </a:lvl1pPr>
            <a:lvl2pPr lvl="1" algn="ctr" rtl="0">
              <a:lnSpc>
                <a:spcPct val="100000"/>
              </a:lnSpc>
              <a:spcBef>
                <a:spcPts val="0"/>
              </a:spcBef>
              <a:spcAft>
                <a:spcPts val="0"/>
              </a:spcAft>
              <a:buSzPts val="1400"/>
              <a:buFont typeface="Roboto Mono"/>
              <a:buNone/>
              <a:defRPr>
                <a:latin typeface="Roboto Mono"/>
                <a:ea typeface="Roboto Mono"/>
                <a:cs typeface="Roboto Mono"/>
                <a:sym typeface="Roboto Mono"/>
              </a:defRPr>
            </a:lvl2pPr>
            <a:lvl3pPr lvl="2" algn="ctr" rtl="0">
              <a:lnSpc>
                <a:spcPct val="100000"/>
              </a:lnSpc>
              <a:spcBef>
                <a:spcPts val="0"/>
              </a:spcBef>
              <a:spcAft>
                <a:spcPts val="0"/>
              </a:spcAft>
              <a:buSzPts val="1400"/>
              <a:buFont typeface="Roboto Mono"/>
              <a:buNone/>
              <a:defRPr>
                <a:latin typeface="Roboto Mono"/>
                <a:ea typeface="Roboto Mono"/>
                <a:cs typeface="Roboto Mono"/>
                <a:sym typeface="Roboto Mono"/>
              </a:defRPr>
            </a:lvl3pPr>
            <a:lvl4pPr lvl="3" algn="ctr" rtl="0">
              <a:lnSpc>
                <a:spcPct val="100000"/>
              </a:lnSpc>
              <a:spcBef>
                <a:spcPts val="0"/>
              </a:spcBef>
              <a:spcAft>
                <a:spcPts val="0"/>
              </a:spcAft>
              <a:buSzPts val="1400"/>
              <a:buFont typeface="Roboto Mono"/>
              <a:buNone/>
              <a:defRPr>
                <a:latin typeface="Roboto Mono"/>
                <a:ea typeface="Roboto Mono"/>
                <a:cs typeface="Roboto Mono"/>
                <a:sym typeface="Roboto Mono"/>
              </a:defRPr>
            </a:lvl4pPr>
            <a:lvl5pPr lvl="4" algn="ctr" rtl="0">
              <a:lnSpc>
                <a:spcPct val="100000"/>
              </a:lnSpc>
              <a:spcBef>
                <a:spcPts val="0"/>
              </a:spcBef>
              <a:spcAft>
                <a:spcPts val="0"/>
              </a:spcAft>
              <a:buSzPts val="1400"/>
              <a:buFont typeface="Roboto Mono"/>
              <a:buNone/>
              <a:defRPr>
                <a:latin typeface="Roboto Mono"/>
                <a:ea typeface="Roboto Mono"/>
                <a:cs typeface="Roboto Mono"/>
                <a:sym typeface="Roboto Mono"/>
              </a:defRPr>
            </a:lvl5pPr>
            <a:lvl6pPr lvl="5" algn="ctr" rtl="0">
              <a:lnSpc>
                <a:spcPct val="100000"/>
              </a:lnSpc>
              <a:spcBef>
                <a:spcPts val="0"/>
              </a:spcBef>
              <a:spcAft>
                <a:spcPts val="0"/>
              </a:spcAft>
              <a:buSzPts val="1400"/>
              <a:buFont typeface="Roboto Mono"/>
              <a:buNone/>
              <a:defRPr>
                <a:latin typeface="Roboto Mono"/>
                <a:ea typeface="Roboto Mono"/>
                <a:cs typeface="Roboto Mono"/>
                <a:sym typeface="Roboto Mono"/>
              </a:defRPr>
            </a:lvl6pPr>
            <a:lvl7pPr lvl="6" algn="ctr" rtl="0">
              <a:lnSpc>
                <a:spcPct val="100000"/>
              </a:lnSpc>
              <a:spcBef>
                <a:spcPts val="0"/>
              </a:spcBef>
              <a:spcAft>
                <a:spcPts val="0"/>
              </a:spcAft>
              <a:buSzPts val="1400"/>
              <a:buFont typeface="Roboto Mono"/>
              <a:buNone/>
              <a:defRPr>
                <a:latin typeface="Roboto Mono"/>
                <a:ea typeface="Roboto Mono"/>
                <a:cs typeface="Roboto Mono"/>
                <a:sym typeface="Roboto Mono"/>
              </a:defRPr>
            </a:lvl7pPr>
            <a:lvl8pPr lvl="7" algn="ctr" rtl="0">
              <a:lnSpc>
                <a:spcPct val="100000"/>
              </a:lnSpc>
              <a:spcBef>
                <a:spcPts val="0"/>
              </a:spcBef>
              <a:spcAft>
                <a:spcPts val="0"/>
              </a:spcAft>
              <a:buSzPts val="1400"/>
              <a:buFont typeface="Roboto Mono"/>
              <a:buNone/>
              <a:defRPr>
                <a:latin typeface="Roboto Mono"/>
                <a:ea typeface="Roboto Mono"/>
                <a:cs typeface="Roboto Mono"/>
                <a:sym typeface="Roboto Mono"/>
              </a:defRPr>
            </a:lvl8pPr>
            <a:lvl9pPr lvl="8" algn="ctr" rtl="0">
              <a:lnSpc>
                <a:spcPct val="100000"/>
              </a:lnSpc>
              <a:spcBef>
                <a:spcPts val="0"/>
              </a:spcBef>
              <a:spcAft>
                <a:spcPts val="0"/>
              </a:spcAft>
              <a:buSzPts val="1400"/>
              <a:buFont typeface="Roboto Mono"/>
              <a:buNone/>
              <a:defRPr>
                <a:latin typeface="Roboto Mono"/>
                <a:ea typeface="Roboto Mono"/>
                <a:cs typeface="Roboto Mono"/>
                <a:sym typeface="Roboto Mono"/>
              </a:defRPr>
            </a:lvl9pPr>
          </a:lstStyle>
          <a:p>
            <a:endParaRPr/>
          </a:p>
        </p:txBody>
      </p:sp>
      <p:sp>
        <p:nvSpPr>
          <p:cNvPr id="13672" name="Google Shape;13672;p19"/>
          <p:cNvSpPr txBox="1">
            <a:spLocks noGrp="1"/>
          </p:cNvSpPr>
          <p:nvPr>
            <p:ph type="subTitle" idx="7"/>
          </p:nvPr>
        </p:nvSpPr>
        <p:spPr>
          <a:xfrm>
            <a:off x="1136000" y="3328940"/>
            <a:ext cx="2404800" cy="18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Roboto Mono"/>
              <a:buNone/>
              <a:defRPr sz="1867">
                <a:latin typeface="Roboto Mono"/>
                <a:ea typeface="Roboto Mono"/>
                <a:cs typeface="Roboto Mono"/>
                <a:sym typeface="Roboto Mono"/>
              </a:defRPr>
            </a:lvl1pPr>
            <a:lvl2pPr lvl="1" algn="ctr" rtl="0">
              <a:lnSpc>
                <a:spcPct val="100000"/>
              </a:lnSpc>
              <a:spcBef>
                <a:spcPts val="0"/>
              </a:spcBef>
              <a:spcAft>
                <a:spcPts val="0"/>
              </a:spcAft>
              <a:buSzPts val="1400"/>
              <a:buFont typeface="Roboto Mono"/>
              <a:buNone/>
              <a:defRPr>
                <a:latin typeface="Roboto Mono"/>
                <a:ea typeface="Roboto Mono"/>
                <a:cs typeface="Roboto Mono"/>
                <a:sym typeface="Roboto Mono"/>
              </a:defRPr>
            </a:lvl2pPr>
            <a:lvl3pPr lvl="2" algn="ctr" rtl="0">
              <a:lnSpc>
                <a:spcPct val="100000"/>
              </a:lnSpc>
              <a:spcBef>
                <a:spcPts val="0"/>
              </a:spcBef>
              <a:spcAft>
                <a:spcPts val="0"/>
              </a:spcAft>
              <a:buSzPts val="1400"/>
              <a:buFont typeface="Roboto Mono"/>
              <a:buNone/>
              <a:defRPr>
                <a:latin typeface="Roboto Mono"/>
                <a:ea typeface="Roboto Mono"/>
                <a:cs typeface="Roboto Mono"/>
                <a:sym typeface="Roboto Mono"/>
              </a:defRPr>
            </a:lvl3pPr>
            <a:lvl4pPr lvl="3" algn="ctr" rtl="0">
              <a:lnSpc>
                <a:spcPct val="100000"/>
              </a:lnSpc>
              <a:spcBef>
                <a:spcPts val="0"/>
              </a:spcBef>
              <a:spcAft>
                <a:spcPts val="0"/>
              </a:spcAft>
              <a:buSzPts val="1400"/>
              <a:buFont typeface="Roboto Mono"/>
              <a:buNone/>
              <a:defRPr>
                <a:latin typeface="Roboto Mono"/>
                <a:ea typeface="Roboto Mono"/>
                <a:cs typeface="Roboto Mono"/>
                <a:sym typeface="Roboto Mono"/>
              </a:defRPr>
            </a:lvl4pPr>
            <a:lvl5pPr lvl="4" algn="ctr" rtl="0">
              <a:lnSpc>
                <a:spcPct val="100000"/>
              </a:lnSpc>
              <a:spcBef>
                <a:spcPts val="0"/>
              </a:spcBef>
              <a:spcAft>
                <a:spcPts val="0"/>
              </a:spcAft>
              <a:buSzPts val="1400"/>
              <a:buFont typeface="Roboto Mono"/>
              <a:buNone/>
              <a:defRPr>
                <a:latin typeface="Roboto Mono"/>
                <a:ea typeface="Roboto Mono"/>
                <a:cs typeface="Roboto Mono"/>
                <a:sym typeface="Roboto Mono"/>
              </a:defRPr>
            </a:lvl5pPr>
            <a:lvl6pPr lvl="5" algn="ctr" rtl="0">
              <a:lnSpc>
                <a:spcPct val="100000"/>
              </a:lnSpc>
              <a:spcBef>
                <a:spcPts val="0"/>
              </a:spcBef>
              <a:spcAft>
                <a:spcPts val="0"/>
              </a:spcAft>
              <a:buSzPts val="1400"/>
              <a:buFont typeface="Roboto Mono"/>
              <a:buNone/>
              <a:defRPr>
                <a:latin typeface="Roboto Mono"/>
                <a:ea typeface="Roboto Mono"/>
                <a:cs typeface="Roboto Mono"/>
                <a:sym typeface="Roboto Mono"/>
              </a:defRPr>
            </a:lvl6pPr>
            <a:lvl7pPr lvl="6" algn="ctr" rtl="0">
              <a:lnSpc>
                <a:spcPct val="100000"/>
              </a:lnSpc>
              <a:spcBef>
                <a:spcPts val="0"/>
              </a:spcBef>
              <a:spcAft>
                <a:spcPts val="0"/>
              </a:spcAft>
              <a:buSzPts val="1400"/>
              <a:buFont typeface="Roboto Mono"/>
              <a:buNone/>
              <a:defRPr>
                <a:latin typeface="Roboto Mono"/>
                <a:ea typeface="Roboto Mono"/>
                <a:cs typeface="Roboto Mono"/>
                <a:sym typeface="Roboto Mono"/>
              </a:defRPr>
            </a:lvl7pPr>
            <a:lvl8pPr lvl="7" algn="ctr" rtl="0">
              <a:lnSpc>
                <a:spcPct val="100000"/>
              </a:lnSpc>
              <a:spcBef>
                <a:spcPts val="0"/>
              </a:spcBef>
              <a:spcAft>
                <a:spcPts val="0"/>
              </a:spcAft>
              <a:buSzPts val="1400"/>
              <a:buFont typeface="Roboto Mono"/>
              <a:buNone/>
              <a:defRPr>
                <a:latin typeface="Roboto Mono"/>
                <a:ea typeface="Roboto Mono"/>
                <a:cs typeface="Roboto Mono"/>
                <a:sym typeface="Roboto Mono"/>
              </a:defRPr>
            </a:lvl8pPr>
            <a:lvl9pPr lvl="8" algn="ctr" rtl="0">
              <a:lnSpc>
                <a:spcPct val="100000"/>
              </a:lnSpc>
              <a:spcBef>
                <a:spcPts val="0"/>
              </a:spcBef>
              <a:spcAft>
                <a:spcPts val="0"/>
              </a:spcAft>
              <a:buSzPts val="1400"/>
              <a:buFont typeface="Roboto Mono"/>
              <a:buNone/>
              <a:defRPr>
                <a:latin typeface="Roboto Mono"/>
                <a:ea typeface="Roboto Mono"/>
                <a:cs typeface="Roboto Mono"/>
                <a:sym typeface="Roboto Mono"/>
              </a:defRPr>
            </a:lvl9pPr>
          </a:lstStyle>
          <a:p>
            <a:endParaRPr/>
          </a:p>
        </p:txBody>
      </p:sp>
      <p:sp>
        <p:nvSpPr>
          <p:cNvPr id="13673" name="Google Shape;13673;p19"/>
          <p:cNvSpPr txBox="1">
            <a:spLocks noGrp="1"/>
          </p:cNvSpPr>
          <p:nvPr>
            <p:ph type="title" idx="8"/>
          </p:nvPr>
        </p:nvSpPr>
        <p:spPr>
          <a:xfrm>
            <a:off x="950967" y="536448"/>
            <a:ext cx="10281200" cy="94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Font typeface="Josefin Sans Thin"/>
              <a:buNone/>
              <a:defRPr sz="4800">
                <a:latin typeface="Josefin Sans Thin"/>
                <a:ea typeface="Josefin Sans Thin"/>
                <a:cs typeface="Josefin Sans Thin"/>
                <a:sym typeface="Josefin Sans Thin"/>
              </a:defRPr>
            </a:lvl1pPr>
            <a:lvl2pPr lvl="1" algn="ctr" rtl="0">
              <a:spcBef>
                <a:spcPts val="0"/>
              </a:spcBef>
              <a:spcAft>
                <a:spcPts val="0"/>
              </a:spcAft>
              <a:buSzPts val="3600"/>
              <a:buFont typeface="Josefin Sans Thin"/>
              <a:buNone/>
              <a:defRPr sz="4800">
                <a:latin typeface="Josefin Sans Thin"/>
                <a:ea typeface="Josefin Sans Thin"/>
                <a:cs typeface="Josefin Sans Thin"/>
                <a:sym typeface="Josefin Sans Thin"/>
              </a:defRPr>
            </a:lvl2pPr>
            <a:lvl3pPr lvl="2" algn="ctr" rtl="0">
              <a:spcBef>
                <a:spcPts val="0"/>
              </a:spcBef>
              <a:spcAft>
                <a:spcPts val="0"/>
              </a:spcAft>
              <a:buSzPts val="3600"/>
              <a:buFont typeface="Josefin Sans Thin"/>
              <a:buNone/>
              <a:defRPr sz="4800">
                <a:latin typeface="Josefin Sans Thin"/>
                <a:ea typeface="Josefin Sans Thin"/>
                <a:cs typeface="Josefin Sans Thin"/>
                <a:sym typeface="Josefin Sans Thin"/>
              </a:defRPr>
            </a:lvl3pPr>
            <a:lvl4pPr lvl="3" algn="ctr" rtl="0">
              <a:spcBef>
                <a:spcPts val="0"/>
              </a:spcBef>
              <a:spcAft>
                <a:spcPts val="0"/>
              </a:spcAft>
              <a:buSzPts val="3600"/>
              <a:buFont typeface="Josefin Sans Thin"/>
              <a:buNone/>
              <a:defRPr sz="4800">
                <a:latin typeface="Josefin Sans Thin"/>
                <a:ea typeface="Josefin Sans Thin"/>
                <a:cs typeface="Josefin Sans Thin"/>
                <a:sym typeface="Josefin Sans Thin"/>
              </a:defRPr>
            </a:lvl4pPr>
            <a:lvl5pPr lvl="4" algn="ctr" rtl="0">
              <a:spcBef>
                <a:spcPts val="0"/>
              </a:spcBef>
              <a:spcAft>
                <a:spcPts val="0"/>
              </a:spcAft>
              <a:buSzPts val="3600"/>
              <a:buFont typeface="Josefin Sans Thin"/>
              <a:buNone/>
              <a:defRPr sz="4800">
                <a:latin typeface="Josefin Sans Thin"/>
                <a:ea typeface="Josefin Sans Thin"/>
                <a:cs typeface="Josefin Sans Thin"/>
                <a:sym typeface="Josefin Sans Thin"/>
              </a:defRPr>
            </a:lvl5pPr>
            <a:lvl6pPr lvl="5" algn="ctr" rtl="0">
              <a:spcBef>
                <a:spcPts val="0"/>
              </a:spcBef>
              <a:spcAft>
                <a:spcPts val="0"/>
              </a:spcAft>
              <a:buSzPts val="3600"/>
              <a:buFont typeface="Josefin Sans Thin"/>
              <a:buNone/>
              <a:defRPr sz="4800">
                <a:latin typeface="Josefin Sans Thin"/>
                <a:ea typeface="Josefin Sans Thin"/>
                <a:cs typeface="Josefin Sans Thin"/>
                <a:sym typeface="Josefin Sans Thin"/>
              </a:defRPr>
            </a:lvl6pPr>
            <a:lvl7pPr lvl="6" algn="ctr" rtl="0">
              <a:spcBef>
                <a:spcPts val="0"/>
              </a:spcBef>
              <a:spcAft>
                <a:spcPts val="0"/>
              </a:spcAft>
              <a:buSzPts val="3600"/>
              <a:buFont typeface="Josefin Sans Thin"/>
              <a:buNone/>
              <a:defRPr sz="4800">
                <a:latin typeface="Josefin Sans Thin"/>
                <a:ea typeface="Josefin Sans Thin"/>
                <a:cs typeface="Josefin Sans Thin"/>
                <a:sym typeface="Josefin Sans Thin"/>
              </a:defRPr>
            </a:lvl7pPr>
            <a:lvl8pPr lvl="7" algn="ctr" rtl="0">
              <a:spcBef>
                <a:spcPts val="0"/>
              </a:spcBef>
              <a:spcAft>
                <a:spcPts val="0"/>
              </a:spcAft>
              <a:buSzPts val="3600"/>
              <a:buFont typeface="Josefin Sans Thin"/>
              <a:buNone/>
              <a:defRPr sz="4800">
                <a:latin typeface="Josefin Sans Thin"/>
                <a:ea typeface="Josefin Sans Thin"/>
                <a:cs typeface="Josefin Sans Thin"/>
                <a:sym typeface="Josefin Sans Thin"/>
              </a:defRPr>
            </a:lvl8pPr>
            <a:lvl9pPr lvl="8" algn="ctr" rtl="0">
              <a:spcBef>
                <a:spcPts val="0"/>
              </a:spcBef>
              <a:spcAft>
                <a:spcPts val="0"/>
              </a:spcAft>
              <a:buSzPts val="3600"/>
              <a:buFont typeface="Josefin Sans Thin"/>
              <a:buNone/>
              <a:defRPr sz="4800">
                <a:latin typeface="Josefin Sans Thin"/>
                <a:ea typeface="Josefin Sans Thin"/>
                <a:cs typeface="Josefin Sans Thin"/>
                <a:sym typeface="Josefin Sans Thin"/>
              </a:defRPr>
            </a:lvl9pPr>
          </a:lstStyle>
          <a:p>
            <a:endParaRPr/>
          </a:p>
        </p:txBody>
      </p:sp>
    </p:spTree>
    <p:extLst>
      <p:ext uri="{BB962C8B-B14F-4D97-AF65-F5344CB8AC3E}">
        <p14:creationId xmlns:p14="http://schemas.microsoft.com/office/powerpoint/2010/main" val="51832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312994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D82627A-5DA8-42DB-A0E5-883D1EDEEB33}"/>
              </a:ext>
            </a:extLst>
          </p:cNvPr>
          <p:cNvSpPr>
            <a:spLocks noGrp="1"/>
          </p:cNvSpPr>
          <p:nvPr>
            <p:ph type="dt" sz="half" idx="10"/>
          </p:nvPr>
        </p:nvSpPr>
        <p:spPr/>
        <p:txBody>
          <a:bodyPr/>
          <a:lstStyle/>
          <a:p>
            <a:fld id="{F86BAB08-D03A-4FEF-8092-001CB785BBAB}" type="datetimeFigureOut">
              <a:rPr lang="zh-CN" altLang="en-US" smtClean="0"/>
              <a:t>2023/7/22</a:t>
            </a:fld>
            <a:endParaRPr lang="zh-CN" altLang="en-US"/>
          </a:p>
        </p:txBody>
      </p:sp>
      <p:sp>
        <p:nvSpPr>
          <p:cNvPr id="5" name="页脚占位符 4">
            <a:extLst>
              <a:ext uri="{FF2B5EF4-FFF2-40B4-BE49-F238E27FC236}">
                <a16:creationId xmlns:a16="http://schemas.microsoft.com/office/drawing/2014/main" xmlns=""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792095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A09C0F2B-275E-4EFF-8736-59FDF652047A}"/>
              </a:ext>
            </a:extLst>
          </p:cNvPr>
          <p:cNvSpPr>
            <a:spLocks noGrp="1"/>
          </p:cNvSpPr>
          <p:nvPr>
            <p:ph type="dt" sz="half" idx="10"/>
          </p:nvPr>
        </p:nvSpPr>
        <p:spPr/>
        <p:txBody>
          <a:bodyPr/>
          <a:lstStyle/>
          <a:p>
            <a:fld id="{F86BAB08-D03A-4FEF-8092-001CB785BBAB}" type="datetimeFigureOut">
              <a:rPr lang="zh-CN" altLang="en-US" smtClean="0"/>
              <a:t>2023/7/22</a:t>
            </a:fld>
            <a:endParaRPr lang="zh-CN" altLang="en-US"/>
          </a:p>
        </p:txBody>
      </p:sp>
      <p:sp>
        <p:nvSpPr>
          <p:cNvPr id="5" name="页脚占位符 4">
            <a:extLst>
              <a:ext uri="{FF2B5EF4-FFF2-40B4-BE49-F238E27FC236}">
                <a16:creationId xmlns:a16="http://schemas.microsoft.com/office/drawing/2014/main" xmlns=""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7292913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1B68CC-03DA-4133-9A62-45795BDC56B0}"/>
              </a:ext>
            </a:extLst>
          </p:cNvPr>
          <p:cNvSpPr>
            <a:spLocks noGrp="1"/>
          </p:cNvSpPr>
          <p:nvPr>
            <p:ph type="dt" sz="half" idx="10"/>
          </p:nvPr>
        </p:nvSpPr>
        <p:spPr/>
        <p:txBody>
          <a:bodyPr/>
          <a:lstStyle/>
          <a:p>
            <a:fld id="{F86BAB08-D03A-4FEF-8092-001CB785BBAB}" type="datetimeFigureOut">
              <a:rPr lang="zh-CN" altLang="en-US" smtClean="0"/>
              <a:t>2023/7/22</a:t>
            </a:fld>
            <a:endParaRPr lang="zh-CN" altLang="en-US"/>
          </a:p>
        </p:txBody>
      </p:sp>
      <p:sp>
        <p:nvSpPr>
          <p:cNvPr id="6" name="页脚占位符 5">
            <a:extLst>
              <a:ext uri="{FF2B5EF4-FFF2-40B4-BE49-F238E27FC236}">
                <a16:creationId xmlns:a16="http://schemas.microsoft.com/office/drawing/2014/main" xmlns=""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641760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C6239AA-BEC2-47D5-B295-1C438B9D2A29}"/>
              </a:ext>
            </a:extLst>
          </p:cNvPr>
          <p:cNvSpPr>
            <a:spLocks noGrp="1"/>
          </p:cNvSpPr>
          <p:nvPr>
            <p:ph type="dt" sz="half" idx="10"/>
          </p:nvPr>
        </p:nvSpPr>
        <p:spPr/>
        <p:txBody>
          <a:bodyPr/>
          <a:lstStyle/>
          <a:p>
            <a:fld id="{F86BAB08-D03A-4FEF-8092-001CB785BBAB}" type="datetimeFigureOut">
              <a:rPr lang="zh-CN" altLang="en-US" smtClean="0"/>
              <a:t>2023/7/22</a:t>
            </a:fld>
            <a:endParaRPr lang="zh-CN" altLang="en-US"/>
          </a:p>
        </p:txBody>
      </p:sp>
      <p:sp>
        <p:nvSpPr>
          <p:cNvPr id="8" name="页脚占位符 7">
            <a:extLst>
              <a:ext uri="{FF2B5EF4-FFF2-40B4-BE49-F238E27FC236}">
                <a16:creationId xmlns:a16="http://schemas.microsoft.com/office/drawing/2014/main" xmlns=""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8366069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684A534-7F72-44DB-AAA0-39763DA8C1E6}"/>
              </a:ext>
            </a:extLst>
          </p:cNvPr>
          <p:cNvSpPr>
            <a:spLocks noGrp="1"/>
          </p:cNvSpPr>
          <p:nvPr>
            <p:ph type="dt" sz="half" idx="10"/>
          </p:nvPr>
        </p:nvSpPr>
        <p:spPr/>
        <p:txBody>
          <a:bodyPr/>
          <a:lstStyle/>
          <a:p>
            <a:fld id="{F86BAB08-D03A-4FEF-8092-001CB785BBAB}" type="datetimeFigureOut">
              <a:rPr lang="zh-CN" altLang="en-US" smtClean="0"/>
              <a:t>2023/7/22</a:t>
            </a:fld>
            <a:endParaRPr lang="zh-CN" altLang="en-US"/>
          </a:p>
        </p:txBody>
      </p:sp>
      <p:sp>
        <p:nvSpPr>
          <p:cNvPr id="4" name="页脚占位符 3">
            <a:extLst>
              <a:ext uri="{FF2B5EF4-FFF2-40B4-BE49-F238E27FC236}">
                <a16:creationId xmlns:a16="http://schemas.microsoft.com/office/drawing/2014/main" xmlns=""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4344903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5AE1E47-1B45-4380-AE38-48F51410E38F}"/>
              </a:ext>
            </a:extLst>
          </p:cNvPr>
          <p:cNvSpPr>
            <a:spLocks noGrp="1"/>
          </p:cNvSpPr>
          <p:nvPr>
            <p:ph type="dt" sz="half" idx="10"/>
          </p:nvPr>
        </p:nvSpPr>
        <p:spPr/>
        <p:txBody>
          <a:bodyPr/>
          <a:lstStyle/>
          <a:p>
            <a:fld id="{F86BAB08-D03A-4FEF-8092-001CB785BBAB}" type="datetimeFigureOut">
              <a:rPr lang="zh-CN" altLang="en-US" smtClean="0"/>
              <a:t>2023/7/22</a:t>
            </a:fld>
            <a:endParaRPr lang="zh-CN" altLang="en-US"/>
          </a:p>
        </p:txBody>
      </p:sp>
      <p:sp>
        <p:nvSpPr>
          <p:cNvPr id="3" name="页脚占位符 2">
            <a:extLst>
              <a:ext uri="{FF2B5EF4-FFF2-40B4-BE49-F238E27FC236}">
                <a16:creationId xmlns:a16="http://schemas.microsoft.com/office/drawing/2014/main" xmlns=""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21A0A05-2E78-4B68-9275-72A6981317F1}"/>
              </a:ext>
            </a:extLst>
          </p:cNvPr>
          <p:cNvSpPr>
            <a:spLocks noGrp="1"/>
          </p:cNvSpPr>
          <p:nvPr>
            <p:ph type="dt" sz="half" idx="10"/>
          </p:nvPr>
        </p:nvSpPr>
        <p:spPr/>
        <p:txBody>
          <a:bodyPr/>
          <a:lstStyle/>
          <a:p>
            <a:fld id="{F86BAB08-D03A-4FEF-8092-001CB785BBAB}" type="datetimeFigureOut">
              <a:rPr lang="zh-CN" altLang="en-US" smtClean="0"/>
              <a:t>2023/7/22</a:t>
            </a:fld>
            <a:endParaRPr lang="zh-CN" altLang="en-US"/>
          </a:p>
        </p:txBody>
      </p:sp>
      <p:sp>
        <p:nvSpPr>
          <p:cNvPr id="6" name="页脚占位符 5">
            <a:extLst>
              <a:ext uri="{FF2B5EF4-FFF2-40B4-BE49-F238E27FC236}">
                <a16:creationId xmlns:a16="http://schemas.microsoft.com/office/drawing/2014/main" xmlns=""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127537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84969D1-8A89-4051-A7A3-053E791C47D5}"/>
              </a:ext>
            </a:extLst>
          </p:cNvPr>
          <p:cNvSpPr>
            <a:spLocks noGrp="1"/>
          </p:cNvSpPr>
          <p:nvPr>
            <p:ph type="dt" sz="half" idx="10"/>
          </p:nvPr>
        </p:nvSpPr>
        <p:spPr/>
        <p:txBody>
          <a:bodyPr/>
          <a:lstStyle/>
          <a:p>
            <a:fld id="{F86BAB08-D03A-4FEF-8092-001CB785BBAB}" type="datetimeFigureOut">
              <a:rPr lang="zh-CN" altLang="en-US" smtClean="0"/>
              <a:t>2023/7/22</a:t>
            </a:fld>
            <a:endParaRPr lang="zh-CN" altLang="en-US"/>
          </a:p>
        </p:txBody>
      </p:sp>
      <p:sp>
        <p:nvSpPr>
          <p:cNvPr id="6" name="页脚占位符 5">
            <a:extLst>
              <a:ext uri="{FF2B5EF4-FFF2-40B4-BE49-F238E27FC236}">
                <a16:creationId xmlns:a16="http://schemas.microsoft.com/office/drawing/2014/main" xmlns=""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15796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2023/7/22</a:t>
            </a:fld>
            <a:endParaRPr lang="zh-CN" altLang="en-US"/>
          </a:p>
        </p:txBody>
      </p:sp>
      <p:sp>
        <p:nvSpPr>
          <p:cNvPr id="5" name="页脚占位符 4">
            <a:extLst>
              <a:ext uri="{FF2B5EF4-FFF2-40B4-BE49-F238E27FC236}">
                <a16:creationId xmlns:a16="http://schemas.microsoft.com/office/drawing/2014/main" xmlns=""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p:push dir="u"/>
  </p:transition>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2.xml"/><Relationship Id="rId7"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6.xml"/><Relationship Id="rId5" Type="http://schemas.openxmlformats.org/officeDocument/2006/relationships/image" Target="../media/image16.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diagramDrawing" Target="../diagrams/drawing1.xml"/><Relationship Id="rId3" Type="http://schemas.openxmlformats.org/officeDocument/2006/relationships/notesSlide" Target="../notesSlides/notesSlide14.xml"/><Relationship Id="rId7" Type="http://schemas.openxmlformats.org/officeDocument/2006/relationships/image" Target="../media/image30.png"/><Relationship Id="rId12" Type="http://schemas.openxmlformats.org/officeDocument/2006/relationships/diagramColors" Target="../diagrams/colors1.xm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29.png"/><Relationship Id="rId11" Type="http://schemas.openxmlformats.org/officeDocument/2006/relationships/diagramQuickStyle" Target="../diagrams/quickStyle1.xml"/><Relationship Id="rId5" Type="http://schemas.openxmlformats.org/officeDocument/2006/relationships/image" Target="../media/image11.jpeg"/><Relationship Id="rId10" Type="http://schemas.openxmlformats.org/officeDocument/2006/relationships/diagramLayout" Target="../diagrams/layout1.xml"/><Relationship Id="rId4" Type="http://schemas.openxmlformats.org/officeDocument/2006/relationships/hyperlink" Target="http://ibaotu.com/ppt/" TargetMode="External"/><Relationship Id="rId9"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diagramDrawing" Target="../diagrams/drawing2.xml"/><Relationship Id="rId3" Type="http://schemas.openxmlformats.org/officeDocument/2006/relationships/notesSlide" Target="../notesSlides/notesSlide15.xml"/><Relationship Id="rId7" Type="http://schemas.openxmlformats.org/officeDocument/2006/relationships/image" Target="../media/image30.png"/><Relationship Id="rId12" Type="http://schemas.openxmlformats.org/officeDocument/2006/relationships/diagramColors" Target="../diagrams/colors2.xml"/><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29.png"/><Relationship Id="rId11" Type="http://schemas.openxmlformats.org/officeDocument/2006/relationships/diagramQuickStyle" Target="../diagrams/quickStyle2.xml"/><Relationship Id="rId5" Type="http://schemas.openxmlformats.org/officeDocument/2006/relationships/image" Target="../media/image11.jpeg"/><Relationship Id="rId10" Type="http://schemas.openxmlformats.org/officeDocument/2006/relationships/diagramLayout" Target="../diagrams/layout2.xml"/><Relationship Id="rId4" Type="http://schemas.openxmlformats.org/officeDocument/2006/relationships/hyperlink" Target="http://ibaotu.com/ppt/" TargetMode="External"/><Relationship Id="rId9"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8.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comments" Target="../comments/commen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6.png"/><Relationship Id="rId3" Type="http://schemas.openxmlformats.org/officeDocument/2006/relationships/notesSlide" Target="../notesSlides/notesSlide28.xml"/><Relationship Id="rId7" Type="http://schemas.openxmlformats.org/officeDocument/2006/relationships/image" Target="../media/image44.png"/><Relationship Id="rId12" Type="http://schemas.openxmlformats.org/officeDocument/2006/relationships/image" Target="../media/image46.png"/><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image" Target="../media/image29.png"/><Relationship Id="rId11" Type="http://schemas.openxmlformats.org/officeDocument/2006/relationships/image" Target="../media/image15.png"/><Relationship Id="rId5" Type="http://schemas.openxmlformats.org/officeDocument/2006/relationships/image" Target="../media/image11.jpeg"/><Relationship Id="rId1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hyperlink" Target="http://ibaotu.com/ppt/" TargetMode="External"/><Relationship Id="rId9" Type="http://schemas.openxmlformats.org/officeDocument/2006/relationships/image" Target="../media/image45.jpe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notesSlide" Target="../notesSlides/notesSlide7.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hyperlink" Target="http://ibaotu.com/ppt/" TargetMode="Externa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16.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34580B2-61EA-49CC-A972-BC6D8A420B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2543" y="-870857"/>
            <a:ext cx="7713514" cy="8417871"/>
          </a:xfrm>
          <a:prstGeom prst="rect">
            <a:avLst/>
          </a:prstGeom>
        </p:spPr>
      </p:pic>
      <p:sp>
        <p:nvSpPr>
          <p:cNvPr id="4" name="TextBox 3">
            <a:extLst>
              <a:ext uri="{FF2B5EF4-FFF2-40B4-BE49-F238E27FC236}">
                <a16:creationId xmlns="" xmlns:a16="http://schemas.microsoft.com/office/drawing/2014/main" id="{06C52F13-F5D1-4843-AC3D-95BC6F866D94}"/>
              </a:ext>
            </a:extLst>
          </p:cNvPr>
          <p:cNvSpPr txBox="1"/>
          <p:nvPr/>
        </p:nvSpPr>
        <p:spPr>
          <a:xfrm flipH="1">
            <a:off x="916575" y="1034143"/>
            <a:ext cx="2849882" cy="3785652"/>
          </a:xfrm>
          <a:prstGeom prst="rect">
            <a:avLst/>
          </a:prstGeom>
          <a:noFill/>
        </p:spPr>
        <p:txBody>
          <a:bodyPr wrap="square" rtlCol="0">
            <a:spAutoFit/>
          </a:bodyPr>
          <a:lstStyle/>
          <a:p>
            <a:pPr algn="ctr"/>
            <a:r>
              <a:rPr lang="en-SG" sz="6000" dirty="0" err="1">
                <a:solidFill>
                  <a:srgbClr val="FF0000"/>
                </a:solidFill>
                <a:latin typeface="+mj-lt"/>
                <a:cs typeface="#9Slide03 Arima Madurai Black" panose="00000A00000000000000" pitchFamily="2" charset="0"/>
              </a:rPr>
              <a:t>Có</a:t>
            </a:r>
            <a:r>
              <a:rPr lang="en-SG" sz="6000" dirty="0">
                <a:solidFill>
                  <a:srgbClr val="FF0000"/>
                </a:solidFill>
                <a:latin typeface="+mj-lt"/>
                <a:cs typeface="#9Slide03 Arima Madurai Black" panose="00000A00000000000000" pitchFamily="2" charset="0"/>
              </a:rPr>
              <a:t> </a:t>
            </a:r>
            <a:r>
              <a:rPr lang="en-SG" sz="6000" dirty="0" err="1">
                <a:solidFill>
                  <a:srgbClr val="FF0000"/>
                </a:solidFill>
                <a:latin typeface="+mj-lt"/>
                <a:cs typeface="#9Slide03 Arima Madurai Black" panose="00000A00000000000000" pitchFamily="2" charset="0"/>
              </a:rPr>
              <a:t>thể</a:t>
            </a:r>
            <a:r>
              <a:rPr lang="en-SG" sz="6000" dirty="0">
                <a:solidFill>
                  <a:srgbClr val="FF0000"/>
                </a:solidFill>
                <a:latin typeface="+mj-lt"/>
                <a:cs typeface="#9Slide03 Arima Madurai Black" panose="00000A00000000000000" pitchFamily="2" charset="0"/>
              </a:rPr>
              <a:t> </a:t>
            </a:r>
            <a:r>
              <a:rPr lang="en-SG" sz="6000" dirty="0" err="1">
                <a:solidFill>
                  <a:srgbClr val="FF0000"/>
                </a:solidFill>
                <a:latin typeface="+mj-lt"/>
                <a:cs typeface="#9Slide03 Arima Madurai Black" panose="00000A00000000000000" pitchFamily="2" charset="0"/>
              </a:rPr>
              <a:t>bạn</a:t>
            </a:r>
            <a:r>
              <a:rPr lang="en-SG" sz="6000" dirty="0">
                <a:solidFill>
                  <a:srgbClr val="FF0000"/>
                </a:solidFill>
                <a:latin typeface="+mj-lt"/>
                <a:cs typeface="#9Slide03 Arima Madurai Black" panose="00000A00000000000000" pitchFamily="2" charset="0"/>
              </a:rPr>
              <a:t> </a:t>
            </a:r>
            <a:r>
              <a:rPr lang="en-SG" sz="6000" dirty="0" err="1">
                <a:solidFill>
                  <a:srgbClr val="FF0000"/>
                </a:solidFill>
                <a:latin typeface="+mj-lt"/>
                <a:cs typeface="#9Slide03 Arima Madurai Black" panose="00000A00000000000000" pitchFamily="2" charset="0"/>
              </a:rPr>
              <a:t>chưa</a:t>
            </a:r>
            <a:r>
              <a:rPr lang="en-SG" sz="6000" dirty="0">
                <a:solidFill>
                  <a:srgbClr val="FF0000"/>
                </a:solidFill>
                <a:latin typeface="+mj-lt"/>
                <a:cs typeface="#9Slide03 Arima Madurai Black" panose="00000A00000000000000" pitchFamily="2" charset="0"/>
              </a:rPr>
              <a:t> </a:t>
            </a:r>
            <a:r>
              <a:rPr lang="en-SG" sz="6000" dirty="0" err="1">
                <a:solidFill>
                  <a:srgbClr val="FF0000"/>
                </a:solidFill>
                <a:latin typeface="+mj-lt"/>
                <a:cs typeface="#9Slide03 Arima Madurai Black" panose="00000A00000000000000" pitchFamily="2" charset="0"/>
              </a:rPr>
              <a:t>biết</a:t>
            </a:r>
            <a:r>
              <a:rPr lang="en-SG" sz="6000" dirty="0">
                <a:solidFill>
                  <a:srgbClr val="FF0000"/>
                </a:solidFill>
                <a:latin typeface="+mj-lt"/>
                <a:cs typeface="#9Slide03 Arima Madurai Black" panose="00000A00000000000000" pitchFamily="2" charset="0"/>
              </a:rPr>
              <a:t> !!! </a:t>
            </a:r>
          </a:p>
        </p:txBody>
      </p:sp>
      <p:sp>
        <p:nvSpPr>
          <p:cNvPr id="5" name="TextBox 4">
            <a:extLst>
              <a:ext uri="{FF2B5EF4-FFF2-40B4-BE49-F238E27FC236}">
                <a16:creationId xmlns="" xmlns:a16="http://schemas.microsoft.com/office/drawing/2014/main" id="{2978E717-F273-438E-A74A-E5336C6470A7}"/>
              </a:ext>
            </a:extLst>
          </p:cNvPr>
          <p:cNvSpPr txBox="1"/>
          <p:nvPr/>
        </p:nvSpPr>
        <p:spPr>
          <a:xfrm>
            <a:off x="5980243" y="1975986"/>
            <a:ext cx="4517571" cy="2123658"/>
          </a:xfrm>
          <a:prstGeom prst="rect">
            <a:avLst/>
          </a:prstGeom>
          <a:noFill/>
        </p:spPr>
        <p:txBody>
          <a:bodyPr wrap="square" rtlCol="0">
            <a:spAutoFit/>
          </a:bodyPr>
          <a:lstStyle/>
          <a:p>
            <a:pPr algn="ctr"/>
            <a:r>
              <a:rPr lang="en-SG" sz="4400" dirty="0" err="1">
                <a:latin typeface="#9Slide03 Arima Madurai Black" panose="00000A00000000000000" pitchFamily="2" charset="0"/>
                <a:cs typeface="#9Slide03 Arima Madurai Black" panose="00000A00000000000000" pitchFamily="2" charset="0"/>
              </a:rPr>
              <a:t>Đọc</a:t>
            </a:r>
            <a:r>
              <a:rPr lang="en-SG" sz="4400" dirty="0">
                <a:latin typeface="#9Slide03 Arima Madurai Black" panose="00000A00000000000000" pitchFamily="2" charset="0"/>
                <a:cs typeface="#9Slide03 Arima Madurai Black" panose="00000A00000000000000" pitchFamily="2" charset="0"/>
              </a:rPr>
              <a:t> </a:t>
            </a:r>
            <a:r>
              <a:rPr lang="en-SG" sz="4400" dirty="0" err="1">
                <a:latin typeface="#9Slide03 Arima Madurai Black" panose="00000A00000000000000" pitchFamily="2" charset="0"/>
                <a:cs typeface="#9Slide03 Arima Madurai Black" panose="00000A00000000000000" pitchFamily="2" charset="0"/>
              </a:rPr>
              <a:t>những</a:t>
            </a:r>
            <a:r>
              <a:rPr lang="en-SG" sz="4400" dirty="0">
                <a:latin typeface="#9Slide03 Arima Madurai Black" panose="00000A00000000000000" pitchFamily="2" charset="0"/>
                <a:cs typeface="#9Slide03 Arima Madurai Black" panose="00000A00000000000000" pitchFamily="2" charset="0"/>
              </a:rPr>
              <a:t> </a:t>
            </a:r>
            <a:r>
              <a:rPr lang="en-SG" sz="4400" dirty="0" err="1">
                <a:latin typeface="#9Slide03 Arima Madurai Black" panose="00000A00000000000000" pitchFamily="2" charset="0"/>
                <a:cs typeface="#9Slide03 Arima Madurai Black" panose="00000A00000000000000" pitchFamily="2" charset="0"/>
              </a:rPr>
              <a:t>thông</a:t>
            </a:r>
            <a:r>
              <a:rPr lang="en-SG" sz="4400" dirty="0">
                <a:latin typeface="#9Slide03 Arima Madurai Black" panose="00000A00000000000000" pitchFamily="2" charset="0"/>
                <a:cs typeface="#9Slide03 Arima Madurai Black" panose="00000A00000000000000" pitchFamily="2" charset="0"/>
              </a:rPr>
              <a:t> tin </a:t>
            </a:r>
            <a:r>
              <a:rPr lang="en-SG" sz="4400" dirty="0" err="1">
                <a:latin typeface="#9Slide03 Arima Madurai Black" panose="00000A00000000000000" pitchFamily="2" charset="0"/>
                <a:cs typeface="#9Slide03 Arima Madurai Black" panose="00000A00000000000000" pitchFamily="2" charset="0"/>
              </a:rPr>
              <a:t>sau</a:t>
            </a:r>
            <a:r>
              <a:rPr lang="en-SG" sz="4400" dirty="0">
                <a:latin typeface="#9Slide03 Arima Madurai Black" panose="00000A00000000000000" pitchFamily="2" charset="0"/>
                <a:cs typeface="#9Slide03 Arima Madurai Black" panose="00000A00000000000000" pitchFamily="2" charset="0"/>
              </a:rPr>
              <a:t> </a:t>
            </a:r>
            <a:r>
              <a:rPr lang="en-SG" sz="4400" dirty="0" err="1">
                <a:latin typeface="#9Slide03 Arima Madurai Black" panose="00000A00000000000000" pitchFamily="2" charset="0"/>
                <a:cs typeface="#9Slide03 Arima Madurai Black" panose="00000A00000000000000" pitchFamily="2" charset="0"/>
              </a:rPr>
              <a:t>và</a:t>
            </a:r>
            <a:r>
              <a:rPr lang="en-SG" sz="4400" dirty="0">
                <a:latin typeface="#9Slide03 Arima Madurai Black" panose="00000A00000000000000" pitchFamily="2" charset="0"/>
                <a:cs typeface="#9Slide03 Arima Madurai Black" panose="00000A00000000000000" pitchFamily="2" charset="0"/>
              </a:rPr>
              <a:t> </a:t>
            </a:r>
            <a:r>
              <a:rPr lang="en-SG" sz="4400" dirty="0" err="1">
                <a:latin typeface="#9Slide03 Arima Madurai Black" panose="00000A00000000000000" pitchFamily="2" charset="0"/>
                <a:cs typeface="#9Slide03 Arima Madurai Black" panose="00000A00000000000000" pitchFamily="2" charset="0"/>
              </a:rPr>
              <a:t>cho</a:t>
            </a:r>
            <a:r>
              <a:rPr lang="en-SG" sz="4400" dirty="0">
                <a:latin typeface="#9Slide03 Arima Madurai Black" panose="00000A00000000000000" pitchFamily="2" charset="0"/>
                <a:cs typeface="#9Slide03 Arima Madurai Black" panose="00000A00000000000000" pitchFamily="2" charset="0"/>
              </a:rPr>
              <a:t> </a:t>
            </a:r>
            <a:r>
              <a:rPr lang="en-SG" sz="4400" dirty="0" err="1">
                <a:latin typeface="#9Slide03 Arima Madurai Black" panose="00000A00000000000000" pitchFamily="2" charset="0"/>
                <a:cs typeface="#9Slide03 Arima Madurai Black" panose="00000A00000000000000" pitchFamily="2" charset="0"/>
              </a:rPr>
              <a:t>biết</a:t>
            </a:r>
            <a:r>
              <a:rPr lang="en-SG" sz="4400" dirty="0">
                <a:latin typeface="#9Slide03 Arima Madurai Black" panose="00000A00000000000000" pitchFamily="2" charset="0"/>
                <a:cs typeface="#9Slide03 Arima Madurai Black" panose="00000A00000000000000" pitchFamily="2" charset="0"/>
              </a:rPr>
              <a:t> </a:t>
            </a:r>
            <a:r>
              <a:rPr lang="en-SG" sz="4400" dirty="0" err="1">
                <a:latin typeface="#9Slide03 Arima Madurai Black" panose="00000A00000000000000" pitchFamily="2" charset="0"/>
                <a:cs typeface="#9Slide03 Arima Madurai Black" panose="00000A00000000000000" pitchFamily="2" charset="0"/>
              </a:rPr>
              <a:t>cảm</a:t>
            </a:r>
            <a:r>
              <a:rPr lang="en-SG" sz="4400" dirty="0">
                <a:latin typeface="#9Slide03 Arima Madurai Black" panose="00000A00000000000000" pitchFamily="2" charset="0"/>
                <a:cs typeface="#9Slide03 Arima Madurai Black" panose="00000A00000000000000" pitchFamily="2" charset="0"/>
              </a:rPr>
              <a:t> </a:t>
            </a:r>
            <a:r>
              <a:rPr lang="en-SG" sz="4400" dirty="0" err="1">
                <a:latin typeface="#9Slide03 Arima Madurai Black" panose="00000A00000000000000" pitchFamily="2" charset="0"/>
                <a:cs typeface="#9Slide03 Arima Madurai Black" panose="00000A00000000000000" pitchFamily="2" charset="0"/>
              </a:rPr>
              <a:t>nhận</a:t>
            </a:r>
            <a:endParaRPr lang="en-SG" sz="4400" dirty="0">
              <a:latin typeface="#9Slide03 Arima Madurai Black" panose="00000A00000000000000" pitchFamily="2" charset="0"/>
              <a:cs typeface="#9Slide03 Arima Madurai Black" panose="00000A00000000000000" pitchFamily="2" charset="0"/>
            </a:endParaRPr>
          </a:p>
        </p:txBody>
      </p:sp>
      <p:sp>
        <p:nvSpPr>
          <p:cNvPr id="9" name="Oval 8"/>
          <p:cNvSpPr/>
          <p:nvPr/>
        </p:nvSpPr>
        <p:spPr>
          <a:xfrm>
            <a:off x="11996057" y="0"/>
            <a:ext cx="195943" cy="1501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950057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FA87E870-3EBA-4CA7-9E95-980D2890D927}"/>
              </a:ext>
            </a:extLst>
          </p:cNvPr>
          <p:cNvSpPr/>
          <p:nvPr/>
        </p:nvSpPr>
        <p:spPr>
          <a:xfrm>
            <a:off x="962741" y="118870"/>
            <a:ext cx="9988055" cy="584775"/>
          </a:xfrm>
          <a:prstGeom prst="rect">
            <a:avLst/>
          </a:prstGeom>
        </p:spPr>
        <p:txBody>
          <a:bodyPr vert="horz" wrap="square">
            <a:spAutoFit/>
          </a:bodyPr>
          <a:lstStyle/>
          <a:p>
            <a:pPr algn="ctr"/>
            <a:r>
              <a:rPr lang="vi-VN" altLang="zh-CN" sz="3200" b="1">
                <a:solidFill>
                  <a:schemeClr val="accent6">
                    <a:lumMod val="50000"/>
                  </a:schemeClr>
                </a:solidFill>
                <a:latin typeface="+mj-lt"/>
                <a:ea typeface="义启橙啧啧体" panose="02010600010101010101" pitchFamily="2" charset="-128"/>
              </a:rPr>
              <a:t>3</a:t>
            </a:r>
            <a:r>
              <a:rPr lang="vi-VN" altLang="zh-CN" sz="3200" b="1" smtClean="0">
                <a:solidFill>
                  <a:schemeClr val="accent6">
                    <a:lumMod val="50000"/>
                  </a:schemeClr>
                </a:solidFill>
                <a:latin typeface="+mj-lt"/>
                <a:ea typeface="义启橙啧啧体" panose="02010600010101010101" pitchFamily="2" charset="-128"/>
              </a:rPr>
              <a:t>. Bản thân</a:t>
            </a:r>
            <a:endParaRPr lang="zh-CN" altLang="en-US" sz="3200" b="1" dirty="0">
              <a:solidFill>
                <a:schemeClr val="accent6">
                  <a:lumMod val="50000"/>
                </a:schemeClr>
              </a:solidFill>
              <a:latin typeface="+mj-lt"/>
              <a:ea typeface="义启橙啧啧体" panose="02010600010101010101" pitchFamily="2" charset="-128"/>
            </a:endParaRPr>
          </a:p>
        </p:txBody>
      </p:sp>
      <p:pic>
        <p:nvPicPr>
          <p:cNvPr id="36" name="图片 35">
            <a:extLst>
              <a:ext uri="{FF2B5EF4-FFF2-40B4-BE49-F238E27FC236}">
                <a16:creationId xmlns:a16="http://schemas.microsoft.com/office/drawing/2014/main" xmlns="" id="{0934B270-B56D-4DA5-89AC-AD4723EAD7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680" t="53092" r="14050"/>
          <a:stretch/>
        </p:blipFill>
        <p:spPr>
          <a:xfrm flipH="1">
            <a:off x="-345536" y="4053824"/>
            <a:ext cx="2349386" cy="2859135"/>
          </a:xfrm>
          <a:prstGeom prst="rect">
            <a:avLst/>
          </a:prstGeom>
        </p:spPr>
      </p:pic>
      <p:pic>
        <p:nvPicPr>
          <p:cNvPr id="37" name="图片 36">
            <a:extLst>
              <a:ext uri="{FF2B5EF4-FFF2-40B4-BE49-F238E27FC236}">
                <a16:creationId xmlns:a16="http://schemas.microsoft.com/office/drawing/2014/main" xmlns="" id="{6D10F699-07CE-44DD-AAD4-FE2A26058E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680" t="61957" r="14050"/>
          <a:stretch/>
        </p:blipFill>
        <p:spPr>
          <a:xfrm>
            <a:off x="10234488" y="4622277"/>
            <a:ext cx="2349386" cy="2318794"/>
          </a:xfrm>
          <a:prstGeom prst="rect">
            <a:avLst/>
          </a:prstGeom>
        </p:spPr>
      </p:pic>
      <p:pic>
        <p:nvPicPr>
          <p:cNvPr id="38" name="图片 37">
            <a:extLst>
              <a:ext uri="{FF2B5EF4-FFF2-40B4-BE49-F238E27FC236}">
                <a16:creationId xmlns:a16="http://schemas.microsoft.com/office/drawing/2014/main" xmlns="" id="{047E7E13-063F-420D-B363-AF1C2875C8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227664"/>
            <a:ext cx="12192000" cy="1630336"/>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578160128"/>
              </p:ext>
            </p:extLst>
          </p:nvPr>
        </p:nvGraphicFramePr>
        <p:xfrm>
          <a:off x="712615" y="767546"/>
          <a:ext cx="11103262" cy="4781389"/>
        </p:xfrm>
        <a:graphic>
          <a:graphicData uri="http://schemas.openxmlformats.org/drawingml/2006/table">
            <a:tbl>
              <a:tblPr firstRow="1" firstCol="1" bandRow="1">
                <a:tableStyleId>{21E4AEA4-8DFA-4A89-87EB-49C32662AFE0}</a:tableStyleId>
              </a:tblPr>
              <a:tblGrid>
                <a:gridCol w="2814559"/>
                <a:gridCol w="3549471"/>
                <a:gridCol w="4739232"/>
              </a:tblGrid>
              <a:tr h="371943">
                <a:tc>
                  <a:txBody>
                    <a:bodyPr/>
                    <a:lstStyle/>
                    <a:p>
                      <a:pPr algn="ctr">
                        <a:lnSpc>
                          <a:spcPct val="115000"/>
                        </a:lnSpc>
                        <a:spcAft>
                          <a:spcPts val="0"/>
                        </a:spcAft>
                      </a:pPr>
                      <a:r>
                        <a:rPr lang="vi-VN" sz="2400">
                          <a:solidFill>
                            <a:srgbClr val="FFFF00"/>
                          </a:solidFill>
                          <a:effectLst/>
                          <a:latin typeface="+mj-lt"/>
                        </a:rPr>
                        <a:t>Giai </a:t>
                      </a:r>
                      <a:r>
                        <a:rPr lang="vi-VN" sz="2400" smtClean="0">
                          <a:solidFill>
                            <a:srgbClr val="FFFF00"/>
                          </a:solidFill>
                          <a:effectLst/>
                          <a:latin typeface="+mj-lt"/>
                        </a:rPr>
                        <a:t>đoạn</a:t>
                      </a:r>
                      <a:endParaRPr lang="en-US" sz="2400">
                        <a:solidFill>
                          <a:srgbClr val="FFFF00"/>
                        </a:solidFill>
                        <a:effectLst/>
                        <a:latin typeface="+mj-lt"/>
                        <a:ea typeface="Calibri" panose="020F0502020204030204" pitchFamily="34" charset="0"/>
                        <a:cs typeface="Times New Roman" panose="02020603050405020304" pitchFamily="18" charset="0"/>
                      </a:endParaRPr>
                    </a:p>
                  </a:txBody>
                  <a:tcPr marL="33784" marR="33784" marT="0" marB="0"/>
                </a:tc>
                <a:tc>
                  <a:txBody>
                    <a:bodyPr/>
                    <a:lstStyle/>
                    <a:p>
                      <a:pPr algn="ctr">
                        <a:lnSpc>
                          <a:spcPct val="115000"/>
                        </a:lnSpc>
                        <a:spcAft>
                          <a:spcPts val="0"/>
                        </a:spcAft>
                      </a:pPr>
                      <a:r>
                        <a:rPr lang="vi-VN" sz="2400">
                          <a:solidFill>
                            <a:srgbClr val="FFFF00"/>
                          </a:solidFill>
                          <a:effectLst/>
                          <a:latin typeface="+mj-lt"/>
                        </a:rPr>
                        <a:t>Đặc điểm</a:t>
                      </a:r>
                      <a:endParaRPr lang="en-US" sz="2400">
                        <a:solidFill>
                          <a:srgbClr val="FFFF00"/>
                        </a:solidFill>
                        <a:effectLst/>
                        <a:latin typeface="+mj-lt"/>
                        <a:ea typeface="Calibri" panose="020F0502020204030204" pitchFamily="34" charset="0"/>
                        <a:cs typeface="Times New Roman" panose="02020603050405020304" pitchFamily="18" charset="0"/>
                      </a:endParaRPr>
                    </a:p>
                  </a:txBody>
                  <a:tcPr marL="33784" marR="33784" marT="0" marB="0"/>
                </a:tc>
                <a:tc>
                  <a:txBody>
                    <a:bodyPr/>
                    <a:lstStyle/>
                    <a:p>
                      <a:pPr algn="ctr">
                        <a:lnSpc>
                          <a:spcPct val="115000"/>
                        </a:lnSpc>
                        <a:spcAft>
                          <a:spcPts val="0"/>
                        </a:spcAft>
                      </a:pPr>
                      <a:r>
                        <a:rPr lang="vi-VN" sz="2400">
                          <a:solidFill>
                            <a:srgbClr val="FFFF00"/>
                          </a:solidFill>
                          <a:effectLst/>
                          <a:latin typeface="+mj-lt"/>
                        </a:rPr>
                        <a:t>Sự ảnh hưởng</a:t>
                      </a:r>
                      <a:endParaRPr lang="en-US" sz="2400">
                        <a:solidFill>
                          <a:srgbClr val="FFFF00"/>
                        </a:solidFill>
                        <a:effectLst/>
                        <a:latin typeface="+mj-lt"/>
                        <a:ea typeface="Calibri" panose="020F0502020204030204" pitchFamily="34" charset="0"/>
                        <a:cs typeface="Times New Roman" panose="02020603050405020304" pitchFamily="18" charset="0"/>
                      </a:endParaRPr>
                    </a:p>
                  </a:txBody>
                  <a:tcPr marL="33784" marR="33784" marT="0" marB="0"/>
                </a:tc>
              </a:tr>
              <a:tr h="1154320">
                <a:tc>
                  <a:txBody>
                    <a:bodyPr/>
                    <a:lstStyle/>
                    <a:p>
                      <a:pPr algn="l">
                        <a:lnSpc>
                          <a:spcPct val="115000"/>
                        </a:lnSpc>
                        <a:spcAft>
                          <a:spcPts val="0"/>
                        </a:spcAft>
                      </a:pPr>
                      <a:endParaRPr lang="en-US" sz="2400">
                        <a:solidFill>
                          <a:srgbClr val="FFFF00"/>
                        </a:solidFill>
                        <a:effectLst/>
                        <a:latin typeface="+mj-lt"/>
                        <a:ea typeface="Calibri" panose="020F0502020204030204" pitchFamily="34" charset="0"/>
                        <a:cs typeface="Times New Roman" panose="02020603050405020304" pitchFamily="18" charset="0"/>
                      </a:endParaRPr>
                    </a:p>
                  </a:txBody>
                  <a:tcPr marL="33784" marR="33784" marT="0" marB="0"/>
                </a:tc>
                <a:tc>
                  <a:txBody>
                    <a:bodyPr/>
                    <a:lstStyle/>
                    <a:p>
                      <a:pPr algn="l">
                        <a:lnSpc>
                          <a:spcPct val="115000"/>
                        </a:lnSpc>
                        <a:spcAft>
                          <a:spcPts val="0"/>
                        </a:spcAft>
                      </a:pPr>
                      <a:endParaRPr lang="en-US" sz="2400">
                        <a:solidFill>
                          <a:srgbClr val="FFFF00"/>
                        </a:solidFill>
                        <a:effectLst/>
                        <a:latin typeface="+mj-lt"/>
                        <a:ea typeface="Calibri" panose="020F0502020204030204" pitchFamily="34" charset="0"/>
                        <a:cs typeface="Times New Roman" panose="02020603050405020304" pitchFamily="18" charset="0"/>
                      </a:endParaRPr>
                    </a:p>
                  </a:txBody>
                  <a:tcPr marL="33784" marR="33784" marT="0" marB="0"/>
                </a:tc>
                <a:tc>
                  <a:txBody>
                    <a:bodyPr/>
                    <a:lstStyle/>
                    <a:p>
                      <a:pPr algn="l">
                        <a:lnSpc>
                          <a:spcPct val="115000"/>
                        </a:lnSpc>
                        <a:spcAft>
                          <a:spcPts val="0"/>
                        </a:spcAft>
                      </a:pPr>
                      <a:endParaRPr lang="en-US" sz="2400">
                        <a:solidFill>
                          <a:srgbClr val="FFFF00"/>
                        </a:solidFill>
                        <a:effectLst/>
                        <a:latin typeface="+mj-lt"/>
                        <a:ea typeface="Calibri" panose="020F0502020204030204" pitchFamily="34" charset="0"/>
                        <a:cs typeface="Times New Roman" panose="02020603050405020304" pitchFamily="18" charset="0"/>
                      </a:endParaRPr>
                    </a:p>
                  </a:txBody>
                  <a:tcPr marL="33784" marR="33784" marT="0" marB="0"/>
                </a:tc>
              </a:tr>
              <a:tr h="1539094">
                <a:tc>
                  <a:txBody>
                    <a:bodyPr/>
                    <a:lstStyle/>
                    <a:p>
                      <a:pPr algn="l">
                        <a:lnSpc>
                          <a:spcPct val="115000"/>
                        </a:lnSpc>
                        <a:spcAft>
                          <a:spcPts val="0"/>
                        </a:spcAft>
                      </a:pPr>
                      <a:endParaRPr lang="en-US" sz="2400">
                        <a:solidFill>
                          <a:srgbClr val="FFFF00"/>
                        </a:solidFill>
                        <a:effectLst/>
                        <a:latin typeface="+mj-lt"/>
                        <a:ea typeface="Calibri" panose="020F0502020204030204" pitchFamily="34" charset="0"/>
                        <a:cs typeface="Times New Roman" panose="02020603050405020304" pitchFamily="18" charset="0"/>
                      </a:endParaRPr>
                    </a:p>
                  </a:txBody>
                  <a:tcPr marL="33784" marR="33784" marT="0" marB="0"/>
                </a:tc>
                <a:tc>
                  <a:txBody>
                    <a:bodyPr/>
                    <a:lstStyle/>
                    <a:p>
                      <a:pPr algn="l">
                        <a:lnSpc>
                          <a:spcPct val="115000"/>
                        </a:lnSpc>
                        <a:spcAft>
                          <a:spcPts val="0"/>
                        </a:spcAft>
                      </a:pPr>
                      <a:endParaRPr lang="en-US" sz="2400">
                        <a:solidFill>
                          <a:srgbClr val="FFFF00"/>
                        </a:solidFill>
                        <a:effectLst/>
                        <a:latin typeface="+mj-lt"/>
                        <a:ea typeface="Calibri" panose="020F0502020204030204" pitchFamily="34" charset="0"/>
                        <a:cs typeface="Times New Roman" panose="02020603050405020304" pitchFamily="18" charset="0"/>
                      </a:endParaRPr>
                    </a:p>
                  </a:txBody>
                  <a:tcPr marL="33784" marR="33784" marT="0" marB="0"/>
                </a:tc>
                <a:tc>
                  <a:txBody>
                    <a:bodyPr/>
                    <a:lstStyle/>
                    <a:p>
                      <a:pPr algn="l">
                        <a:lnSpc>
                          <a:spcPct val="115000"/>
                        </a:lnSpc>
                        <a:spcAft>
                          <a:spcPts val="0"/>
                        </a:spcAft>
                      </a:pPr>
                      <a:endParaRPr lang="en-US" sz="2400">
                        <a:solidFill>
                          <a:srgbClr val="FFFF00"/>
                        </a:solidFill>
                        <a:effectLst/>
                        <a:latin typeface="+mj-lt"/>
                        <a:ea typeface="Calibri" panose="020F0502020204030204" pitchFamily="34" charset="0"/>
                        <a:cs typeface="Times New Roman" panose="02020603050405020304" pitchFamily="18" charset="0"/>
                      </a:endParaRPr>
                    </a:p>
                  </a:txBody>
                  <a:tcPr marL="33784" marR="33784" marT="0" marB="0"/>
                </a:tc>
              </a:tr>
              <a:tr h="1667351">
                <a:tc>
                  <a:txBody>
                    <a:bodyPr/>
                    <a:lstStyle/>
                    <a:p>
                      <a:pPr algn="l">
                        <a:lnSpc>
                          <a:spcPct val="115000"/>
                        </a:lnSpc>
                        <a:spcAft>
                          <a:spcPts val="0"/>
                        </a:spcAft>
                      </a:pPr>
                      <a:endParaRPr lang="en-US" sz="2400">
                        <a:solidFill>
                          <a:srgbClr val="FFFF00"/>
                        </a:solidFill>
                        <a:effectLst/>
                        <a:latin typeface="+mj-lt"/>
                        <a:ea typeface="Calibri" panose="020F0502020204030204" pitchFamily="34" charset="0"/>
                        <a:cs typeface="Times New Roman" panose="02020603050405020304" pitchFamily="18" charset="0"/>
                      </a:endParaRPr>
                    </a:p>
                  </a:txBody>
                  <a:tcPr marL="33784" marR="33784" marT="0" marB="0"/>
                </a:tc>
                <a:tc>
                  <a:txBody>
                    <a:bodyPr/>
                    <a:lstStyle/>
                    <a:p>
                      <a:pPr algn="l">
                        <a:lnSpc>
                          <a:spcPct val="115000"/>
                        </a:lnSpc>
                        <a:spcAft>
                          <a:spcPts val="0"/>
                        </a:spcAft>
                      </a:pPr>
                      <a:endParaRPr lang="en-US" sz="2400">
                        <a:solidFill>
                          <a:srgbClr val="FFFF00"/>
                        </a:solidFill>
                        <a:effectLst/>
                        <a:latin typeface="+mj-lt"/>
                        <a:ea typeface="Calibri" panose="020F0502020204030204" pitchFamily="34" charset="0"/>
                        <a:cs typeface="Times New Roman" panose="02020603050405020304" pitchFamily="18" charset="0"/>
                      </a:endParaRPr>
                    </a:p>
                  </a:txBody>
                  <a:tcPr marL="33784" marR="33784" marT="0" marB="0"/>
                </a:tc>
                <a:tc>
                  <a:txBody>
                    <a:bodyPr/>
                    <a:lstStyle/>
                    <a:p>
                      <a:pPr algn="l">
                        <a:lnSpc>
                          <a:spcPct val="115000"/>
                        </a:lnSpc>
                        <a:spcAft>
                          <a:spcPts val="0"/>
                        </a:spcAft>
                      </a:pPr>
                      <a:endParaRPr lang="en-US" sz="2400">
                        <a:solidFill>
                          <a:srgbClr val="FFFF00"/>
                        </a:solidFill>
                        <a:effectLst/>
                        <a:latin typeface="+mj-lt"/>
                        <a:ea typeface="Calibri" panose="020F0502020204030204" pitchFamily="34" charset="0"/>
                        <a:cs typeface="Times New Roman" panose="02020603050405020304" pitchFamily="18" charset="0"/>
                      </a:endParaRPr>
                    </a:p>
                  </a:txBody>
                  <a:tcPr marL="33784" marR="33784" marT="0" marB="0"/>
                </a:tc>
              </a:tr>
            </a:tbl>
          </a:graphicData>
        </a:graphic>
      </p:graphicFrame>
      <p:sp>
        <p:nvSpPr>
          <p:cNvPr id="3" name="Wave 2"/>
          <p:cNvSpPr/>
          <p:nvPr/>
        </p:nvSpPr>
        <p:spPr>
          <a:xfrm>
            <a:off x="2160416" y="5680052"/>
            <a:ext cx="8452349" cy="1143000"/>
          </a:xfrm>
          <a:prstGeom prst="wave">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sz="2200" b="1" i="1" smtClean="0">
                <a:latin typeface="Times New Roman" pitchFamily="18" charset="0"/>
                <a:cs typeface="Times New Roman" pitchFamily="18" charset="0"/>
                <a:sym typeface="Wingdings" panose="05000000000000000000" pitchFamily="2" charset="2"/>
              </a:rPr>
              <a:t></a:t>
            </a:r>
            <a:r>
              <a:rPr lang="en-US" sz="2200" b="1" i="1" smtClean="0">
                <a:latin typeface="Times New Roman" pitchFamily="18" charset="0"/>
                <a:cs typeface="Times New Roman" pitchFamily="18" charset="0"/>
              </a:rPr>
              <a:t> Cuộc đời Nguyễn Du  trải qua nhiều biến cố thăng trầm nhưng chính hoàn cảnh ấy tạo cho ông vốn sống phong phú, tâm hồn sâu sắc.</a:t>
            </a:r>
            <a:endParaRPr lang="zh-CN" altLang="en-US" sz="2200" b="1" i="1" dirty="0">
              <a:solidFill>
                <a:srgbClr val="F9E7C6"/>
              </a:solidFill>
              <a:latin typeface="Times New Roman" pitchFamily="18" charset="0"/>
              <a:ea typeface="微软雅黑" panose="020B0503020204020204" pitchFamily="34" charset="-122"/>
              <a:cs typeface="Times New Roman" pitchFamily="18" charset="0"/>
            </a:endParaRPr>
          </a:p>
        </p:txBody>
      </p:sp>
      <p:sp>
        <p:nvSpPr>
          <p:cNvPr id="21" name="文本框 19"/>
          <p:cNvSpPr txBox="1"/>
          <p:nvPr/>
        </p:nvSpPr>
        <p:spPr>
          <a:xfrm rot="16200000">
            <a:off x="1696443" y="86363"/>
            <a:ext cx="927946" cy="3048166"/>
          </a:xfrm>
          <a:prstGeom prst="rect">
            <a:avLst/>
          </a:prstGeom>
          <a:noFill/>
        </p:spPr>
        <p:txBody>
          <a:bodyPr vert="eaVert" wrap="square" rtlCol="0">
            <a:spAutoFit/>
          </a:bodyPr>
          <a:lstStyle/>
          <a:p>
            <a:pPr algn="ctr">
              <a:lnSpc>
                <a:spcPct val="115000"/>
              </a:lnSpc>
            </a:pPr>
            <a:r>
              <a:rPr lang="en-US" sz="2100" b="1" smtClean="0">
                <a:solidFill>
                  <a:schemeClr val="bg1"/>
                </a:solidFill>
                <a:effectLst/>
                <a:latin typeface="Times New Roman" panose="02020603050405020304" pitchFamily="18" charset="0"/>
                <a:cs typeface="Times New Roman" panose="02020603050405020304" pitchFamily="18" charset="0"/>
              </a:rPr>
              <a:t>Thời thơ ấu và thanh niên (1765 – 1789</a:t>
            </a:r>
            <a:r>
              <a:rPr lang="vi-VN" sz="2100" b="1" smtClean="0">
                <a:solidFill>
                  <a:schemeClr val="bg1"/>
                </a:solidFill>
                <a:effectLst/>
                <a:latin typeface="Times New Roman" panose="02020603050405020304" pitchFamily="18" charset="0"/>
                <a:cs typeface="Times New Roman" panose="02020603050405020304" pitchFamily="18" charset="0"/>
              </a:rPr>
              <a:t>)</a:t>
            </a:r>
            <a:endParaRPr lang="en-US" sz="21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923419" y="2578473"/>
            <a:ext cx="2254143" cy="835613"/>
          </a:xfrm>
          <a:prstGeom prst="rect">
            <a:avLst/>
          </a:prstGeom>
        </p:spPr>
        <p:txBody>
          <a:bodyPr wrap="none">
            <a:spAutoFit/>
          </a:bodyPr>
          <a:lstStyle/>
          <a:p>
            <a:pPr algn="ctr">
              <a:lnSpc>
                <a:spcPct val="115000"/>
              </a:lnSpc>
            </a:pPr>
            <a:r>
              <a:rPr lang="en-US" sz="2100" b="1" smtClean="0">
                <a:solidFill>
                  <a:schemeClr val="bg1"/>
                </a:solidFill>
                <a:effectLst/>
                <a:latin typeface="Times New Roman" panose="02020603050405020304" pitchFamily="18" charset="0"/>
                <a:cs typeface="Times New Roman" panose="02020603050405020304" pitchFamily="18" charset="0"/>
              </a:rPr>
              <a:t>Mười năm gió bụi</a:t>
            </a:r>
            <a:br>
              <a:rPr lang="en-US" sz="2100" b="1" smtClean="0">
                <a:solidFill>
                  <a:schemeClr val="bg1"/>
                </a:solidFill>
                <a:effectLst/>
                <a:latin typeface="Times New Roman" panose="02020603050405020304" pitchFamily="18" charset="0"/>
                <a:cs typeface="Times New Roman" panose="02020603050405020304" pitchFamily="18" charset="0"/>
              </a:rPr>
            </a:br>
            <a:r>
              <a:rPr lang="en-US" sz="2100" b="1" smtClean="0">
                <a:solidFill>
                  <a:schemeClr val="bg1"/>
                </a:solidFill>
                <a:effectLst/>
                <a:latin typeface="Times New Roman" panose="02020603050405020304" pitchFamily="18" charset="0"/>
                <a:cs typeface="Times New Roman" panose="02020603050405020304" pitchFamily="18" charset="0"/>
              </a:rPr>
              <a:t>(1789 – 1802)</a:t>
            </a:r>
            <a:endParaRPr lang="en-US" sz="21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ectangle 18"/>
          <p:cNvSpPr/>
          <p:nvPr/>
        </p:nvSpPr>
        <p:spPr>
          <a:xfrm>
            <a:off x="901520" y="3960973"/>
            <a:ext cx="2480249" cy="1207254"/>
          </a:xfrm>
          <a:prstGeom prst="rect">
            <a:avLst/>
          </a:prstGeom>
        </p:spPr>
        <p:txBody>
          <a:bodyPr wrap="square">
            <a:spAutoFit/>
          </a:bodyPr>
          <a:lstStyle/>
          <a:p>
            <a:pPr algn="ctr">
              <a:lnSpc>
                <a:spcPct val="115000"/>
              </a:lnSpc>
            </a:pPr>
            <a:r>
              <a:rPr lang="en-US" sz="2100" b="1" smtClean="0">
                <a:solidFill>
                  <a:schemeClr val="bg1"/>
                </a:solidFill>
                <a:effectLst/>
                <a:latin typeface="Times New Roman" panose="02020603050405020304" pitchFamily="18" charset="0"/>
                <a:cs typeface="Times New Roman" panose="02020603050405020304" pitchFamily="18" charset="0"/>
              </a:rPr>
              <a:t>Từ khi ra làm quan triều Nguyễn</a:t>
            </a:r>
            <a:endParaRPr lang="vi-VN" sz="2100" b="1" smtClean="0">
              <a:solidFill>
                <a:schemeClr val="bg1"/>
              </a:solidFill>
              <a:effectLst/>
              <a:latin typeface="Times New Roman" panose="02020603050405020304" pitchFamily="18" charset="0"/>
              <a:cs typeface="Times New Roman" panose="02020603050405020304" pitchFamily="18" charset="0"/>
            </a:endParaRPr>
          </a:p>
          <a:p>
            <a:pPr algn="ctr">
              <a:lnSpc>
                <a:spcPct val="115000"/>
              </a:lnSpc>
            </a:pPr>
            <a:r>
              <a:rPr lang="en-US" sz="2100" b="1" smtClean="0">
                <a:solidFill>
                  <a:schemeClr val="bg1"/>
                </a:solidFill>
                <a:effectLst/>
                <a:latin typeface="Times New Roman" panose="02020603050405020304" pitchFamily="18" charset="0"/>
                <a:cs typeface="Times New Roman" panose="02020603050405020304" pitchFamily="18" charset="0"/>
              </a:rPr>
              <a:t> (1802 – 1820)</a:t>
            </a:r>
            <a:endParaRPr lang="en-US" sz="21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19"/>
          <p:cNvSpPr/>
          <p:nvPr/>
        </p:nvSpPr>
        <p:spPr>
          <a:xfrm>
            <a:off x="3341190" y="1098893"/>
            <a:ext cx="3651044" cy="1207254"/>
          </a:xfrm>
          <a:prstGeom prst="rect">
            <a:avLst/>
          </a:prstGeom>
        </p:spPr>
        <p:txBody>
          <a:bodyPr wrap="square">
            <a:spAutoFit/>
          </a:bodyPr>
          <a:lstStyle/>
          <a:p>
            <a:pPr marL="342900" indent="-342900" algn="ctr">
              <a:lnSpc>
                <a:spcPct val="115000"/>
              </a:lnSpc>
              <a:buFont typeface="Wingdings" panose="05000000000000000000" pitchFamily="2" charset="2"/>
              <a:buChar char="v"/>
            </a:pPr>
            <a:r>
              <a:rPr lang="vi-VN" sz="2100" smtClean="0">
                <a:latin typeface="Times New Roman" panose="02020603050405020304" pitchFamily="18" charset="0"/>
                <a:cs typeface="Times New Roman" panose="02020603050405020304" pitchFamily="18" charset="0"/>
              </a:rPr>
              <a:t> </a:t>
            </a:r>
            <a:r>
              <a:rPr lang="en-US" sz="2100" smtClean="0">
                <a:effectLst/>
                <a:latin typeface="Times New Roman" panose="02020603050405020304" pitchFamily="18" charset="0"/>
                <a:cs typeface="Times New Roman" panose="02020603050405020304" pitchFamily="18" charset="0"/>
              </a:rPr>
              <a:t>Sống sung túc, hào hoa ở kinh thành Thăng Long trong gia đình quyền quý</a:t>
            </a:r>
            <a:r>
              <a:rPr lang="vi-VN" sz="2100" smtClean="0">
                <a:effectLst/>
                <a:latin typeface="Times New Roman" panose="02020603050405020304" pitchFamily="18" charset="0"/>
                <a:cs typeface="Times New Roman" panose="02020603050405020304" pitchFamily="18" charset="0"/>
              </a:rPr>
              <a:t>.</a:t>
            </a:r>
            <a:endParaRPr lang="en-US" sz="21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Rectangle 21"/>
          <p:cNvSpPr/>
          <p:nvPr/>
        </p:nvSpPr>
        <p:spPr>
          <a:xfrm>
            <a:off x="7088232" y="1098893"/>
            <a:ext cx="4701985" cy="1207254"/>
          </a:xfrm>
          <a:prstGeom prst="rect">
            <a:avLst/>
          </a:prstGeom>
        </p:spPr>
        <p:txBody>
          <a:bodyPr wrap="square">
            <a:spAutoFit/>
          </a:bodyPr>
          <a:lstStyle/>
          <a:p>
            <a:pPr>
              <a:lnSpc>
                <a:spcPct val="115000"/>
              </a:lnSpc>
            </a:pPr>
            <a:r>
              <a:rPr lang="vi-VN" sz="2100" i="1" smtClean="0">
                <a:solidFill>
                  <a:srgbClr val="FF0000"/>
                </a:solidFill>
                <a:effectLst/>
                <a:latin typeface="Times New Roman" panose="02020603050405020304" pitchFamily="18" charset="0"/>
                <a:cs typeface="Times New Roman" panose="02020603050405020304" pitchFamily="18" charset="0"/>
              </a:rPr>
              <a:t>=&gt;</a:t>
            </a:r>
            <a:r>
              <a:rPr lang="en-US" sz="2100" i="1" smtClean="0">
                <a:solidFill>
                  <a:srgbClr val="FF0000"/>
                </a:solidFill>
                <a:effectLst/>
                <a:latin typeface="Times New Roman" panose="02020603050405020304" pitchFamily="18" charset="0"/>
                <a:cs typeface="Times New Roman" panose="02020603050405020304" pitchFamily="18" charset="0"/>
              </a:rPr>
              <a:t>Là điều kiện để có những hiểu biết về cuộc sống </a:t>
            </a:r>
            <a:r>
              <a:rPr lang="vi-VN" sz="2100" i="1">
                <a:solidFill>
                  <a:srgbClr val="FF0000"/>
                </a:solidFill>
                <a:latin typeface="Times New Roman" panose="02020603050405020304" pitchFamily="18" charset="0"/>
                <a:cs typeface="Times New Roman" panose="02020603050405020304" pitchFamily="18" charset="0"/>
              </a:rPr>
              <a:t>ô</a:t>
            </a:r>
            <a:r>
              <a:rPr lang="en-US" sz="2100" i="1" smtClean="0">
                <a:solidFill>
                  <a:srgbClr val="FF0000"/>
                </a:solidFill>
                <a:effectLst/>
                <a:latin typeface="Times New Roman" panose="02020603050405020304" pitchFamily="18" charset="0"/>
                <a:cs typeface="Times New Roman" panose="02020603050405020304" pitchFamily="18" charset="0"/>
              </a:rPr>
              <a:t>ng</a:t>
            </a:r>
            <a:r>
              <a:rPr lang="vi-VN" sz="2100" i="1" smtClean="0">
                <a:solidFill>
                  <a:srgbClr val="FF0000"/>
                </a:solidFill>
                <a:effectLst/>
                <a:latin typeface="Times New Roman" panose="02020603050405020304" pitchFamily="18" charset="0"/>
                <a:cs typeface="Times New Roman" panose="02020603050405020304" pitchFamily="18" charset="0"/>
              </a:rPr>
              <a:t> </a:t>
            </a:r>
            <a:r>
              <a:rPr lang="en-US" sz="2100" i="1" smtClean="0">
                <a:solidFill>
                  <a:srgbClr val="FF0000"/>
                </a:solidFill>
                <a:effectLst/>
                <a:latin typeface="Times New Roman" panose="02020603050405020304" pitchFamily="18" charset="0"/>
                <a:cs typeface="Times New Roman" panose="02020603050405020304" pitchFamily="18" charset="0"/>
              </a:rPr>
              <a:t>phong lưu,</a:t>
            </a:r>
            <a:r>
              <a:rPr lang="vi-VN" sz="2100" i="1" smtClean="0">
                <a:solidFill>
                  <a:srgbClr val="FF0000"/>
                </a:solidFill>
                <a:effectLst/>
                <a:latin typeface="Times New Roman" panose="02020603050405020304" pitchFamily="18" charset="0"/>
                <a:cs typeface="Times New Roman" panose="02020603050405020304" pitchFamily="18" charset="0"/>
              </a:rPr>
              <a:t> </a:t>
            </a:r>
            <a:r>
              <a:rPr lang="en-US" sz="2100" i="1" smtClean="0">
                <a:solidFill>
                  <a:srgbClr val="FF0000"/>
                </a:solidFill>
                <a:effectLst/>
                <a:latin typeface="Times New Roman" panose="02020603050405020304" pitchFamily="18" charset="0"/>
                <a:cs typeface="Times New Roman" panose="02020603050405020304" pitchFamily="18" charset="0"/>
              </a:rPr>
              <a:t>hào hoa</a:t>
            </a:r>
            <a:r>
              <a:rPr lang="vi-VN" sz="2100" i="1" smtClean="0">
                <a:solidFill>
                  <a:srgbClr val="FF0000"/>
                </a:solidFill>
                <a:latin typeface="Times New Roman" panose="02020603050405020304" pitchFamily="18" charset="0"/>
                <a:cs typeface="Times New Roman" panose="02020603050405020304" pitchFamily="18" charset="0"/>
              </a:rPr>
              <a:t> </a:t>
            </a:r>
            <a:r>
              <a:rPr lang="en-US" sz="2100" i="1" smtClean="0">
                <a:solidFill>
                  <a:srgbClr val="FF0000"/>
                </a:solidFill>
                <a:effectLst/>
                <a:latin typeface="Times New Roman" panose="02020603050405020304" pitchFamily="18" charset="0"/>
                <a:cs typeface="Times New Roman" panose="02020603050405020304" pitchFamily="18" charset="0"/>
              </a:rPr>
              <a:t>của giới</a:t>
            </a:r>
            <a:r>
              <a:rPr lang="vi-VN" sz="2100" i="1" baseline="0" smtClean="0">
                <a:solidFill>
                  <a:srgbClr val="FF0000"/>
                </a:solidFill>
                <a:effectLst/>
                <a:latin typeface="Times New Roman" panose="02020603050405020304" pitchFamily="18" charset="0"/>
                <a:cs typeface="Times New Roman" panose="02020603050405020304" pitchFamily="18" charset="0"/>
              </a:rPr>
              <a:t> </a:t>
            </a:r>
            <a:r>
              <a:rPr lang="en-US" sz="2100" i="1" smtClean="0">
                <a:solidFill>
                  <a:srgbClr val="FF0000"/>
                </a:solidFill>
                <a:effectLst/>
                <a:latin typeface="Times New Roman" panose="02020603050405020304" pitchFamily="18" charset="0"/>
                <a:cs typeface="Times New Roman" panose="02020603050405020304" pitchFamily="18" charset="0"/>
              </a:rPr>
              <a:t>quý tộc phong</a:t>
            </a:r>
            <a:r>
              <a:rPr lang="vi-VN" sz="2100" i="1" baseline="0" smtClean="0">
                <a:solidFill>
                  <a:srgbClr val="FF0000"/>
                </a:solidFill>
                <a:effectLst/>
                <a:latin typeface="Times New Roman" panose="02020603050405020304" pitchFamily="18" charset="0"/>
                <a:cs typeface="Times New Roman" panose="02020603050405020304" pitchFamily="18" charset="0"/>
              </a:rPr>
              <a:t> </a:t>
            </a:r>
            <a:r>
              <a:rPr lang="en-US" sz="2100" i="1" smtClean="0">
                <a:solidFill>
                  <a:srgbClr val="FF0000"/>
                </a:solidFill>
                <a:effectLst/>
                <a:latin typeface="Times New Roman" panose="02020603050405020304" pitchFamily="18" charset="0"/>
                <a:cs typeface="Times New Roman" panose="02020603050405020304" pitchFamily="18" charset="0"/>
              </a:rPr>
              <a:t>kiến</a:t>
            </a:r>
            <a:endParaRPr lang="en-US" sz="2100" i="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ectangle 22"/>
          <p:cNvSpPr/>
          <p:nvPr/>
        </p:nvSpPr>
        <p:spPr>
          <a:xfrm>
            <a:off x="3492503" y="2549711"/>
            <a:ext cx="3473823" cy="871008"/>
          </a:xfrm>
          <a:prstGeom prst="rect">
            <a:avLst/>
          </a:prstGeom>
        </p:spPr>
        <p:txBody>
          <a:bodyPr wrap="square">
            <a:spAutoFit/>
          </a:bodyPr>
          <a:lstStyle/>
          <a:p>
            <a:pPr marL="342900" indent="-342900">
              <a:lnSpc>
                <a:spcPct val="115000"/>
              </a:lnSpc>
              <a:buFont typeface="Wingdings" panose="05000000000000000000" pitchFamily="2" charset="2"/>
              <a:buChar char="v"/>
            </a:pPr>
            <a:r>
              <a:rPr lang="en-US" sz="2200" smtClean="0">
                <a:effectLst/>
                <a:latin typeface="Times New Roman" panose="02020603050405020304" pitchFamily="18" charset="0"/>
                <a:cs typeface="Times New Roman" panose="02020603050405020304" pitchFamily="18" charset="0"/>
              </a:rPr>
              <a:t>Sống cuộc đời nghèo khổ, phong trần, gió bụi</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Rectangle 23"/>
          <p:cNvSpPr/>
          <p:nvPr/>
        </p:nvSpPr>
        <p:spPr>
          <a:xfrm>
            <a:off x="7158322" y="2309125"/>
            <a:ext cx="4631895" cy="1578894"/>
          </a:xfrm>
          <a:prstGeom prst="rect">
            <a:avLst/>
          </a:prstGeom>
        </p:spPr>
        <p:txBody>
          <a:bodyPr wrap="square">
            <a:spAutoFit/>
          </a:bodyPr>
          <a:lstStyle/>
          <a:p>
            <a:pPr>
              <a:lnSpc>
                <a:spcPct val="115000"/>
              </a:lnSpc>
            </a:pPr>
            <a:r>
              <a:rPr lang="vi-VN" sz="2100" i="1" smtClean="0">
                <a:solidFill>
                  <a:srgbClr val="FF0000"/>
                </a:solidFill>
                <a:effectLst/>
                <a:latin typeface="Times New Roman" panose="02020603050405020304" pitchFamily="18" charset="0"/>
                <a:cs typeface="Times New Roman" panose="02020603050405020304" pitchFamily="18" charset="0"/>
              </a:rPr>
              <a:t>=&gt; </a:t>
            </a:r>
            <a:r>
              <a:rPr lang="en-US" sz="2100" i="1" smtClean="0">
                <a:solidFill>
                  <a:srgbClr val="FF0000"/>
                </a:solidFill>
                <a:effectLst/>
                <a:latin typeface="Times New Roman" panose="02020603050405020304" pitchFamily="18" charset="0"/>
                <a:cs typeface="Times New Roman" panose="02020603050405020304" pitchFamily="18" charset="0"/>
              </a:rPr>
              <a:t>Đem lại cho N</a:t>
            </a:r>
            <a:r>
              <a:rPr lang="vi-VN" sz="2100" i="1" smtClean="0">
                <a:solidFill>
                  <a:srgbClr val="FF0000"/>
                </a:solidFill>
                <a:effectLst/>
                <a:latin typeface="Times New Roman" panose="02020603050405020304" pitchFamily="18" charset="0"/>
                <a:cs typeface="Times New Roman" panose="02020603050405020304" pitchFamily="18" charset="0"/>
              </a:rPr>
              <a:t>guyễn</a:t>
            </a:r>
            <a:r>
              <a:rPr lang="vi-VN" sz="2100" i="1" baseline="0" smtClean="0">
                <a:solidFill>
                  <a:srgbClr val="FF0000"/>
                </a:solidFill>
                <a:effectLst/>
                <a:latin typeface="Times New Roman" panose="02020603050405020304" pitchFamily="18" charset="0"/>
                <a:cs typeface="Times New Roman" panose="02020603050405020304" pitchFamily="18" charset="0"/>
              </a:rPr>
              <a:t> Du </a:t>
            </a:r>
            <a:r>
              <a:rPr lang="en-US" sz="2100" i="1" smtClean="0">
                <a:solidFill>
                  <a:srgbClr val="FF0000"/>
                </a:solidFill>
                <a:effectLst/>
                <a:latin typeface="Times New Roman" panose="02020603050405020304" pitchFamily="18" charset="0"/>
                <a:cs typeface="Times New Roman" panose="02020603050405020304" pitchFamily="18" charset="0"/>
              </a:rPr>
              <a:t>vốn sống thực</a:t>
            </a:r>
            <a:r>
              <a:rPr lang="vi-VN" sz="2100" i="1" baseline="0" smtClean="0">
                <a:solidFill>
                  <a:srgbClr val="FF0000"/>
                </a:solidFill>
                <a:effectLst/>
                <a:latin typeface="Times New Roman" panose="02020603050405020304" pitchFamily="18" charset="0"/>
                <a:cs typeface="Times New Roman" panose="02020603050405020304" pitchFamily="18" charset="0"/>
              </a:rPr>
              <a:t> </a:t>
            </a:r>
            <a:r>
              <a:rPr lang="en-US" sz="2100" i="1" smtClean="0">
                <a:solidFill>
                  <a:srgbClr val="FF0000"/>
                </a:solidFill>
                <a:effectLst/>
                <a:latin typeface="Times New Roman" panose="02020603050405020304" pitchFamily="18" charset="0"/>
                <a:cs typeface="Times New Roman" panose="02020603050405020304" pitchFamily="18" charset="0"/>
              </a:rPr>
              <a:t>tế gần</a:t>
            </a:r>
            <a:r>
              <a:rPr lang="vi-VN" sz="2100" i="1" baseline="0" smtClean="0">
                <a:solidFill>
                  <a:srgbClr val="FF0000"/>
                </a:solidFill>
                <a:effectLst/>
                <a:latin typeface="Times New Roman" panose="02020603050405020304" pitchFamily="18" charset="0"/>
                <a:cs typeface="Times New Roman" panose="02020603050405020304" pitchFamily="18" charset="0"/>
              </a:rPr>
              <a:t> </a:t>
            </a:r>
            <a:r>
              <a:rPr lang="en-US" sz="2100" i="1" smtClean="0">
                <a:solidFill>
                  <a:srgbClr val="FF0000"/>
                </a:solidFill>
                <a:effectLst/>
                <a:latin typeface="Times New Roman" panose="02020603050405020304" pitchFamily="18" charset="0"/>
                <a:cs typeface="Times New Roman" panose="02020603050405020304" pitchFamily="18" charset="0"/>
              </a:rPr>
              <a:t>gũi với</a:t>
            </a:r>
            <a:r>
              <a:rPr lang="vi-VN" sz="2100" i="1" baseline="0" smtClean="0">
                <a:solidFill>
                  <a:srgbClr val="FF0000"/>
                </a:solidFill>
                <a:effectLst/>
                <a:latin typeface="Times New Roman" panose="02020603050405020304" pitchFamily="18" charset="0"/>
                <a:cs typeface="Times New Roman" panose="02020603050405020304" pitchFamily="18" charset="0"/>
              </a:rPr>
              <a:t> </a:t>
            </a:r>
            <a:r>
              <a:rPr lang="en-US" sz="2100" i="1" smtClean="0">
                <a:solidFill>
                  <a:srgbClr val="FF0000"/>
                </a:solidFill>
                <a:effectLst/>
                <a:latin typeface="Times New Roman" panose="02020603050405020304" pitchFamily="18" charset="0"/>
                <a:cs typeface="Times New Roman" panose="02020603050405020304" pitchFamily="18" charset="0"/>
              </a:rPr>
              <a:t>quần chúng,</a:t>
            </a:r>
            <a:r>
              <a:rPr lang="vi-VN" sz="2100" i="1" baseline="0" smtClean="0">
                <a:solidFill>
                  <a:srgbClr val="FF0000"/>
                </a:solidFill>
                <a:effectLst/>
                <a:latin typeface="Times New Roman" panose="02020603050405020304" pitchFamily="18" charset="0"/>
                <a:cs typeface="Times New Roman" panose="02020603050405020304" pitchFamily="18" charset="0"/>
              </a:rPr>
              <a:t> </a:t>
            </a:r>
            <a:r>
              <a:rPr lang="en-US" sz="2100" i="1" smtClean="0">
                <a:solidFill>
                  <a:srgbClr val="FF0000"/>
                </a:solidFill>
                <a:effectLst/>
                <a:latin typeface="Times New Roman" panose="02020603050405020304" pitchFamily="18" charset="0"/>
                <a:cs typeface="Times New Roman" panose="02020603050405020304" pitchFamily="18" charset="0"/>
              </a:rPr>
              <a:t>học tập ngôn</a:t>
            </a:r>
            <a:r>
              <a:rPr lang="vi-VN" sz="2100" i="1" baseline="0" smtClean="0">
                <a:solidFill>
                  <a:srgbClr val="FF0000"/>
                </a:solidFill>
                <a:effectLst/>
                <a:latin typeface="Times New Roman" panose="02020603050405020304" pitchFamily="18" charset="0"/>
                <a:cs typeface="Times New Roman" panose="02020603050405020304" pitchFamily="18" charset="0"/>
              </a:rPr>
              <a:t> </a:t>
            </a:r>
            <a:r>
              <a:rPr lang="en-US" sz="2100" i="1" smtClean="0">
                <a:solidFill>
                  <a:srgbClr val="FF0000"/>
                </a:solidFill>
                <a:effectLst/>
                <a:latin typeface="Times New Roman" panose="02020603050405020304" pitchFamily="18" charset="0"/>
                <a:cs typeface="Times New Roman" panose="02020603050405020304" pitchFamily="18" charset="0"/>
              </a:rPr>
              <a:t>ngữ</a:t>
            </a:r>
            <a:r>
              <a:rPr lang="vi-VN" sz="2100" i="1" smtClean="0">
                <a:solidFill>
                  <a:srgbClr val="FF0000"/>
                </a:solidFill>
                <a:effectLst/>
                <a:latin typeface="Times New Roman" panose="02020603050405020304" pitchFamily="18" charset="0"/>
                <a:cs typeface="Times New Roman" panose="02020603050405020304" pitchFamily="18" charset="0"/>
              </a:rPr>
              <a:t> </a:t>
            </a:r>
            <a:r>
              <a:rPr lang="en-US" sz="2100" i="1" smtClean="0">
                <a:solidFill>
                  <a:srgbClr val="FF0000"/>
                </a:solidFill>
                <a:effectLst/>
                <a:latin typeface="Times New Roman" panose="02020603050405020304" pitchFamily="18" charset="0"/>
                <a:cs typeface="Times New Roman" panose="02020603050405020304" pitchFamily="18" charset="0"/>
              </a:rPr>
              <a:t>dân tộc và</a:t>
            </a:r>
            <a:r>
              <a:rPr lang="vi-VN" sz="2100" i="1" baseline="0" smtClean="0">
                <a:solidFill>
                  <a:srgbClr val="FF0000"/>
                </a:solidFill>
                <a:effectLst/>
                <a:latin typeface="Times New Roman" panose="02020603050405020304" pitchFamily="18" charset="0"/>
                <a:cs typeface="Times New Roman" panose="02020603050405020304" pitchFamily="18" charset="0"/>
              </a:rPr>
              <a:t> </a:t>
            </a:r>
            <a:r>
              <a:rPr lang="en-US" sz="2100" i="1" smtClean="0">
                <a:solidFill>
                  <a:srgbClr val="FF0000"/>
                </a:solidFill>
                <a:effectLst/>
                <a:latin typeface="Times New Roman" panose="02020603050405020304" pitchFamily="18" charset="0"/>
                <a:cs typeface="Times New Roman" panose="02020603050405020304" pitchFamily="18" charset="0"/>
              </a:rPr>
              <a:t>thôi thúc ông</a:t>
            </a:r>
            <a:r>
              <a:rPr lang="vi-VN" sz="2100" i="1" baseline="0" smtClean="0">
                <a:solidFill>
                  <a:srgbClr val="FF0000"/>
                </a:solidFill>
                <a:effectLst/>
                <a:latin typeface="Times New Roman" panose="02020603050405020304" pitchFamily="18" charset="0"/>
                <a:cs typeface="Times New Roman" panose="02020603050405020304" pitchFamily="18" charset="0"/>
              </a:rPr>
              <a:t> </a:t>
            </a:r>
            <a:r>
              <a:rPr lang="en-US" sz="2100" i="1" smtClean="0">
                <a:solidFill>
                  <a:srgbClr val="FF0000"/>
                </a:solidFill>
                <a:effectLst/>
                <a:latin typeface="Times New Roman" panose="02020603050405020304" pitchFamily="18" charset="0"/>
                <a:cs typeface="Times New Roman" panose="02020603050405020304" pitchFamily="18" charset="0"/>
              </a:rPr>
              <a:t>suy ngẫm về</a:t>
            </a:r>
            <a:r>
              <a:rPr lang="vi-VN" sz="2100" i="1" baseline="0" smtClean="0">
                <a:solidFill>
                  <a:srgbClr val="FF0000"/>
                </a:solidFill>
                <a:effectLst/>
                <a:latin typeface="Times New Roman" panose="02020603050405020304" pitchFamily="18" charset="0"/>
                <a:cs typeface="Times New Roman" panose="02020603050405020304" pitchFamily="18" charset="0"/>
              </a:rPr>
              <a:t> </a:t>
            </a:r>
            <a:r>
              <a:rPr lang="en-US" sz="2100" i="1" smtClean="0">
                <a:solidFill>
                  <a:srgbClr val="FF0000"/>
                </a:solidFill>
                <a:effectLst/>
                <a:latin typeface="Times New Roman" panose="02020603050405020304" pitchFamily="18" charset="0"/>
                <a:cs typeface="Times New Roman" panose="02020603050405020304" pitchFamily="18" charset="0"/>
              </a:rPr>
              <a:t>cuộc</a:t>
            </a:r>
            <a:r>
              <a:rPr lang="vi-VN" sz="2100" i="1" smtClean="0">
                <a:solidFill>
                  <a:srgbClr val="FF0000"/>
                </a:solidFill>
                <a:effectLst/>
                <a:latin typeface="Times New Roman" panose="02020603050405020304" pitchFamily="18" charset="0"/>
                <a:cs typeface="Times New Roman" panose="02020603050405020304" pitchFamily="18" charset="0"/>
              </a:rPr>
              <a:t> </a:t>
            </a:r>
            <a:r>
              <a:rPr lang="en-US" sz="2100" i="1" smtClean="0">
                <a:solidFill>
                  <a:srgbClr val="FF0000"/>
                </a:solidFill>
                <a:effectLst/>
                <a:latin typeface="Times New Roman" panose="02020603050405020304" pitchFamily="18" charset="0"/>
                <a:cs typeface="Times New Roman" panose="02020603050405020304" pitchFamily="18" charset="0"/>
              </a:rPr>
              <a:t>đời con</a:t>
            </a:r>
            <a:r>
              <a:rPr lang="vi-VN" sz="2100" i="1" baseline="0" smtClean="0">
                <a:solidFill>
                  <a:srgbClr val="FF0000"/>
                </a:solidFill>
                <a:effectLst/>
                <a:latin typeface="Times New Roman" panose="02020603050405020304" pitchFamily="18" charset="0"/>
                <a:cs typeface="Times New Roman" panose="02020603050405020304" pitchFamily="18" charset="0"/>
              </a:rPr>
              <a:t> </a:t>
            </a:r>
            <a:r>
              <a:rPr lang="en-US" sz="2100" i="1" smtClean="0">
                <a:solidFill>
                  <a:srgbClr val="FF0000"/>
                </a:solidFill>
                <a:effectLst/>
                <a:latin typeface="Times New Roman" panose="02020603050405020304" pitchFamily="18" charset="0"/>
                <a:cs typeface="Times New Roman" panose="02020603050405020304" pitchFamily="18" charset="0"/>
              </a:rPr>
              <a:t>người</a:t>
            </a:r>
            <a:r>
              <a:rPr lang="vi-VN" sz="2100" i="1" smtClean="0">
                <a:solidFill>
                  <a:srgbClr val="FF0000"/>
                </a:solidFill>
                <a:effectLst/>
                <a:latin typeface="Times New Roman" panose="02020603050405020304" pitchFamily="18" charset="0"/>
                <a:cs typeface="Times New Roman" panose="02020603050405020304" pitchFamily="18" charset="0"/>
              </a:rPr>
              <a:t>.</a:t>
            </a:r>
            <a:endParaRPr lang="en-US" sz="2100" i="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Rectangle 24"/>
          <p:cNvSpPr/>
          <p:nvPr/>
        </p:nvSpPr>
        <p:spPr>
          <a:xfrm>
            <a:off x="3492503" y="3851297"/>
            <a:ext cx="3638638" cy="1578894"/>
          </a:xfrm>
          <a:prstGeom prst="rect">
            <a:avLst/>
          </a:prstGeom>
        </p:spPr>
        <p:txBody>
          <a:bodyPr wrap="square">
            <a:spAutoFit/>
          </a:bodyPr>
          <a:lstStyle/>
          <a:p>
            <a:pPr marL="342900" indent="-342900">
              <a:lnSpc>
                <a:spcPct val="115000"/>
              </a:lnSpc>
              <a:buFont typeface="Wingdings" panose="05000000000000000000" pitchFamily="2" charset="2"/>
              <a:buChar char="v"/>
            </a:pPr>
            <a:r>
              <a:rPr lang="en-US" sz="2100" smtClean="0">
                <a:effectLst/>
                <a:latin typeface="Times New Roman" panose="02020603050405020304" pitchFamily="18" charset="0"/>
                <a:cs typeface="Times New Roman" panose="02020603050405020304" pitchFamily="18" charset="0"/>
              </a:rPr>
              <a:t>Giữ nhiều chức vụ cao, được đi nhiều nơi, được cử làm chánh sứ sang Trung Quốc.</a:t>
            </a:r>
            <a:endParaRPr lang="vi-VN" sz="2100" smtClean="0">
              <a:effectLst/>
              <a:latin typeface="Times New Roman" panose="02020603050405020304" pitchFamily="18" charset="0"/>
              <a:cs typeface="Times New Roman" panose="02020603050405020304" pitchFamily="18" charset="0"/>
            </a:endParaRPr>
          </a:p>
          <a:p>
            <a:pPr marL="342900" indent="-342900">
              <a:lnSpc>
                <a:spcPct val="115000"/>
              </a:lnSpc>
              <a:buFont typeface="Wingdings" panose="05000000000000000000" pitchFamily="2" charset="2"/>
              <a:buChar char="v"/>
            </a:pPr>
            <a:r>
              <a:rPr lang="en-US" sz="2100" smtClean="0">
                <a:effectLst/>
                <a:latin typeface="Times New Roman" panose="02020603050405020304" pitchFamily="18" charset="0"/>
                <a:cs typeface="Times New Roman" panose="02020603050405020304" pitchFamily="18" charset="0"/>
              </a:rPr>
              <a:t>Mất tại Huế </a:t>
            </a:r>
            <a:r>
              <a:rPr lang="vi-VN" sz="2100" smtClean="0">
                <a:effectLst/>
                <a:latin typeface="Times New Roman" panose="02020603050405020304" pitchFamily="18" charset="0"/>
                <a:cs typeface="Times New Roman" panose="02020603050405020304" pitchFamily="18" charset="0"/>
              </a:rPr>
              <a:t>năm </a:t>
            </a:r>
            <a:r>
              <a:rPr lang="en-US" sz="2100" smtClean="0">
                <a:effectLst/>
                <a:latin typeface="Times New Roman" panose="02020603050405020304" pitchFamily="18" charset="0"/>
                <a:cs typeface="Times New Roman" panose="02020603050405020304" pitchFamily="18" charset="0"/>
              </a:rPr>
              <a:t>1820</a:t>
            </a:r>
            <a:r>
              <a:rPr lang="vi-VN" sz="2100" smtClean="0">
                <a:effectLst/>
                <a:latin typeface="Times New Roman" panose="02020603050405020304" pitchFamily="18" charset="0"/>
                <a:cs typeface="Times New Roman" panose="02020603050405020304" pitchFamily="18" charset="0"/>
              </a:rPr>
              <a:t>.</a:t>
            </a:r>
            <a:endParaRPr lang="en-US" sz="21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7100714" y="4146793"/>
            <a:ext cx="4689503" cy="835613"/>
          </a:xfrm>
          <a:prstGeom prst="rect">
            <a:avLst/>
          </a:prstGeom>
        </p:spPr>
        <p:txBody>
          <a:bodyPr wrap="square">
            <a:spAutoFit/>
          </a:bodyPr>
          <a:lstStyle/>
          <a:p>
            <a:pPr>
              <a:lnSpc>
                <a:spcPct val="115000"/>
              </a:lnSpc>
            </a:pPr>
            <a:r>
              <a:rPr lang="vi-VN" sz="2100" i="1" smtClean="0">
                <a:solidFill>
                  <a:srgbClr val="FF0000"/>
                </a:solidFill>
                <a:effectLst/>
                <a:latin typeface="Times New Roman" panose="02020603050405020304" pitchFamily="18" charset="0"/>
                <a:cs typeface="Times New Roman" panose="02020603050405020304" pitchFamily="18" charset="0"/>
              </a:rPr>
              <a:t>=&gt; </a:t>
            </a:r>
            <a:r>
              <a:rPr lang="en-US" sz="2100" i="1" smtClean="0">
                <a:solidFill>
                  <a:srgbClr val="FF0000"/>
                </a:solidFill>
                <a:effectLst/>
                <a:latin typeface="Times New Roman" panose="02020603050405020304" pitchFamily="18" charset="0"/>
                <a:cs typeface="Times New Roman" panose="02020603050405020304" pitchFamily="18" charset="0"/>
              </a:rPr>
              <a:t>Giúp ông mở</a:t>
            </a:r>
            <a:r>
              <a:rPr lang="vi-VN" sz="2100" i="1" baseline="0" smtClean="0">
                <a:solidFill>
                  <a:srgbClr val="FF0000"/>
                </a:solidFill>
                <a:effectLst/>
                <a:latin typeface="Times New Roman" panose="02020603050405020304" pitchFamily="18" charset="0"/>
                <a:cs typeface="Times New Roman" panose="02020603050405020304" pitchFamily="18" charset="0"/>
              </a:rPr>
              <a:t> </a:t>
            </a:r>
            <a:r>
              <a:rPr lang="en-US" sz="2100" i="1" smtClean="0">
                <a:solidFill>
                  <a:srgbClr val="FF0000"/>
                </a:solidFill>
                <a:effectLst/>
                <a:latin typeface="Times New Roman" panose="02020603050405020304" pitchFamily="18" charset="0"/>
                <a:cs typeface="Times New Roman" panose="02020603050405020304" pitchFamily="18" charset="0"/>
              </a:rPr>
              <a:t>mang,nâng tầm</a:t>
            </a:r>
            <a:r>
              <a:rPr lang="vi-VN" sz="2100" i="1" baseline="0" smtClean="0">
                <a:solidFill>
                  <a:srgbClr val="FF0000"/>
                </a:solidFill>
                <a:effectLst/>
                <a:latin typeface="Times New Roman" panose="02020603050405020304" pitchFamily="18" charset="0"/>
                <a:cs typeface="Times New Roman" panose="02020603050405020304" pitchFamily="18" charset="0"/>
              </a:rPr>
              <a:t> </a:t>
            </a:r>
            <a:r>
              <a:rPr lang="en-US" sz="2100" i="1" smtClean="0">
                <a:solidFill>
                  <a:srgbClr val="FF0000"/>
                </a:solidFill>
                <a:effectLst/>
                <a:latin typeface="Times New Roman" panose="02020603050405020304" pitchFamily="18" charset="0"/>
                <a:cs typeface="Times New Roman" panose="02020603050405020304" pitchFamily="18" charset="0"/>
              </a:rPr>
              <a:t>khái quát về</a:t>
            </a:r>
            <a:r>
              <a:rPr lang="vi-VN" sz="2100" i="1" baseline="0" smtClean="0">
                <a:solidFill>
                  <a:srgbClr val="FF0000"/>
                </a:solidFill>
                <a:effectLst/>
                <a:latin typeface="Times New Roman" panose="02020603050405020304" pitchFamily="18" charset="0"/>
                <a:cs typeface="Times New Roman" panose="02020603050405020304" pitchFamily="18" charset="0"/>
              </a:rPr>
              <a:t> </a:t>
            </a:r>
            <a:r>
              <a:rPr lang="en-US" sz="2100" i="1" smtClean="0">
                <a:solidFill>
                  <a:srgbClr val="FF0000"/>
                </a:solidFill>
                <a:effectLst/>
                <a:latin typeface="Times New Roman" panose="02020603050405020304" pitchFamily="18" charset="0"/>
                <a:cs typeface="Times New Roman" panose="02020603050405020304" pitchFamily="18" charset="0"/>
              </a:rPr>
              <a:t>xã hội, con</a:t>
            </a:r>
            <a:r>
              <a:rPr lang="vi-VN" sz="2100" i="1" baseline="0" smtClean="0">
                <a:solidFill>
                  <a:srgbClr val="FF0000"/>
                </a:solidFill>
                <a:effectLst/>
                <a:latin typeface="Times New Roman" panose="02020603050405020304" pitchFamily="18" charset="0"/>
                <a:cs typeface="Times New Roman" panose="02020603050405020304" pitchFamily="18" charset="0"/>
              </a:rPr>
              <a:t> </a:t>
            </a:r>
            <a:r>
              <a:rPr lang="en-US" sz="2100" i="1" smtClean="0">
                <a:solidFill>
                  <a:srgbClr val="FF0000"/>
                </a:solidFill>
                <a:effectLst/>
                <a:latin typeface="Times New Roman" panose="02020603050405020304" pitchFamily="18" charset="0"/>
                <a:cs typeface="Times New Roman" panose="02020603050405020304" pitchFamily="18" charset="0"/>
              </a:rPr>
              <a:t>người</a:t>
            </a:r>
            <a:endParaRPr lang="en-US" sz="2100" i="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0" name="图片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12132" flipH="1">
            <a:off x="-60970" y="28931"/>
            <a:ext cx="834345" cy="2323482"/>
          </a:xfrm>
          <a:prstGeom prst="rect">
            <a:avLst/>
          </a:prstGeom>
        </p:spPr>
      </p:pic>
      <p:sp>
        <p:nvSpPr>
          <p:cNvPr id="18" name="Oval 17"/>
          <p:cNvSpPr/>
          <p:nvPr/>
        </p:nvSpPr>
        <p:spPr>
          <a:xfrm>
            <a:off x="11996057" y="0"/>
            <a:ext cx="195943" cy="1501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56049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down)">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21" grpId="0"/>
      <p:bldP spid="6" grpId="0"/>
      <p:bldP spid="19" grpId="0"/>
      <p:bldP spid="20" grpId="0"/>
      <p:bldP spid="22" grpId="0"/>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713771" y="106394"/>
            <a:ext cx="10635547" cy="523220"/>
          </a:xfrm>
          <a:prstGeom prst="rect">
            <a:avLst/>
          </a:prstGeom>
          <a:noFill/>
        </p:spPr>
        <p:txBody>
          <a:bodyPr wrap="square" rtlCol="0">
            <a:spAutoFit/>
          </a:bodyPr>
          <a:lstStyle/>
          <a:p>
            <a:pPr lvl="0" algn="ctr">
              <a:defRPr/>
            </a:pPr>
            <a:r>
              <a:rPr lang="vi-VN" altLang="zh-CN" sz="2800" b="1" i="1" kern="0">
                <a:solidFill>
                  <a:prstClr val="black"/>
                </a:solidFill>
                <a:latin typeface="+mj-lt"/>
                <a:ea typeface="Microsoft YaHei UI" panose="020B0503020204020204" pitchFamily="34" charset="-122"/>
              </a:rPr>
              <a:t>4</a:t>
            </a:r>
            <a:r>
              <a:rPr lang="vi-VN" altLang="zh-CN" sz="2800" b="1" i="1" kern="0" smtClean="0">
                <a:solidFill>
                  <a:prstClr val="black"/>
                </a:solidFill>
                <a:latin typeface="+mj-lt"/>
                <a:ea typeface="Microsoft YaHei UI" panose="020B0503020204020204" pitchFamily="34" charset="-122"/>
              </a:rPr>
              <a:t>. </a:t>
            </a:r>
            <a:r>
              <a:rPr lang="vi-VN" altLang="zh-CN" sz="2800" b="1" i="1" kern="0">
                <a:solidFill>
                  <a:prstClr val="black"/>
                </a:solidFill>
                <a:latin typeface="+mj-lt"/>
                <a:ea typeface="Microsoft YaHei UI" panose="020B0503020204020204" pitchFamily="34" charset="-122"/>
              </a:rPr>
              <a:t>Những yếu tố kết tinh n</a:t>
            </a:r>
            <a:r>
              <a:rPr lang="vi-VN" altLang="zh-CN" sz="2800" b="1" i="1" kern="0" smtClean="0">
                <a:solidFill>
                  <a:prstClr val="black"/>
                </a:solidFill>
                <a:latin typeface="+mj-lt"/>
                <a:ea typeface="Microsoft YaHei UI" panose="020B0503020204020204" pitchFamily="34" charset="-122"/>
              </a:rPr>
              <a:t>ên </a:t>
            </a:r>
            <a:r>
              <a:rPr lang="vi-VN" altLang="zh-CN" sz="2800" b="1" i="1" kern="0">
                <a:solidFill>
                  <a:prstClr val="black"/>
                </a:solidFill>
                <a:latin typeface="+mj-lt"/>
                <a:ea typeface="Microsoft YaHei UI" panose="020B0503020204020204" pitchFamily="34" charset="-122"/>
              </a:rPr>
              <a:t>thiên tài văn học Nguyễn Du</a:t>
            </a:r>
            <a:endParaRPr lang="zh-CN" altLang="en-US" sz="2800" b="1" i="1" kern="0" dirty="0">
              <a:solidFill>
                <a:prstClr val="black"/>
              </a:solidFill>
              <a:latin typeface="+mj-lt"/>
              <a:ea typeface="Microsoft YaHei UI" panose="020B0503020204020204" pitchFamily="34" charset="-122"/>
            </a:endParaRPr>
          </a:p>
        </p:txBody>
      </p:sp>
      <p:grpSp>
        <p:nvGrpSpPr>
          <p:cNvPr id="25" name="Group 4"/>
          <p:cNvGrpSpPr>
            <a:grpSpLocks noChangeAspect="1"/>
          </p:cNvGrpSpPr>
          <p:nvPr/>
        </p:nvGrpSpPr>
        <p:grpSpPr bwMode="auto">
          <a:xfrm>
            <a:off x="1304926" y="3382960"/>
            <a:ext cx="9510712" cy="457199"/>
            <a:chOff x="822" y="2131"/>
            <a:chExt cx="5991" cy="288"/>
          </a:xfrm>
          <a:solidFill>
            <a:sysClr val="windowText" lastClr="000000">
              <a:lumMod val="75000"/>
              <a:lumOff val="25000"/>
            </a:sysClr>
          </a:solidFill>
        </p:grpSpPr>
        <p:sp>
          <p:nvSpPr>
            <p:cNvPr id="26" name="Freeform 5"/>
            <p:cNvSpPr/>
            <p:nvPr/>
          </p:nvSpPr>
          <p:spPr bwMode="auto">
            <a:xfrm>
              <a:off x="4248" y="2199"/>
              <a:ext cx="25" cy="20"/>
            </a:xfrm>
            <a:custGeom>
              <a:avLst/>
              <a:gdLst>
                <a:gd name="T0" fmla="*/ 1 w 8"/>
                <a:gd name="T1" fmla="*/ 4 h 6"/>
                <a:gd name="T2" fmla="*/ 4 w 8"/>
                <a:gd name="T3" fmla="*/ 1 h 6"/>
                <a:gd name="T4" fmla="*/ 8 w 8"/>
                <a:gd name="T5" fmla="*/ 3 h 6"/>
                <a:gd name="T6" fmla="*/ 1 w 8"/>
                <a:gd name="T7" fmla="*/ 4 h 6"/>
              </a:gdLst>
              <a:ahLst/>
              <a:cxnLst>
                <a:cxn ang="0">
                  <a:pos x="T0" y="T1"/>
                </a:cxn>
                <a:cxn ang="0">
                  <a:pos x="T2" y="T3"/>
                </a:cxn>
                <a:cxn ang="0">
                  <a:pos x="T4" y="T5"/>
                </a:cxn>
                <a:cxn ang="0">
                  <a:pos x="T6" y="T7"/>
                </a:cxn>
              </a:cxnLst>
              <a:rect l="0" t="0" r="r" b="b"/>
              <a:pathLst>
                <a:path w="8" h="6">
                  <a:moveTo>
                    <a:pt x="1" y="4"/>
                  </a:moveTo>
                  <a:cubicBezTo>
                    <a:pt x="0" y="1"/>
                    <a:pt x="5" y="4"/>
                    <a:pt x="4" y="1"/>
                  </a:cubicBezTo>
                  <a:cubicBezTo>
                    <a:pt x="6" y="0"/>
                    <a:pt x="6" y="2"/>
                    <a:pt x="8" y="3"/>
                  </a:cubicBezTo>
                  <a:cubicBezTo>
                    <a:pt x="7" y="6"/>
                    <a:pt x="2" y="6"/>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sp>
          <p:nvSpPr>
            <p:cNvPr id="27" name="Freeform 6"/>
            <p:cNvSpPr/>
            <p:nvPr/>
          </p:nvSpPr>
          <p:spPr bwMode="auto">
            <a:xfrm>
              <a:off x="990" y="2206"/>
              <a:ext cx="28" cy="16"/>
            </a:xfrm>
            <a:custGeom>
              <a:avLst/>
              <a:gdLst>
                <a:gd name="T0" fmla="*/ 9 w 9"/>
                <a:gd name="T1" fmla="*/ 3 h 5"/>
                <a:gd name="T2" fmla="*/ 0 w 9"/>
                <a:gd name="T3" fmla="*/ 4 h 5"/>
                <a:gd name="T4" fmla="*/ 9 w 9"/>
                <a:gd name="T5" fmla="*/ 3 h 5"/>
              </a:gdLst>
              <a:ahLst/>
              <a:cxnLst>
                <a:cxn ang="0">
                  <a:pos x="T0" y="T1"/>
                </a:cxn>
                <a:cxn ang="0">
                  <a:pos x="T2" y="T3"/>
                </a:cxn>
                <a:cxn ang="0">
                  <a:pos x="T4" y="T5"/>
                </a:cxn>
              </a:cxnLst>
              <a:rect l="0" t="0" r="r" b="b"/>
              <a:pathLst>
                <a:path w="9" h="5">
                  <a:moveTo>
                    <a:pt x="9" y="3"/>
                  </a:moveTo>
                  <a:cubicBezTo>
                    <a:pt x="7" y="5"/>
                    <a:pt x="3" y="1"/>
                    <a:pt x="0" y="4"/>
                  </a:cubicBezTo>
                  <a:cubicBezTo>
                    <a:pt x="1" y="0"/>
                    <a:pt x="7" y="2"/>
                    <a:pt x="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sp>
          <p:nvSpPr>
            <p:cNvPr id="28" name="Freeform 7"/>
            <p:cNvSpPr/>
            <p:nvPr/>
          </p:nvSpPr>
          <p:spPr bwMode="auto">
            <a:xfrm>
              <a:off x="5114" y="2180"/>
              <a:ext cx="28" cy="10"/>
            </a:xfrm>
            <a:custGeom>
              <a:avLst/>
              <a:gdLst>
                <a:gd name="T0" fmla="*/ 9 w 9"/>
                <a:gd name="T1" fmla="*/ 1 h 3"/>
                <a:gd name="T2" fmla="*/ 0 w 9"/>
                <a:gd name="T3" fmla="*/ 2 h 3"/>
                <a:gd name="T4" fmla="*/ 9 w 9"/>
                <a:gd name="T5" fmla="*/ 1 h 3"/>
              </a:gdLst>
              <a:ahLst/>
              <a:cxnLst>
                <a:cxn ang="0">
                  <a:pos x="T0" y="T1"/>
                </a:cxn>
                <a:cxn ang="0">
                  <a:pos x="T2" y="T3"/>
                </a:cxn>
                <a:cxn ang="0">
                  <a:pos x="T4" y="T5"/>
                </a:cxn>
              </a:cxnLst>
              <a:rect l="0" t="0" r="r" b="b"/>
              <a:pathLst>
                <a:path w="9" h="3">
                  <a:moveTo>
                    <a:pt x="9" y="1"/>
                  </a:moveTo>
                  <a:cubicBezTo>
                    <a:pt x="8" y="3"/>
                    <a:pt x="3" y="2"/>
                    <a:pt x="0" y="2"/>
                  </a:cubicBezTo>
                  <a:cubicBezTo>
                    <a:pt x="1" y="0"/>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sp>
          <p:nvSpPr>
            <p:cNvPr id="29" name="Freeform 8"/>
            <p:cNvSpPr/>
            <p:nvPr/>
          </p:nvSpPr>
          <p:spPr bwMode="auto">
            <a:xfrm>
              <a:off x="2309" y="2131"/>
              <a:ext cx="19" cy="29"/>
            </a:xfrm>
            <a:custGeom>
              <a:avLst/>
              <a:gdLst>
                <a:gd name="T0" fmla="*/ 6 w 6"/>
                <a:gd name="T1" fmla="*/ 7 h 9"/>
                <a:gd name="T2" fmla="*/ 6 w 6"/>
                <a:gd name="T3" fmla="*/ 7 h 9"/>
              </a:gdLst>
              <a:ahLst/>
              <a:cxnLst>
                <a:cxn ang="0">
                  <a:pos x="T0" y="T1"/>
                </a:cxn>
                <a:cxn ang="0">
                  <a:pos x="T2" y="T3"/>
                </a:cxn>
              </a:cxnLst>
              <a:rect l="0" t="0" r="r" b="b"/>
              <a:pathLst>
                <a:path w="6" h="9">
                  <a:moveTo>
                    <a:pt x="6" y="7"/>
                  </a:moveTo>
                  <a:cubicBezTo>
                    <a:pt x="0" y="9"/>
                    <a:pt x="2" y="0"/>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sp>
          <p:nvSpPr>
            <p:cNvPr id="30" name="Freeform 9"/>
            <p:cNvSpPr>
              <a:spLocks noEditPoints="1"/>
            </p:cNvSpPr>
            <p:nvPr/>
          </p:nvSpPr>
          <p:spPr bwMode="auto">
            <a:xfrm>
              <a:off x="881" y="2135"/>
              <a:ext cx="5932" cy="284"/>
            </a:xfrm>
            <a:custGeom>
              <a:avLst/>
              <a:gdLst>
                <a:gd name="T0" fmla="*/ 6 w 1903"/>
                <a:gd name="T1" fmla="*/ 41 h 88"/>
                <a:gd name="T2" fmla="*/ 0 w 1903"/>
                <a:gd name="T3" fmla="*/ 44 h 88"/>
                <a:gd name="T4" fmla="*/ 213 w 1903"/>
                <a:gd name="T5" fmla="*/ 63 h 88"/>
                <a:gd name="T6" fmla="*/ 959 w 1903"/>
                <a:gd name="T7" fmla="*/ 79 h 88"/>
                <a:gd name="T8" fmla="*/ 1518 w 1903"/>
                <a:gd name="T9" fmla="*/ 85 h 88"/>
                <a:gd name="T10" fmla="*/ 1772 w 1903"/>
                <a:gd name="T11" fmla="*/ 65 h 88"/>
                <a:gd name="T12" fmla="*/ 1898 w 1903"/>
                <a:gd name="T13" fmla="*/ 23 h 88"/>
                <a:gd name="T14" fmla="*/ 1823 w 1903"/>
                <a:gd name="T15" fmla="*/ 1 h 88"/>
                <a:gd name="T16" fmla="*/ 1494 w 1903"/>
                <a:gd name="T17" fmla="*/ 16 h 88"/>
                <a:gd name="T18" fmla="*/ 1301 w 1903"/>
                <a:gd name="T19" fmla="*/ 29 h 88"/>
                <a:gd name="T20" fmla="*/ 1132 w 1903"/>
                <a:gd name="T21" fmla="*/ 25 h 88"/>
                <a:gd name="T22" fmla="*/ 1062 w 1903"/>
                <a:gd name="T23" fmla="*/ 27 h 88"/>
                <a:gd name="T24" fmla="*/ 1049 w 1903"/>
                <a:gd name="T25" fmla="*/ 28 h 88"/>
                <a:gd name="T26" fmla="*/ 607 w 1903"/>
                <a:gd name="T27" fmla="*/ 19 h 88"/>
                <a:gd name="T28" fmla="*/ 543 w 1903"/>
                <a:gd name="T29" fmla="*/ 11 h 88"/>
                <a:gd name="T30" fmla="*/ 517 w 1903"/>
                <a:gd name="T31" fmla="*/ 5 h 88"/>
                <a:gd name="T32" fmla="*/ 511 w 1903"/>
                <a:gd name="T33" fmla="*/ 2 h 88"/>
                <a:gd name="T34" fmla="*/ 486 w 1903"/>
                <a:gd name="T35" fmla="*/ 10 h 88"/>
                <a:gd name="T36" fmla="*/ 457 w 1903"/>
                <a:gd name="T37" fmla="*/ 17 h 88"/>
                <a:gd name="T38" fmla="*/ 442 w 1903"/>
                <a:gd name="T39" fmla="*/ 16 h 88"/>
                <a:gd name="T40" fmla="*/ 414 w 1903"/>
                <a:gd name="T41" fmla="*/ 18 h 88"/>
                <a:gd name="T42" fmla="*/ 387 w 1903"/>
                <a:gd name="T43" fmla="*/ 18 h 88"/>
                <a:gd name="T44" fmla="*/ 399 w 1903"/>
                <a:gd name="T45" fmla="*/ 24 h 88"/>
                <a:gd name="T46" fmla="*/ 331 w 1903"/>
                <a:gd name="T47" fmla="*/ 15 h 88"/>
                <a:gd name="T48" fmla="*/ 260 w 1903"/>
                <a:gd name="T49" fmla="*/ 15 h 88"/>
                <a:gd name="T50" fmla="*/ 230 w 1903"/>
                <a:gd name="T51" fmla="*/ 9 h 88"/>
                <a:gd name="T52" fmla="*/ 171 w 1903"/>
                <a:gd name="T53" fmla="*/ 11 h 88"/>
                <a:gd name="T54" fmla="*/ 170 w 1903"/>
                <a:gd name="T55" fmla="*/ 18 h 88"/>
                <a:gd name="T56" fmla="*/ 114 w 1903"/>
                <a:gd name="T57" fmla="*/ 20 h 88"/>
                <a:gd name="T58" fmla="*/ 99 w 1903"/>
                <a:gd name="T59" fmla="*/ 23 h 88"/>
                <a:gd name="T60" fmla="*/ 97 w 1903"/>
                <a:gd name="T61" fmla="*/ 25 h 88"/>
                <a:gd name="T62" fmla="*/ 85 w 1903"/>
                <a:gd name="T63" fmla="*/ 22 h 88"/>
                <a:gd name="T64" fmla="*/ 86 w 1903"/>
                <a:gd name="T65" fmla="*/ 29 h 88"/>
                <a:gd name="T66" fmla="*/ 74 w 1903"/>
                <a:gd name="T67" fmla="*/ 34 h 88"/>
                <a:gd name="T68" fmla="*/ 57 w 1903"/>
                <a:gd name="T69" fmla="*/ 40 h 88"/>
                <a:gd name="T70" fmla="*/ 17 w 1903"/>
                <a:gd name="T71" fmla="*/ 39 h 88"/>
                <a:gd name="T72" fmla="*/ 1479 w 1903"/>
                <a:gd name="T73" fmla="*/ 23 h 88"/>
                <a:gd name="T74" fmla="*/ 173 w 1903"/>
                <a:gd name="T75" fmla="*/ 12 h 88"/>
                <a:gd name="T76" fmla="*/ 180 w 1903"/>
                <a:gd name="T77" fmla="*/ 10 h 88"/>
                <a:gd name="T78" fmla="*/ 173 w 1903"/>
                <a:gd name="T79" fmla="*/ 1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03" h="88">
                  <a:moveTo>
                    <a:pt x="17" y="39"/>
                  </a:moveTo>
                  <a:cubicBezTo>
                    <a:pt x="14" y="43"/>
                    <a:pt x="10" y="37"/>
                    <a:pt x="6" y="41"/>
                  </a:cubicBezTo>
                  <a:cubicBezTo>
                    <a:pt x="9" y="41"/>
                    <a:pt x="11" y="42"/>
                    <a:pt x="13" y="43"/>
                  </a:cubicBezTo>
                  <a:cubicBezTo>
                    <a:pt x="6" y="43"/>
                    <a:pt x="4" y="41"/>
                    <a:pt x="0" y="44"/>
                  </a:cubicBezTo>
                  <a:cubicBezTo>
                    <a:pt x="73" y="52"/>
                    <a:pt x="145" y="59"/>
                    <a:pt x="215" y="61"/>
                  </a:cubicBezTo>
                  <a:cubicBezTo>
                    <a:pt x="215" y="63"/>
                    <a:pt x="213" y="62"/>
                    <a:pt x="213" y="63"/>
                  </a:cubicBezTo>
                  <a:cubicBezTo>
                    <a:pt x="302" y="67"/>
                    <a:pt x="383" y="64"/>
                    <a:pt x="465" y="64"/>
                  </a:cubicBezTo>
                  <a:cubicBezTo>
                    <a:pt x="627" y="63"/>
                    <a:pt x="789" y="88"/>
                    <a:pt x="959" y="79"/>
                  </a:cubicBezTo>
                  <a:cubicBezTo>
                    <a:pt x="1089" y="73"/>
                    <a:pt x="1224" y="84"/>
                    <a:pt x="1354" y="82"/>
                  </a:cubicBezTo>
                  <a:cubicBezTo>
                    <a:pt x="1407" y="82"/>
                    <a:pt x="1463" y="86"/>
                    <a:pt x="1518" y="85"/>
                  </a:cubicBezTo>
                  <a:cubicBezTo>
                    <a:pt x="1573" y="85"/>
                    <a:pt x="1633" y="81"/>
                    <a:pt x="1689" y="77"/>
                  </a:cubicBezTo>
                  <a:cubicBezTo>
                    <a:pt x="1721" y="74"/>
                    <a:pt x="1751" y="65"/>
                    <a:pt x="1772" y="65"/>
                  </a:cubicBezTo>
                  <a:cubicBezTo>
                    <a:pt x="1799" y="65"/>
                    <a:pt x="1836" y="65"/>
                    <a:pt x="1864" y="66"/>
                  </a:cubicBezTo>
                  <a:cubicBezTo>
                    <a:pt x="1886" y="67"/>
                    <a:pt x="1903" y="49"/>
                    <a:pt x="1898" y="23"/>
                  </a:cubicBezTo>
                  <a:cubicBezTo>
                    <a:pt x="1894" y="2"/>
                    <a:pt x="1879" y="9"/>
                    <a:pt x="1862" y="8"/>
                  </a:cubicBezTo>
                  <a:cubicBezTo>
                    <a:pt x="1850" y="8"/>
                    <a:pt x="1836" y="0"/>
                    <a:pt x="1823" y="1"/>
                  </a:cubicBezTo>
                  <a:cubicBezTo>
                    <a:pt x="1735" y="20"/>
                    <a:pt x="1636" y="10"/>
                    <a:pt x="1551" y="17"/>
                  </a:cubicBezTo>
                  <a:cubicBezTo>
                    <a:pt x="1533" y="19"/>
                    <a:pt x="1511" y="19"/>
                    <a:pt x="1494" y="16"/>
                  </a:cubicBezTo>
                  <a:cubicBezTo>
                    <a:pt x="1473" y="21"/>
                    <a:pt x="1461" y="11"/>
                    <a:pt x="1438" y="19"/>
                  </a:cubicBezTo>
                  <a:cubicBezTo>
                    <a:pt x="1406" y="15"/>
                    <a:pt x="1335" y="29"/>
                    <a:pt x="1301" y="29"/>
                  </a:cubicBezTo>
                  <a:cubicBezTo>
                    <a:pt x="1234" y="34"/>
                    <a:pt x="1173" y="26"/>
                    <a:pt x="1128" y="27"/>
                  </a:cubicBezTo>
                  <a:cubicBezTo>
                    <a:pt x="1131" y="28"/>
                    <a:pt x="1131" y="27"/>
                    <a:pt x="1132" y="25"/>
                  </a:cubicBezTo>
                  <a:cubicBezTo>
                    <a:pt x="1126" y="24"/>
                    <a:pt x="1124" y="23"/>
                    <a:pt x="1117" y="23"/>
                  </a:cubicBezTo>
                  <a:cubicBezTo>
                    <a:pt x="1107" y="30"/>
                    <a:pt x="1079" y="27"/>
                    <a:pt x="1062" y="27"/>
                  </a:cubicBezTo>
                  <a:cubicBezTo>
                    <a:pt x="1063" y="27"/>
                    <a:pt x="1065" y="27"/>
                    <a:pt x="1065" y="26"/>
                  </a:cubicBezTo>
                  <a:cubicBezTo>
                    <a:pt x="1060" y="28"/>
                    <a:pt x="1052" y="26"/>
                    <a:pt x="1049" y="28"/>
                  </a:cubicBezTo>
                  <a:cubicBezTo>
                    <a:pt x="1053" y="28"/>
                    <a:pt x="1056" y="28"/>
                    <a:pt x="1058" y="30"/>
                  </a:cubicBezTo>
                  <a:cubicBezTo>
                    <a:pt x="910" y="20"/>
                    <a:pt x="759" y="31"/>
                    <a:pt x="607" y="19"/>
                  </a:cubicBezTo>
                  <a:cubicBezTo>
                    <a:pt x="605" y="18"/>
                    <a:pt x="604" y="16"/>
                    <a:pt x="602" y="15"/>
                  </a:cubicBezTo>
                  <a:cubicBezTo>
                    <a:pt x="581" y="12"/>
                    <a:pt x="560" y="23"/>
                    <a:pt x="543" y="11"/>
                  </a:cubicBezTo>
                  <a:cubicBezTo>
                    <a:pt x="532" y="11"/>
                    <a:pt x="523" y="8"/>
                    <a:pt x="513" y="7"/>
                  </a:cubicBezTo>
                  <a:cubicBezTo>
                    <a:pt x="512" y="4"/>
                    <a:pt x="517" y="7"/>
                    <a:pt x="517" y="5"/>
                  </a:cubicBezTo>
                  <a:cubicBezTo>
                    <a:pt x="512" y="0"/>
                    <a:pt x="513" y="10"/>
                    <a:pt x="508" y="8"/>
                  </a:cubicBezTo>
                  <a:cubicBezTo>
                    <a:pt x="507" y="4"/>
                    <a:pt x="513" y="4"/>
                    <a:pt x="511" y="2"/>
                  </a:cubicBezTo>
                  <a:cubicBezTo>
                    <a:pt x="506" y="1"/>
                    <a:pt x="508" y="7"/>
                    <a:pt x="506" y="8"/>
                  </a:cubicBezTo>
                  <a:cubicBezTo>
                    <a:pt x="501" y="8"/>
                    <a:pt x="493" y="9"/>
                    <a:pt x="486" y="10"/>
                  </a:cubicBezTo>
                  <a:cubicBezTo>
                    <a:pt x="484" y="13"/>
                    <a:pt x="489" y="12"/>
                    <a:pt x="486" y="15"/>
                  </a:cubicBezTo>
                  <a:cubicBezTo>
                    <a:pt x="478" y="20"/>
                    <a:pt x="468" y="19"/>
                    <a:pt x="457" y="17"/>
                  </a:cubicBezTo>
                  <a:cubicBezTo>
                    <a:pt x="459" y="16"/>
                    <a:pt x="458" y="11"/>
                    <a:pt x="456" y="14"/>
                  </a:cubicBezTo>
                  <a:cubicBezTo>
                    <a:pt x="456" y="16"/>
                    <a:pt x="446" y="17"/>
                    <a:pt x="442" y="16"/>
                  </a:cubicBezTo>
                  <a:cubicBezTo>
                    <a:pt x="443" y="13"/>
                    <a:pt x="447" y="14"/>
                    <a:pt x="448" y="12"/>
                  </a:cubicBezTo>
                  <a:cubicBezTo>
                    <a:pt x="434" y="9"/>
                    <a:pt x="421" y="14"/>
                    <a:pt x="414" y="18"/>
                  </a:cubicBezTo>
                  <a:cubicBezTo>
                    <a:pt x="412" y="17"/>
                    <a:pt x="415" y="15"/>
                    <a:pt x="412" y="14"/>
                  </a:cubicBezTo>
                  <a:cubicBezTo>
                    <a:pt x="404" y="16"/>
                    <a:pt x="392" y="17"/>
                    <a:pt x="387" y="18"/>
                  </a:cubicBezTo>
                  <a:cubicBezTo>
                    <a:pt x="388" y="21"/>
                    <a:pt x="397" y="17"/>
                    <a:pt x="400" y="20"/>
                  </a:cubicBezTo>
                  <a:cubicBezTo>
                    <a:pt x="399" y="20"/>
                    <a:pt x="399" y="22"/>
                    <a:pt x="399" y="24"/>
                  </a:cubicBezTo>
                  <a:cubicBezTo>
                    <a:pt x="379" y="20"/>
                    <a:pt x="341" y="26"/>
                    <a:pt x="315" y="20"/>
                  </a:cubicBezTo>
                  <a:cubicBezTo>
                    <a:pt x="322" y="19"/>
                    <a:pt x="327" y="17"/>
                    <a:pt x="331" y="15"/>
                  </a:cubicBezTo>
                  <a:cubicBezTo>
                    <a:pt x="306" y="8"/>
                    <a:pt x="274" y="13"/>
                    <a:pt x="250" y="12"/>
                  </a:cubicBezTo>
                  <a:cubicBezTo>
                    <a:pt x="255" y="13"/>
                    <a:pt x="258" y="11"/>
                    <a:pt x="260" y="15"/>
                  </a:cubicBezTo>
                  <a:cubicBezTo>
                    <a:pt x="249" y="22"/>
                    <a:pt x="237" y="14"/>
                    <a:pt x="229" y="15"/>
                  </a:cubicBezTo>
                  <a:cubicBezTo>
                    <a:pt x="230" y="14"/>
                    <a:pt x="230" y="12"/>
                    <a:pt x="230" y="9"/>
                  </a:cubicBezTo>
                  <a:cubicBezTo>
                    <a:pt x="207" y="8"/>
                    <a:pt x="181" y="6"/>
                    <a:pt x="162" y="9"/>
                  </a:cubicBezTo>
                  <a:cubicBezTo>
                    <a:pt x="165" y="9"/>
                    <a:pt x="169" y="10"/>
                    <a:pt x="171" y="11"/>
                  </a:cubicBezTo>
                  <a:cubicBezTo>
                    <a:pt x="170" y="11"/>
                    <a:pt x="168" y="11"/>
                    <a:pt x="167" y="12"/>
                  </a:cubicBezTo>
                  <a:cubicBezTo>
                    <a:pt x="172" y="13"/>
                    <a:pt x="164" y="18"/>
                    <a:pt x="170" y="18"/>
                  </a:cubicBezTo>
                  <a:cubicBezTo>
                    <a:pt x="159" y="21"/>
                    <a:pt x="146" y="22"/>
                    <a:pt x="137" y="20"/>
                  </a:cubicBezTo>
                  <a:cubicBezTo>
                    <a:pt x="129" y="19"/>
                    <a:pt x="110" y="25"/>
                    <a:pt x="114" y="20"/>
                  </a:cubicBezTo>
                  <a:cubicBezTo>
                    <a:pt x="112" y="22"/>
                    <a:pt x="101" y="26"/>
                    <a:pt x="104" y="21"/>
                  </a:cubicBezTo>
                  <a:cubicBezTo>
                    <a:pt x="101" y="20"/>
                    <a:pt x="100" y="26"/>
                    <a:pt x="99" y="23"/>
                  </a:cubicBezTo>
                  <a:cubicBezTo>
                    <a:pt x="101" y="19"/>
                    <a:pt x="98" y="24"/>
                    <a:pt x="98" y="20"/>
                  </a:cubicBezTo>
                  <a:cubicBezTo>
                    <a:pt x="98" y="17"/>
                    <a:pt x="97" y="25"/>
                    <a:pt x="97" y="25"/>
                  </a:cubicBezTo>
                  <a:cubicBezTo>
                    <a:pt x="94" y="23"/>
                    <a:pt x="94" y="21"/>
                    <a:pt x="94" y="19"/>
                  </a:cubicBezTo>
                  <a:cubicBezTo>
                    <a:pt x="92" y="21"/>
                    <a:pt x="89" y="23"/>
                    <a:pt x="85" y="22"/>
                  </a:cubicBezTo>
                  <a:cubicBezTo>
                    <a:pt x="84" y="26"/>
                    <a:pt x="92" y="22"/>
                    <a:pt x="92" y="25"/>
                  </a:cubicBezTo>
                  <a:cubicBezTo>
                    <a:pt x="91" y="27"/>
                    <a:pt x="90" y="28"/>
                    <a:pt x="86" y="29"/>
                  </a:cubicBezTo>
                  <a:cubicBezTo>
                    <a:pt x="105" y="31"/>
                    <a:pt x="138" y="31"/>
                    <a:pt x="164" y="35"/>
                  </a:cubicBezTo>
                  <a:cubicBezTo>
                    <a:pt x="131" y="39"/>
                    <a:pt x="104" y="33"/>
                    <a:pt x="74" y="34"/>
                  </a:cubicBezTo>
                  <a:cubicBezTo>
                    <a:pt x="78" y="36"/>
                    <a:pt x="86" y="35"/>
                    <a:pt x="90" y="37"/>
                  </a:cubicBezTo>
                  <a:cubicBezTo>
                    <a:pt x="73" y="38"/>
                    <a:pt x="70" y="36"/>
                    <a:pt x="57" y="40"/>
                  </a:cubicBezTo>
                  <a:cubicBezTo>
                    <a:pt x="58" y="40"/>
                    <a:pt x="59" y="40"/>
                    <a:pt x="60" y="41"/>
                  </a:cubicBezTo>
                  <a:cubicBezTo>
                    <a:pt x="38" y="42"/>
                    <a:pt x="28" y="42"/>
                    <a:pt x="17" y="39"/>
                  </a:cubicBezTo>
                  <a:close/>
                  <a:moveTo>
                    <a:pt x="1457" y="25"/>
                  </a:moveTo>
                  <a:cubicBezTo>
                    <a:pt x="1461" y="20"/>
                    <a:pt x="1475" y="24"/>
                    <a:pt x="1479" y="23"/>
                  </a:cubicBezTo>
                  <a:cubicBezTo>
                    <a:pt x="1474" y="27"/>
                    <a:pt x="1464" y="23"/>
                    <a:pt x="1457" y="25"/>
                  </a:cubicBezTo>
                  <a:close/>
                  <a:moveTo>
                    <a:pt x="173" y="12"/>
                  </a:moveTo>
                  <a:cubicBezTo>
                    <a:pt x="173" y="11"/>
                    <a:pt x="175" y="11"/>
                    <a:pt x="175" y="9"/>
                  </a:cubicBezTo>
                  <a:cubicBezTo>
                    <a:pt x="176" y="11"/>
                    <a:pt x="178" y="10"/>
                    <a:pt x="180" y="10"/>
                  </a:cubicBezTo>
                  <a:cubicBezTo>
                    <a:pt x="181" y="13"/>
                    <a:pt x="180" y="14"/>
                    <a:pt x="178" y="14"/>
                  </a:cubicBezTo>
                  <a:cubicBezTo>
                    <a:pt x="178" y="10"/>
                    <a:pt x="175" y="12"/>
                    <a:pt x="17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sp>
          <p:nvSpPr>
            <p:cNvPr id="31" name="Freeform 10"/>
            <p:cNvSpPr/>
            <p:nvPr/>
          </p:nvSpPr>
          <p:spPr bwMode="auto">
            <a:xfrm>
              <a:off x="822" y="2260"/>
              <a:ext cx="72" cy="26"/>
            </a:xfrm>
            <a:custGeom>
              <a:avLst/>
              <a:gdLst>
                <a:gd name="T0" fmla="*/ 21 w 23"/>
                <a:gd name="T1" fmla="*/ 7 h 8"/>
                <a:gd name="T2" fmla="*/ 17 w 23"/>
                <a:gd name="T3" fmla="*/ 5 h 8"/>
                <a:gd name="T4" fmla="*/ 21 w 23"/>
                <a:gd name="T5" fmla="*/ 7 h 8"/>
              </a:gdLst>
              <a:ahLst/>
              <a:cxnLst>
                <a:cxn ang="0">
                  <a:pos x="T0" y="T1"/>
                </a:cxn>
                <a:cxn ang="0">
                  <a:pos x="T2" y="T3"/>
                </a:cxn>
                <a:cxn ang="0">
                  <a:pos x="T4" y="T5"/>
                </a:cxn>
              </a:cxnLst>
              <a:rect l="0" t="0" r="r" b="b"/>
              <a:pathLst>
                <a:path w="23" h="8">
                  <a:moveTo>
                    <a:pt x="21" y="7"/>
                  </a:moveTo>
                  <a:cubicBezTo>
                    <a:pt x="23" y="8"/>
                    <a:pt x="15" y="8"/>
                    <a:pt x="17" y="5"/>
                  </a:cubicBezTo>
                  <a:cubicBezTo>
                    <a:pt x="0" y="8"/>
                    <a:pt x="16" y="0"/>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sp>
          <p:nvSpPr>
            <p:cNvPr id="32" name="Freeform 11"/>
            <p:cNvSpPr/>
            <p:nvPr/>
          </p:nvSpPr>
          <p:spPr bwMode="auto">
            <a:xfrm>
              <a:off x="2309" y="2173"/>
              <a:ext cx="25" cy="17"/>
            </a:xfrm>
            <a:custGeom>
              <a:avLst/>
              <a:gdLst>
                <a:gd name="T0" fmla="*/ 4 w 8"/>
                <a:gd name="T1" fmla="*/ 5 h 5"/>
                <a:gd name="T2" fmla="*/ 8 w 8"/>
                <a:gd name="T3" fmla="*/ 1 h 5"/>
                <a:gd name="T4" fmla="*/ 5 w 8"/>
                <a:gd name="T5" fmla="*/ 2 h 5"/>
                <a:gd name="T6" fmla="*/ 4 w 8"/>
                <a:gd name="T7" fmla="*/ 5 h 5"/>
              </a:gdLst>
              <a:ahLst/>
              <a:cxnLst>
                <a:cxn ang="0">
                  <a:pos x="T0" y="T1"/>
                </a:cxn>
                <a:cxn ang="0">
                  <a:pos x="T2" y="T3"/>
                </a:cxn>
                <a:cxn ang="0">
                  <a:pos x="T4" y="T5"/>
                </a:cxn>
                <a:cxn ang="0">
                  <a:pos x="T6" y="T7"/>
                </a:cxn>
              </a:cxnLst>
              <a:rect l="0" t="0" r="r" b="b"/>
              <a:pathLst>
                <a:path w="8" h="5">
                  <a:moveTo>
                    <a:pt x="4" y="5"/>
                  </a:moveTo>
                  <a:cubicBezTo>
                    <a:pt x="0" y="4"/>
                    <a:pt x="4" y="0"/>
                    <a:pt x="8" y="1"/>
                  </a:cubicBezTo>
                  <a:cubicBezTo>
                    <a:pt x="8" y="2"/>
                    <a:pt x="5" y="5"/>
                    <a:pt x="5" y="2"/>
                  </a:cubicBezTo>
                  <a:cubicBezTo>
                    <a:pt x="4" y="2"/>
                    <a:pt x="4" y="4"/>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sp>
          <p:nvSpPr>
            <p:cNvPr id="33" name="Freeform 12"/>
            <p:cNvSpPr/>
            <p:nvPr/>
          </p:nvSpPr>
          <p:spPr bwMode="auto">
            <a:xfrm>
              <a:off x="5348" y="2173"/>
              <a:ext cx="34" cy="13"/>
            </a:xfrm>
            <a:custGeom>
              <a:avLst/>
              <a:gdLst>
                <a:gd name="T0" fmla="*/ 11 w 11"/>
                <a:gd name="T1" fmla="*/ 2 h 4"/>
                <a:gd name="T2" fmla="*/ 0 w 11"/>
                <a:gd name="T3" fmla="*/ 2 h 4"/>
                <a:gd name="T4" fmla="*/ 11 w 11"/>
                <a:gd name="T5" fmla="*/ 2 h 4"/>
              </a:gdLst>
              <a:ahLst/>
              <a:cxnLst>
                <a:cxn ang="0">
                  <a:pos x="T0" y="T1"/>
                </a:cxn>
                <a:cxn ang="0">
                  <a:pos x="T2" y="T3"/>
                </a:cxn>
                <a:cxn ang="0">
                  <a:pos x="T4" y="T5"/>
                </a:cxn>
              </a:cxnLst>
              <a:rect l="0" t="0" r="r" b="b"/>
              <a:pathLst>
                <a:path w="11" h="4">
                  <a:moveTo>
                    <a:pt x="11" y="2"/>
                  </a:moveTo>
                  <a:cubicBezTo>
                    <a:pt x="7" y="4"/>
                    <a:pt x="3" y="2"/>
                    <a:pt x="0" y="2"/>
                  </a:cubicBezTo>
                  <a:cubicBezTo>
                    <a:pt x="3" y="0"/>
                    <a:pt x="8" y="2"/>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sp>
          <p:nvSpPr>
            <p:cNvPr id="34" name="Freeform 13"/>
            <p:cNvSpPr/>
            <p:nvPr/>
          </p:nvSpPr>
          <p:spPr bwMode="auto">
            <a:xfrm>
              <a:off x="5217" y="2173"/>
              <a:ext cx="66" cy="13"/>
            </a:xfrm>
            <a:custGeom>
              <a:avLst/>
              <a:gdLst>
                <a:gd name="T0" fmla="*/ 19 w 21"/>
                <a:gd name="T1" fmla="*/ 0 h 4"/>
                <a:gd name="T2" fmla="*/ 4 w 21"/>
                <a:gd name="T3" fmla="*/ 2 h 4"/>
                <a:gd name="T4" fmla="*/ 18 w 21"/>
                <a:gd name="T5" fmla="*/ 1 h 4"/>
                <a:gd name="T6" fmla="*/ 19 w 21"/>
                <a:gd name="T7" fmla="*/ 0 h 4"/>
              </a:gdLst>
              <a:ahLst/>
              <a:cxnLst>
                <a:cxn ang="0">
                  <a:pos x="T0" y="T1"/>
                </a:cxn>
                <a:cxn ang="0">
                  <a:pos x="T2" y="T3"/>
                </a:cxn>
                <a:cxn ang="0">
                  <a:pos x="T4" y="T5"/>
                </a:cxn>
                <a:cxn ang="0">
                  <a:pos x="T6" y="T7"/>
                </a:cxn>
              </a:cxnLst>
              <a:rect l="0" t="0" r="r" b="b"/>
              <a:pathLst>
                <a:path w="21" h="4">
                  <a:moveTo>
                    <a:pt x="19" y="0"/>
                  </a:moveTo>
                  <a:cubicBezTo>
                    <a:pt x="21" y="4"/>
                    <a:pt x="9" y="2"/>
                    <a:pt x="4" y="2"/>
                  </a:cubicBezTo>
                  <a:cubicBezTo>
                    <a:pt x="0" y="0"/>
                    <a:pt x="14" y="2"/>
                    <a:pt x="18" y="1"/>
                  </a:cubicBezTo>
                  <a:cubicBezTo>
                    <a:pt x="19" y="1"/>
                    <a:pt x="19" y="1"/>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a typeface="宋体" panose="02010600030101010101" pitchFamily="2" charset="-122"/>
              </a:endParaRPr>
            </a:p>
          </p:txBody>
        </p:sp>
      </p:grpSp>
      <p:pic>
        <p:nvPicPr>
          <p:cNvPr id="35" name="图片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619" y="1540869"/>
            <a:ext cx="2347146" cy="1721225"/>
          </a:xfrm>
          <a:prstGeom prst="rect">
            <a:avLst/>
          </a:prstGeom>
        </p:spPr>
      </p:pic>
      <p:pic>
        <p:nvPicPr>
          <p:cNvPr id="36" name="图片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182" y="3938252"/>
            <a:ext cx="4235895" cy="1688485"/>
          </a:xfrm>
          <a:prstGeom prst="rect">
            <a:avLst/>
          </a:prstGeom>
        </p:spPr>
      </p:pic>
      <p:pic>
        <p:nvPicPr>
          <p:cNvPr id="37" name="图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4282" y="1540869"/>
            <a:ext cx="2434352" cy="1677324"/>
          </a:xfrm>
          <a:prstGeom prst="rect">
            <a:avLst/>
          </a:prstGeom>
        </p:spPr>
      </p:pic>
      <p:sp>
        <p:nvSpPr>
          <p:cNvPr id="39" name="文本框 38"/>
          <p:cNvSpPr txBox="1"/>
          <p:nvPr/>
        </p:nvSpPr>
        <p:spPr>
          <a:xfrm>
            <a:off x="179575" y="2074413"/>
            <a:ext cx="2015171" cy="523220"/>
          </a:xfrm>
          <a:prstGeom prst="rect">
            <a:avLst/>
          </a:prstGeom>
          <a:noFill/>
        </p:spPr>
        <p:txBody>
          <a:bodyPr wrap="square" rtlCol="0">
            <a:spAutoFit/>
          </a:bodyPr>
          <a:lstStyle/>
          <a:p>
            <a:pPr defTabSz="914400"/>
            <a:r>
              <a:rPr lang="vi-VN" altLang="zh-CN" sz="2800" smtClean="0">
                <a:solidFill>
                  <a:prstClr val="white"/>
                </a:solidFill>
                <a:latin typeface="HP001 5 hàng" panose="020B0603050302020204" pitchFamily="34" charset="0"/>
                <a:ea typeface="Microsoft YaHei UI" panose="020B0503020204020204" pitchFamily="34" charset="-122"/>
              </a:rPr>
              <a:t>a, Thời đại</a:t>
            </a:r>
            <a:endParaRPr lang="zh-CN" altLang="en-US" sz="2800" dirty="0">
              <a:solidFill>
                <a:prstClr val="white"/>
              </a:solidFill>
              <a:latin typeface="HP001 5 hàng" panose="020B0603050302020204" pitchFamily="34" charset="0"/>
              <a:ea typeface="Microsoft YaHei UI" panose="020B0503020204020204" pitchFamily="34" charset="-122"/>
            </a:endParaRPr>
          </a:p>
        </p:txBody>
      </p:sp>
      <p:sp>
        <p:nvSpPr>
          <p:cNvPr id="40" name="文本框 39"/>
          <p:cNvSpPr txBox="1"/>
          <p:nvPr/>
        </p:nvSpPr>
        <p:spPr>
          <a:xfrm>
            <a:off x="1706480" y="4288500"/>
            <a:ext cx="2260590" cy="954107"/>
          </a:xfrm>
          <a:prstGeom prst="rect">
            <a:avLst/>
          </a:prstGeom>
          <a:noFill/>
        </p:spPr>
        <p:txBody>
          <a:bodyPr wrap="square" rtlCol="0">
            <a:spAutoFit/>
          </a:bodyPr>
          <a:lstStyle/>
          <a:p>
            <a:pPr defTabSz="914400"/>
            <a:r>
              <a:rPr lang="vi-VN" altLang="zh-CN" sz="2800" dirty="0">
                <a:solidFill>
                  <a:prstClr val="white"/>
                </a:solidFill>
                <a:latin typeface="Corbel" panose="020B0503020204020204" pitchFamily="34" charset="0"/>
                <a:ea typeface="Microsoft YaHei UI" panose="020B0503020204020204" pitchFamily="34" charset="-122"/>
              </a:rPr>
              <a:t>c</a:t>
            </a:r>
            <a:r>
              <a:rPr lang="vi-VN" altLang="zh-CN" sz="2800" dirty="0" smtClean="0">
                <a:solidFill>
                  <a:prstClr val="white"/>
                </a:solidFill>
                <a:latin typeface="Corbel" panose="020B0503020204020204" pitchFamily="34" charset="0"/>
                <a:ea typeface="Microsoft YaHei UI" panose="020B0503020204020204" pitchFamily="34" charset="-122"/>
              </a:rPr>
              <a:t>, Gia đình và quê hương</a:t>
            </a:r>
            <a:endParaRPr lang="zh-CN" altLang="en-US" sz="2800" dirty="0">
              <a:solidFill>
                <a:prstClr val="white"/>
              </a:solidFill>
              <a:latin typeface="Corbel" panose="020B0503020204020204" pitchFamily="34" charset="0"/>
              <a:ea typeface="Microsoft YaHei UI" panose="020B0503020204020204" pitchFamily="34" charset="-122"/>
            </a:endParaRPr>
          </a:p>
        </p:txBody>
      </p:sp>
      <p:sp>
        <p:nvSpPr>
          <p:cNvPr id="41" name="文本框 40"/>
          <p:cNvSpPr txBox="1"/>
          <p:nvPr/>
        </p:nvSpPr>
        <p:spPr>
          <a:xfrm>
            <a:off x="6298680" y="2118859"/>
            <a:ext cx="2907378" cy="523220"/>
          </a:xfrm>
          <a:prstGeom prst="rect">
            <a:avLst/>
          </a:prstGeom>
          <a:noFill/>
        </p:spPr>
        <p:txBody>
          <a:bodyPr wrap="square" rtlCol="0">
            <a:spAutoFit/>
          </a:bodyPr>
          <a:lstStyle/>
          <a:p>
            <a:pPr defTabSz="914400"/>
            <a:r>
              <a:rPr lang="vi-VN" altLang="zh-CN" sz="2800" dirty="0">
                <a:solidFill>
                  <a:prstClr val="white"/>
                </a:solidFill>
                <a:latin typeface="Corbel" panose="020B0503020204020204" pitchFamily="34" charset="0"/>
                <a:ea typeface="Microsoft YaHei UI" panose="020B0503020204020204" pitchFamily="34" charset="-122"/>
              </a:rPr>
              <a:t>b</a:t>
            </a:r>
            <a:r>
              <a:rPr lang="vi-VN" altLang="zh-CN" sz="2800" dirty="0" smtClean="0">
                <a:solidFill>
                  <a:prstClr val="white"/>
                </a:solidFill>
                <a:latin typeface="Corbel" panose="020B0503020204020204" pitchFamily="34" charset="0"/>
                <a:ea typeface="Microsoft YaHei UI" panose="020B0503020204020204" pitchFamily="34" charset="-122"/>
              </a:rPr>
              <a:t>, Bản thân</a:t>
            </a:r>
            <a:endParaRPr lang="zh-CN" altLang="en-US" sz="2800" dirty="0">
              <a:solidFill>
                <a:prstClr val="white"/>
              </a:solidFill>
              <a:latin typeface="Corbel" panose="020B0503020204020204" pitchFamily="34" charset="0"/>
              <a:ea typeface="Microsoft YaHei UI" panose="020B0503020204020204" pitchFamily="34" charset="-122"/>
            </a:endParaRPr>
          </a:p>
        </p:txBody>
      </p:sp>
      <p:sp>
        <p:nvSpPr>
          <p:cNvPr id="44" name="文本框 43"/>
          <p:cNvSpPr txBox="1"/>
          <p:nvPr/>
        </p:nvSpPr>
        <p:spPr>
          <a:xfrm>
            <a:off x="2096276" y="891915"/>
            <a:ext cx="4121963" cy="2554545"/>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 - Cuối thế kỷ XVIII – đầu thế kỷ XIX -&gt; thay đổi triều đại.</a:t>
            </a:r>
          </a:p>
          <a:p>
            <a:r>
              <a:rPr lang="vi-VN" sz="2000" b="1" i="1" smtClean="0">
                <a:solidFill>
                  <a:srgbClr val="FF0000"/>
                </a:solidFill>
                <a:latin typeface="Times New Roman" panose="02020603050405020304" pitchFamily="18" charset="0"/>
                <a:cs typeface="Times New Roman" panose="02020603050405020304" pitchFamily="18" charset="0"/>
              </a:rPr>
              <a:t>=&gt;</a:t>
            </a:r>
            <a:r>
              <a:rPr lang="en-US" sz="2000" b="1" i="1" smtClean="0">
                <a:solidFill>
                  <a:srgbClr val="FF0000"/>
                </a:solidFill>
                <a:latin typeface="Times New Roman" panose="02020603050405020304" pitchFamily="18" charset="0"/>
                <a:cs typeface="Times New Roman" panose="02020603050405020304" pitchFamily="18" charset="0"/>
              </a:rPr>
              <a:t>Một thời đại bão táp của lịch sử, những cuộc chiến tranh kéo dài triền miên giữa các tập đoàn phong kiến đã làm cho cuộc sống xã hội trở nên điêu đứng, số phận con người bị chà đạp thê thảm.</a:t>
            </a:r>
            <a:endParaRPr lang="en-US" sz="2000" b="1" i="1">
              <a:solidFill>
                <a:srgbClr val="FF0000"/>
              </a:solidFill>
              <a:latin typeface="Times New Roman" panose="02020603050405020304" pitchFamily="18" charset="0"/>
              <a:cs typeface="Times New Roman" panose="02020603050405020304" pitchFamily="18" charset="0"/>
            </a:endParaRPr>
          </a:p>
        </p:txBody>
      </p:sp>
      <p:sp>
        <p:nvSpPr>
          <p:cNvPr id="45" name="文本框 44"/>
          <p:cNvSpPr txBox="1"/>
          <p:nvPr/>
        </p:nvSpPr>
        <p:spPr>
          <a:xfrm>
            <a:off x="4700162" y="3912184"/>
            <a:ext cx="4470988" cy="2246769"/>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 Quê hương núi Hồng sông Lam cùng với truyền thống khoa bảng lớn cũng là yếu tố quan trọng làm nên thiên tài Nguyễn Du</a:t>
            </a:r>
            <a:r>
              <a:rPr lang="en-US" sz="2000" smtClean="0">
                <a:latin typeface="Times New Roman" panose="02020603050405020304" pitchFamily="18" charset="0"/>
                <a:cs typeface="Times New Roman" panose="02020603050405020304" pitchFamily="18" charset="0"/>
              </a:rPr>
              <a:t>.</a:t>
            </a:r>
          </a:p>
          <a:p>
            <a:r>
              <a:rPr lang="en-US" sz="2000" b="1" i="1" smtClean="0">
                <a:solidFill>
                  <a:srgbClr val="FF0000"/>
                </a:solidFill>
                <a:latin typeface="Times New Roman" panose="02020603050405020304" pitchFamily="18" charset="0"/>
                <a:cs typeface="Times New Roman" panose="02020603050405020304" pitchFamily="18" charset="0"/>
              </a:rPr>
              <a:t>=&gt; Tiếp nhận văn hóa nhiều vùng miền tạo tiền đề cho sự tổng hợp tài năng nghệ thuật.</a:t>
            </a:r>
            <a:endParaRPr lang="en-US" b="1" i="1">
              <a:solidFill>
                <a:srgbClr val="FF0000"/>
              </a:solidFill>
              <a:latin typeface="Times New Roman" panose="02020603050405020304" pitchFamily="18" charset="0"/>
              <a:cs typeface="Times New Roman" panose="02020603050405020304" pitchFamily="18" charset="0"/>
            </a:endParaRPr>
          </a:p>
        </p:txBody>
      </p:sp>
      <p:sp>
        <p:nvSpPr>
          <p:cNvPr id="46" name="文本框 45"/>
          <p:cNvSpPr txBox="1"/>
          <p:nvPr/>
        </p:nvSpPr>
        <p:spPr>
          <a:xfrm>
            <a:off x="8440334" y="1540869"/>
            <a:ext cx="3732969" cy="1631216"/>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Cuộc </a:t>
            </a:r>
            <a:r>
              <a:rPr lang="en-US" sz="2000">
                <a:latin typeface="Times New Roman" panose="02020603050405020304" pitchFamily="18" charset="0"/>
                <a:cs typeface="Times New Roman" panose="02020603050405020304" pitchFamily="18" charset="0"/>
              </a:rPr>
              <a:t>đời gió bụi, phiêu bạc trong loạn lạc chính là yếu tố quan trọng để ông có vốn sống và tư tưởng làm nên tác phẩm đỉnh cao văn </a:t>
            </a:r>
            <a:r>
              <a:rPr lang="en-US" sz="2000" smtClean="0">
                <a:latin typeface="Times New Roman" panose="02020603050405020304" pitchFamily="18" charset="0"/>
                <a:cs typeface="Times New Roman" panose="02020603050405020304" pitchFamily="18" charset="0"/>
              </a:rPr>
              <a:t>học </a:t>
            </a:r>
            <a:r>
              <a:rPr lang="vi-VN" sz="2000" smtClean="0">
                <a:latin typeface="Times New Roman" panose="02020603050405020304" pitchFamily="18" charset="0"/>
                <a:cs typeface="Times New Roman" panose="02020603050405020304" pitchFamily="18" charset="0"/>
              </a:rPr>
              <a:t>“</a:t>
            </a:r>
            <a:r>
              <a:rPr lang="en-US" sz="2000" smtClean="0">
                <a:latin typeface="Times New Roman" panose="02020603050405020304" pitchFamily="18" charset="0"/>
                <a:cs typeface="Times New Roman" panose="02020603050405020304" pitchFamily="18" charset="0"/>
              </a:rPr>
              <a:t>Truyện Kiều</a:t>
            </a:r>
            <a:r>
              <a:rPr lang="vi-VN" sz="2000" smtClean="0">
                <a:latin typeface="Times New Roman" panose="02020603050405020304" pitchFamily="18" charset="0"/>
                <a:cs typeface="Times New Roman" panose="02020603050405020304" pitchFamily="18" charset="0"/>
              </a:rPr>
              <a:t>”</a:t>
            </a:r>
            <a:r>
              <a:rPr lang="en-US" sz="2000" smtClean="0">
                <a:latin typeface="Times New Roman" panose="02020603050405020304" pitchFamily="18" charset="0"/>
                <a:cs typeface="Times New Roman" panose="02020603050405020304" pitchFamily="18" charset="0"/>
              </a:rPr>
              <a:t>.</a:t>
            </a:r>
            <a:endParaRPr lang="en-US" sz="2000">
              <a:latin typeface="Times New Roman" panose="02020603050405020304" pitchFamily="18" charset="0"/>
              <a:cs typeface="Times New Roman" panose="02020603050405020304" pitchFamily="18" charset="0"/>
            </a:endParaRPr>
          </a:p>
        </p:txBody>
      </p:sp>
      <p:pic>
        <p:nvPicPr>
          <p:cNvPr id="47" name="图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12132" flipH="1">
            <a:off x="-337829" y="-87802"/>
            <a:ext cx="1390293" cy="1906326"/>
          </a:xfrm>
          <a:prstGeom prst="rect">
            <a:avLst/>
          </a:prstGeom>
        </p:spPr>
      </p:pic>
      <p:pic>
        <p:nvPicPr>
          <p:cNvPr id="48" name="图片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2600" y="-111384"/>
            <a:ext cx="2822488" cy="1662982"/>
          </a:xfrm>
          <a:prstGeom prst="rect">
            <a:avLst/>
          </a:prstGeom>
        </p:spPr>
      </p:pic>
      <p:sp>
        <p:nvSpPr>
          <p:cNvPr id="38" name="Oval 37"/>
          <p:cNvSpPr/>
          <p:nvPr/>
        </p:nvSpPr>
        <p:spPr>
          <a:xfrm>
            <a:off x="11996057" y="0"/>
            <a:ext cx="195943" cy="1501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099709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down)">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down)">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down)">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down)">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down)">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down)">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down)">
                                      <p:cBhvr>
                                        <p:cTn id="5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9" grpId="0"/>
      <p:bldP spid="40" grpId="0"/>
      <p:bldP spid="41" grpId="0"/>
      <p:bldP spid="44"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713771" y="92947"/>
            <a:ext cx="10433841" cy="646331"/>
          </a:xfrm>
          <a:prstGeom prst="rect">
            <a:avLst/>
          </a:prstGeom>
          <a:noFill/>
        </p:spPr>
        <p:txBody>
          <a:bodyPr wrap="square" rtlCol="0">
            <a:spAutoFit/>
          </a:bodyPr>
          <a:lstStyle/>
          <a:p>
            <a:pPr algn="ctr" defTabSz="914400"/>
            <a:r>
              <a:rPr lang="vi-VN" altLang="zh-CN" sz="3600" b="1" i="1" smtClean="0">
                <a:solidFill>
                  <a:prstClr val="black"/>
                </a:solidFill>
                <a:latin typeface="+mj-lt"/>
                <a:ea typeface="Microsoft YaHei UI" panose="020B0503020204020204" pitchFamily="34" charset="-122"/>
              </a:rPr>
              <a:t>II. Sự nghiệp sáng tác</a:t>
            </a:r>
            <a:endParaRPr lang="zh-CN" altLang="en-US" sz="3600" b="1" i="1" dirty="0">
              <a:solidFill>
                <a:prstClr val="black"/>
              </a:solidFill>
              <a:latin typeface="+mj-lt"/>
              <a:ea typeface="Microsoft YaHei UI" panose="020B0503020204020204" pitchFamily="34" charset="-122"/>
            </a:endParaRPr>
          </a:p>
        </p:txBody>
      </p:sp>
      <p:pic>
        <p:nvPicPr>
          <p:cNvPr id="10" name="图片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1214" b="24139"/>
          <a:stretch>
            <a:fillRect/>
          </a:stretch>
        </p:blipFill>
        <p:spPr bwMode="auto">
          <a:xfrm>
            <a:off x="43748" y="1753717"/>
            <a:ext cx="5111851" cy="294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p:cNvSpPr txBox="1">
            <a:spLocks noChangeArrowheads="1"/>
          </p:cNvSpPr>
          <p:nvPr/>
        </p:nvSpPr>
        <p:spPr bwMode="auto">
          <a:xfrm>
            <a:off x="6329652" y="1930387"/>
            <a:ext cx="45846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Calibri" panose="020F0502020204030204" charset="0"/>
                <a:ea typeface="宋体" panose="02010600030101010101" pitchFamily="2" charset="-122"/>
              </a:defRPr>
            </a:lvl1pPr>
            <a:lvl2pPr marL="742950" indent="-285750">
              <a:defRPr sz="1500">
                <a:solidFill>
                  <a:schemeClr val="tx1"/>
                </a:solidFill>
                <a:latin typeface="Calibri" panose="020F0502020204030204" charset="0"/>
                <a:ea typeface="宋体" panose="02010600030101010101" pitchFamily="2" charset="-122"/>
              </a:defRPr>
            </a:lvl2pPr>
            <a:lvl3pPr marL="1143000" indent="-228600">
              <a:defRPr sz="1500">
                <a:solidFill>
                  <a:schemeClr val="tx1"/>
                </a:solidFill>
                <a:latin typeface="Calibri" panose="020F0502020204030204" charset="0"/>
                <a:ea typeface="宋体" panose="02010600030101010101" pitchFamily="2" charset="-122"/>
              </a:defRPr>
            </a:lvl3pPr>
            <a:lvl4pPr marL="1600200" indent="-228600">
              <a:defRPr sz="1500">
                <a:solidFill>
                  <a:schemeClr val="tx1"/>
                </a:solidFill>
                <a:latin typeface="Calibri" panose="020F0502020204030204" charset="0"/>
                <a:ea typeface="宋体" panose="02010600030101010101" pitchFamily="2" charset="-122"/>
              </a:defRPr>
            </a:lvl4pPr>
            <a:lvl5pPr marL="2057400" indent="-228600">
              <a:defRPr sz="1500">
                <a:solidFill>
                  <a:schemeClr val="tx1"/>
                </a:solidFill>
                <a:latin typeface="Calibri" panose="020F0502020204030204" charset="0"/>
                <a:ea typeface="宋体" panose="02010600030101010101" pitchFamily="2" charset="-122"/>
              </a:defRPr>
            </a:lvl5pPr>
            <a:lvl6pPr marL="25146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6pPr>
            <a:lvl7pPr marL="29718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7pPr>
            <a:lvl8pPr marL="34290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8pPr>
            <a:lvl9pPr marL="38862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9pPr>
          </a:lstStyle>
          <a:p>
            <a:pPr defTabSz="914400"/>
            <a:r>
              <a:rPr lang="vi-VN" altLang="zh-CN" sz="3000" b="1" i="1" smtClean="0">
                <a:solidFill>
                  <a:prstClr val="black"/>
                </a:solidFill>
                <a:latin typeface="+mj-lt"/>
                <a:ea typeface="Microsoft YaHei UI" panose="020B0503020204020204" pitchFamily="34" charset="-122"/>
              </a:rPr>
              <a:t>Các sáng tác chính</a:t>
            </a:r>
            <a:endParaRPr lang="zh-CN" altLang="en-US" sz="3000" b="1" i="1" dirty="0">
              <a:solidFill>
                <a:prstClr val="black"/>
              </a:solidFill>
              <a:latin typeface="+mj-lt"/>
              <a:ea typeface="Microsoft YaHei UI" panose="020B0503020204020204" pitchFamily="34" charset="-122"/>
            </a:endParaRPr>
          </a:p>
        </p:txBody>
      </p:sp>
      <p:sp>
        <p:nvSpPr>
          <p:cNvPr id="13" name="文本框 12"/>
          <p:cNvSpPr txBox="1">
            <a:spLocks noChangeArrowheads="1"/>
          </p:cNvSpPr>
          <p:nvPr/>
        </p:nvSpPr>
        <p:spPr bwMode="auto">
          <a:xfrm>
            <a:off x="6768396" y="3181378"/>
            <a:ext cx="56410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Calibri" panose="020F0502020204030204" charset="0"/>
                <a:ea typeface="宋体" panose="02010600030101010101" pitchFamily="2" charset="-122"/>
              </a:defRPr>
            </a:lvl1pPr>
            <a:lvl2pPr marL="742950" indent="-285750">
              <a:defRPr sz="1500">
                <a:solidFill>
                  <a:schemeClr val="tx1"/>
                </a:solidFill>
                <a:latin typeface="Calibri" panose="020F0502020204030204" charset="0"/>
                <a:ea typeface="宋体" panose="02010600030101010101" pitchFamily="2" charset="-122"/>
              </a:defRPr>
            </a:lvl2pPr>
            <a:lvl3pPr marL="1143000" indent="-228600">
              <a:defRPr sz="1500">
                <a:solidFill>
                  <a:schemeClr val="tx1"/>
                </a:solidFill>
                <a:latin typeface="Calibri" panose="020F0502020204030204" charset="0"/>
                <a:ea typeface="宋体" panose="02010600030101010101" pitchFamily="2" charset="-122"/>
              </a:defRPr>
            </a:lvl3pPr>
            <a:lvl4pPr marL="1600200" indent="-228600">
              <a:defRPr sz="1500">
                <a:solidFill>
                  <a:schemeClr val="tx1"/>
                </a:solidFill>
                <a:latin typeface="Calibri" panose="020F0502020204030204" charset="0"/>
                <a:ea typeface="宋体" panose="02010600030101010101" pitchFamily="2" charset="-122"/>
              </a:defRPr>
            </a:lvl4pPr>
            <a:lvl5pPr marL="2057400" indent="-228600">
              <a:defRPr sz="1500">
                <a:solidFill>
                  <a:schemeClr val="tx1"/>
                </a:solidFill>
                <a:latin typeface="Calibri" panose="020F0502020204030204" charset="0"/>
                <a:ea typeface="宋体" panose="02010600030101010101" pitchFamily="2" charset="-122"/>
              </a:defRPr>
            </a:lvl5pPr>
            <a:lvl6pPr marL="25146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6pPr>
            <a:lvl7pPr marL="29718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7pPr>
            <a:lvl8pPr marL="34290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8pPr>
            <a:lvl9pPr marL="38862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9pPr>
          </a:lstStyle>
          <a:p>
            <a:r>
              <a:rPr lang="en-US" sz="2800" b="1" i="1" smtClean="0">
                <a:latin typeface="Times New Roman" panose="02020603050405020304" pitchFamily="18" charset="0"/>
                <a:cs typeface="Times New Roman" panose="02020603050405020304" pitchFamily="18" charset="0"/>
              </a:rPr>
              <a:t>Một </a:t>
            </a:r>
            <a:r>
              <a:rPr lang="en-US" sz="2800" b="1" i="1">
                <a:latin typeface="Times New Roman" panose="02020603050405020304" pitchFamily="18" charset="0"/>
                <a:cs typeface="Times New Roman" panose="02020603050405020304" pitchFamily="18" charset="0"/>
              </a:rPr>
              <a:t>vài đặc điểm về nội dung và nghệ thuật</a:t>
            </a:r>
            <a:r>
              <a:rPr lang="en-US" sz="2800" b="1">
                <a:latin typeface="Times New Roman" panose="02020603050405020304" pitchFamily="18" charset="0"/>
                <a:cs typeface="Times New Roman" panose="02020603050405020304" pitchFamily="18" charset="0"/>
              </a:rPr>
              <a:t> </a:t>
            </a:r>
            <a:r>
              <a:rPr lang="en-US" sz="2800" b="1" i="1">
                <a:latin typeface="Times New Roman" panose="02020603050405020304" pitchFamily="18" charset="0"/>
                <a:cs typeface="Times New Roman" panose="02020603050405020304" pitchFamily="18" charset="0"/>
              </a:rPr>
              <a:t>của thơ văn Nguyễn Du.</a:t>
            </a:r>
            <a:endParaRPr lang="zh-CN" altLang="en-US" sz="2800" dirty="0">
              <a:solidFill>
                <a:prstClr val="black"/>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pic>
        <p:nvPicPr>
          <p:cNvPr id="15" name="图片 14"/>
          <p:cNvPicPr>
            <a:picLocks noChangeAspect="1"/>
          </p:cNvPicPr>
          <p:nvPr/>
        </p:nvPicPr>
        <p:blipFill>
          <a:blip r:embed="rId5" cstate="print">
            <a:clrChange>
              <a:clrFrom>
                <a:srgbClr val="FFFFFF"/>
              </a:clrFrom>
              <a:clrTo>
                <a:srgbClr val="FFFFFF">
                  <a:alpha val="0"/>
                </a:srgbClr>
              </a:clrTo>
            </a:clrChange>
            <a:biLevel thresh="50000"/>
            <a:grayscl/>
            <a:extLst>
              <a:ext uri="{28A0092B-C50C-407E-A947-70E740481C1C}">
                <a14:useLocalDpi xmlns:a14="http://schemas.microsoft.com/office/drawing/2010/main" val="0"/>
              </a:ext>
            </a:extLst>
          </a:blip>
          <a:srcRect/>
          <a:stretch>
            <a:fillRect/>
          </a:stretch>
        </p:blipFill>
        <p:spPr bwMode="auto">
          <a:xfrm>
            <a:off x="4985126" y="1598858"/>
            <a:ext cx="1229707" cy="122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p:cNvSpPr txBox="1">
            <a:spLocks noChangeArrowheads="1"/>
          </p:cNvSpPr>
          <p:nvPr/>
        </p:nvSpPr>
        <p:spPr bwMode="auto">
          <a:xfrm>
            <a:off x="5428658" y="1919720"/>
            <a:ext cx="6279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Calibri" panose="020F0502020204030204" charset="0"/>
                <a:ea typeface="宋体" panose="02010600030101010101" pitchFamily="2" charset="-122"/>
              </a:defRPr>
            </a:lvl1pPr>
            <a:lvl2pPr marL="742950" indent="-285750">
              <a:defRPr sz="1500">
                <a:solidFill>
                  <a:schemeClr val="tx1"/>
                </a:solidFill>
                <a:latin typeface="Calibri" panose="020F0502020204030204" charset="0"/>
                <a:ea typeface="宋体" panose="02010600030101010101" pitchFamily="2" charset="-122"/>
              </a:defRPr>
            </a:lvl2pPr>
            <a:lvl3pPr marL="1143000" indent="-228600">
              <a:defRPr sz="1500">
                <a:solidFill>
                  <a:schemeClr val="tx1"/>
                </a:solidFill>
                <a:latin typeface="Calibri" panose="020F0502020204030204" charset="0"/>
                <a:ea typeface="宋体" panose="02010600030101010101" pitchFamily="2" charset="-122"/>
              </a:defRPr>
            </a:lvl3pPr>
            <a:lvl4pPr marL="1600200" indent="-228600">
              <a:defRPr sz="1500">
                <a:solidFill>
                  <a:schemeClr val="tx1"/>
                </a:solidFill>
                <a:latin typeface="Calibri" panose="020F0502020204030204" charset="0"/>
                <a:ea typeface="宋体" panose="02010600030101010101" pitchFamily="2" charset="-122"/>
              </a:defRPr>
            </a:lvl4pPr>
            <a:lvl5pPr marL="2057400" indent="-228600">
              <a:defRPr sz="1500">
                <a:solidFill>
                  <a:schemeClr val="tx1"/>
                </a:solidFill>
                <a:latin typeface="Calibri" panose="020F0502020204030204" charset="0"/>
                <a:ea typeface="宋体" panose="02010600030101010101" pitchFamily="2" charset="-122"/>
              </a:defRPr>
            </a:lvl5pPr>
            <a:lvl6pPr marL="25146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6pPr>
            <a:lvl7pPr marL="29718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7pPr>
            <a:lvl8pPr marL="34290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8pPr>
            <a:lvl9pPr marL="38862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9pPr>
          </a:lstStyle>
          <a:p>
            <a:pPr defTabSz="914400"/>
            <a:r>
              <a:rPr lang="en-US" altLang="zh-CN" sz="3200" dirty="0" smtClean="0">
                <a:solidFill>
                  <a:prstClr val="black"/>
                </a:solidFill>
                <a:latin typeface="Microsoft YaHei UI" panose="020B0503020204020204" pitchFamily="34" charset="-122"/>
                <a:ea typeface="Microsoft YaHei UI" panose="020B0503020204020204" pitchFamily="34" charset="-122"/>
              </a:rPr>
              <a:t>1</a:t>
            </a:r>
            <a:endParaRPr lang="zh-CN" altLang="en-US" sz="3200" dirty="0">
              <a:solidFill>
                <a:prstClr val="black"/>
              </a:solidFill>
              <a:latin typeface="Microsoft YaHei UI" panose="020B0503020204020204" pitchFamily="34" charset="-122"/>
              <a:ea typeface="Microsoft YaHei UI" panose="020B0503020204020204" pitchFamily="34" charset="-122"/>
            </a:endParaRPr>
          </a:p>
        </p:txBody>
      </p:sp>
      <p:pic>
        <p:nvPicPr>
          <p:cNvPr id="17" name="图片 16"/>
          <p:cNvPicPr>
            <a:picLocks noChangeAspect="1"/>
          </p:cNvPicPr>
          <p:nvPr/>
        </p:nvPicPr>
        <p:blipFill>
          <a:blip r:embed="rId6" cstate="print">
            <a:clrChange>
              <a:clrFrom>
                <a:srgbClr val="FFFFFF"/>
              </a:clrFrom>
              <a:clrTo>
                <a:srgbClr val="FFFFFF">
                  <a:alpha val="0"/>
                </a:srgbClr>
              </a:clrTo>
            </a:clrChange>
            <a:biLevel thresh="50000"/>
            <a:grayscl/>
            <a:extLst>
              <a:ext uri="{28A0092B-C50C-407E-A947-70E740481C1C}">
                <a14:useLocalDpi xmlns:a14="http://schemas.microsoft.com/office/drawing/2010/main" val="0"/>
              </a:ext>
            </a:extLst>
          </a:blip>
          <a:srcRect/>
          <a:stretch>
            <a:fillRect/>
          </a:stretch>
        </p:blipFill>
        <p:spPr bwMode="auto">
          <a:xfrm>
            <a:off x="5347144" y="3074226"/>
            <a:ext cx="1229707" cy="12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本框 17"/>
          <p:cNvSpPr txBox="1">
            <a:spLocks noChangeArrowheads="1"/>
          </p:cNvSpPr>
          <p:nvPr/>
        </p:nvSpPr>
        <p:spPr bwMode="auto">
          <a:xfrm>
            <a:off x="5775595" y="3300956"/>
            <a:ext cx="6279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Calibri" panose="020F0502020204030204" charset="0"/>
                <a:ea typeface="宋体" panose="02010600030101010101" pitchFamily="2" charset="-122"/>
              </a:defRPr>
            </a:lvl1pPr>
            <a:lvl2pPr marL="742950" indent="-285750">
              <a:defRPr sz="1500">
                <a:solidFill>
                  <a:schemeClr val="tx1"/>
                </a:solidFill>
                <a:latin typeface="Calibri" panose="020F0502020204030204" charset="0"/>
                <a:ea typeface="宋体" panose="02010600030101010101" pitchFamily="2" charset="-122"/>
              </a:defRPr>
            </a:lvl2pPr>
            <a:lvl3pPr marL="1143000" indent="-228600">
              <a:defRPr sz="1500">
                <a:solidFill>
                  <a:schemeClr val="tx1"/>
                </a:solidFill>
                <a:latin typeface="Calibri" panose="020F0502020204030204" charset="0"/>
                <a:ea typeface="宋体" panose="02010600030101010101" pitchFamily="2" charset="-122"/>
              </a:defRPr>
            </a:lvl3pPr>
            <a:lvl4pPr marL="1600200" indent="-228600">
              <a:defRPr sz="1500">
                <a:solidFill>
                  <a:schemeClr val="tx1"/>
                </a:solidFill>
                <a:latin typeface="Calibri" panose="020F0502020204030204" charset="0"/>
                <a:ea typeface="宋体" panose="02010600030101010101" pitchFamily="2" charset="-122"/>
              </a:defRPr>
            </a:lvl4pPr>
            <a:lvl5pPr marL="2057400" indent="-228600">
              <a:defRPr sz="1500">
                <a:solidFill>
                  <a:schemeClr val="tx1"/>
                </a:solidFill>
                <a:latin typeface="Calibri" panose="020F0502020204030204" charset="0"/>
                <a:ea typeface="宋体" panose="02010600030101010101" pitchFamily="2" charset="-122"/>
              </a:defRPr>
            </a:lvl5pPr>
            <a:lvl6pPr marL="25146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6pPr>
            <a:lvl7pPr marL="29718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7pPr>
            <a:lvl8pPr marL="34290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8pPr>
            <a:lvl9pPr marL="38862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9pPr>
          </a:lstStyle>
          <a:p>
            <a:pPr defTabSz="914400"/>
            <a:r>
              <a:rPr lang="en-US" altLang="zh-CN" sz="3200" dirty="0" smtClean="0">
                <a:solidFill>
                  <a:prstClr val="black"/>
                </a:solidFill>
                <a:latin typeface="Microsoft YaHei UI" panose="020B0503020204020204" pitchFamily="34" charset="-122"/>
                <a:ea typeface="Microsoft YaHei UI" panose="020B0503020204020204" pitchFamily="34" charset="-122"/>
              </a:rPr>
              <a:t>2</a:t>
            </a:r>
            <a:endParaRPr lang="zh-CN" altLang="en-US" sz="3200" dirty="0">
              <a:solidFill>
                <a:prstClr val="black"/>
              </a:solidFill>
              <a:latin typeface="Microsoft YaHei UI" panose="020B0503020204020204" pitchFamily="34" charset="-122"/>
              <a:ea typeface="Microsoft YaHei UI" panose="020B0503020204020204" pitchFamily="34" charset="-122"/>
            </a:endParaRPr>
          </a:p>
        </p:txBody>
      </p:sp>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12132" flipH="1">
            <a:off x="-337829" y="-87802"/>
            <a:ext cx="1390293" cy="1906326"/>
          </a:xfrm>
          <a:prstGeom prst="rect">
            <a:avLst/>
          </a:prstGeom>
        </p:spPr>
      </p:pic>
      <p:pic>
        <p:nvPicPr>
          <p:cNvPr id="22" name="图片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06801" y="-111385"/>
            <a:ext cx="2288287" cy="2626547"/>
          </a:xfrm>
          <a:prstGeom prst="rect">
            <a:avLst/>
          </a:prstGeom>
        </p:spPr>
      </p:pic>
      <p:sp>
        <p:nvSpPr>
          <p:cNvPr id="12" name="Oval 11"/>
          <p:cNvSpPr/>
          <p:nvPr/>
        </p:nvSpPr>
        <p:spPr>
          <a:xfrm>
            <a:off x="11996057" y="0"/>
            <a:ext cx="195943" cy="1501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244145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par>
                                <p:cTn id="23" presetID="2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par>
                                <p:cTn id="29" presetID="2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par>
                                <p:cTn id="32" presetID="22" presetClass="entr" presetSubtype="4"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6"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竖卷形 1"/>
          <p:cNvSpPr>
            <a:spLocks noChangeArrowheads="1"/>
          </p:cNvSpPr>
          <p:nvPr/>
        </p:nvSpPr>
        <p:spPr bwMode="auto">
          <a:xfrm>
            <a:off x="-320009" y="1558401"/>
            <a:ext cx="6442157" cy="3450752"/>
          </a:xfrm>
          <a:prstGeom prst="verticalScroll">
            <a:avLst>
              <a:gd name="adj" fmla="val 12500"/>
            </a:avLst>
          </a:prstGeom>
          <a:gradFill rotWithShape="1">
            <a:gsLst>
              <a:gs pos="0">
                <a:srgbClr val="FFFFFF"/>
              </a:gs>
              <a:gs pos="100000">
                <a:srgbClr val="D8D8D8"/>
              </a:gs>
            </a:gsLst>
            <a:path path="rect">
              <a:fillToRect l="50000" t="50000" r="50000" b="50000"/>
            </a:path>
          </a:gradFill>
          <a:ln w="12700">
            <a:solidFill>
              <a:srgbClr val="A5A5A5"/>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11" name="组合 67"/>
          <p:cNvGrpSpPr/>
          <p:nvPr/>
        </p:nvGrpSpPr>
        <p:grpSpPr bwMode="auto">
          <a:xfrm>
            <a:off x="4274847" y="4475882"/>
            <a:ext cx="493713" cy="587375"/>
            <a:chOff x="0" y="0"/>
            <a:chExt cx="631825" cy="752476"/>
          </a:xfrm>
        </p:grpSpPr>
        <p:sp>
          <p:nvSpPr>
            <p:cNvPr id="13" name="Freeform 202"/>
            <p:cNvSpPr>
              <a:spLocks noChangeArrowheads="1"/>
            </p:cNvSpPr>
            <p:nvPr/>
          </p:nvSpPr>
          <p:spPr bwMode="auto">
            <a:xfrm>
              <a:off x="266700" y="488950"/>
              <a:ext cx="3175" cy="4763"/>
            </a:xfrm>
            <a:custGeom>
              <a:avLst/>
              <a:gdLst>
                <a:gd name="T0" fmla="*/ 3175 w 1"/>
                <a:gd name="T1" fmla="*/ 0 h 1"/>
                <a:gd name="T2" fmla="*/ 3175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0" y="0"/>
                    <a:pt x="0" y="1"/>
                    <a:pt x="1" y="0"/>
                  </a:cubicBezTo>
                  <a:close/>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4" name="Freeform 203"/>
            <p:cNvSpPr>
              <a:spLocks noChangeArrowheads="1"/>
            </p:cNvSpPr>
            <p:nvPr/>
          </p:nvSpPr>
          <p:spPr bwMode="auto">
            <a:xfrm>
              <a:off x="153987" y="211138"/>
              <a:ext cx="368300" cy="307975"/>
            </a:xfrm>
            <a:custGeom>
              <a:avLst/>
              <a:gdLst>
                <a:gd name="T0" fmla="*/ 341993 w 98"/>
                <a:gd name="T1" fmla="*/ 150232 h 82"/>
                <a:gd name="T2" fmla="*/ 345751 w 98"/>
                <a:gd name="T3" fmla="*/ 127697 h 82"/>
                <a:gd name="T4" fmla="*/ 330718 w 98"/>
                <a:gd name="T5" fmla="*/ 90139 h 82"/>
                <a:gd name="T6" fmla="*/ 251797 w 98"/>
                <a:gd name="T7" fmla="*/ 22535 h 82"/>
                <a:gd name="T8" fmla="*/ 233006 w 98"/>
                <a:gd name="T9" fmla="*/ 11267 h 82"/>
                <a:gd name="T10" fmla="*/ 206699 w 98"/>
                <a:gd name="T11" fmla="*/ 15023 h 82"/>
                <a:gd name="T12" fmla="*/ 154085 w 98"/>
                <a:gd name="T13" fmla="*/ 11267 h 82"/>
                <a:gd name="T14" fmla="*/ 97712 w 98"/>
                <a:gd name="T15" fmla="*/ 15023 h 82"/>
                <a:gd name="T16" fmla="*/ 45098 w 98"/>
                <a:gd name="T17" fmla="*/ 30046 h 82"/>
                <a:gd name="T18" fmla="*/ 18791 w 98"/>
                <a:gd name="T19" fmla="*/ 52581 h 82"/>
                <a:gd name="T20" fmla="*/ 15033 w 98"/>
                <a:gd name="T21" fmla="*/ 97651 h 82"/>
                <a:gd name="T22" fmla="*/ 7516 w 98"/>
                <a:gd name="T23" fmla="*/ 123941 h 82"/>
                <a:gd name="T24" fmla="*/ 18791 w 98"/>
                <a:gd name="T25" fmla="*/ 131453 h 82"/>
                <a:gd name="T26" fmla="*/ 15033 w 98"/>
                <a:gd name="T27" fmla="*/ 146476 h 82"/>
                <a:gd name="T28" fmla="*/ 11274 w 98"/>
                <a:gd name="T29" fmla="*/ 165255 h 82"/>
                <a:gd name="T30" fmla="*/ 11274 w 98"/>
                <a:gd name="T31" fmla="*/ 187790 h 82"/>
                <a:gd name="T32" fmla="*/ 30065 w 98"/>
                <a:gd name="T33" fmla="*/ 221592 h 82"/>
                <a:gd name="T34" fmla="*/ 41340 w 98"/>
                <a:gd name="T35" fmla="*/ 217836 h 82"/>
                <a:gd name="T36" fmla="*/ 48856 w 98"/>
                <a:gd name="T37" fmla="*/ 232859 h 82"/>
                <a:gd name="T38" fmla="*/ 60131 w 98"/>
                <a:gd name="T39" fmla="*/ 259150 h 82"/>
                <a:gd name="T40" fmla="*/ 93954 w 98"/>
                <a:gd name="T41" fmla="*/ 255394 h 82"/>
                <a:gd name="T42" fmla="*/ 93954 w 98"/>
                <a:gd name="T43" fmla="*/ 259150 h 82"/>
                <a:gd name="T44" fmla="*/ 105229 w 98"/>
                <a:gd name="T45" fmla="*/ 251638 h 82"/>
                <a:gd name="T46" fmla="*/ 112745 w 98"/>
                <a:gd name="T47" fmla="*/ 259150 h 82"/>
                <a:gd name="T48" fmla="*/ 116503 w 98"/>
                <a:gd name="T49" fmla="*/ 274173 h 82"/>
                <a:gd name="T50" fmla="*/ 116503 w 98"/>
                <a:gd name="T51" fmla="*/ 277929 h 82"/>
                <a:gd name="T52" fmla="*/ 116503 w 98"/>
                <a:gd name="T53" fmla="*/ 277929 h 82"/>
                <a:gd name="T54" fmla="*/ 142810 w 98"/>
                <a:gd name="T55" fmla="*/ 285440 h 82"/>
                <a:gd name="T56" fmla="*/ 131536 w 98"/>
                <a:gd name="T57" fmla="*/ 296708 h 82"/>
                <a:gd name="T58" fmla="*/ 135294 w 98"/>
                <a:gd name="T59" fmla="*/ 296708 h 82"/>
                <a:gd name="T60" fmla="*/ 150327 w 98"/>
                <a:gd name="T61" fmla="*/ 292952 h 82"/>
                <a:gd name="T62" fmla="*/ 142810 w 98"/>
                <a:gd name="T63" fmla="*/ 300463 h 82"/>
                <a:gd name="T64" fmla="*/ 210457 w 98"/>
                <a:gd name="T65" fmla="*/ 300463 h 82"/>
                <a:gd name="T66" fmla="*/ 255555 w 98"/>
                <a:gd name="T67" fmla="*/ 270417 h 82"/>
                <a:gd name="T68" fmla="*/ 281862 w 98"/>
                <a:gd name="T69" fmla="*/ 277929 h 82"/>
                <a:gd name="T70" fmla="*/ 278104 w 98"/>
                <a:gd name="T71" fmla="*/ 266661 h 82"/>
                <a:gd name="T72" fmla="*/ 289379 w 98"/>
                <a:gd name="T73" fmla="*/ 259150 h 82"/>
                <a:gd name="T74" fmla="*/ 296895 w 98"/>
                <a:gd name="T75" fmla="*/ 266661 h 82"/>
                <a:gd name="T76" fmla="*/ 300653 w 98"/>
                <a:gd name="T77" fmla="*/ 266661 h 82"/>
                <a:gd name="T78" fmla="*/ 296895 w 98"/>
                <a:gd name="T79" fmla="*/ 247882 h 82"/>
                <a:gd name="T80" fmla="*/ 304411 w 98"/>
                <a:gd name="T81" fmla="*/ 247882 h 82"/>
                <a:gd name="T82" fmla="*/ 300653 w 98"/>
                <a:gd name="T83" fmla="*/ 240371 h 82"/>
                <a:gd name="T84" fmla="*/ 308169 w 98"/>
                <a:gd name="T85" fmla="*/ 225348 h 82"/>
                <a:gd name="T86" fmla="*/ 326960 w 98"/>
                <a:gd name="T87" fmla="*/ 206569 h 82"/>
                <a:gd name="T88" fmla="*/ 341993 w 98"/>
                <a:gd name="T89" fmla="*/ 150232 h 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8"/>
                <a:gd name="T136" fmla="*/ 0 h 82"/>
                <a:gd name="T137" fmla="*/ 98 w 98"/>
                <a:gd name="T138" fmla="*/ 82 h 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8" h="82">
                  <a:moveTo>
                    <a:pt x="91" y="40"/>
                  </a:moveTo>
                  <a:cubicBezTo>
                    <a:pt x="92" y="34"/>
                    <a:pt x="92" y="34"/>
                    <a:pt x="92" y="34"/>
                  </a:cubicBezTo>
                  <a:cubicBezTo>
                    <a:pt x="91" y="33"/>
                    <a:pt x="89" y="20"/>
                    <a:pt x="88" y="24"/>
                  </a:cubicBezTo>
                  <a:cubicBezTo>
                    <a:pt x="87" y="18"/>
                    <a:pt x="72" y="7"/>
                    <a:pt x="67" y="6"/>
                  </a:cubicBezTo>
                  <a:cubicBezTo>
                    <a:pt x="66" y="6"/>
                    <a:pt x="67" y="2"/>
                    <a:pt x="62" y="3"/>
                  </a:cubicBezTo>
                  <a:cubicBezTo>
                    <a:pt x="60" y="1"/>
                    <a:pt x="53" y="3"/>
                    <a:pt x="55" y="4"/>
                  </a:cubicBezTo>
                  <a:cubicBezTo>
                    <a:pt x="49" y="0"/>
                    <a:pt x="47" y="2"/>
                    <a:pt x="41" y="3"/>
                  </a:cubicBezTo>
                  <a:cubicBezTo>
                    <a:pt x="39" y="2"/>
                    <a:pt x="29" y="6"/>
                    <a:pt x="26" y="4"/>
                  </a:cubicBezTo>
                  <a:cubicBezTo>
                    <a:pt x="21" y="9"/>
                    <a:pt x="17" y="3"/>
                    <a:pt x="12" y="8"/>
                  </a:cubicBezTo>
                  <a:cubicBezTo>
                    <a:pt x="9" y="11"/>
                    <a:pt x="4" y="9"/>
                    <a:pt x="5" y="14"/>
                  </a:cubicBezTo>
                  <a:cubicBezTo>
                    <a:pt x="8" y="15"/>
                    <a:pt x="1" y="24"/>
                    <a:pt x="4" y="26"/>
                  </a:cubicBezTo>
                  <a:cubicBezTo>
                    <a:pt x="2" y="33"/>
                    <a:pt x="2" y="33"/>
                    <a:pt x="2" y="33"/>
                  </a:cubicBezTo>
                  <a:cubicBezTo>
                    <a:pt x="1" y="34"/>
                    <a:pt x="5" y="34"/>
                    <a:pt x="5" y="35"/>
                  </a:cubicBezTo>
                  <a:cubicBezTo>
                    <a:pt x="5" y="35"/>
                    <a:pt x="4" y="40"/>
                    <a:pt x="4" y="39"/>
                  </a:cubicBezTo>
                  <a:cubicBezTo>
                    <a:pt x="5" y="42"/>
                    <a:pt x="3" y="42"/>
                    <a:pt x="3" y="44"/>
                  </a:cubicBezTo>
                  <a:cubicBezTo>
                    <a:pt x="0" y="46"/>
                    <a:pt x="1" y="46"/>
                    <a:pt x="3" y="50"/>
                  </a:cubicBezTo>
                  <a:cubicBezTo>
                    <a:pt x="2" y="54"/>
                    <a:pt x="7" y="56"/>
                    <a:pt x="8" y="59"/>
                  </a:cubicBezTo>
                  <a:cubicBezTo>
                    <a:pt x="8" y="58"/>
                    <a:pt x="11" y="58"/>
                    <a:pt x="11" y="58"/>
                  </a:cubicBezTo>
                  <a:cubicBezTo>
                    <a:pt x="9" y="62"/>
                    <a:pt x="9" y="61"/>
                    <a:pt x="13" y="62"/>
                  </a:cubicBezTo>
                  <a:cubicBezTo>
                    <a:pt x="13" y="63"/>
                    <a:pt x="13" y="69"/>
                    <a:pt x="16" y="69"/>
                  </a:cubicBezTo>
                  <a:cubicBezTo>
                    <a:pt x="19" y="69"/>
                    <a:pt x="26" y="68"/>
                    <a:pt x="25" y="68"/>
                  </a:cubicBezTo>
                  <a:cubicBezTo>
                    <a:pt x="25" y="68"/>
                    <a:pt x="25" y="69"/>
                    <a:pt x="25" y="69"/>
                  </a:cubicBezTo>
                  <a:cubicBezTo>
                    <a:pt x="25" y="69"/>
                    <a:pt x="28" y="67"/>
                    <a:pt x="28" y="67"/>
                  </a:cubicBezTo>
                  <a:cubicBezTo>
                    <a:pt x="30" y="70"/>
                    <a:pt x="28" y="67"/>
                    <a:pt x="30" y="69"/>
                  </a:cubicBezTo>
                  <a:cubicBezTo>
                    <a:pt x="30" y="69"/>
                    <a:pt x="31" y="73"/>
                    <a:pt x="31" y="73"/>
                  </a:cubicBezTo>
                  <a:cubicBezTo>
                    <a:pt x="31" y="73"/>
                    <a:pt x="31" y="74"/>
                    <a:pt x="31" y="74"/>
                  </a:cubicBezTo>
                  <a:cubicBezTo>
                    <a:pt x="31" y="74"/>
                    <a:pt x="31" y="74"/>
                    <a:pt x="31" y="74"/>
                  </a:cubicBezTo>
                  <a:cubicBezTo>
                    <a:pt x="33" y="75"/>
                    <a:pt x="36" y="75"/>
                    <a:pt x="38" y="76"/>
                  </a:cubicBezTo>
                  <a:cubicBezTo>
                    <a:pt x="38" y="76"/>
                    <a:pt x="35" y="79"/>
                    <a:pt x="35" y="79"/>
                  </a:cubicBezTo>
                  <a:cubicBezTo>
                    <a:pt x="36" y="79"/>
                    <a:pt x="36" y="79"/>
                    <a:pt x="36" y="79"/>
                  </a:cubicBezTo>
                  <a:cubicBezTo>
                    <a:pt x="36" y="79"/>
                    <a:pt x="40" y="77"/>
                    <a:pt x="40" y="78"/>
                  </a:cubicBezTo>
                  <a:cubicBezTo>
                    <a:pt x="40" y="79"/>
                    <a:pt x="37" y="79"/>
                    <a:pt x="38" y="80"/>
                  </a:cubicBezTo>
                  <a:cubicBezTo>
                    <a:pt x="42" y="81"/>
                    <a:pt x="51" y="82"/>
                    <a:pt x="56" y="80"/>
                  </a:cubicBezTo>
                  <a:cubicBezTo>
                    <a:pt x="60" y="80"/>
                    <a:pt x="65" y="71"/>
                    <a:pt x="68" y="72"/>
                  </a:cubicBezTo>
                  <a:cubicBezTo>
                    <a:pt x="70" y="74"/>
                    <a:pt x="73" y="73"/>
                    <a:pt x="75" y="74"/>
                  </a:cubicBezTo>
                  <a:cubicBezTo>
                    <a:pt x="75" y="73"/>
                    <a:pt x="74" y="72"/>
                    <a:pt x="74" y="71"/>
                  </a:cubicBezTo>
                  <a:cubicBezTo>
                    <a:pt x="76" y="71"/>
                    <a:pt x="76" y="70"/>
                    <a:pt x="77" y="69"/>
                  </a:cubicBezTo>
                  <a:cubicBezTo>
                    <a:pt x="77" y="70"/>
                    <a:pt x="78" y="71"/>
                    <a:pt x="79" y="71"/>
                  </a:cubicBezTo>
                  <a:cubicBezTo>
                    <a:pt x="79" y="71"/>
                    <a:pt x="79" y="71"/>
                    <a:pt x="80" y="71"/>
                  </a:cubicBezTo>
                  <a:cubicBezTo>
                    <a:pt x="79" y="70"/>
                    <a:pt x="78" y="66"/>
                    <a:pt x="79" y="66"/>
                  </a:cubicBezTo>
                  <a:cubicBezTo>
                    <a:pt x="78" y="66"/>
                    <a:pt x="81" y="66"/>
                    <a:pt x="81" y="66"/>
                  </a:cubicBezTo>
                  <a:cubicBezTo>
                    <a:pt x="81" y="65"/>
                    <a:pt x="79" y="64"/>
                    <a:pt x="80" y="64"/>
                  </a:cubicBezTo>
                  <a:cubicBezTo>
                    <a:pt x="81" y="62"/>
                    <a:pt x="87" y="66"/>
                    <a:pt x="82" y="60"/>
                  </a:cubicBezTo>
                  <a:cubicBezTo>
                    <a:pt x="91" y="60"/>
                    <a:pt x="85" y="58"/>
                    <a:pt x="87" y="55"/>
                  </a:cubicBezTo>
                  <a:cubicBezTo>
                    <a:pt x="93" y="52"/>
                    <a:pt x="98" y="44"/>
                    <a:pt x="91" y="40"/>
                  </a:cubicBezTo>
                  <a:close/>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5" name="Freeform 204"/>
            <p:cNvSpPr>
              <a:spLocks noChangeArrowheads="1"/>
            </p:cNvSpPr>
            <p:nvPr/>
          </p:nvSpPr>
          <p:spPr bwMode="auto">
            <a:xfrm>
              <a:off x="161925" y="296863"/>
              <a:ext cx="6350" cy="1"/>
            </a:xfrm>
            <a:custGeom>
              <a:avLst/>
              <a:gdLst>
                <a:gd name="T0" fmla="*/ 6350 w 2"/>
                <a:gd name="T1" fmla="*/ 0 h 1"/>
                <a:gd name="T2" fmla="*/ 6350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2" y="0"/>
                  </a:moveTo>
                  <a:cubicBezTo>
                    <a:pt x="1" y="0"/>
                    <a:pt x="0" y="0"/>
                    <a:pt x="2"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6" name="Freeform 206"/>
            <p:cNvSpPr>
              <a:spLocks noChangeArrowheads="1"/>
            </p:cNvSpPr>
            <p:nvPr/>
          </p:nvSpPr>
          <p:spPr bwMode="auto">
            <a:xfrm>
              <a:off x="244475" y="458788"/>
              <a:ext cx="3175" cy="4763"/>
            </a:xfrm>
            <a:custGeom>
              <a:avLst/>
              <a:gdLst>
                <a:gd name="T0" fmla="*/ 3175 w 1"/>
                <a:gd name="T1" fmla="*/ 0 h 1"/>
                <a:gd name="T2" fmla="*/ 0 w 1"/>
                <a:gd name="T3" fmla="*/ 4763 h 1"/>
                <a:gd name="T4" fmla="*/ 3175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1"/>
                    <a:pt x="1" y="1"/>
                    <a:pt x="0" y="1"/>
                  </a:cubicBezTo>
                  <a:cubicBezTo>
                    <a:pt x="0" y="1"/>
                    <a:pt x="0" y="0"/>
                    <a:pt x="1" y="0"/>
                  </a:cubicBezTo>
                  <a:close/>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7" name="Freeform 207"/>
            <p:cNvSpPr>
              <a:spLocks noChangeArrowheads="1"/>
            </p:cNvSpPr>
            <p:nvPr/>
          </p:nvSpPr>
          <p:spPr bwMode="auto">
            <a:xfrm>
              <a:off x="269875" y="477838"/>
              <a:ext cx="7938" cy="4763"/>
            </a:xfrm>
            <a:custGeom>
              <a:avLst/>
              <a:gdLst>
                <a:gd name="T0" fmla="*/ 0 w 2"/>
                <a:gd name="T1" fmla="*/ 0 h 1"/>
                <a:gd name="T2" fmla="*/ 0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2" y="1"/>
                    <a:pt x="1" y="1"/>
                    <a:pt x="0"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8" name="Freeform 208"/>
            <p:cNvSpPr>
              <a:spLocks noChangeArrowheads="1"/>
            </p:cNvSpPr>
            <p:nvPr/>
          </p:nvSpPr>
          <p:spPr bwMode="auto">
            <a:xfrm>
              <a:off x="277812" y="485775"/>
              <a:ext cx="4763" cy="3175"/>
            </a:xfrm>
            <a:custGeom>
              <a:avLst/>
              <a:gdLst>
                <a:gd name="T0" fmla="*/ 4763 w 1"/>
                <a:gd name="T1" fmla="*/ 0 h 1"/>
                <a:gd name="T2" fmla="*/ 4763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0" y="1"/>
                    <a:pt x="0" y="1"/>
                    <a:pt x="1"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9" name="Freeform 209"/>
            <p:cNvSpPr>
              <a:spLocks noChangeArrowheads="1"/>
            </p:cNvSpPr>
            <p:nvPr/>
          </p:nvSpPr>
          <p:spPr bwMode="auto">
            <a:xfrm>
              <a:off x="346075" y="233363"/>
              <a:ext cx="7938" cy="11113"/>
            </a:xfrm>
            <a:custGeom>
              <a:avLst/>
              <a:gdLst>
                <a:gd name="T0" fmla="*/ 0 w 2"/>
                <a:gd name="T1" fmla="*/ 0 h 3"/>
                <a:gd name="T2" fmla="*/ 0 w 2"/>
                <a:gd name="T3" fmla="*/ 0 h 3"/>
                <a:gd name="T4" fmla="*/ 0 60000 65536"/>
                <a:gd name="T5" fmla="*/ 0 60000 65536"/>
                <a:gd name="T6" fmla="*/ 0 w 2"/>
                <a:gd name="T7" fmla="*/ 0 h 3"/>
                <a:gd name="T8" fmla="*/ 2 w 2"/>
                <a:gd name="T9" fmla="*/ 3 h 3"/>
              </a:gdLst>
              <a:ahLst/>
              <a:cxnLst>
                <a:cxn ang="T4">
                  <a:pos x="T0" y="T1"/>
                </a:cxn>
                <a:cxn ang="T5">
                  <a:pos x="T2" y="T3"/>
                </a:cxn>
              </a:cxnLst>
              <a:rect l="T6" t="T7" r="T8" b="T9"/>
              <a:pathLst>
                <a:path w="2" h="3">
                  <a:moveTo>
                    <a:pt x="0" y="0"/>
                  </a:moveTo>
                  <a:cubicBezTo>
                    <a:pt x="2" y="3"/>
                    <a:pt x="0" y="0"/>
                    <a:pt x="0"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0" name="Freeform 210"/>
            <p:cNvSpPr>
              <a:spLocks noChangeArrowheads="1"/>
            </p:cNvSpPr>
            <p:nvPr/>
          </p:nvSpPr>
          <p:spPr bwMode="auto">
            <a:xfrm>
              <a:off x="346075" y="225425"/>
              <a:ext cx="11113" cy="1"/>
            </a:xfrm>
            <a:custGeom>
              <a:avLst/>
              <a:gdLst>
                <a:gd name="T0" fmla="*/ 0 w 3"/>
                <a:gd name="T1" fmla="*/ 0 h 1"/>
                <a:gd name="T2" fmla="*/ 0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0" y="0"/>
                  </a:moveTo>
                  <a:cubicBezTo>
                    <a:pt x="3" y="0"/>
                    <a:pt x="0" y="0"/>
                    <a:pt x="0"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1" name="Freeform 211"/>
            <p:cNvSpPr>
              <a:spLocks noChangeArrowheads="1"/>
            </p:cNvSpPr>
            <p:nvPr/>
          </p:nvSpPr>
          <p:spPr bwMode="auto">
            <a:xfrm>
              <a:off x="376237" y="225425"/>
              <a:ext cx="11113" cy="1"/>
            </a:xfrm>
            <a:custGeom>
              <a:avLst/>
              <a:gdLst>
                <a:gd name="T0" fmla="*/ 0 w 3"/>
                <a:gd name="T1" fmla="*/ 0 h 1"/>
                <a:gd name="T2" fmla="*/ 0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0" y="0"/>
                  </a:moveTo>
                  <a:cubicBezTo>
                    <a:pt x="3" y="0"/>
                    <a:pt x="1" y="0"/>
                    <a:pt x="0"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2" name="Freeform 212"/>
            <p:cNvSpPr>
              <a:spLocks noChangeArrowheads="1"/>
            </p:cNvSpPr>
            <p:nvPr/>
          </p:nvSpPr>
          <p:spPr bwMode="auto">
            <a:xfrm>
              <a:off x="360362" y="496888"/>
              <a:ext cx="1" cy="3175"/>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1"/>
                    <a:pt x="0" y="1"/>
                    <a:pt x="0"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3" name="Freeform 213"/>
            <p:cNvSpPr>
              <a:spLocks noChangeArrowheads="1"/>
            </p:cNvSpPr>
            <p:nvPr/>
          </p:nvSpPr>
          <p:spPr bwMode="auto">
            <a:xfrm>
              <a:off x="357187" y="508000"/>
              <a:ext cx="7938" cy="4763"/>
            </a:xfrm>
            <a:custGeom>
              <a:avLst/>
              <a:gdLst>
                <a:gd name="T0" fmla="*/ 3969 w 2"/>
                <a:gd name="T1" fmla="*/ 0 h 1"/>
                <a:gd name="T2" fmla="*/ 3969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1" y="0"/>
                  </a:moveTo>
                  <a:cubicBezTo>
                    <a:pt x="2" y="0"/>
                    <a:pt x="0" y="1"/>
                    <a:pt x="1"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4" name="Freeform 214"/>
            <p:cNvSpPr>
              <a:spLocks noChangeArrowheads="1"/>
            </p:cNvSpPr>
            <p:nvPr/>
          </p:nvSpPr>
          <p:spPr bwMode="auto">
            <a:xfrm>
              <a:off x="406400" y="247650"/>
              <a:ext cx="3175" cy="7938"/>
            </a:xfrm>
            <a:custGeom>
              <a:avLst/>
              <a:gdLst>
                <a:gd name="T0" fmla="*/ 3175 w 1"/>
                <a:gd name="T1" fmla="*/ 3969 h 2"/>
                <a:gd name="T2" fmla="*/ 3175 w 1"/>
                <a:gd name="T3" fmla="*/ 3969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1" y="1"/>
                  </a:moveTo>
                  <a:cubicBezTo>
                    <a:pt x="0" y="2"/>
                    <a:pt x="1" y="0"/>
                    <a:pt x="1" y="1"/>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5" name="Freeform 215"/>
            <p:cNvSpPr>
              <a:spLocks noChangeArrowheads="1"/>
            </p:cNvSpPr>
            <p:nvPr/>
          </p:nvSpPr>
          <p:spPr bwMode="auto">
            <a:xfrm>
              <a:off x="428625" y="263525"/>
              <a:ext cx="7938" cy="7938"/>
            </a:xfrm>
            <a:custGeom>
              <a:avLst/>
              <a:gdLst>
                <a:gd name="T0" fmla="*/ 7938 w 2"/>
                <a:gd name="T1" fmla="*/ 0 h 2"/>
                <a:gd name="T2" fmla="*/ 7938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2" y="0"/>
                  </a:moveTo>
                  <a:cubicBezTo>
                    <a:pt x="2" y="1"/>
                    <a:pt x="0" y="2"/>
                    <a:pt x="2"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6" name="Freeform 216"/>
            <p:cNvSpPr>
              <a:spLocks noChangeArrowheads="1"/>
            </p:cNvSpPr>
            <p:nvPr/>
          </p:nvSpPr>
          <p:spPr bwMode="auto">
            <a:xfrm>
              <a:off x="0" y="176213"/>
              <a:ext cx="25400" cy="23813"/>
            </a:xfrm>
            <a:custGeom>
              <a:avLst/>
              <a:gdLst>
                <a:gd name="T0" fmla="*/ 7257 w 7"/>
                <a:gd name="T1" fmla="*/ 3969 h 6"/>
                <a:gd name="T2" fmla="*/ 21771 w 7"/>
                <a:gd name="T3" fmla="*/ 7938 h 6"/>
                <a:gd name="T4" fmla="*/ 7257 w 7"/>
                <a:gd name="T5" fmla="*/ 3969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2" y="1"/>
                  </a:moveTo>
                  <a:cubicBezTo>
                    <a:pt x="0" y="0"/>
                    <a:pt x="7" y="3"/>
                    <a:pt x="6" y="2"/>
                  </a:cubicBezTo>
                  <a:cubicBezTo>
                    <a:pt x="5" y="2"/>
                    <a:pt x="2" y="6"/>
                    <a:pt x="2" y="1"/>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7" name="Freeform 217"/>
            <p:cNvSpPr>
              <a:spLocks noChangeArrowheads="1"/>
            </p:cNvSpPr>
            <p:nvPr/>
          </p:nvSpPr>
          <p:spPr bwMode="auto">
            <a:xfrm>
              <a:off x="60325" y="115888"/>
              <a:ext cx="11113" cy="7938"/>
            </a:xfrm>
            <a:custGeom>
              <a:avLst/>
              <a:gdLst>
                <a:gd name="T0" fmla="*/ 3704 w 3"/>
                <a:gd name="T1" fmla="*/ 0 h 2"/>
                <a:gd name="T2" fmla="*/ 7409 w 3"/>
                <a:gd name="T3" fmla="*/ 7938 h 2"/>
                <a:gd name="T4" fmla="*/ 3704 w 3"/>
                <a:gd name="T5" fmla="*/ 0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1" y="0"/>
                  </a:moveTo>
                  <a:cubicBezTo>
                    <a:pt x="3" y="0"/>
                    <a:pt x="2" y="2"/>
                    <a:pt x="2" y="2"/>
                  </a:cubicBezTo>
                  <a:cubicBezTo>
                    <a:pt x="0" y="2"/>
                    <a:pt x="1" y="0"/>
                    <a:pt x="1"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8" name="Freeform 218"/>
            <p:cNvSpPr>
              <a:spLocks noChangeArrowheads="1"/>
            </p:cNvSpPr>
            <p:nvPr/>
          </p:nvSpPr>
          <p:spPr bwMode="auto">
            <a:xfrm>
              <a:off x="41275" y="463550"/>
              <a:ext cx="14288" cy="22225"/>
            </a:xfrm>
            <a:custGeom>
              <a:avLst/>
              <a:gdLst>
                <a:gd name="T0" fmla="*/ 0 w 4"/>
                <a:gd name="T1" fmla="*/ 7408 h 6"/>
                <a:gd name="T2" fmla="*/ 14288 w 4"/>
                <a:gd name="T3" fmla="*/ 3704 h 6"/>
                <a:gd name="T4" fmla="*/ 0 w 4"/>
                <a:gd name="T5" fmla="*/ 7408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2"/>
                  </a:moveTo>
                  <a:cubicBezTo>
                    <a:pt x="1" y="2"/>
                    <a:pt x="2" y="0"/>
                    <a:pt x="4" y="1"/>
                  </a:cubicBezTo>
                  <a:cubicBezTo>
                    <a:pt x="3" y="3"/>
                    <a:pt x="1" y="6"/>
                    <a:pt x="0" y="2"/>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9" name="Freeform 219"/>
            <p:cNvSpPr>
              <a:spLocks noChangeArrowheads="1"/>
            </p:cNvSpPr>
            <p:nvPr/>
          </p:nvSpPr>
          <p:spPr bwMode="auto">
            <a:xfrm>
              <a:off x="44450" y="134938"/>
              <a:ext cx="98425" cy="101600"/>
            </a:xfrm>
            <a:custGeom>
              <a:avLst/>
              <a:gdLst>
                <a:gd name="T0" fmla="*/ 87068 w 26"/>
                <a:gd name="T1" fmla="*/ 26341 h 27"/>
                <a:gd name="T2" fmla="*/ 52998 w 26"/>
                <a:gd name="T3" fmla="*/ 11289 h 27"/>
                <a:gd name="T4" fmla="*/ 22713 w 26"/>
                <a:gd name="T5" fmla="*/ 60207 h 27"/>
                <a:gd name="T6" fmla="*/ 41641 w 26"/>
                <a:gd name="T7" fmla="*/ 86548 h 27"/>
                <a:gd name="T8" fmla="*/ 90854 w 26"/>
                <a:gd name="T9" fmla="*/ 82785 h 27"/>
                <a:gd name="T10" fmla="*/ 98425 w 26"/>
                <a:gd name="T11" fmla="*/ 45156 h 27"/>
                <a:gd name="T12" fmla="*/ 0 60000 65536"/>
                <a:gd name="T13" fmla="*/ 0 60000 65536"/>
                <a:gd name="T14" fmla="*/ 0 60000 65536"/>
                <a:gd name="T15" fmla="*/ 0 60000 65536"/>
                <a:gd name="T16" fmla="*/ 0 60000 65536"/>
                <a:gd name="T17" fmla="*/ 0 60000 65536"/>
                <a:gd name="T18" fmla="*/ 0 w 26"/>
                <a:gd name="T19" fmla="*/ 0 h 27"/>
                <a:gd name="T20" fmla="*/ 26 w 2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6" h="27">
                  <a:moveTo>
                    <a:pt x="23" y="7"/>
                  </a:moveTo>
                  <a:cubicBezTo>
                    <a:pt x="23" y="6"/>
                    <a:pt x="16" y="0"/>
                    <a:pt x="14" y="3"/>
                  </a:cubicBezTo>
                  <a:cubicBezTo>
                    <a:pt x="12" y="3"/>
                    <a:pt x="0" y="9"/>
                    <a:pt x="6" y="16"/>
                  </a:cubicBezTo>
                  <a:cubicBezTo>
                    <a:pt x="6" y="18"/>
                    <a:pt x="9" y="26"/>
                    <a:pt x="11" y="23"/>
                  </a:cubicBezTo>
                  <a:cubicBezTo>
                    <a:pt x="18" y="27"/>
                    <a:pt x="17" y="22"/>
                    <a:pt x="24" y="22"/>
                  </a:cubicBezTo>
                  <a:cubicBezTo>
                    <a:pt x="25" y="19"/>
                    <a:pt x="25" y="15"/>
                    <a:pt x="26" y="12"/>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0" name="Freeform 220"/>
            <p:cNvSpPr>
              <a:spLocks noChangeArrowheads="1"/>
            </p:cNvSpPr>
            <p:nvPr/>
          </p:nvSpPr>
          <p:spPr bwMode="auto">
            <a:xfrm>
              <a:off x="49212" y="260350"/>
              <a:ext cx="44450" cy="17463"/>
            </a:xfrm>
            <a:custGeom>
              <a:avLst/>
              <a:gdLst>
                <a:gd name="T0" fmla="*/ 18521 w 12"/>
                <a:gd name="T1" fmla="*/ 0 h 5"/>
                <a:gd name="T2" fmla="*/ 40746 w 12"/>
                <a:gd name="T3" fmla="*/ 10478 h 5"/>
                <a:gd name="T4" fmla="*/ 18521 w 12"/>
                <a:gd name="T5" fmla="*/ 0 h 5"/>
                <a:gd name="T6" fmla="*/ 0 60000 65536"/>
                <a:gd name="T7" fmla="*/ 0 60000 65536"/>
                <a:gd name="T8" fmla="*/ 0 60000 65536"/>
                <a:gd name="T9" fmla="*/ 0 w 12"/>
                <a:gd name="T10" fmla="*/ 0 h 5"/>
                <a:gd name="T11" fmla="*/ 12 w 12"/>
                <a:gd name="T12" fmla="*/ 5 h 5"/>
              </a:gdLst>
              <a:ahLst/>
              <a:cxnLst>
                <a:cxn ang="T6">
                  <a:pos x="T0" y="T1"/>
                </a:cxn>
                <a:cxn ang="T7">
                  <a:pos x="T2" y="T3"/>
                </a:cxn>
                <a:cxn ang="T8">
                  <a:pos x="T4" y="T5"/>
                </a:cxn>
              </a:cxnLst>
              <a:rect l="T9" t="T10" r="T11" b="T12"/>
              <a:pathLst>
                <a:path w="12" h="5">
                  <a:moveTo>
                    <a:pt x="5" y="0"/>
                  </a:moveTo>
                  <a:cubicBezTo>
                    <a:pt x="7" y="0"/>
                    <a:pt x="9" y="1"/>
                    <a:pt x="11" y="3"/>
                  </a:cubicBezTo>
                  <a:cubicBezTo>
                    <a:pt x="12" y="5"/>
                    <a:pt x="0" y="1"/>
                    <a:pt x="5"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1" name="Freeform 221"/>
            <p:cNvSpPr>
              <a:spLocks noChangeArrowheads="1"/>
            </p:cNvSpPr>
            <p:nvPr/>
          </p:nvSpPr>
          <p:spPr bwMode="auto">
            <a:xfrm>
              <a:off x="71437" y="282575"/>
              <a:ext cx="11113" cy="11113"/>
            </a:xfrm>
            <a:custGeom>
              <a:avLst/>
              <a:gdLst>
                <a:gd name="T0" fmla="*/ 0 w 3"/>
                <a:gd name="T1" fmla="*/ 0 h 3"/>
                <a:gd name="T2" fmla="*/ 11113 w 3"/>
                <a:gd name="T3" fmla="*/ 7409 h 3"/>
                <a:gd name="T4" fmla="*/ 0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0"/>
                  </a:moveTo>
                  <a:cubicBezTo>
                    <a:pt x="0" y="0"/>
                    <a:pt x="3" y="0"/>
                    <a:pt x="3" y="2"/>
                  </a:cubicBezTo>
                  <a:cubicBezTo>
                    <a:pt x="0" y="3"/>
                    <a:pt x="0" y="2"/>
                    <a:pt x="0"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2" name="Freeform 222"/>
            <p:cNvSpPr>
              <a:spLocks noChangeArrowheads="1"/>
            </p:cNvSpPr>
            <p:nvPr/>
          </p:nvSpPr>
          <p:spPr bwMode="auto">
            <a:xfrm>
              <a:off x="82550" y="7938"/>
              <a:ext cx="19050" cy="14288"/>
            </a:xfrm>
            <a:custGeom>
              <a:avLst/>
              <a:gdLst>
                <a:gd name="T0" fmla="*/ 7620 w 5"/>
                <a:gd name="T1" fmla="*/ 0 h 4"/>
                <a:gd name="T2" fmla="*/ 19050 w 5"/>
                <a:gd name="T3" fmla="*/ 14288 h 4"/>
                <a:gd name="T4" fmla="*/ 7620 w 5"/>
                <a:gd name="T5" fmla="*/ 0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2" y="0"/>
                  </a:moveTo>
                  <a:cubicBezTo>
                    <a:pt x="4" y="0"/>
                    <a:pt x="5" y="3"/>
                    <a:pt x="5" y="4"/>
                  </a:cubicBezTo>
                  <a:cubicBezTo>
                    <a:pt x="4" y="4"/>
                    <a:pt x="0" y="0"/>
                    <a:pt x="2"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3" name="Freeform 223"/>
            <p:cNvSpPr>
              <a:spLocks noChangeArrowheads="1"/>
            </p:cNvSpPr>
            <p:nvPr/>
          </p:nvSpPr>
          <p:spPr bwMode="auto">
            <a:xfrm>
              <a:off x="66675" y="496888"/>
              <a:ext cx="12700" cy="15875"/>
            </a:xfrm>
            <a:custGeom>
              <a:avLst/>
              <a:gdLst>
                <a:gd name="T0" fmla="*/ 0 w 3"/>
                <a:gd name="T1" fmla="*/ 7938 h 4"/>
                <a:gd name="T2" fmla="*/ 12700 w 3"/>
                <a:gd name="T3" fmla="*/ 0 h 4"/>
                <a:gd name="T4" fmla="*/ 0 w 3"/>
                <a:gd name="T5" fmla="*/ 7938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0" y="2"/>
                  </a:moveTo>
                  <a:cubicBezTo>
                    <a:pt x="0" y="3"/>
                    <a:pt x="1" y="0"/>
                    <a:pt x="3" y="0"/>
                  </a:cubicBezTo>
                  <a:cubicBezTo>
                    <a:pt x="2" y="4"/>
                    <a:pt x="1" y="2"/>
                    <a:pt x="0" y="2"/>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4" name="Freeform 224"/>
            <p:cNvSpPr>
              <a:spLocks noChangeArrowheads="1"/>
            </p:cNvSpPr>
            <p:nvPr/>
          </p:nvSpPr>
          <p:spPr bwMode="auto">
            <a:xfrm>
              <a:off x="85725" y="244475"/>
              <a:ext cx="11113" cy="11113"/>
            </a:xfrm>
            <a:custGeom>
              <a:avLst/>
              <a:gdLst>
                <a:gd name="T0" fmla="*/ 0 w 3"/>
                <a:gd name="T1" fmla="*/ 0 h 3"/>
                <a:gd name="T2" fmla="*/ 11113 w 3"/>
                <a:gd name="T3" fmla="*/ 3704 h 3"/>
                <a:gd name="T4" fmla="*/ 0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0"/>
                  </a:moveTo>
                  <a:cubicBezTo>
                    <a:pt x="0" y="0"/>
                    <a:pt x="2" y="0"/>
                    <a:pt x="3" y="1"/>
                  </a:cubicBezTo>
                  <a:cubicBezTo>
                    <a:pt x="3" y="3"/>
                    <a:pt x="0" y="1"/>
                    <a:pt x="0"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5" name="Freeform 225"/>
            <p:cNvSpPr>
              <a:spLocks noChangeArrowheads="1"/>
            </p:cNvSpPr>
            <p:nvPr/>
          </p:nvSpPr>
          <p:spPr bwMode="auto">
            <a:xfrm>
              <a:off x="90487" y="271463"/>
              <a:ext cx="33338" cy="11113"/>
            </a:xfrm>
            <a:custGeom>
              <a:avLst/>
              <a:gdLst>
                <a:gd name="T0" fmla="*/ 22225 w 9"/>
                <a:gd name="T1" fmla="*/ 0 h 3"/>
                <a:gd name="T2" fmla="*/ 33338 w 9"/>
                <a:gd name="T3" fmla="*/ 11113 h 3"/>
                <a:gd name="T4" fmla="*/ 3704 w 9"/>
                <a:gd name="T5" fmla="*/ 0 h 3"/>
                <a:gd name="T6" fmla="*/ 22225 w 9"/>
                <a:gd name="T7" fmla="*/ 0 h 3"/>
                <a:gd name="T8" fmla="*/ 0 60000 65536"/>
                <a:gd name="T9" fmla="*/ 0 60000 65536"/>
                <a:gd name="T10" fmla="*/ 0 60000 65536"/>
                <a:gd name="T11" fmla="*/ 0 60000 65536"/>
                <a:gd name="T12" fmla="*/ 0 w 9"/>
                <a:gd name="T13" fmla="*/ 0 h 3"/>
                <a:gd name="T14" fmla="*/ 9 w 9"/>
                <a:gd name="T15" fmla="*/ 3 h 3"/>
              </a:gdLst>
              <a:ahLst/>
              <a:cxnLst>
                <a:cxn ang="T8">
                  <a:pos x="T0" y="T1"/>
                </a:cxn>
                <a:cxn ang="T9">
                  <a:pos x="T2" y="T3"/>
                </a:cxn>
                <a:cxn ang="T10">
                  <a:pos x="T4" y="T5"/>
                </a:cxn>
                <a:cxn ang="T11">
                  <a:pos x="T6" y="T7"/>
                </a:cxn>
              </a:cxnLst>
              <a:rect l="T12" t="T13" r="T14" b="T15"/>
              <a:pathLst>
                <a:path w="9" h="3">
                  <a:moveTo>
                    <a:pt x="6" y="0"/>
                  </a:moveTo>
                  <a:cubicBezTo>
                    <a:pt x="5" y="0"/>
                    <a:pt x="9" y="2"/>
                    <a:pt x="9" y="3"/>
                  </a:cubicBezTo>
                  <a:cubicBezTo>
                    <a:pt x="8" y="3"/>
                    <a:pt x="0" y="2"/>
                    <a:pt x="1" y="0"/>
                  </a:cubicBezTo>
                  <a:cubicBezTo>
                    <a:pt x="3" y="0"/>
                    <a:pt x="4" y="0"/>
                    <a:pt x="6"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6" name="Freeform 226"/>
            <p:cNvSpPr>
              <a:spLocks noChangeArrowheads="1"/>
            </p:cNvSpPr>
            <p:nvPr/>
          </p:nvSpPr>
          <p:spPr bwMode="auto">
            <a:xfrm>
              <a:off x="82550" y="452438"/>
              <a:ext cx="26988" cy="3175"/>
            </a:xfrm>
            <a:custGeom>
              <a:avLst/>
              <a:gdLst>
                <a:gd name="T0" fmla="*/ 11566 w 7"/>
                <a:gd name="T1" fmla="*/ 0 h 1"/>
                <a:gd name="T2" fmla="*/ 15422 w 7"/>
                <a:gd name="T3" fmla="*/ 3175 h 1"/>
                <a:gd name="T4" fmla="*/ 11566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3" y="0"/>
                  </a:moveTo>
                  <a:cubicBezTo>
                    <a:pt x="4" y="0"/>
                    <a:pt x="7" y="0"/>
                    <a:pt x="4" y="1"/>
                  </a:cubicBezTo>
                  <a:cubicBezTo>
                    <a:pt x="0" y="1"/>
                    <a:pt x="3" y="1"/>
                    <a:pt x="3"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7" name="Freeform 227"/>
            <p:cNvSpPr>
              <a:spLocks noChangeArrowheads="1"/>
            </p:cNvSpPr>
            <p:nvPr/>
          </p:nvSpPr>
          <p:spPr bwMode="auto">
            <a:xfrm>
              <a:off x="138112" y="60325"/>
              <a:ext cx="19050" cy="11113"/>
            </a:xfrm>
            <a:custGeom>
              <a:avLst/>
              <a:gdLst>
                <a:gd name="T0" fmla="*/ 7620 w 5"/>
                <a:gd name="T1" fmla="*/ 0 h 3"/>
                <a:gd name="T2" fmla="*/ 7620 w 5"/>
                <a:gd name="T3" fmla="*/ 11113 h 3"/>
                <a:gd name="T4" fmla="*/ 7620 w 5"/>
                <a:gd name="T5" fmla="*/ 0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2" y="0"/>
                  </a:moveTo>
                  <a:cubicBezTo>
                    <a:pt x="2" y="1"/>
                    <a:pt x="5" y="1"/>
                    <a:pt x="2" y="3"/>
                  </a:cubicBezTo>
                  <a:cubicBezTo>
                    <a:pt x="0" y="3"/>
                    <a:pt x="1" y="1"/>
                    <a:pt x="2"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8" name="Freeform 228"/>
            <p:cNvSpPr>
              <a:spLocks noChangeArrowheads="1"/>
            </p:cNvSpPr>
            <p:nvPr/>
          </p:nvSpPr>
          <p:spPr bwMode="auto">
            <a:xfrm>
              <a:off x="138112" y="338138"/>
              <a:ext cx="12700" cy="12700"/>
            </a:xfrm>
            <a:custGeom>
              <a:avLst/>
              <a:gdLst>
                <a:gd name="T0" fmla="*/ 4233 w 3"/>
                <a:gd name="T1" fmla="*/ 8467 h 3"/>
                <a:gd name="T2" fmla="*/ 12700 w 3"/>
                <a:gd name="T3" fmla="*/ 0 h 3"/>
                <a:gd name="T4" fmla="*/ 8467 w 3"/>
                <a:gd name="T5" fmla="*/ 12700 h 3"/>
                <a:gd name="T6" fmla="*/ 4233 w 3"/>
                <a:gd name="T7" fmla="*/ 846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2"/>
                  </a:moveTo>
                  <a:cubicBezTo>
                    <a:pt x="0" y="1"/>
                    <a:pt x="3" y="0"/>
                    <a:pt x="3" y="0"/>
                  </a:cubicBezTo>
                  <a:cubicBezTo>
                    <a:pt x="3" y="0"/>
                    <a:pt x="3" y="3"/>
                    <a:pt x="2" y="3"/>
                  </a:cubicBezTo>
                  <a:cubicBezTo>
                    <a:pt x="1" y="3"/>
                    <a:pt x="0" y="3"/>
                    <a:pt x="1" y="2"/>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9" name="Freeform 229"/>
            <p:cNvSpPr>
              <a:spLocks noChangeArrowheads="1"/>
            </p:cNvSpPr>
            <p:nvPr/>
          </p:nvSpPr>
          <p:spPr bwMode="auto">
            <a:xfrm>
              <a:off x="127000" y="428625"/>
              <a:ext cx="53975" cy="19050"/>
            </a:xfrm>
            <a:custGeom>
              <a:avLst/>
              <a:gdLst>
                <a:gd name="T0" fmla="*/ 15421 w 14"/>
                <a:gd name="T1" fmla="*/ 0 h 5"/>
                <a:gd name="T2" fmla="*/ 38554 w 14"/>
                <a:gd name="T3" fmla="*/ 0 h 5"/>
                <a:gd name="T4" fmla="*/ 15421 w 14"/>
                <a:gd name="T5" fmla="*/ 0 h 5"/>
                <a:gd name="T6" fmla="*/ 0 60000 65536"/>
                <a:gd name="T7" fmla="*/ 0 60000 65536"/>
                <a:gd name="T8" fmla="*/ 0 60000 65536"/>
                <a:gd name="T9" fmla="*/ 0 w 14"/>
                <a:gd name="T10" fmla="*/ 0 h 5"/>
                <a:gd name="T11" fmla="*/ 14 w 14"/>
                <a:gd name="T12" fmla="*/ 5 h 5"/>
              </a:gdLst>
              <a:ahLst/>
              <a:cxnLst>
                <a:cxn ang="T6">
                  <a:pos x="T0" y="T1"/>
                </a:cxn>
                <a:cxn ang="T7">
                  <a:pos x="T2" y="T3"/>
                </a:cxn>
                <a:cxn ang="T8">
                  <a:pos x="T4" y="T5"/>
                </a:cxn>
              </a:cxnLst>
              <a:rect l="T9" t="T10" r="T11" b="T12"/>
              <a:pathLst>
                <a:path w="14" h="5">
                  <a:moveTo>
                    <a:pt x="4" y="0"/>
                  </a:moveTo>
                  <a:cubicBezTo>
                    <a:pt x="5" y="0"/>
                    <a:pt x="11" y="0"/>
                    <a:pt x="10" y="0"/>
                  </a:cubicBezTo>
                  <a:cubicBezTo>
                    <a:pt x="14" y="5"/>
                    <a:pt x="0" y="1"/>
                    <a:pt x="4"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40" name="Freeform 230"/>
            <p:cNvSpPr>
              <a:spLocks noChangeArrowheads="1"/>
            </p:cNvSpPr>
            <p:nvPr/>
          </p:nvSpPr>
          <p:spPr bwMode="auto">
            <a:xfrm>
              <a:off x="142875" y="180975"/>
              <a:ext cx="66675" cy="44450"/>
            </a:xfrm>
            <a:custGeom>
              <a:avLst/>
              <a:gdLst>
                <a:gd name="T0" fmla="*/ 18521 w 18"/>
                <a:gd name="T1" fmla="*/ 11113 h 12"/>
                <a:gd name="T2" fmla="*/ 51858 w 18"/>
                <a:gd name="T3" fmla="*/ 3704 h 12"/>
                <a:gd name="T4" fmla="*/ 51858 w 18"/>
                <a:gd name="T5" fmla="*/ 37042 h 12"/>
                <a:gd name="T6" fmla="*/ 18521 w 18"/>
                <a:gd name="T7" fmla="*/ 11113 h 12"/>
                <a:gd name="T8" fmla="*/ 0 60000 65536"/>
                <a:gd name="T9" fmla="*/ 0 60000 65536"/>
                <a:gd name="T10" fmla="*/ 0 60000 65536"/>
                <a:gd name="T11" fmla="*/ 0 60000 65536"/>
                <a:gd name="T12" fmla="*/ 0 w 18"/>
                <a:gd name="T13" fmla="*/ 0 h 12"/>
                <a:gd name="T14" fmla="*/ 18 w 18"/>
                <a:gd name="T15" fmla="*/ 12 h 12"/>
              </a:gdLst>
              <a:ahLst/>
              <a:cxnLst>
                <a:cxn ang="T8">
                  <a:pos x="T0" y="T1"/>
                </a:cxn>
                <a:cxn ang="T9">
                  <a:pos x="T2" y="T3"/>
                </a:cxn>
                <a:cxn ang="T10">
                  <a:pos x="T4" y="T5"/>
                </a:cxn>
                <a:cxn ang="T11">
                  <a:pos x="T6" y="T7"/>
                </a:cxn>
              </a:cxnLst>
              <a:rect l="T12" t="T13" r="T14" b="T15"/>
              <a:pathLst>
                <a:path w="18" h="12">
                  <a:moveTo>
                    <a:pt x="5" y="3"/>
                  </a:moveTo>
                  <a:cubicBezTo>
                    <a:pt x="4" y="2"/>
                    <a:pt x="12" y="0"/>
                    <a:pt x="14" y="1"/>
                  </a:cubicBezTo>
                  <a:cubicBezTo>
                    <a:pt x="18" y="3"/>
                    <a:pt x="18" y="8"/>
                    <a:pt x="14" y="10"/>
                  </a:cubicBezTo>
                  <a:cubicBezTo>
                    <a:pt x="15" y="11"/>
                    <a:pt x="0" y="12"/>
                    <a:pt x="5" y="3"/>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41" name="Freeform 231"/>
            <p:cNvSpPr>
              <a:spLocks noChangeArrowheads="1"/>
            </p:cNvSpPr>
            <p:nvPr/>
          </p:nvSpPr>
          <p:spPr bwMode="auto">
            <a:xfrm>
              <a:off x="173037" y="128588"/>
              <a:ext cx="30163" cy="28575"/>
            </a:xfrm>
            <a:custGeom>
              <a:avLst/>
              <a:gdLst>
                <a:gd name="T0" fmla="*/ 3770 w 8"/>
                <a:gd name="T1" fmla="*/ 0 h 8"/>
                <a:gd name="T2" fmla="*/ 26393 w 8"/>
                <a:gd name="T3" fmla="*/ 28575 h 8"/>
                <a:gd name="T4" fmla="*/ 3770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1" y="0"/>
                  </a:moveTo>
                  <a:cubicBezTo>
                    <a:pt x="3" y="1"/>
                    <a:pt x="8" y="6"/>
                    <a:pt x="7" y="8"/>
                  </a:cubicBezTo>
                  <a:cubicBezTo>
                    <a:pt x="4" y="7"/>
                    <a:pt x="0" y="3"/>
                    <a:pt x="1"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42" name="Freeform 232"/>
            <p:cNvSpPr>
              <a:spLocks noChangeArrowheads="1"/>
            </p:cNvSpPr>
            <p:nvPr/>
          </p:nvSpPr>
          <p:spPr bwMode="auto">
            <a:xfrm>
              <a:off x="173037" y="477838"/>
              <a:ext cx="25400" cy="15875"/>
            </a:xfrm>
            <a:custGeom>
              <a:avLst/>
              <a:gdLst>
                <a:gd name="T0" fmla="*/ 10886 w 7"/>
                <a:gd name="T1" fmla="*/ 0 h 4"/>
                <a:gd name="T2" fmla="*/ 21771 w 7"/>
                <a:gd name="T3" fmla="*/ 3969 h 4"/>
                <a:gd name="T4" fmla="*/ 10886 w 7"/>
                <a:gd name="T5" fmla="*/ 0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3" y="0"/>
                  </a:moveTo>
                  <a:cubicBezTo>
                    <a:pt x="4" y="0"/>
                    <a:pt x="5" y="0"/>
                    <a:pt x="6" y="1"/>
                  </a:cubicBezTo>
                  <a:cubicBezTo>
                    <a:pt x="7" y="4"/>
                    <a:pt x="0" y="0"/>
                    <a:pt x="3"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43" name="Freeform 233"/>
            <p:cNvSpPr>
              <a:spLocks noChangeArrowheads="1"/>
            </p:cNvSpPr>
            <p:nvPr/>
          </p:nvSpPr>
          <p:spPr bwMode="auto">
            <a:xfrm>
              <a:off x="214312" y="180975"/>
              <a:ext cx="11113" cy="11113"/>
            </a:xfrm>
            <a:custGeom>
              <a:avLst/>
              <a:gdLst>
                <a:gd name="T0" fmla="*/ 3704 w 3"/>
                <a:gd name="T1" fmla="*/ 0 h 3"/>
                <a:gd name="T2" fmla="*/ 11113 w 3"/>
                <a:gd name="T3" fmla="*/ 7409 h 3"/>
                <a:gd name="T4" fmla="*/ 7409 w 3"/>
                <a:gd name="T5" fmla="*/ 11113 h 3"/>
                <a:gd name="T6" fmla="*/ 3704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0"/>
                  </a:moveTo>
                  <a:cubicBezTo>
                    <a:pt x="2" y="0"/>
                    <a:pt x="3" y="1"/>
                    <a:pt x="3" y="2"/>
                  </a:cubicBezTo>
                  <a:cubicBezTo>
                    <a:pt x="2" y="2"/>
                    <a:pt x="2" y="2"/>
                    <a:pt x="2" y="3"/>
                  </a:cubicBezTo>
                  <a:cubicBezTo>
                    <a:pt x="1" y="3"/>
                    <a:pt x="0" y="0"/>
                    <a:pt x="1"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44" name="Freeform 234"/>
            <p:cNvSpPr>
              <a:spLocks noChangeArrowheads="1"/>
            </p:cNvSpPr>
            <p:nvPr/>
          </p:nvSpPr>
          <p:spPr bwMode="auto">
            <a:xfrm>
              <a:off x="236537" y="0"/>
              <a:ext cx="11113" cy="19050"/>
            </a:xfrm>
            <a:custGeom>
              <a:avLst/>
              <a:gdLst>
                <a:gd name="T0" fmla="*/ 0 w 3"/>
                <a:gd name="T1" fmla="*/ 3810 h 5"/>
                <a:gd name="T2" fmla="*/ 7409 w 3"/>
                <a:gd name="T3" fmla="*/ 19050 h 5"/>
                <a:gd name="T4" fmla="*/ 0 w 3"/>
                <a:gd name="T5" fmla="*/ 3810 h 5"/>
                <a:gd name="T6" fmla="*/ 0 60000 65536"/>
                <a:gd name="T7" fmla="*/ 0 60000 65536"/>
                <a:gd name="T8" fmla="*/ 0 60000 65536"/>
                <a:gd name="T9" fmla="*/ 0 w 3"/>
                <a:gd name="T10" fmla="*/ 0 h 5"/>
                <a:gd name="T11" fmla="*/ 3 w 3"/>
                <a:gd name="T12" fmla="*/ 5 h 5"/>
              </a:gdLst>
              <a:ahLst/>
              <a:cxnLst>
                <a:cxn ang="T6">
                  <a:pos x="T0" y="T1"/>
                </a:cxn>
                <a:cxn ang="T7">
                  <a:pos x="T2" y="T3"/>
                </a:cxn>
                <a:cxn ang="T8">
                  <a:pos x="T4" y="T5"/>
                </a:cxn>
              </a:cxnLst>
              <a:rect l="T9" t="T10" r="T11" b="T12"/>
              <a:pathLst>
                <a:path w="3" h="5">
                  <a:moveTo>
                    <a:pt x="0" y="1"/>
                  </a:moveTo>
                  <a:cubicBezTo>
                    <a:pt x="2" y="0"/>
                    <a:pt x="3" y="4"/>
                    <a:pt x="2" y="5"/>
                  </a:cubicBezTo>
                  <a:cubicBezTo>
                    <a:pt x="0" y="4"/>
                    <a:pt x="0" y="3"/>
                    <a:pt x="0" y="1"/>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45" name="Freeform 235"/>
            <p:cNvSpPr>
              <a:spLocks noChangeArrowheads="1"/>
            </p:cNvSpPr>
            <p:nvPr/>
          </p:nvSpPr>
          <p:spPr bwMode="auto">
            <a:xfrm>
              <a:off x="209550" y="493713"/>
              <a:ext cx="15875" cy="14288"/>
            </a:xfrm>
            <a:custGeom>
              <a:avLst/>
              <a:gdLst>
                <a:gd name="T0" fmla="*/ 11906 w 4"/>
                <a:gd name="T1" fmla="*/ 3572 h 4"/>
                <a:gd name="T2" fmla="*/ 11906 w 4"/>
                <a:gd name="T3" fmla="*/ 14288 h 4"/>
                <a:gd name="T4" fmla="*/ 11906 w 4"/>
                <a:gd name="T5" fmla="*/ 3572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3" y="1"/>
                  </a:moveTo>
                  <a:cubicBezTo>
                    <a:pt x="4" y="2"/>
                    <a:pt x="4" y="3"/>
                    <a:pt x="3" y="4"/>
                  </a:cubicBezTo>
                  <a:cubicBezTo>
                    <a:pt x="0" y="4"/>
                    <a:pt x="4" y="0"/>
                    <a:pt x="3" y="1"/>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46" name="Freeform 236"/>
            <p:cNvSpPr>
              <a:spLocks noChangeArrowheads="1"/>
            </p:cNvSpPr>
            <p:nvPr/>
          </p:nvSpPr>
          <p:spPr bwMode="auto">
            <a:xfrm>
              <a:off x="217487" y="488950"/>
              <a:ext cx="46038" cy="11113"/>
            </a:xfrm>
            <a:custGeom>
              <a:avLst/>
              <a:gdLst>
                <a:gd name="T0" fmla="*/ 11510 w 12"/>
                <a:gd name="T1" fmla="*/ 3704 h 3"/>
                <a:gd name="T2" fmla="*/ 23019 w 12"/>
                <a:gd name="T3" fmla="*/ 0 h 3"/>
                <a:gd name="T4" fmla="*/ 11510 w 12"/>
                <a:gd name="T5" fmla="*/ 3704 h 3"/>
                <a:gd name="T6" fmla="*/ 0 60000 65536"/>
                <a:gd name="T7" fmla="*/ 0 60000 65536"/>
                <a:gd name="T8" fmla="*/ 0 60000 65536"/>
                <a:gd name="T9" fmla="*/ 0 w 12"/>
                <a:gd name="T10" fmla="*/ 0 h 3"/>
                <a:gd name="T11" fmla="*/ 12 w 12"/>
                <a:gd name="T12" fmla="*/ 3 h 3"/>
              </a:gdLst>
              <a:ahLst/>
              <a:cxnLst>
                <a:cxn ang="T6">
                  <a:pos x="T0" y="T1"/>
                </a:cxn>
                <a:cxn ang="T7">
                  <a:pos x="T2" y="T3"/>
                </a:cxn>
                <a:cxn ang="T8">
                  <a:pos x="T4" y="T5"/>
                </a:cxn>
              </a:cxnLst>
              <a:rect l="T9" t="T10" r="T11" b="T12"/>
              <a:pathLst>
                <a:path w="12" h="3">
                  <a:moveTo>
                    <a:pt x="3" y="1"/>
                  </a:moveTo>
                  <a:cubicBezTo>
                    <a:pt x="3" y="0"/>
                    <a:pt x="6" y="0"/>
                    <a:pt x="6" y="0"/>
                  </a:cubicBezTo>
                  <a:cubicBezTo>
                    <a:pt x="12" y="3"/>
                    <a:pt x="0" y="0"/>
                    <a:pt x="3" y="1"/>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47" name="Freeform 237"/>
            <p:cNvSpPr>
              <a:spLocks noChangeArrowheads="1"/>
            </p:cNvSpPr>
            <p:nvPr/>
          </p:nvSpPr>
          <p:spPr bwMode="auto">
            <a:xfrm>
              <a:off x="217487" y="681038"/>
              <a:ext cx="34925" cy="30163"/>
            </a:xfrm>
            <a:custGeom>
              <a:avLst/>
              <a:gdLst>
                <a:gd name="T0" fmla="*/ 3881 w 9"/>
                <a:gd name="T1" fmla="*/ 15082 h 8"/>
                <a:gd name="T2" fmla="*/ 19403 w 9"/>
                <a:gd name="T3" fmla="*/ 11311 h 8"/>
                <a:gd name="T4" fmla="*/ 27164 w 9"/>
                <a:gd name="T5" fmla="*/ 0 h 8"/>
                <a:gd name="T6" fmla="*/ 3881 w 9"/>
                <a:gd name="T7" fmla="*/ 15082 h 8"/>
                <a:gd name="T8" fmla="*/ 0 60000 65536"/>
                <a:gd name="T9" fmla="*/ 0 60000 65536"/>
                <a:gd name="T10" fmla="*/ 0 60000 65536"/>
                <a:gd name="T11" fmla="*/ 0 60000 65536"/>
                <a:gd name="T12" fmla="*/ 0 w 9"/>
                <a:gd name="T13" fmla="*/ 0 h 8"/>
                <a:gd name="T14" fmla="*/ 9 w 9"/>
                <a:gd name="T15" fmla="*/ 8 h 8"/>
              </a:gdLst>
              <a:ahLst/>
              <a:cxnLst>
                <a:cxn ang="T8">
                  <a:pos x="T0" y="T1"/>
                </a:cxn>
                <a:cxn ang="T9">
                  <a:pos x="T2" y="T3"/>
                </a:cxn>
                <a:cxn ang="T10">
                  <a:pos x="T4" y="T5"/>
                </a:cxn>
                <a:cxn ang="T11">
                  <a:pos x="T6" y="T7"/>
                </a:cxn>
              </a:cxnLst>
              <a:rect l="T12" t="T13" r="T14" b="T15"/>
              <a:pathLst>
                <a:path w="9" h="8">
                  <a:moveTo>
                    <a:pt x="1" y="4"/>
                  </a:moveTo>
                  <a:cubicBezTo>
                    <a:pt x="4" y="4"/>
                    <a:pt x="0" y="2"/>
                    <a:pt x="5" y="3"/>
                  </a:cubicBezTo>
                  <a:cubicBezTo>
                    <a:pt x="5" y="2"/>
                    <a:pt x="4" y="0"/>
                    <a:pt x="7" y="0"/>
                  </a:cubicBezTo>
                  <a:cubicBezTo>
                    <a:pt x="9" y="4"/>
                    <a:pt x="2" y="8"/>
                    <a:pt x="1" y="4"/>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48" name="Freeform 238"/>
            <p:cNvSpPr>
              <a:spLocks noChangeArrowheads="1"/>
            </p:cNvSpPr>
            <p:nvPr/>
          </p:nvSpPr>
          <p:spPr bwMode="auto">
            <a:xfrm>
              <a:off x="228600" y="584200"/>
              <a:ext cx="30163" cy="41275"/>
            </a:xfrm>
            <a:custGeom>
              <a:avLst/>
              <a:gdLst>
                <a:gd name="T0" fmla="*/ 0 w 8"/>
                <a:gd name="T1" fmla="*/ 18761 h 11"/>
                <a:gd name="T2" fmla="*/ 26393 w 8"/>
                <a:gd name="T3" fmla="*/ 0 h 11"/>
                <a:gd name="T4" fmla="*/ 0 w 8"/>
                <a:gd name="T5" fmla="*/ 18761 h 11"/>
                <a:gd name="T6" fmla="*/ 0 60000 65536"/>
                <a:gd name="T7" fmla="*/ 0 60000 65536"/>
                <a:gd name="T8" fmla="*/ 0 60000 65536"/>
                <a:gd name="T9" fmla="*/ 0 w 8"/>
                <a:gd name="T10" fmla="*/ 0 h 11"/>
                <a:gd name="T11" fmla="*/ 8 w 8"/>
                <a:gd name="T12" fmla="*/ 11 h 11"/>
              </a:gdLst>
              <a:ahLst/>
              <a:cxnLst>
                <a:cxn ang="T6">
                  <a:pos x="T0" y="T1"/>
                </a:cxn>
                <a:cxn ang="T7">
                  <a:pos x="T2" y="T3"/>
                </a:cxn>
                <a:cxn ang="T8">
                  <a:pos x="T4" y="T5"/>
                </a:cxn>
              </a:cxnLst>
              <a:rect l="T9" t="T10" r="T11" b="T12"/>
              <a:pathLst>
                <a:path w="8" h="11">
                  <a:moveTo>
                    <a:pt x="0" y="5"/>
                  </a:moveTo>
                  <a:cubicBezTo>
                    <a:pt x="0" y="4"/>
                    <a:pt x="7" y="0"/>
                    <a:pt x="7" y="0"/>
                  </a:cubicBezTo>
                  <a:cubicBezTo>
                    <a:pt x="8" y="2"/>
                    <a:pt x="2" y="11"/>
                    <a:pt x="0" y="5"/>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49" name="Freeform 239"/>
            <p:cNvSpPr>
              <a:spLocks noChangeArrowheads="1"/>
            </p:cNvSpPr>
            <p:nvPr/>
          </p:nvSpPr>
          <p:spPr bwMode="auto">
            <a:xfrm>
              <a:off x="296862" y="200025"/>
              <a:ext cx="11113" cy="6350"/>
            </a:xfrm>
            <a:custGeom>
              <a:avLst/>
              <a:gdLst>
                <a:gd name="T0" fmla="*/ 3704 w 3"/>
                <a:gd name="T1" fmla="*/ 0 h 2"/>
                <a:gd name="T2" fmla="*/ 7409 w 3"/>
                <a:gd name="T3" fmla="*/ 6350 h 2"/>
                <a:gd name="T4" fmla="*/ 3704 w 3"/>
                <a:gd name="T5" fmla="*/ 0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1" y="0"/>
                  </a:moveTo>
                  <a:cubicBezTo>
                    <a:pt x="2" y="1"/>
                    <a:pt x="3" y="0"/>
                    <a:pt x="2" y="2"/>
                  </a:cubicBezTo>
                  <a:cubicBezTo>
                    <a:pt x="1" y="2"/>
                    <a:pt x="0" y="1"/>
                    <a:pt x="1"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50" name="Freeform 240"/>
            <p:cNvSpPr>
              <a:spLocks noChangeArrowheads="1"/>
            </p:cNvSpPr>
            <p:nvPr/>
          </p:nvSpPr>
          <p:spPr bwMode="auto">
            <a:xfrm>
              <a:off x="304800" y="565150"/>
              <a:ext cx="14288" cy="33338"/>
            </a:xfrm>
            <a:custGeom>
              <a:avLst/>
              <a:gdLst>
                <a:gd name="T0" fmla="*/ 0 w 4"/>
                <a:gd name="T1" fmla="*/ 14817 h 9"/>
                <a:gd name="T2" fmla="*/ 14288 w 4"/>
                <a:gd name="T3" fmla="*/ 14817 h 9"/>
                <a:gd name="T4" fmla="*/ 0 w 4"/>
                <a:gd name="T5" fmla="*/ 14817 h 9"/>
                <a:gd name="T6" fmla="*/ 0 60000 65536"/>
                <a:gd name="T7" fmla="*/ 0 60000 65536"/>
                <a:gd name="T8" fmla="*/ 0 60000 65536"/>
                <a:gd name="T9" fmla="*/ 0 w 4"/>
                <a:gd name="T10" fmla="*/ 0 h 9"/>
                <a:gd name="T11" fmla="*/ 4 w 4"/>
                <a:gd name="T12" fmla="*/ 9 h 9"/>
              </a:gdLst>
              <a:ahLst/>
              <a:cxnLst>
                <a:cxn ang="T6">
                  <a:pos x="T0" y="T1"/>
                </a:cxn>
                <a:cxn ang="T7">
                  <a:pos x="T2" y="T3"/>
                </a:cxn>
                <a:cxn ang="T8">
                  <a:pos x="T4" y="T5"/>
                </a:cxn>
              </a:cxnLst>
              <a:rect l="T9" t="T10" r="T11" b="T12"/>
              <a:pathLst>
                <a:path w="4" h="9">
                  <a:moveTo>
                    <a:pt x="0" y="4"/>
                  </a:moveTo>
                  <a:cubicBezTo>
                    <a:pt x="1" y="4"/>
                    <a:pt x="4" y="0"/>
                    <a:pt x="4" y="4"/>
                  </a:cubicBezTo>
                  <a:cubicBezTo>
                    <a:pt x="4" y="9"/>
                    <a:pt x="1" y="5"/>
                    <a:pt x="0" y="4"/>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51" name="Freeform 241"/>
            <p:cNvSpPr>
              <a:spLocks noChangeArrowheads="1"/>
            </p:cNvSpPr>
            <p:nvPr/>
          </p:nvSpPr>
          <p:spPr bwMode="auto">
            <a:xfrm>
              <a:off x="327025" y="515938"/>
              <a:ext cx="7938" cy="11113"/>
            </a:xfrm>
            <a:custGeom>
              <a:avLst/>
              <a:gdLst>
                <a:gd name="T0" fmla="*/ 3969 w 2"/>
                <a:gd name="T1" fmla="*/ 3704 h 3"/>
                <a:gd name="T2" fmla="*/ 3969 w 2"/>
                <a:gd name="T3" fmla="*/ 11113 h 3"/>
                <a:gd name="T4" fmla="*/ 3969 w 2"/>
                <a:gd name="T5" fmla="*/ 3704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1" y="1"/>
                  </a:moveTo>
                  <a:cubicBezTo>
                    <a:pt x="2" y="0"/>
                    <a:pt x="2" y="3"/>
                    <a:pt x="1" y="3"/>
                  </a:cubicBezTo>
                  <a:cubicBezTo>
                    <a:pt x="0" y="3"/>
                    <a:pt x="0" y="2"/>
                    <a:pt x="1" y="1"/>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52" name="Freeform 242"/>
            <p:cNvSpPr>
              <a:spLocks noChangeArrowheads="1"/>
            </p:cNvSpPr>
            <p:nvPr/>
          </p:nvSpPr>
          <p:spPr bwMode="auto">
            <a:xfrm>
              <a:off x="315912" y="741363"/>
              <a:ext cx="11113" cy="11113"/>
            </a:xfrm>
            <a:custGeom>
              <a:avLst/>
              <a:gdLst>
                <a:gd name="T0" fmla="*/ 3704 w 3"/>
                <a:gd name="T1" fmla="*/ 3704 h 3"/>
                <a:gd name="T2" fmla="*/ 11113 w 3"/>
                <a:gd name="T3" fmla="*/ 3704 h 3"/>
                <a:gd name="T4" fmla="*/ 3704 w 3"/>
                <a:gd name="T5" fmla="*/ 3704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1"/>
                  </a:moveTo>
                  <a:cubicBezTo>
                    <a:pt x="2" y="1"/>
                    <a:pt x="1" y="0"/>
                    <a:pt x="3" y="1"/>
                  </a:cubicBezTo>
                  <a:cubicBezTo>
                    <a:pt x="2" y="3"/>
                    <a:pt x="0" y="3"/>
                    <a:pt x="1" y="1"/>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53" name="Freeform 243"/>
            <p:cNvSpPr>
              <a:spLocks noChangeArrowheads="1"/>
            </p:cNvSpPr>
            <p:nvPr/>
          </p:nvSpPr>
          <p:spPr bwMode="auto">
            <a:xfrm>
              <a:off x="406400" y="157163"/>
              <a:ext cx="11113" cy="12700"/>
            </a:xfrm>
            <a:custGeom>
              <a:avLst/>
              <a:gdLst>
                <a:gd name="T0" fmla="*/ 0 w 3"/>
                <a:gd name="T1" fmla="*/ 12700 h 3"/>
                <a:gd name="T2" fmla="*/ 3704 w 3"/>
                <a:gd name="T3" fmla="*/ 4233 h 3"/>
                <a:gd name="T4" fmla="*/ 0 w 3"/>
                <a:gd name="T5" fmla="*/ 1270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cubicBezTo>
                    <a:pt x="1" y="3"/>
                    <a:pt x="1" y="1"/>
                    <a:pt x="1" y="1"/>
                  </a:cubicBezTo>
                  <a:cubicBezTo>
                    <a:pt x="3" y="0"/>
                    <a:pt x="0" y="3"/>
                    <a:pt x="0" y="3"/>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54" name="Freeform 244"/>
            <p:cNvSpPr>
              <a:spLocks noChangeArrowheads="1"/>
            </p:cNvSpPr>
            <p:nvPr/>
          </p:nvSpPr>
          <p:spPr bwMode="auto">
            <a:xfrm>
              <a:off x="439737" y="504825"/>
              <a:ext cx="22225" cy="11113"/>
            </a:xfrm>
            <a:custGeom>
              <a:avLst/>
              <a:gdLst>
                <a:gd name="T0" fmla="*/ 3704 w 6"/>
                <a:gd name="T1" fmla="*/ 0 h 3"/>
                <a:gd name="T2" fmla="*/ 3704 w 6"/>
                <a:gd name="T3" fmla="*/ 0 h 3"/>
                <a:gd name="T4" fmla="*/ 0 60000 65536"/>
                <a:gd name="T5" fmla="*/ 0 60000 65536"/>
                <a:gd name="T6" fmla="*/ 0 w 6"/>
                <a:gd name="T7" fmla="*/ 0 h 3"/>
                <a:gd name="T8" fmla="*/ 6 w 6"/>
                <a:gd name="T9" fmla="*/ 3 h 3"/>
              </a:gdLst>
              <a:ahLst/>
              <a:cxnLst>
                <a:cxn ang="T4">
                  <a:pos x="T0" y="T1"/>
                </a:cxn>
                <a:cxn ang="T5">
                  <a:pos x="T2" y="T3"/>
                </a:cxn>
              </a:cxnLst>
              <a:rect l="T6" t="T7" r="T8" b="T9"/>
              <a:pathLst>
                <a:path w="6" h="3">
                  <a:moveTo>
                    <a:pt x="1" y="0"/>
                  </a:moveTo>
                  <a:cubicBezTo>
                    <a:pt x="6" y="0"/>
                    <a:pt x="0" y="3"/>
                    <a:pt x="1"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55" name="Freeform 245"/>
            <p:cNvSpPr>
              <a:spLocks noChangeArrowheads="1"/>
            </p:cNvSpPr>
            <p:nvPr/>
          </p:nvSpPr>
          <p:spPr bwMode="auto">
            <a:xfrm>
              <a:off x="461962" y="455613"/>
              <a:ext cx="30163" cy="44450"/>
            </a:xfrm>
            <a:custGeom>
              <a:avLst/>
              <a:gdLst>
                <a:gd name="T0" fmla="*/ 0 w 8"/>
                <a:gd name="T1" fmla="*/ 18521 h 12"/>
                <a:gd name="T2" fmla="*/ 0 w 8"/>
                <a:gd name="T3" fmla="*/ 18521 h 12"/>
                <a:gd name="T4" fmla="*/ 0 60000 65536"/>
                <a:gd name="T5" fmla="*/ 0 60000 65536"/>
                <a:gd name="T6" fmla="*/ 0 w 8"/>
                <a:gd name="T7" fmla="*/ 0 h 12"/>
                <a:gd name="T8" fmla="*/ 8 w 8"/>
                <a:gd name="T9" fmla="*/ 12 h 12"/>
              </a:gdLst>
              <a:ahLst/>
              <a:cxnLst>
                <a:cxn ang="T4">
                  <a:pos x="T0" y="T1"/>
                </a:cxn>
                <a:cxn ang="T5">
                  <a:pos x="T2" y="T3"/>
                </a:cxn>
              </a:cxnLst>
              <a:rect l="T6" t="T7" r="T8" b="T9"/>
              <a:pathLst>
                <a:path w="8" h="12">
                  <a:moveTo>
                    <a:pt x="0" y="5"/>
                  </a:moveTo>
                  <a:cubicBezTo>
                    <a:pt x="4" y="0"/>
                    <a:pt x="8" y="12"/>
                    <a:pt x="0" y="5"/>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56" name="Freeform 246"/>
            <p:cNvSpPr>
              <a:spLocks noChangeArrowheads="1"/>
            </p:cNvSpPr>
            <p:nvPr/>
          </p:nvSpPr>
          <p:spPr bwMode="auto">
            <a:xfrm>
              <a:off x="477837" y="217488"/>
              <a:ext cx="14288" cy="12700"/>
            </a:xfrm>
            <a:custGeom>
              <a:avLst/>
              <a:gdLst>
                <a:gd name="T0" fmla="*/ 3572 w 4"/>
                <a:gd name="T1" fmla="*/ 4233 h 3"/>
                <a:gd name="T2" fmla="*/ 10716 w 4"/>
                <a:gd name="T3" fmla="*/ 8467 h 3"/>
                <a:gd name="T4" fmla="*/ 3572 w 4"/>
                <a:gd name="T5" fmla="*/ 4233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1" y="1"/>
                  </a:moveTo>
                  <a:cubicBezTo>
                    <a:pt x="1" y="2"/>
                    <a:pt x="4" y="0"/>
                    <a:pt x="3" y="2"/>
                  </a:cubicBezTo>
                  <a:cubicBezTo>
                    <a:pt x="4" y="3"/>
                    <a:pt x="0" y="3"/>
                    <a:pt x="1" y="1"/>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57" name="Freeform 247"/>
            <p:cNvSpPr>
              <a:spLocks noChangeArrowheads="1"/>
            </p:cNvSpPr>
            <p:nvPr/>
          </p:nvSpPr>
          <p:spPr bwMode="auto">
            <a:xfrm>
              <a:off x="500062" y="225425"/>
              <a:ext cx="57150" cy="30163"/>
            </a:xfrm>
            <a:custGeom>
              <a:avLst/>
              <a:gdLst>
                <a:gd name="T0" fmla="*/ 15240 w 15"/>
                <a:gd name="T1" fmla="*/ 7541 h 8"/>
                <a:gd name="T2" fmla="*/ 22860 w 15"/>
                <a:gd name="T3" fmla="*/ 18852 h 8"/>
                <a:gd name="T4" fmla="*/ 15240 w 15"/>
                <a:gd name="T5" fmla="*/ 7541 h 8"/>
                <a:gd name="T6" fmla="*/ 0 60000 65536"/>
                <a:gd name="T7" fmla="*/ 0 60000 65536"/>
                <a:gd name="T8" fmla="*/ 0 60000 65536"/>
                <a:gd name="T9" fmla="*/ 0 w 15"/>
                <a:gd name="T10" fmla="*/ 0 h 8"/>
                <a:gd name="T11" fmla="*/ 15 w 15"/>
                <a:gd name="T12" fmla="*/ 8 h 8"/>
              </a:gdLst>
              <a:ahLst/>
              <a:cxnLst>
                <a:cxn ang="T6">
                  <a:pos x="T0" y="T1"/>
                </a:cxn>
                <a:cxn ang="T7">
                  <a:pos x="T2" y="T3"/>
                </a:cxn>
                <a:cxn ang="T8">
                  <a:pos x="T4" y="T5"/>
                </a:cxn>
              </a:cxnLst>
              <a:rect l="T9" t="T10" r="T11" b="T12"/>
              <a:pathLst>
                <a:path w="15" h="8">
                  <a:moveTo>
                    <a:pt x="4" y="2"/>
                  </a:moveTo>
                  <a:cubicBezTo>
                    <a:pt x="5" y="2"/>
                    <a:pt x="15" y="0"/>
                    <a:pt x="6" y="5"/>
                  </a:cubicBezTo>
                  <a:cubicBezTo>
                    <a:pt x="2" y="8"/>
                    <a:pt x="0" y="5"/>
                    <a:pt x="4" y="2"/>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58" name="Freeform 248"/>
            <p:cNvSpPr>
              <a:spLocks noChangeArrowheads="1"/>
            </p:cNvSpPr>
            <p:nvPr/>
          </p:nvSpPr>
          <p:spPr bwMode="auto">
            <a:xfrm>
              <a:off x="496887" y="263525"/>
              <a:ext cx="41275" cy="11113"/>
            </a:xfrm>
            <a:custGeom>
              <a:avLst/>
              <a:gdLst>
                <a:gd name="T0" fmla="*/ 7505 w 11"/>
                <a:gd name="T1" fmla="*/ 3704 h 3"/>
                <a:gd name="T2" fmla="*/ 15009 w 11"/>
                <a:gd name="T3" fmla="*/ 11113 h 3"/>
                <a:gd name="T4" fmla="*/ 7505 w 11"/>
                <a:gd name="T5" fmla="*/ 3704 h 3"/>
                <a:gd name="T6" fmla="*/ 0 60000 65536"/>
                <a:gd name="T7" fmla="*/ 0 60000 65536"/>
                <a:gd name="T8" fmla="*/ 0 60000 65536"/>
                <a:gd name="T9" fmla="*/ 0 w 11"/>
                <a:gd name="T10" fmla="*/ 0 h 3"/>
                <a:gd name="T11" fmla="*/ 11 w 11"/>
                <a:gd name="T12" fmla="*/ 3 h 3"/>
              </a:gdLst>
              <a:ahLst/>
              <a:cxnLst>
                <a:cxn ang="T6">
                  <a:pos x="T0" y="T1"/>
                </a:cxn>
                <a:cxn ang="T7">
                  <a:pos x="T2" y="T3"/>
                </a:cxn>
                <a:cxn ang="T8">
                  <a:pos x="T4" y="T5"/>
                </a:cxn>
              </a:cxnLst>
              <a:rect l="T9" t="T10" r="T11" b="T12"/>
              <a:pathLst>
                <a:path w="11" h="3">
                  <a:moveTo>
                    <a:pt x="2" y="1"/>
                  </a:moveTo>
                  <a:cubicBezTo>
                    <a:pt x="0" y="0"/>
                    <a:pt x="11" y="0"/>
                    <a:pt x="4" y="3"/>
                  </a:cubicBezTo>
                  <a:cubicBezTo>
                    <a:pt x="3" y="3"/>
                    <a:pt x="2" y="1"/>
                    <a:pt x="2" y="1"/>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59" name="Freeform 249"/>
            <p:cNvSpPr>
              <a:spLocks noChangeArrowheads="1"/>
            </p:cNvSpPr>
            <p:nvPr/>
          </p:nvSpPr>
          <p:spPr bwMode="auto">
            <a:xfrm>
              <a:off x="538162" y="169863"/>
              <a:ext cx="19050" cy="11113"/>
            </a:xfrm>
            <a:custGeom>
              <a:avLst/>
              <a:gdLst>
                <a:gd name="T0" fmla="*/ 7620 w 5"/>
                <a:gd name="T1" fmla="*/ 3704 h 3"/>
                <a:gd name="T2" fmla="*/ 11430 w 5"/>
                <a:gd name="T3" fmla="*/ 11113 h 3"/>
                <a:gd name="T4" fmla="*/ 7620 w 5"/>
                <a:gd name="T5" fmla="*/ 3704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2" y="1"/>
                  </a:moveTo>
                  <a:cubicBezTo>
                    <a:pt x="2" y="1"/>
                    <a:pt x="5" y="0"/>
                    <a:pt x="3" y="3"/>
                  </a:cubicBezTo>
                  <a:cubicBezTo>
                    <a:pt x="2" y="3"/>
                    <a:pt x="0" y="1"/>
                    <a:pt x="2" y="1"/>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60" name="Freeform 250"/>
            <p:cNvSpPr>
              <a:spLocks noChangeArrowheads="1"/>
            </p:cNvSpPr>
            <p:nvPr/>
          </p:nvSpPr>
          <p:spPr bwMode="auto">
            <a:xfrm>
              <a:off x="527050" y="425450"/>
              <a:ext cx="14288" cy="11113"/>
            </a:xfrm>
            <a:custGeom>
              <a:avLst/>
              <a:gdLst>
                <a:gd name="T0" fmla="*/ 0 w 4"/>
                <a:gd name="T1" fmla="*/ 0 h 3"/>
                <a:gd name="T2" fmla="*/ 7144 w 4"/>
                <a:gd name="T3" fmla="*/ 11113 h 3"/>
                <a:gd name="T4" fmla="*/ 0 w 4"/>
                <a:gd name="T5" fmla="*/ 0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0" y="0"/>
                  </a:moveTo>
                  <a:cubicBezTo>
                    <a:pt x="0" y="0"/>
                    <a:pt x="4" y="3"/>
                    <a:pt x="2" y="3"/>
                  </a:cubicBezTo>
                  <a:cubicBezTo>
                    <a:pt x="0" y="2"/>
                    <a:pt x="0" y="1"/>
                    <a:pt x="0"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61" name="Freeform 251"/>
            <p:cNvSpPr>
              <a:spLocks noChangeArrowheads="1"/>
            </p:cNvSpPr>
            <p:nvPr/>
          </p:nvSpPr>
          <p:spPr bwMode="auto">
            <a:xfrm>
              <a:off x="571500" y="146050"/>
              <a:ext cx="11113" cy="4763"/>
            </a:xfrm>
            <a:custGeom>
              <a:avLst/>
              <a:gdLst>
                <a:gd name="T0" fmla="*/ 0 w 3"/>
                <a:gd name="T1" fmla="*/ 0 h 1"/>
                <a:gd name="T2" fmla="*/ 0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0" y="0"/>
                  </a:moveTo>
                  <a:cubicBezTo>
                    <a:pt x="3" y="1"/>
                    <a:pt x="3" y="0"/>
                    <a:pt x="0"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62" name="Freeform 252"/>
            <p:cNvSpPr>
              <a:spLocks noChangeArrowheads="1"/>
            </p:cNvSpPr>
            <p:nvPr/>
          </p:nvSpPr>
          <p:spPr bwMode="auto">
            <a:xfrm>
              <a:off x="563562" y="266700"/>
              <a:ext cx="11113" cy="7938"/>
            </a:xfrm>
            <a:custGeom>
              <a:avLst/>
              <a:gdLst>
                <a:gd name="T0" fmla="*/ 3704 w 3"/>
                <a:gd name="T1" fmla="*/ 0 h 2"/>
                <a:gd name="T2" fmla="*/ 7409 w 3"/>
                <a:gd name="T3" fmla="*/ 7938 h 2"/>
                <a:gd name="T4" fmla="*/ 3704 w 3"/>
                <a:gd name="T5" fmla="*/ 0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1" y="0"/>
                  </a:moveTo>
                  <a:cubicBezTo>
                    <a:pt x="2" y="1"/>
                    <a:pt x="3" y="0"/>
                    <a:pt x="2" y="2"/>
                  </a:cubicBezTo>
                  <a:cubicBezTo>
                    <a:pt x="0" y="2"/>
                    <a:pt x="0" y="1"/>
                    <a:pt x="1"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63" name="Freeform 253"/>
            <p:cNvSpPr>
              <a:spLocks noChangeArrowheads="1"/>
            </p:cNvSpPr>
            <p:nvPr/>
          </p:nvSpPr>
          <p:spPr bwMode="auto">
            <a:xfrm>
              <a:off x="615950" y="534988"/>
              <a:ext cx="15875" cy="14288"/>
            </a:xfrm>
            <a:custGeom>
              <a:avLst/>
              <a:gdLst>
                <a:gd name="T0" fmla="*/ 0 w 4"/>
                <a:gd name="T1" fmla="*/ 0 h 4"/>
                <a:gd name="T2" fmla="*/ 0 w 4"/>
                <a:gd name="T3" fmla="*/ 0 h 4"/>
                <a:gd name="T4" fmla="*/ 0 60000 65536"/>
                <a:gd name="T5" fmla="*/ 0 60000 65536"/>
                <a:gd name="T6" fmla="*/ 0 w 4"/>
                <a:gd name="T7" fmla="*/ 0 h 4"/>
                <a:gd name="T8" fmla="*/ 4 w 4"/>
                <a:gd name="T9" fmla="*/ 4 h 4"/>
              </a:gdLst>
              <a:ahLst/>
              <a:cxnLst>
                <a:cxn ang="T4">
                  <a:pos x="T0" y="T1"/>
                </a:cxn>
                <a:cxn ang="T5">
                  <a:pos x="T2" y="T3"/>
                </a:cxn>
              </a:cxnLst>
              <a:rect l="T6" t="T7" r="T8" b="T9"/>
              <a:pathLst>
                <a:path w="4" h="4">
                  <a:moveTo>
                    <a:pt x="0" y="0"/>
                  </a:moveTo>
                  <a:cubicBezTo>
                    <a:pt x="4" y="2"/>
                    <a:pt x="4" y="4"/>
                    <a:pt x="0"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64" name="Freeform 254"/>
            <p:cNvSpPr>
              <a:spLocks noChangeArrowheads="1"/>
            </p:cNvSpPr>
            <p:nvPr/>
          </p:nvSpPr>
          <p:spPr bwMode="auto">
            <a:xfrm>
              <a:off x="266700" y="482600"/>
              <a:ext cx="3175" cy="3175"/>
            </a:xfrm>
            <a:custGeom>
              <a:avLst/>
              <a:gdLst>
                <a:gd name="T0" fmla="*/ 3175 w 1"/>
                <a:gd name="T1" fmla="*/ 0 h 1"/>
                <a:gd name="T2" fmla="*/ 3175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1" y="1"/>
                    <a:pt x="0" y="1"/>
                    <a:pt x="1"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65" name="Freeform 255"/>
            <p:cNvSpPr>
              <a:spLocks noChangeArrowheads="1"/>
            </p:cNvSpPr>
            <p:nvPr/>
          </p:nvSpPr>
          <p:spPr bwMode="auto">
            <a:xfrm>
              <a:off x="82550" y="285750"/>
              <a:ext cx="19050" cy="19050"/>
            </a:xfrm>
            <a:custGeom>
              <a:avLst/>
              <a:gdLst>
                <a:gd name="T0" fmla="*/ 0 w 5"/>
                <a:gd name="T1" fmla="*/ 3810 h 5"/>
                <a:gd name="T2" fmla="*/ 19050 w 5"/>
                <a:gd name="T3" fmla="*/ 3810 h 5"/>
                <a:gd name="T4" fmla="*/ 0 w 5"/>
                <a:gd name="T5" fmla="*/ 3810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0" y="1"/>
                  </a:moveTo>
                  <a:cubicBezTo>
                    <a:pt x="4" y="0"/>
                    <a:pt x="2" y="1"/>
                    <a:pt x="5" y="1"/>
                  </a:cubicBezTo>
                  <a:cubicBezTo>
                    <a:pt x="4" y="5"/>
                    <a:pt x="1" y="1"/>
                    <a:pt x="0" y="1"/>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grpSp>
      <p:grpSp>
        <p:nvGrpSpPr>
          <p:cNvPr id="68" name="组合 123"/>
          <p:cNvGrpSpPr/>
          <p:nvPr/>
        </p:nvGrpSpPr>
        <p:grpSpPr bwMode="auto">
          <a:xfrm>
            <a:off x="1079327" y="4421123"/>
            <a:ext cx="1878013" cy="555625"/>
            <a:chOff x="0" y="0"/>
            <a:chExt cx="1695450" cy="501650"/>
          </a:xfrm>
        </p:grpSpPr>
        <p:sp>
          <p:nvSpPr>
            <p:cNvPr id="69" name="Freeform 486"/>
            <p:cNvSpPr>
              <a:spLocks noChangeArrowheads="1"/>
            </p:cNvSpPr>
            <p:nvPr/>
          </p:nvSpPr>
          <p:spPr bwMode="auto">
            <a:xfrm>
              <a:off x="1304925" y="369887"/>
              <a:ext cx="38100" cy="26988"/>
            </a:xfrm>
            <a:custGeom>
              <a:avLst/>
              <a:gdLst>
                <a:gd name="T0" fmla="*/ 38100 w 10"/>
                <a:gd name="T1" fmla="*/ 15422 h 7"/>
                <a:gd name="T2" fmla="*/ 30480 w 10"/>
                <a:gd name="T3" fmla="*/ 23133 h 7"/>
                <a:gd name="T4" fmla="*/ 30480 w 10"/>
                <a:gd name="T5" fmla="*/ 23133 h 7"/>
                <a:gd name="T6" fmla="*/ 22860 w 10"/>
                <a:gd name="T7" fmla="*/ 26988 h 7"/>
                <a:gd name="T8" fmla="*/ 11430 w 10"/>
                <a:gd name="T9" fmla="*/ 26988 h 7"/>
                <a:gd name="T10" fmla="*/ 7620 w 10"/>
                <a:gd name="T11" fmla="*/ 23133 h 7"/>
                <a:gd name="T12" fmla="*/ 3810 w 10"/>
                <a:gd name="T13" fmla="*/ 19277 h 7"/>
                <a:gd name="T14" fmla="*/ 7620 w 10"/>
                <a:gd name="T15" fmla="*/ 11566 h 7"/>
                <a:gd name="T16" fmla="*/ 0 w 10"/>
                <a:gd name="T17" fmla="*/ 7711 h 7"/>
                <a:gd name="T18" fmla="*/ 0 w 10"/>
                <a:gd name="T19" fmla="*/ 3855 h 7"/>
                <a:gd name="T20" fmla="*/ 7620 w 10"/>
                <a:gd name="T21" fmla="*/ 0 h 7"/>
                <a:gd name="T22" fmla="*/ 15240 w 10"/>
                <a:gd name="T23" fmla="*/ 0 h 7"/>
                <a:gd name="T24" fmla="*/ 15240 w 10"/>
                <a:gd name="T25" fmla="*/ 3855 h 7"/>
                <a:gd name="T26" fmla="*/ 30480 w 10"/>
                <a:gd name="T27" fmla="*/ 3855 h 7"/>
                <a:gd name="T28" fmla="*/ 38100 w 10"/>
                <a:gd name="T29" fmla="*/ 1542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7"/>
                <a:gd name="T47" fmla="*/ 10 w 10"/>
                <a:gd name="T48" fmla="*/ 7 h 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7">
                  <a:moveTo>
                    <a:pt x="10" y="4"/>
                  </a:moveTo>
                  <a:cubicBezTo>
                    <a:pt x="9" y="5"/>
                    <a:pt x="8" y="5"/>
                    <a:pt x="8" y="6"/>
                  </a:cubicBezTo>
                  <a:cubicBezTo>
                    <a:pt x="8" y="6"/>
                    <a:pt x="8" y="6"/>
                    <a:pt x="8" y="6"/>
                  </a:cubicBezTo>
                  <a:cubicBezTo>
                    <a:pt x="7" y="6"/>
                    <a:pt x="6" y="7"/>
                    <a:pt x="6" y="7"/>
                  </a:cubicBezTo>
                  <a:cubicBezTo>
                    <a:pt x="5" y="7"/>
                    <a:pt x="4" y="7"/>
                    <a:pt x="3" y="7"/>
                  </a:cubicBezTo>
                  <a:cubicBezTo>
                    <a:pt x="3" y="7"/>
                    <a:pt x="3" y="6"/>
                    <a:pt x="2" y="6"/>
                  </a:cubicBezTo>
                  <a:cubicBezTo>
                    <a:pt x="2" y="6"/>
                    <a:pt x="2" y="5"/>
                    <a:pt x="1" y="5"/>
                  </a:cubicBezTo>
                  <a:cubicBezTo>
                    <a:pt x="1" y="4"/>
                    <a:pt x="1" y="4"/>
                    <a:pt x="2" y="3"/>
                  </a:cubicBezTo>
                  <a:cubicBezTo>
                    <a:pt x="1" y="3"/>
                    <a:pt x="0" y="2"/>
                    <a:pt x="0" y="2"/>
                  </a:cubicBezTo>
                  <a:cubicBezTo>
                    <a:pt x="0" y="2"/>
                    <a:pt x="0" y="1"/>
                    <a:pt x="0" y="1"/>
                  </a:cubicBezTo>
                  <a:cubicBezTo>
                    <a:pt x="0" y="0"/>
                    <a:pt x="1" y="0"/>
                    <a:pt x="2" y="0"/>
                  </a:cubicBezTo>
                  <a:cubicBezTo>
                    <a:pt x="3" y="0"/>
                    <a:pt x="3" y="0"/>
                    <a:pt x="4" y="0"/>
                  </a:cubicBezTo>
                  <a:cubicBezTo>
                    <a:pt x="4" y="1"/>
                    <a:pt x="4" y="1"/>
                    <a:pt x="4" y="1"/>
                  </a:cubicBezTo>
                  <a:cubicBezTo>
                    <a:pt x="5" y="1"/>
                    <a:pt x="7" y="1"/>
                    <a:pt x="8" y="1"/>
                  </a:cubicBezTo>
                  <a:cubicBezTo>
                    <a:pt x="9" y="2"/>
                    <a:pt x="10" y="3"/>
                    <a:pt x="10" y="4"/>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70" name="Freeform 487"/>
            <p:cNvSpPr>
              <a:spLocks noChangeArrowheads="1"/>
            </p:cNvSpPr>
            <p:nvPr/>
          </p:nvSpPr>
          <p:spPr bwMode="auto">
            <a:xfrm>
              <a:off x="1233488" y="233362"/>
              <a:ext cx="38100" cy="19050"/>
            </a:xfrm>
            <a:custGeom>
              <a:avLst/>
              <a:gdLst>
                <a:gd name="T0" fmla="*/ 30480 w 10"/>
                <a:gd name="T1" fmla="*/ 7620 h 5"/>
                <a:gd name="T2" fmla="*/ 19050 w 10"/>
                <a:gd name="T3" fmla="*/ 15240 h 5"/>
                <a:gd name="T4" fmla="*/ 11430 w 10"/>
                <a:gd name="T5" fmla="*/ 19050 h 5"/>
                <a:gd name="T6" fmla="*/ 7620 w 10"/>
                <a:gd name="T7" fmla="*/ 15240 h 5"/>
                <a:gd name="T8" fmla="*/ 3810 w 10"/>
                <a:gd name="T9" fmla="*/ 15240 h 5"/>
                <a:gd name="T10" fmla="*/ 0 w 10"/>
                <a:gd name="T11" fmla="*/ 11430 h 5"/>
                <a:gd name="T12" fmla="*/ 0 w 10"/>
                <a:gd name="T13" fmla="*/ 7620 h 5"/>
                <a:gd name="T14" fmla="*/ 15240 w 10"/>
                <a:gd name="T15" fmla="*/ 0 h 5"/>
                <a:gd name="T16" fmla="*/ 30480 w 10"/>
                <a:gd name="T17" fmla="*/ 3810 h 5"/>
                <a:gd name="T18" fmla="*/ 30480 w 10"/>
                <a:gd name="T19" fmla="*/ 762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5"/>
                <a:gd name="T32" fmla="*/ 10 w 1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5">
                  <a:moveTo>
                    <a:pt x="8" y="2"/>
                  </a:moveTo>
                  <a:cubicBezTo>
                    <a:pt x="7" y="3"/>
                    <a:pt x="7" y="4"/>
                    <a:pt x="5" y="4"/>
                  </a:cubicBezTo>
                  <a:cubicBezTo>
                    <a:pt x="4" y="5"/>
                    <a:pt x="4" y="4"/>
                    <a:pt x="3" y="5"/>
                  </a:cubicBezTo>
                  <a:cubicBezTo>
                    <a:pt x="2" y="4"/>
                    <a:pt x="2" y="4"/>
                    <a:pt x="2" y="4"/>
                  </a:cubicBezTo>
                  <a:cubicBezTo>
                    <a:pt x="1" y="4"/>
                    <a:pt x="1" y="4"/>
                    <a:pt x="1" y="4"/>
                  </a:cubicBezTo>
                  <a:cubicBezTo>
                    <a:pt x="0" y="4"/>
                    <a:pt x="1" y="3"/>
                    <a:pt x="0" y="3"/>
                  </a:cubicBezTo>
                  <a:cubicBezTo>
                    <a:pt x="0" y="3"/>
                    <a:pt x="1" y="3"/>
                    <a:pt x="0" y="2"/>
                  </a:cubicBezTo>
                  <a:cubicBezTo>
                    <a:pt x="1" y="1"/>
                    <a:pt x="2" y="0"/>
                    <a:pt x="4" y="0"/>
                  </a:cubicBezTo>
                  <a:cubicBezTo>
                    <a:pt x="6" y="0"/>
                    <a:pt x="7" y="0"/>
                    <a:pt x="8" y="1"/>
                  </a:cubicBezTo>
                  <a:cubicBezTo>
                    <a:pt x="10" y="1"/>
                    <a:pt x="8" y="2"/>
                    <a:pt x="8" y="2"/>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71" name="Freeform 488"/>
            <p:cNvSpPr>
              <a:spLocks noChangeArrowheads="1"/>
            </p:cNvSpPr>
            <p:nvPr/>
          </p:nvSpPr>
          <p:spPr bwMode="auto">
            <a:xfrm>
              <a:off x="1195388" y="238125"/>
              <a:ext cx="22225" cy="14288"/>
            </a:xfrm>
            <a:custGeom>
              <a:avLst/>
              <a:gdLst>
                <a:gd name="T0" fmla="*/ 22225 w 6"/>
                <a:gd name="T1" fmla="*/ 7144 h 4"/>
                <a:gd name="T2" fmla="*/ 22225 w 6"/>
                <a:gd name="T3" fmla="*/ 10716 h 4"/>
                <a:gd name="T4" fmla="*/ 14817 w 6"/>
                <a:gd name="T5" fmla="*/ 14288 h 4"/>
                <a:gd name="T6" fmla="*/ 7408 w 6"/>
                <a:gd name="T7" fmla="*/ 14288 h 4"/>
                <a:gd name="T8" fmla="*/ 0 w 6"/>
                <a:gd name="T9" fmla="*/ 10716 h 4"/>
                <a:gd name="T10" fmla="*/ 0 w 6"/>
                <a:gd name="T11" fmla="*/ 7144 h 4"/>
                <a:gd name="T12" fmla="*/ 11113 w 6"/>
                <a:gd name="T13" fmla="*/ 0 h 4"/>
                <a:gd name="T14" fmla="*/ 22225 w 6"/>
                <a:gd name="T15" fmla="*/ 0 h 4"/>
                <a:gd name="T16" fmla="*/ 22225 w 6"/>
                <a:gd name="T17" fmla="*/ 3572 h 4"/>
                <a:gd name="T18" fmla="*/ 22225 w 6"/>
                <a:gd name="T19" fmla="*/ 714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4"/>
                <a:gd name="T32" fmla="*/ 6 w 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4">
                  <a:moveTo>
                    <a:pt x="6" y="2"/>
                  </a:moveTo>
                  <a:cubicBezTo>
                    <a:pt x="6" y="2"/>
                    <a:pt x="6" y="2"/>
                    <a:pt x="6" y="3"/>
                  </a:cubicBezTo>
                  <a:cubicBezTo>
                    <a:pt x="5" y="3"/>
                    <a:pt x="5" y="3"/>
                    <a:pt x="4" y="4"/>
                  </a:cubicBezTo>
                  <a:cubicBezTo>
                    <a:pt x="3" y="4"/>
                    <a:pt x="3" y="4"/>
                    <a:pt x="2" y="4"/>
                  </a:cubicBezTo>
                  <a:cubicBezTo>
                    <a:pt x="1" y="4"/>
                    <a:pt x="0" y="4"/>
                    <a:pt x="0" y="3"/>
                  </a:cubicBezTo>
                  <a:cubicBezTo>
                    <a:pt x="0" y="3"/>
                    <a:pt x="0" y="3"/>
                    <a:pt x="0" y="2"/>
                  </a:cubicBezTo>
                  <a:cubicBezTo>
                    <a:pt x="1" y="1"/>
                    <a:pt x="2" y="1"/>
                    <a:pt x="3" y="0"/>
                  </a:cubicBezTo>
                  <a:cubicBezTo>
                    <a:pt x="4" y="0"/>
                    <a:pt x="5" y="0"/>
                    <a:pt x="6" y="0"/>
                  </a:cubicBezTo>
                  <a:cubicBezTo>
                    <a:pt x="6" y="0"/>
                    <a:pt x="6" y="1"/>
                    <a:pt x="6" y="1"/>
                  </a:cubicBezTo>
                  <a:cubicBezTo>
                    <a:pt x="6" y="2"/>
                    <a:pt x="6" y="2"/>
                    <a:pt x="6" y="2"/>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72" name="Freeform 489"/>
            <p:cNvSpPr>
              <a:spLocks noChangeArrowheads="1"/>
            </p:cNvSpPr>
            <p:nvPr/>
          </p:nvSpPr>
          <p:spPr bwMode="auto">
            <a:xfrm>
              <a:off x="1162050" y="400050"/>
              <a:ext cx="41275" cy="22225"/>
            </a:xfrm>
            <a:custGeom>
              <a:avLst/>
              <a:gdLst>
                <a:gd name="T0" fmla="*/ 41275 w 11"/>
                <a:gd name="T1" fmla="*/ 11113 h 6"/>
                <a:gd name="T2" fmla="*/ 37523 w 11"/>
                <a:gd name="T3" fmla="*/ 14817 h 6"/>
                <a:gd name="T4" fmla="*/ 26266 w 11"/>
                <a:gd name="T5" fmla="*/ 18521 h 6"/>
                <a:gd name="T6" fmla="*/ 18761 w 11"/>
                <a:gd name="T7" fmla="*/ 18521 h 6"/>
                <a:gd name="T8" fmla="*/ 15009 w 11"/>
                <a:gd name="T9" fmla="*/ 14817 h 6"/>
                <a:gd name="T10" fmla="*/ 3752 w 11"/>
                <a:gd name="T11" fmla="*/ 14817 h 6"/>
                <a:gd name="T12" fmla="*/ 3752 w 11"/>
                <a:gd name="T13" fmla="*/ 7408 h 6"/>
                <a:gd name="T14" fmla="*/ 11257 w 11"/>
                <a:gd name="T15" fmla="*/ 0 h 6"/>
                <a:gd name="T16" fmla="*/ 18761 w 11"/>
                <a:gd name="T17" fmla="*/ 3704 h 6"/>
                <a:gd name="T18" fmla="*/ 22514 w 11"/>
                <a:gd name="T19" fmla="*/ 7408 h 6"/>
                <a:gd name="T20" fmla="*/ 33770 w 11"/>
                <a:gd name="T21" fmla="*/ 3704 h 6"/>
                <a:gd name="T22" fmla="*/ 41275 w 11"/>
                <a:gd name="T23" fmla="*/ 1111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6"/>
                <a:gd name="T38" fmla="*/ 11 w 11"/>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6">
                  <a:moveTo>
                    <a:pt x="11" y="3"/>
                  </a:moveTo>
                  <a:cubicBezTo>
                    <a:pt x="11" y="3"/>
                    <a:pt x="11" y="4"/>
                    <a:pt x="10" y="4"/>
                  </a:cubicBezTo>
                  <a:cubicBezTo>
                    <a:pt x="9" y="5"/>
                    <a:pt x="8" y="5"/>
                    <a:pt x="7" y="5"/>
                  </a:cubicBezTo>
                  <a:cubicBezTo>
                    <a:pt x="6" y="6"/>
                    <a:pt x="6" y="5"/>
                    <a:pt x="5" y="5"/>
                  </a:cubicBezTo>
                  <a:cubicBezTo>
                    <a:pt x="5" y="4"/>
                    <a:pt x="5" y="4"/>
                    <a:pt x="4" y="4"/>
                  </a:cubicBezTo>
                  <a:cubicBezTo>
                    <a:pt x="3" y="4"/>
                    <a:pt x="2" y="4"/>
                    <a:pt x="1" y="4"/>
                  </a:cubicBezTo>
                  <a:cubicBezTo>
                    <a:pt x="0" y="3"/>
                    <a:pt x="0" y="2"/>
                    <a:pt x="1" y="2"/>
                  </a:cubicBezTo>
                  <a:cubicBezTo>
                    <a:pt x="1" y="1"/>
                    <a:pt x="2" y="1"/>
                    <a:pt x="3" y="0"/>
                  </a:cubicBezTo>
                  <a:cubicBezTo>
                    <a:pt x="4" y="0"/>
                    <a:pt x="5" y="0"/>
                    <a:pt x="5" y="1"/>
                  </a:cubicBezTo>
                  <a:cubicBezTo>
                    <a:pt x="6" y="1"/>
                    <a:pt x="6" y="2"/>
                    <a:pt x="6" y="2"/>
                  </a:cubicBezTo>
                  <a:cubicBezTo>
                    <a:pt x="7" y="1"/>
                    <a:pt x="8" y="1"/>
                    <a:pt x="9" y="1"/>
                  </a:cubicBezTo>
                  <a:cubicBezTo>
                    <a:pt x="11" y="1"/>
                    <a:pt x="11" y="2"/>
                    <a:pt x="11"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73" name="Freeform 490"/>
            <p:cNvSpPr>
              <a:spLocks noChangeArrowheads="1"/>
            </p:cNvSpPr>
            <p:nvPr/>
          </p:nvSpPr>
          <p:spPr bwMode="auto">
            <a:xfrm>
              <a:off x="1143000" y="298450"/>
              <a:ext cx="11113" cy="3175"/>
            </a:xfrm>
            <a:custGeom>
              <a:avLst/>
              <a:gdLst>
                <a:gd name="T0" fmla="*/ 7409 w 3"/>
                <a:gd name="T1" fmla="*/ 3175 h 1"/>
                <a:gd name="T2" fmla="*/ 3704 w 3"/>
                <a:gd name="T3" fmla="*/ 3175 h 1"/>
                <a:gd name="T4" fmla="*/ 3704 w 3"/>
                <a:gd name="T5" fmla="*/ 0 h 1"/>
                <a:gd name="T6" fmla="*/ 3704 w 3"/>
                <a:gd name="T7" fmla="*/ 0 h 1"/>
                <a:gd name="T8" fmla="*/ 11113 w 3"/>
                <a:gd name="T9" fmla="*/ 0 h 1"/>
                <a:gd name="T10" fmla="*/ 7409 w 3"/>
                <a:gd name="T11" fmla="*/ 3175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2" y="1"/>
                  </a:moveTo>
                  <a:cubicBezTo>
                    <a:pt x="2" y="1"/>
                    <a:pt x="1" y="1"/>
                    <a:pt x="1" y="1"/>
                  </a:cubicBezTo>
                  <a:cubicBezTo>
                    <a:pt x="0" y="1"/>
                    <a:pt x="1" y="1"/>
                    <a:pt x="1" y="0"/>
                  </a:cubicBezTo>
                  <a:cubicBezTo>
                    <a:pt x="1" y="0"/>
                    <a:pt x="1" y="0"/>
                    <a:pt x="1" y="0"/>
                  </a:cubicBezTo>
                  <a:cubicBezTo>
                    <a:pt x="2" y="0"/>
                    <a:pt x="2" y="0"/>
                    <a:pt x="3" y="0"/>
                  </a:cubicBezTo>
                  <a:cubicBezTo>
                    <a:pt x="3" y="0"/>
                    <a:pt x="3" y="1"/>
                    <a:pt x="2" y="1"/>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74" name="Freeform 491"/>
            <p:cNvSpPr>
              <a:spLocks noChangeArrowheads="1"/>
            </p:cNvSpPr>
            <p:nvPr/>
          </p:nvSpPr>
          <p:spPr bwMode="auto">
            <a:xfrm>
              <a:off x="1101725" y="271462"/>
              <a:ext cx="14288" cy="11113"/>
            </a:xfrm>
            <a:custGeom>
              <a:avLst/>
              <a:gdLst>
                <a:gd name="T0" fmla="*/ 10716 w 4"/>
                <a:gd name="T1" fmla="*/ 7409 h 3"/>
                <a:gd name="T2" fmla="*/ 3572 w 4"/>
                <a:gd name="T3" fmla="*/ 11113 h 3"/>
                <a:gd name="T4" fmla="*/ 0 w 4"/>
                <a:gd name="T5" fmla="*/ 3704 h 3"/>
                <a:gd name="T6" fmla="*/ 7144 w 4"/>
                <a:gd name="T7" fmla="*/ 0 h 3"/>
                <a:gd name="T8" fmla="*/ 14288 w 4"/>
                <a:gd name="T9" fmla="*/ 0 h 3"/>
                <a:gd name="T10" fmla="*/ 10716 w 4"/>
                <a:gd name="T11" fmla="*/ 7409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3" y="2"/>
                  </a:moveTo>
                  <a:cubicBezTo>
                    <a:pt x="2" y="2"/>
                    <a:pt x="2" y="3"/>
                    <a:pt x="1" y="3"/>
                  </a:cubicBezTo>
                  <a:cubicBezTo>
                    <a:pt x="0" y="2"/>
                    <a:pt x="0" y="2"/>
                    <a:pt x="0" y="1"/>
                  </a:cubicBezTo>
                  <a:cubicBezTo>
                    <a:pt x="0" y="0"/>
                    <a:pt x="1" y="0"/>
                    <a:pt x="2" y="0"/>
                  </a:cubicBezTo>
                  <a:cubicBezTo>
                    <a:pt x="3" y="0"/>
                    <a:pt x="4" y="0"/>
                    <a:pt x="4" y="0"/>
                  </a:cubicBezTo>
                  <a:cubicBezTo>
                    <a:pt x="4" y="1"/>
                    <a:pt x="4" y="2"/>
                    <a:pt x="3" y="2"/>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75" name="Freeform 492"/>
            <p:cNvSpPr>
              <a:spLocks noChangeArrowheads="1"/>
            </p:cNvSpPr>
            <p:nvPr/>
          </p:nvSpPr>
          <p:spPr bwMode="auto">
            <a:xfrm>
              <a:off x="1071563" y="287337"/>
              <a:ext cx="33338" cy="14288"/>
            </a:xfrm>
            <a:custGeom>
              <a:avLst/>
              <a:gdLst>
                <a:gd name="T0" fmla="*/ 33338 w 9"/>
                <a:gd name="T1" fmla="*/ 10716 h 4"/>
                <a:gd name="T2" fmla="*/ 25930 w 9"/>
                <a:gd name="T3" fmla="*/ 14288 h 4"/>
                <a:gd name="T4" fmla="*/ 22225 w 9"/>
                <a:gd name="T5" fmla="*/ 14288 h 4"/>
                <a:gd name="T6" fmla="*/ 18521 w 9"/>
                <a:gd name="T7" fmla="*/ 10716 h 4"/>
                <a:gd name="T8" fmla="*/ 11113 w 9"/>
                <a:gd name="T9" fmla="*/ 14288 h 4"/>
                <a:gd name="T10" fmla="*/ 7408 w 9"/>
                <a:gd name="T11" fmla="*/ 14288 h 4"/>
                <a:gd name="T12" fmla="*/ 3704 w 9"/>
                <a:gd name="T13" fmla="*/ 14288 h 4"/>
                <a:gd name="T14" fmla="*/ 0 w 9"/>
                <a:gd name="T15" fmla="*/ 10716 h 4"/>
                <a:gd name="T16" fmla="*/ 3704 w 9"/>
                <a:gd name="T17" fmla="*/ 7144 h 4"/>
                <a:gd name="T18" fmla="*/ 11113 w 9"/>
                <a:gd name="T19" fmla="*/ 3572 h 4"/>
                <a:gd name="T20" fmla="*/ 11113 w 9"/>
                <a:gd name="T21" fmla="*/ 0 h 4"/>
                <a:gd name="T22" fmla="*/ 14817 w 9"/>
                <a:gd name="T23" fmla="*/ 0 h 4"/>
                <a:gd name="T24" fmla="*/ 14817 w 9"/>
                <a:gd name="T25" fmla="*/ 3572 h 4"/>
                <a:gd name="T26" fmla="*/ 22225 w 9"/>
                <a:gd name="T27" fmla="*/ 3572 h 4"/>
                <a:gd name="T28" fmla="*/ 22225 w 9"/>
                <a:gd name="T29" fmla="*/ 7144 h 4"/>
                <a:gd name="T30" fmla="*/ 29634 w 9"/>
                <a:gd name="T31" fmla="*/ 3572 h 4"/>
                <a:gd name="T32" fmla="*/ 33338 w 9"/>
                <a:gd name="T33" fmla="*/ 10716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4"/>
                <a:gd name="T53" fmla="*/ 9 w 9"/>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4">
                  <a:moveTo>
                    <a:pt x="9" y="3"/>
                  </a:moveTo>
                  <a:cubicBezTo>
                    <a:pt x="9" y="3"/>
                    <a:pt x="8" y="4"/>
                    <a:pt x="7" y="4"/>
                  </a:cubicBezTo>
                  <a:cubicBezTo>
                    <a:pt x="7" y="4"/>
                    <a:pt x="6" y="4"/>
                    <a:pt x="6" y="4"/>
                  </a:cubicBezTo>
                  <a:cubicBezTo>
                    <a:pt x="6" y="3"/>
                    <a:pt x="6" y="3"/>
                    <a:pt x="5" y="3"/>
                  </a:cubicBezTo>
                  <a:cubicBezTo>
                    <a:pt x="5" y="4"/>
                    <a:pt x="4" y="4"/>
                    <a:pt x="3" y="4"/>
                  </a:cubicBezTo>
                  <a:cubicBezTo>
                    <a:pt x="3" y="4"/>
                    <a:pt x="3" y="4"/>
                    <a:pt x="2" y="4"/>
                  </a:cubicBezTo>
                  <a:cubicBezTo>
                    <a:pt x="2" y="4"/>
                    <a:pt x="1" y="4"/>
                    <a:pt x="1" y="4"/>
                  </a:cubicBezTo>
                  <a:cubicBezTo>
                    <a:pt x="1" y="4"/>
                    <a:pt x="0" y="4"/>
                    <a:pt x="0" y="3"/>
                  </a:cubicBezTo>
                  <a:cubicBezTo>
                    <a:pt x="1" y="3"/>
                    <a:pt x="2" y="3"/>
                    <a:pt x="1" y="2"/>
                  </a:cubicBezTo>
                  <a:cubicBezTo>
                    <a:pt x="2" y="1"/>
                    <a:pt x="3" y="1"/>
                    <a:pt x="3" y="1"/>
                  </a:cubicBezTo>
                  <a:cubicBezTo>
                    <a:pt x="3" y="0"/>
                    <a:pt x="3" y="0"/>
                    <a:pt x="3" y="0"/>
                  </a:cubicBezTo>
                  <a:cubicBezTo>
                    <a:pt x="4" y="0"/>
                    <a:pt x="4" y="0"/>
                    <a:pt x="4" y="0"/>
                  </a:cubicBezTo>
                  <a:cubicBezTo>
                    <a:pt x="4" y="0"/>
                    <a:pt x="4" y="1"/>
                    <a:pt x="4" y="1"/>
                  </a:cubicBezTo>
                  <a:cubicBezTo>
                    <a:pt x="5" y="1"/>
                    <a:pt x="5" y="1"/>
                    <a:pt x="6" y="1"/>
                  </a:cubicBezTo>
                  <a:cubicBezTo>
                    <a:pt x="6" y="1"/>
                    <a:pt x="6" y="1"/>
                    <a:pt x="6" y="2"/>
                  </a:cubicBezTo>
                  <a:cubicBezTo>
                    <a:pt x="7" y="1"/>
                    <a:pt x="8" y="1"/>
                    <a:pt x="8" y="1"/>
                  </a:cubicBezTo>
                  <a:cubicBezTo>
                    <a:pt x="9" y="1"/>
                    <a:pt x="9" y="2"/>
                    <a:pt x="9"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76" name="Freeform 493"/>
            <p:cNvSpPr>
              <a:spLocks noChangeArrowheads="1"/>
            </p:cNvSpPr>
            <p:nvPr/>
          </p:nvSpPr>
          <p:spPr bwMode="auto">
            <a:xfrm>
              <a:off x="969963" y="131762"/>
              <a:ext cx="71438" cy="41275"/>
            </a:xfrm>
            <a:custGeom>
              <a:avLst/>
              <a:gdLst>
                <a:gd name="T0" fmla="*/ 71438 w 19"/>
                <a:gd name="T1" fmla="*/ 30018 h 11"/>
                <a:gd name="T2" fmla="*/ 63918 w 19"/>
                <a:gd name="T3" fmla="*/ 33770 h 11"/>
                <a:gd name="T4" fmla="*/ 60158 w 19"/>
                <a:gd name="T5" fmla="*/ 33770 h 11"/>
                <a:gd name="T6" fmla="*/ 48879 w 19"/>
                <a:gd name="T7" fmla="*/ 30018 h 11"/>
                <a:gd name="T8" fmla="*/ 41359 w 19"/>
                <a:gd name="T9" fmla="*/ 33770 h 11"/>
                <a:gd name="T10" fmla="*/ 37599 w 19"/>
                <a:gd name="T11" fmla="*/ 37523 h 11"/>
                <a:gd name="T12" fmla="*/ 33839 w 19"/>
                <a:gd name="T13" fmla="*/ 37523 h 11"/>
                <a:gd name="T14" fmla="*/ 33839 w 19"/>
                <a:gd name="T15" fmla="*/ 41275 h 11"/>
                <a:gd name="T16" fmla="*/ 30079 w 19"/>
                <a:gd name="T17" fmla="*/ 37523 h 11"/>
                <a:gd name="T18" fmla="*/ 15040 w 19"/>
                <a:gd name="T19" fmla="*/ 37523 h 11"/>
                <a:gd name="T20" fmla="*/ 11280 w 19"/>
                <a:gd name="T21" fmla="*/ 37523 h 11"/>
                <a:gd name="T22" fmla="*/ 7520 w 19"/>
                <a:gd name="T23" fmla="*/ 37523 h 11"/>
                <a:gd name="T24" fmla="*/ 7520 w 19"/>
                <a:gd name="T25" fmla="*/ 37523 h 11"/>
                <a:gd name="T26" fmla="*/ 7520 w 19"/>
                <a:gd name="T27" fmla="*/ 33770 h 11"/>
                <a:gd name="T28" fmla="*/ 3760 w 19"/>
                <a:gd name="T29" fmla="*/ 33770 h 11"/>
                <a:gd name="T30" fmla="*/ 3760 w 19"/>
                <a:gd name="T31" fmla="*/ 30018 h 11"/>
                <a:gd name="T32" fmla="*/ 0 w 19"/>
                <a:gd name="T33" fmla="*/ 30018 h 11"/>
                <a:gd name="T34" fmla="*/ 3760 w 19"/>
                <a:gd name="T35" fmla="*/ 26266 h 11"/>
                <a:gd name="T36" fmla="*/ 3760 w 19"/>
                <a:gd name="T37" fmla="*/ 22514 h 11"/>
                <a:gd name="T38" fmla="*/ 7520 w 19"/>
                <a:gd name="T39" fmla="*/ 15009 h 11"/>
                <a:gd name="T40" fmla="*/ 15040 w 19"/>
                <a:gd name="T41" fmla="*/ 11257 h 11"/>
                <a:gd name="T42" fmla="*/ 22559 w 19"/>
                <a:gd name="T43" fmla="*/ 11257 h 11"/>
                <a:gd name="T44" fmla="*/ 26319 w 19"/>
                <a:gd name="T45" fmla="*/ 11257 h 11"/>
                <a:gd name="T46" fmla="*/ 30079 w 19"/>
                <a:gd name="T47" fmla="*/ 11257 h 11"/>
                <a:gd name="T48" fmla="*/ 30079 w 19"/>
                <a:gd name="T49" fmla="*/ 11257 h 11"/>
                <a:gd name="T50" fmla="*/ 33839 w 19"/>
                <a:gd name="T51" fmla="*/ 7505 h 11"/>
                <a:gd name="T52" fmla="*/ 33839 w 19"/>
                <a:gd name="T53" fmla="*/ 3752 h 11"/>
                <a:gd name="T54" fmla="*/ 33839 w 19"/>
                <a:gd name="T55" fmla="*/ 0 h 11"/>
                <a:gd name="T56" fmla="*/ 33839 w 19"/>
                <a:gd name="T57" fmla="*/ 11257 h 11"/>
                <a:gd name="T58" fmla="*/ 33839 w 19"/>
                <a:gd name="T59" fmla="*/ 11257 h 11"/>
                <a:gd name="T60" fmla="*/ 41359 w 19"/>
                <a:gd name="T61" fmla="*/ 11257 h 11"/>
                <a:gd name="T62" fmla="*/ 41359 w 19"/>
                <a:gd name="T63" fmla="*/ 7505 h 11"/>
                <a:gd name="T64" fmla="*/ 41359 w 19"/>
                <a:gd name="T65" fmla="*/ 11257 h 11"/>
                <a:gd name="T66" fmla="*/ 48879 w 19"/>
                <a:gd name="T67" fmla="*/ 11257 h 11"/>
                <a:gd name="T68" fmla="*/ 52639 w 19"/>
                <a:gd name="T69" fmla="*/ 18761 h 11"/>
                <a:gd name="T70" fmla="*/ 52639 w 19"/>
                <a:gd name="T71" fmla="*/ 22514 h 11"/>
                <a:gd name="T72" fmla="*/ 60158 w 19"/>
                <a:gd name="T73" fmla="*/ 22514 h 11"/>
                <a:gd name="T74" fmla="*/ 71438 w 19"/>
                <a:gd name="T75" fmla="*/ 22514 h 11"/>
                <a:gd name="T76" fmla="*/ 71438 w 19"/>
                <a:gd name="T77" fmla="*/ 30018 h 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
                <a:gd name="T118" fmla="*/ 0 h 11"/>
                <a:gd name="T119" fmla="*/ 19 w 19"/>
                <a:gd name="T120" fmla="*/ 11 h 1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 h="11">
                  <a:moveTo>
                    <a:pt x="19" y="8"/>
                  </a:moveTo>
                  <a:cubicBezTo>
                    <a:pt x="18" y="8"/>
                    <a:pt x="18" y="9"/>
                    <a:pt x="17" y="9"/>
                  </a:cubicBezTo>
                  <a:cubicBezTo>
                    <a:pt x="16" y="9"/>
                    <a:pt x="16" y="9"/>
                    <a:pt x="16" y="9"/>
                  </a:cubicBezTo>
                  <a:cubicBezTo>
                    <a:pt x="15" y="9"/>
                    <a:pt x="14" y="9"/>
                    <a:pt x="13" y="8"/>
                  </a:cubicBezTo>
                  <a:cubicBezTo>
                    <a:pt x="12" y="8"/>
                    <a:pt x="12" y="9"/>
                    <a:pt x="11" y="9"/>
                  </a:cubicBezTo>
                  <a:cubicBezTo>
                    <a:pt x="11" y="10"/>
                    <a:pt x="11" y="10"/>
                    <a:pt x="10" y="10"/>
                  </a:cubicBezTo>
                  <a:cubicBezTo>
                    <a:pt x="10" y="10"/>
                    <a:pt x="10" y="10"/>
                    <a:pt x="9" y="10"/>
                  </a:cubicBezTo>
                  <a:cubicBezTo>
                    <a:pt x="9" y="10"/>
                    <a:pt x="10" y="11"/>
                    <a:pt x="9" y="11"/>
                  </a:cubicBezTo>
                  <a:cubicBezTo>
                    <a:pt x="8" y="11"/>
                    <a:pt x="9" y="10"/>
                    <a:pt x="8" y="10"/>
                  </a:cubicBezTo>
                  <a:cubicBezTo>
                    <a:pt x="7" y="10"/>
                    <a:pt x="5" y="11"/>
                    <a:pt x="4" y="10"/>
                  </a:cubicBezTo>
                  <a:cubicBezTo>
                    <a:pt x="4" y="10"/>
                    <a:pt x="4" y="10"/>
                    <a:pt x="3" y="10"/>
                  </a:cubicBezTo>
                  <a:cubicBezTo>
                    <a:pt x="3" y="10"/>
                    <a:pt x="3" y="10"/>
                    <a:pt x="2" y="10"/>
                  </a:cubicBezTo>
                  <a:cubicBezTo>
                    <a:pt x="2" y="10"/>
                    <a:pt x="2" y="10"/>
                    <a:pt x="2" y="10"/>
                  </a:cubicBezTo>
                  <a:cubicBezTo>
                    <a:pt x="1" y="10"/>
                    <a:pt x="2" y="9"/>
                    <a:pt x="2" y="9"/>
                  </a:cubicBezTo>
                  <a:cubicBezTo>
                    <a:pt x="1" y="9"/>
                    <a:pt x="1" y="9"/>
                    <a:pt x="1" y="9"/>
                  </a:cubicBezTo>
                  <a:cubicBezTo>
                    <a:pt x="1" y="8"/>
                    <a:pt x="1" y="8"/>
                    <a:pt x="1" y="8"/>
                  </a:cubicBezTo>
                  <a:cubicBezTo>
                    <a:pt x="1" y="8"/>
                    <a:pt x="0" y="8"/>
                    <a:pt x="0" y="8"/>
                  </a:cubicBezTo>
                  <a:cubicBezTo>
                    <a:pt x="0" y="7"/>
                    <a:pt x="1" y="7"/>
                    <a:pt x="1" y="7"/>
                  </a:cubicBezTo>
                  <a:cubicBezTo>
                    <a:pt x="1" y="6"/>
                    <a:pt x="1" y="6"/>
                    <a:pt x="1" y="6"/>
                  </a:cubicBezTo>
                  <a:cubicBezTo>
                    <a:pt x="2" y="5"/>
                    <a:pt x="2" y="5"/>
                    <a:pt x="2" y="4"/>
                  </a:cubicBezTo>
                  <a:cubicBezTo>
                    <a:pt x="3" y="4"/>
                    <a:pt x="4" y="4"/>
                    <a:pt x="4" y="3"/>
                  </a:cubicBezTo>
                  <a:cubicBezTo>
                    <a:pt x="5" y="3"/>
                    <a:pt x="5" y="3"/>
                    <a:pt x="6" y="3"/>
                  </a:cubicBezTo>
                  <a:cubicBezTo>
                    <a:pt x="6" y="3"/>
                    <a:pt x="7" y="3"/>
                    <a:pt x="7" y="3"/>
                  </a:cubicBezTo>
                  <a:cubicBezTo>
                    <a:pt x="7" y="3"/>
                    <a:pt x="7" y="3"/>
                    <a:pt x="8" y="3"/>
                  </a:cubicBezTo>
                  <a:cubicBezTo>
                    <a:pt x="8" y="3"/>
                    <a:pt x="8" y="3"/>
                    <a:pt x="8" y="3"/>
                  </a:cubicBezTo>
                  <a:cubicBezTo>
                    <a:pt x="9" y="2"/>
                    <a:pt x="9" y="2"/>
                    <a:pt x="9" y="2"/>
                  </a:cubicBezTo>
                  <a:cubicBezTo>
                    <a:pt x="9" y="1"/>
                    <a:pt x="8" y="1"/>
                    <a:pt x="9" y="1"/>
                  </a:cubicBezTo>
                  <a:cubicBezTo>
                    <a:pt x="9" y="0"/>
                    <a:pt x="9" y="0"/>
                    <a:pt x="9" y="0"/>
                  </a:cubicBezTo>
                  <a:cubicBezTo>
                    <a:pt x="10" y="1"/>
                    <a:pt x="9" y="2"/>
                    <a:pt x="9" y="3"/>
                  </a:cubicBezTo>
                  <a:cubicBezTo>
                    <a:pt x="9" y="3"/>
                    <a:pt x="9" y="3"/>
                    <a:pt x="9" y="3"/>
                  </a:cubicBezTo>
                  <a:cubicBezTo>
                    <a:pt x="10" y="3"/>
                    <a:pt x="10" y="3"/>
                    <a:pt x="11" y="3"/>
                  </a:cubicBezTo>
                  <a:cubicBezTo>
                    <a:pt x="11" y="3"/>
                    <a:pt x="11" y="2"/>
                    <a:pt x="11" y="2"/>
                  </a:cubicBezTo>
                  <a:cubicBezTo>
                    <a:pt x="11" y="2"/>
                    <a:pt x="11" y="3"/>
                    <a:pt x="11" y="3"/>
                  </a:cubicBezTo>
                  <a:cubicBezTo>
                    <a:pt x="12" y="3"/>
                    <a:pt x="12" y="4"/>
                    <a:pt x="13" y="3"/>
                  </a:cubicBezTo>
                  <a:cubicBezTo>
                    <a:pt x="14" y="4"/>
                    <a:pt x="13" y="4"/>
                    <a:pt x="14" y="5"/>
                  </a:cubicBezTo>
                  <a:cubicBezTo>
                    <a:pt x="14" y="5"/>
                    <a:pt x="14" y="5"/>
                    <a:pt x="14" y="6"/>
                  </a:cubicBezTo>
                  <a:cubicBezTo>
                    <a:pt x="15" y="6"/>
                    <a:pt x="16" y="6"/>
                    <a:pt x="16" y="6"/>
                  </a:cubicBezTo>
                  <a:cubicBezTo>
                    <a:pt x="17" y="6"/>
                    <a:pt x="18" y="6"/>
                    <a:pt x="19" y="6"/>
                  </a:cubicBezTo>
                  <a:cubicBezTo>
                    <a:pt x="19" y="7"/>
                    <a:pt x="19" y="7"/>
                    <a:pt x="19" y="8"/>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77" name="Freeform 494"/>
            <p:cNvSpPr>
              <a:spLocks noChangeArrowheads="1"/>
            </p:cNvSpPr>
            <p:nvPr/>
          </p:nvSpPr>
          <p:spPr bwMode="auto">
            <a:xfrm>
              <a:off x="1041400" y="287337"/>
              <a:ext cx="33338" cy="17463"/>
            </a:xfrm>
            <a:custGeom>
              <a:avLst/>
              <a:gdLst>
                <a:gd name="T0" fmla="*/ 29634 w 9"/>
                <a:gd name="T1" fmla="*/ 10478 h 5"/>
                <a:gd name="T2" fmla="*/ 22225 w 9"/>
                <a:gd name="T3" fmla="*/ 13970 h 5"/>
                <a:gd name="T4" fmla="*/ 11113 w 9"/>
                <a:gd name="T5" fmla="*/ 13970 h 5"/>
                <a:gd name="T6" fmla="*/ 7408 w 9"/>
                <a:gd name="T7" fmla="*/ 10478 h 5"/>
                <a:gd name="T8" fmla="*/ 3704 w 9"/>
                <a:gd name="T9" fmla="*/ 10478 h 5"/>
                <a:gd name="T10" fmla="*/ 3704 w 9"/>
                <a:gd name="T11" fmla="*/ 6985 h 5"/>
                <a:gd name="T12" fmla="*/ 11113 w 9"/>
                <a:gd name="T13" fmla="*/ 3493 h 5"/>
                <a:gd name="T14" fmla="*/ 14817 w 9"/>
                <a:gd name="T15" fmla="*/ 3493 h 5"/>
                <a:gd name="T16" fmla="*/ 25930 w 9"/>
                <a:gd name="T17" fmla="*/ 0 h 5"/>
                <a:gd name="T18" fmla="*/ 29634 w 9"/>
                <a:gd name="T19" fmla="*/ 10478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8" y="3"/>
                  </a:moveTo>
                  <a:cubicBezTo>
                    <a:pt x="7" y="3"/>
                    <a:pt x="7" y="4"/>
                    <a:pt x="6" y="4"/>
                  </a:cubicBezTo>
                  <a:cubicBezTo>
                    <a:pt x="4" y="5"/>
                    <a:pt x="3" y="4"/>
                    <a:pt x="3" y="4"/>
                  </a:cubicBezTo>
                  <a:cubicBezTo>
                    <a:pt x="2" y="4"/>
                    <a:pt x="3" y="3"/>
                    <a:pt x="2" y="3"/>
                  </a:cubicBezTo>
                  <a:cubicBezTo>
                    <a:pt x="2" y="3"/>
                    <a:pt x="1" y="3"/>
                    <a:pt x="1" y="3"/>
                  </a:cubicBezTo>
                  <a:cubicBezTo>
                    <a:pt x="0" y="2"/>
                    <a:pt x="1" y="2"/>
                    <a:pt x="1" y="2"/>
                  </a:cubicBezTo>
                  <a:cubicBezTo>
                    <a:pt x="2" y="1"/>
                    <a:pt x="2" y="1"/>
                    <a:pt x="3" y="1"/>
                  </a:cubicBezTo>
                  <a:cubicBezTo>
                    <a:pt x="3" y="2"/>
                    <a:pt x="4" y="1"/>
                    <a:pt x="4" y="1"/>
                  </a:cubicBezTo>
                  <a:cubicBezTo>
                    <a:pt x="5" y="0"/>
                    <a:pt x="6" y="0"/>
                    <a:pt x="7" y="0"/>
                  </a:cubicBezTo>
                  <a:cubicBezTo>
                    <a:pt x="8" y="1"/>
                    <a:pt x="9" y="2"/>
                    <a:pt x="8"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78" name="Freeform 495"/>
            <p:cNvSpPr>
              <a:spLocks noChangeArrowheads="1"/>
            </p:cNvSpPr>
            <p:nvPr/>
          </p:nvSpPr>
          <p:spPr bwMode="auto">
            <a:xfrm>
              <a:off x="1060450" y="301625"/>
              <a:ext cx="14288" cy="11113"/>
            </a:xfrm>
            <a:custGeom>
              <a:avLst/>
              <a:gdLst>
                <a:gd name="T0" fmla="*/ 10716 w 4"/>
                <a:gd name="T1" fmla="*/ 7409 h 3"/>
                <a:gd name="T2" fmla="*/ 3572 w 4"/>
                <a:gd name="T3" fmla="*/ 11113 h 3"/>
                <a:gd name="T4" fmla="*/ 0 w 4"/>
                <a:gd name="T5" fmla="*/ 7409 h 3"/>
                <a:gd name="T6" fmla="*/ 0 w 4"/>
                <a:gd name="T7" fmla="*/ 3704 h 3"/>
                <a:gd name="T8" fmla="*/ 3572 w 4"/>
                <a:gd name="T9" fmla="*/ 0 h 3"/>
                <a:gd name="T10" fmla="*/ 10716 w 4"/>
                <a:gd name="T11" fmla="*/ 3704 h 3"/>
                <a:gd name="T12" fmla="*/ 10716 w 4"/>
                <a:gd name="T13" fmla="*/ 7409 h 3"/>
                <a:gd name="T14" fmla="*/ 0 60000 65536"/>
                <a:gd name="T15" fmla="*/ 0 60000 65536"/>
                <a:gd name="T16" fmla="*/ 0 60000 65536"/>
                <a:gd name="T17" fmla="*/ 0 60000 65536"/>
                <a:gd name="T18" fmla="*/ 0 60000 65536"/>
                <a:gd name="T19" fmla="*/ 0 60000 65536"/>
                <a:gd name="T20" fmla="*/ 0 60000 65536"/>
                <a:gd name="T21" fmla="*/ 0 w 4"/>
                <a:gd name="T22" fmla="*/ 0 h 3"/>
                <a:gd name="T23" fmla="*/ 4 w 4"/>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3">
                  <a:moveTo>
                    <a:pt x="3" y="2"/>
                  </a:moveTo>
                  <a:cubicBezTo>
                    <a:pt x="2" y="3"/>
                    <a:pt x="2" y="3"/>
                    <a:pt x="1" y="3"/>
                  </a:cubicBezTo>
                  <a:cubicBezTo>
                    <a:pt x="1" y="3"/>
                    <a:pt x="1" y="3"/>
                    <a:pt x="0" y="2"/>
                  </a:cubicBezTo>
                  <a:cubicBezTo>
                    <a:pt x="0" y="2"/>
                    <a:pt x="0" y="2"/>
                    <a:pt x="0" y="1"/>
                  </a:cubicBezTo>
                  <a:cubicBezTo>
                    <a:pt x="0" y="1"/>
                    <a:pt x="1" y="1"/>
                    <a:pt x="1" y="0"/>
                  </a:cubicBezTo>
                  <a:cubicBezTo>
                    <a:pt x="2" y="0"/>
                    <a:pt x="3" y="0"/>
                    <a:pt x="3" y="1"/>
                  </a:cubicBezTo>
                  <a:cubicBezTo>
                    <a:pt x="4" y="1"/>
                    <a:pt x="3" y="2"/>
                    <a:pt x="3" y="2"/>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79" name="Freeform 496"/>
            <p:cNvSpPr>
              <a:spLocks noChangeArrowheads="1"/>
            </p:cNvSpPr>
            <p:nvPr/>
          </p:nvSpPr>
          <p:spPr bwMode="auto">
            <a:xfrm>
              <a:off x="909638" y="41275"/>
              <a:ext cx="66675" cy="49213"/>
            </a:xfrm>
            <a:custGeom>
              <a:avLst/>
              <a:gdLst>
                <a:gd name="T0" fmla="*/ 66675 w 18"/>
                <a:gd name="T1" fmla="*/ 18928 h 13"/>
                <a:gd name="T2" fmla="*/ 66675 w 18"/>
                <a:gd name="T3" fmla="*/ 26499 h 13"/>
                <a:gd name="T4" fmla="*/ 62971 w 18"/>
                <a:gd name="T5" fmla="*/ 30285 h 13"/>
                <a:gd name="T6" fmla="*/ 55562 w 18"/>
                <a:gd name="T7" fmla="*/ 37856 h 13"/>
                <a:gd name="T8" fmla="*/ 44450 w 18"/>
                <a:gd name="T9" fmla="*/ 41642 h 13"/>
                <a:gd name="T10" fmla="*/ 37042 w 18"/>
                <a:gd name="T11" fmla="*/ 45427 h 13"/>
                <a:gd name="T12" fmla="*/ 33338 w 18"/>
                <a:gd name="T13" fmla="*/ 45427 h 13"/>
                <a:gd name="T14" fmla="*/ 25929 w 18"/>
                <a:gd name="T15" fmla="*/ 45427 h 13"/>
                <a:gd name="T16" fmla="*/ 18521 w 18"/>
                <a:gd name="T17" fmla="*/ 49213 h 13"/>
                <a:gd name="T18" fmla="*/ 18521 w 18"/>
                <a:gd name="T19" fmla="*/ 45427 h 13"/>
                <a:gd name="T20" fmla="*/ 11112 w 18"/>
                <a:gd name="T21" fmla="*/ 45427 h 13"/>
                <a:gd name="T22" fmla="*/ 7408 w 18"/>
                <a:gd name="T23" fmla="*/ 41642 h 13"/>
                <a:gd name="T24" fmla="*/ 7408 w 18"/>
                <a:gd name="T25" fmla="*/ 41642 h 13"/>
                <a:gd name="T26" fmla="*/ 0 w 18"/>
                <a:gd name="T27" fmla="*/ 37856 h 13"/>
                <a:gd name="T28" fmla="*/ 3704 w 18"/>
                <a:gd name="T29" fmla="*/ 34071 h 13"/>
                <a:gd name="T30" fmla="*/ 3704 w 18"/>
                <a:gd name="T31" fmla="*/ 26499 h 13"/>
                <a:gd name="T32" fmla="*/ 3704 w 18"/>
                <a:gd name="T33" fmla="*/ 22714 h 13"/>
                <a:gd name="T34" fmla="*/ 7408 w 18"/>
                <a:gd name="T35" fmla="*/ 22714 h 13"/>
                <a:gd name="T36" fmla="*/ 7408 w 18"/>
                <a:gd name="T37" fmla="*/ 18928 h 13"/>
                <a:gd name="T38" fmla="*/ 7408 w 18"/>
                <a:gd name="T39" fmla="*/ 18928 h 13"/>
                <a:gd name="T40" fmla="*/ 11112 w 18"/>
                <a:gd name="T41" fmla="*/ 15142 h 13"/>
                <a:gd name="T42" fmla="*/ 14817 w 18"/>
                <a:gd name="T43" fmla="*/ 11357 h 13"/>
                <a:gd name="T44" fmla="*/ 14817 w 18"/>
                <a:gd name="T45" fmla="*/ 11357 h 13"/>
                <a:gd name="T46" fmla="*/ 14817 w 18"/>
                <a:gd name="T47" fmla="*/ 11357 h 13"/>
                <a:gd name="T48" fmla="*/ 14817 w 18"/>
                <a:gd name="T49" fmla="*/ 11357 h 13"/>
                <a:gd name="T50" fmla="*/ 14817 w 18"/>
                <a:gd name="T51" fmla="*/ 11357 h 13"/>
                <a:gd name="T52" fmla="*/ 18521 w 18"/>
                <a:gd name="T53" fmla="*/ 7571 h 13"/>
                <a:gd name="T54" fmla="*/ 25929 w 18"/>
                <a:gd name="T55" fmla="*/ 7571 h 13"/>
                <a:gd name="T56" fmla="*/ 25929 w 18"/>
                <a:gd name="T57" fmla="*/ 7571 h 13"/>
                <a:gd name="T58" fmla="*/ 25929 w 18"/>
                <a:gd name="T59" fmla="*/ 3786 h 13"/>
                <a:gd name="T60" fmla="*/ 25929 w 18"/>
                <a:gd name="T61" fmla="*/ 7571 h 13"/>
                <a:gd name="T62" fmla="*/ 25929 w 18"/>
                <a:gd name="T63" fmla="*/ 3786 h 13"/>
                <a:gd name="T64" fmla="*/ 29633 w 18"/>
                <a:gd name="T65" fmla="*/ 3786 h 13"/>
                <a:gd name="T66" fmla="*/ 29633 w 18"/>
                <a:gd name="T67" fmla="*/ 3786 h 13"/>
                <a:gd name="T68" fmla="*/ 29633 w 18"/>
                <a:gd name="T69" fmla="*/ 3786 h 13"/>
                <a:gd name="T70" fmla="*/ 33338 w 18"/>
                <a:gd name="T71" fmla="*/ 0 h 13"/>
                <a:gd name="T72" fmla="*/ 37042 w 18"/>
                <a:gd name="T73" fmla="*/ 0 h 13"/>
                <a:gd name="T74" fmla="*/ 44450 w 18"/>
                <a:gd name="T75" fmla="*/ 0 h 13"/>
                <a:gd name="T76" fmla="*/ 48154 w 18"/>
                <a:gd name="T77" fmla="*/ 0 h 13"/>
                <a:gd name="T78" fmla="*/ 48154 w 18"/>
                <a:gd name="T79" fmla="*/ 3786 h 13"/>
                <a:gd name="T80" fmla="*/ 51858 w 18"/>
                <a:gd name="T81" fmla="*/ 0 h 13"/>
                <a:gd name="T82" fmla="*/ 55562 w 18"/>
                <a:gd name="T83" fmla="*/ 3786 h 13"/>
                <a:gd name="T84" fmla="*/ 55562 w 18"/>
                <a:gd name="T85" fmla="*/ 0 h 13"/>
                <a:gd name="T86" fmla="*/ 55562 w 18"/>
                <a:gd name="T87" fmla="*/ 7571 h 13"/>
                <a:gd name="T88" fmla="*/ 59267 w 18"/>
                <a:gd name="T89" fmla="*/ 7571 h 13"/>
                <a:gd name="T90" fmla="*/ 62971 w 18"/>
                <a:gd name="T91" fmla="*/ 7571 h 13"/>
                <a:gd name="T92" fmla="*/ 66675 w 18"/>
                <a:gd name="T93" fmla="*/ 11357 h 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
                <a:gd name="T142" fmla="*/ 0 h 13"/>
                <a:gd name="T143" fmla="*/ 18 w 18"/>
                <a:gd name="T144" fmla="*/ 13 h 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 h="13">
                  <a:moveTo>
                    <a:pt x="17" y="4"/>
                  </a:moveTo>
                  <a:cubicBezTo>
                    <a:pt x="18" y="5"/>
                    <a:pt x="18" y="5"/>
                    <a:pt x="18" y="5"/>
                  </a:cubicBezTo>
                  <a:cubicBezTo>
                    <a:pt x="17" y="5"/>
                    <a:pt x="17" y="6"/>
                    <a:pt x="17" y="6"/>
                  </a:cubicBezTo>
                  <a:cubicBezTo>
                    <a:pt x="18" y="6"/>
                    <a:pt x="18" y="6"/>
                    <a:pt x="18" y="7"/>
                  </a:cubicBezTo>
                  <a:cubicBezTo>
                    <a:pt x="17" y="7"/>
                    <a:pt x="18" y="8"/>
                    <a:pt x="17" y="8"/>
                  </a:cubicBezTo>
                  <a:cubicBezTo>
                    <a:pt x="17" y="8"/>
                    <a:pt x="17" y="8"/>
                    <a:pt x="17" y="8"/>
                  </a:cubicBezTo>
                  <a:cubicBezTo>
                    <a:pt x="17" y="9"/>
                    <a:pt x="16" y="9"/>
                    <a:pt x="16" y="9"/>
                  </a:cubicBezTo>
                  <a:cubicBezTo>
                    <a:pt x="16" y="10"/>
                    <a:pt x="15" y="10"/>
                    <a:pt x="15" y="10"/>
                  </a:cubicBezTo>
                  <a:cubicBezTo>
                    <a:pt x="14" y="10"/>
                    <a:pt x="14" y="10"/>
                    <a:pt x="14" y="10"/>
                  </a:cubicBezTo>
                  <a:cubicBezTo>
                    <a:pt x="14" y="11"/>
                    <a:pt x="12" y="11"/>
                    <a:pt x="12" y="11"/>
                  </a:cubicBezTo>
                  <a:cubicBezTo>
                    <a:pt x="11" y="12"/>
                    <a:pt x="11" y="11"/>
                    <a:pt x="11" y="11"/>
                  </a:cubicBezTo>
                  <a:cubicBezTo>
                    <a:pt x="11" y="12"/>
                    <a:pt x="11" y="12"/>
                    <a:pt x="10" y="12"/>
                  </a:cubicBezTo>
                  <a:cubicBezTo>
                    <a:pt x="10" y="12"/>
                    <a:pt x="10" y="12"/>
                    <a:pt x="10" y="12"/>
                  </a:cubicBezTo>
                  <a:cubicBezTo>
                    <a:pt x="9" y="12"/>
                    <a:pt x="9" y="12"/>
                    <a:pt x="9" y="12"/>
                  </a:cubicBezTo>
                  <a:cubicBezTo>
                    <a:pt x="9" y="12"/>
                    <a:pt x="8" y="12"/>
                    <a:pt x="8" y="12"/>
                  </a:cubicBezTo>
                  <a:cubicBezTo>
                    <a:pt x="8" y="12"/>
                    <a:pt x="7" y="12"/>
                    <a:pt x="7" y="12"/>
                  </a:cubicBezTo>
                  <a:cubicBezTo>
                    <a:pt x="7" y="12"/>
                    <a:pt x="7" y="12"/>
                    <a:pt x="6" y="12"/>
                  </a:cubicBezTo>
                  <a:cubicBezTo>
                    <a:pt x="6" y="12"/>
                    <a:pt x="5" y="12"/>
                    <a:pt x="5" y="13"/>
                  </a:cubicBezTo>
                  <a:cubicBezTo>
                    <a:pt x="5" y="13"/>
                    <a:pt x="5" y="13"/>
                    <a:pt x="5" y="12"/>
                  </a:cubicBezTo>
                  <a:cubicBezTo>
                    <a:pt x="5" y="12"/>
                    <a:pt x="6" y="12"/>
                    <a:pt x="5" y="12"/>
                  </a:cubicBezTo>
                  <a:cubicBezTo>
                    <a:pt x="5" y="11"/>
                    <a:pt x="4" y="12"/>
                    <a:pt x="3" y="12"/>
                  </a:cubicBezTo>
                  <a:cubicBezTo>
                    <a:pt x="3" y="12"/>
                    <a:pt x="3" y="12"/>
                    <a:pt x="3" y="12"/>
                  </a:cubicBezTo>
                  <a:cubicBezTo>
                    <a:pt x="3" y="12"/>
                    <a:pt x="4" y="11"/>
                    <a:pt x="4" y="11"/>
                  </a:cubicBezTo>
                  <a:cubicBezTo>
                    <a:pt x="3" y="11"/>
                    <a:pt x="2" y="12"/>
                    <a:pt x="2" y="11"/>
                  </a:cubicBezTo>
                  <a:cubicBezTo>
                    <a:pt x="2" y="11"/>
                    <a:pt x="3" y="11"/>
                    <a:pt x="2" y="11"/>
                  </a:cubicBezTo>
                  <a:cubicBezTo>
                    <a:pt x="2" y="11"/>
                    <a:pt x="2" y="11"/>
                    <a:pt x="2" y="11"/>
                  </a:cubicBezTo>
                  <a:cubicBezTo>
                    <a:pt x="1" y="10"/>
                    <a:pt x="3" y="10"/>
                    <a:pt x="2" y="10"/>
                  </a:cubicBezTo>
                  <a:cubicBezTo>
                    <a:pt x="0" y="10"/>
                    <a:pt x="0" y="10"/>
                    <a:pt x="0" y="10"/>
                  </a:cubicBezTo>
                  <a:cubicBezTo>
                    <a:pt x="0" y="10"/>
                    <a:pt x="0" y="10"/>
                    <a:pt x="0" y="10"/>
                  </a:cubicBezTo>
                  <a:cubicBezTo>
                    <a:pt x="1" y="9"/>
                    <a:pt x="1" y="10"/>
                    <a:pt x="1" y="9"/>
                  </a:cubicBezTo>
                  <a:cubicBezTo>
                    <a:pt x="2" y="9"/>
                    <a:pt x="1" y="8"/>
                    <a:pt x="1" y="8"/>
                  </a:cubicBezTo>
                  <a:cubicBezTo>
                    <a:pt x="1" y="7"/>
                    <a:pt x="1" y="7"/>
                    <a:pt x="1" y="7"/>
                  </a:cubicBezTo>
                  <a:cubicBezTo>
                    <a:pt x="1" y="7"/>
                    <a:pt x="0" y="7"/>
                    <a:pt x="0" y="6"/>
                  </a:cubicBezTo>
                  <a:cubicBezTo>
                    <a:pt x="0" y="6"/>
                    <a:pt x="1" y="6"/>
                    <a:pt x="1" y="6"/>
                  </a:cubicBezTo>
                  <a:cubicBezTo>
                    <a:pt x="1" y="7"/>
                    <a:pt x="1" y="7"/>
                    <a:pt x="1" y="7"/>
                  </a:cubicBezTo>
                  <a:cubicBezTo>
                    <a:pt x="1" y="6"/>
                    <a:pt x="2" y="7"/>
                    <a:pt x="2" y="6"/>
                  </a:cubicBezTo>
                  <a:cubicBezTo>
                    <a:pt x="1" y="6"/>
                    <a:pt x="2" y="5"/>
                    <a:pt x="2" y="5"/>
                  </a:cubicBezTo>
                  <a:cubicBezTo>
                    <a:pt x="2" y="5"/>
                    <a:pt x="2" y="5"/>
                    <a:pt x="2" y="5"/>
                  </a:cubicBezTo>
                  <a:cubicBezTo>
                    <a:pt x="2" y="5"/>
                    <a:pt x="2" y="5"/>
                    <a:pt x="2" y="5"/>
                  </a:cubicBezTo>
                  <a:cubicBezTo>
                    <a:pt x="2" y="5"/>
                    <a:pt x="2" y="5"/>
                    <a:pt x="2" y="5"/>
                  </a:cubicBezTo>
                  <a:cubicBezTo>
                    <a:pt x="2" y="5"/>
                    <a:pt x="2" y="5"/>
                    <a:pt x="2" y="5"/>
                  </a:cubicBezTo>
                  <a:cubicBezTo>
                    <a:pt x="2" y="5"/>
                    <a:pt x="3" y="5"/>
                    <a:pt x="3" y="4"/>
                  </a:cubicBezTo>
                  <a:cubicBezTo>
                    <a:pt x="3" y="4"/>
                    <a:pt x="3" y="4"/>
                    <a:pt x="3" y="4"/>
                  </a:cubicBezTo>
                  <a:cubicBezTo>
                    <a:pt x="3" y="4"/>
                    <a:pt x="4" y="4"/>
                    <a:pt x="4" y="3"/>
                  </a:cubicBezTo>
                  <a:cubicBezTo>
                    <a:pt x="4" y="3"/>
                    <a:pt x="4" y="3"/>
                    <a:pt x="4" y="3"/>
                  </a:cubicBezTo>
                  <a:cubicBezTo>
                    <a:pt x="4" y="3"/>
                    <a:pt x="4" y="3"/>
                    <a:pt x="4" y="3"/>
                  </a:cubicBezTo>
                  <a:cubicBezTo>
                    <a:pt x="4" y="3"/>
                    <a:pt x="4" y="3"/>
                    <a:pt x="4" y="3"/>
                  </a:cubicBezTo>
                  <a:cubicBezTo>
                    <a:pt x="4" y="3"/>
                    <a:pt x="4" y="3"/>
                    <a:pt x="4" y="3"/>
                  </a:cubicBezTo>
                  <a:cubicBezTo>
                    <a:pt x="4" y="3"/>
                    <a:pt x="3" y="3"/>
                    <a:pt x="3" y="3"/>
                  </a:cubicBezTo>
                  <a:cubicBezTo>
                    <a:pt x="3" y="3"/>
                    <a:pt x="4" y="3"/>
                    <a:pt x="4" y="3"/>
                  </a:cubicBezTo>
                  <a:cubicBezTo>
                    <a:pt x="4" y="3"/>
                    <a:pt x="4" y="3"/>
                    <a:pt x="4" y="3"/>
                  </a:cubicBezTo>
                  <a:cubicBezTo>
                    <a:pt x="4" y="3"/>
                    <a:pt x="4" y="3"/>
                    <a:pt x="4" y="3"/>
                  </a:cubicBezTo>
                  <a:cubicBezTo>
                    <a:pt x="4" y="3"/>
                    <a:pt x="4" y="3"/>
                    <a:pt x="5" y="3"/>
                  </a:cubicBezTo>
                  <a:cubicBezTo>
                    <a:pt x="5" y="3"/>
                    <a:pt x="5" y="2"/>
                    <a:pt x="5" y="2"/>
                  </a:cubicBezTo>
                  <a:cubicBezTo>
                    <a:pt x="5" y="2"/>
                    <a:pt x="6" y="3"/>
                    <a:pt x="6" y="2"/>
                  </a:cubicBezTo>
                  <a:cubicBezTo>
                    <a:pt x="7" y="2"/>
                    <a:pt x="7" y="2"/>
                    <a:pt x="7" y="2"/>
                  </a:cubicBezTo>
                  <a:cubicBezTo>
                    <a:pt x="7" y="2"/>
                    <a:pt x="7" y="2"/>
                    <a:pt x="7" y="2"/>
                  </a:cubicBezTo>
                  <a:cubicBezTo>
                    <a:pt x="7" y="2"/>
                    <a:pt x="7" y="2"/>
                    <a:pt x="7" y="2"/>
                  </a:cubicBezTo>
                  <a:cubicBezTo>
                    <a:pt x="7" y="2"/>
                    <a:pt x="7" y="2"/>
                    <a:pt x="7" y="2"/>
                  </a:cubicBezTo>
                  <a:cubicBezTo>
                    <a:pt x="7" y="1"/>
                    <a:pt x="7" y="1"/>
                    <a:pt x="7" y="1"/>
                  </a:cubicBezTo>
                  <a:cubicBezTo>
                    <a:pt x="7" y="1"/>
                    <a:pt x="7" y="1"/>
                    <a:pt x="7" y="1"/>
                  </a:cubicBezTo>
                  <a:cubicBezTo>
                    <a:pt x="7" y="1"/>
                    <a:pt x="7" y="2"/>
                    <a:pt x="7" y="2"/>
                  </a:cubicBezTo>
                  <a:cubicBezTo>
                    <a:pt x="7" y="2"/>
                    <a:pt x="7" y="2"/>
                    <a:pt x="7" y="1"/>
                  </a:cubicBezTo>
                  <a:cubicBezTo>
                    <a:pt x="7" y="1"/>
                    <a:pt x="7" y="1"/>
                    <a:pt x="7" y="1"/>
                  </a:cubicBezTo>
                  <a:cubicBezTo>
                    <a:pt x="7" y="1"/>
                    <a:pt x="8" y="2"/>
                    <a:pt x="8" y="2"/>
                  </a:cubicBezTo>
                  <a:cubicBezTo>
                    <a:pt x="8" y="1"/>
                    <a:pt x="8" y="1"/>
                    <a:pt x="8" y="1"/>
                  </a:cubicBezTo>
                  <a:cubicBezTo>
                    <a:pt x="8" y="1"/>
                    <a:pt x="8" y="1"/>
                    <a:pt x="8" y="1"/>
                  </a:cubicBezTo>
                  <a:cubicBezTo>
                    <a:pt x="7" y="1"/>
                    <a:pt x="8" y="1"/>
                    <a:pt x="8" y="1"/>
                  </a:cubicBezTo>
                  <a:cubicBezTo>
                    <a:pt x="8" y="0"/>
                    <a:pt x="8" y="1"/>
                    <a:pt x="8" y="1"/>
                  </a:cubicBezTo>
                  <a:cubicBezTo>
                    <a:pt x="8" y="1"/>
                    <a:pt x="8" y="1"/>
                    <a:pt x="8" y="1"/>
                  </a:cubicBezTo>
                  <a:cubicBezTo>
                    <a:pt x="8" y="1"/>
                    <a:pt x="9" y="1"/>
                    <a:pt x="9" y="1"/>
                  </a:cubicBezTo>
                  <a:cubicBezTo>
                    <a:pt x="9" y="0"/>
                    <a:pt x="9" y="0"/>
                    <a:pt x="9" y="0"/>
                  </a:cubicBezTo>
                  <a:cubicBezTo>
                    <a:pt x="9" y="0"/>
                    <a:pt x="9" y="0"/>
                    <a:pt x="9" y="0"/>
                  </a:cubicBezTo>
                  <a:cubicBezTo>
                    <a:pt x="9" y="0"/>
                    <a:pt x="10" y="0"/>
                    <a:pt x="10" y="0"/>
                  </a:cubicBezTo>
                  <a:cubicBezTo>
                    <a:pt x="10" y="0"/>
                    <a:pt x="10" y="1"/>
                    <a:pt x="10" y="1"/>
                  </a:cubicBezTo>
                  <a:cubicBezTo>
                    <a:pt x="11" y="0"/>
                    <a:pt x="11" y="1"/>
                    <a:pt x="12" y="0"/>
                  </a:cubicBezTo>
                  <a:cubicBezTo>
                    <a:pt x="12" y="0"/>
                    <a:pt x="12" y="1"/>
                    <a:pt x="13" y="1"/>
                  </a:cubicBezTo>
                  <a:cubicBezTo>
                    <a:pt x="13" y="1"/>
                    <a:pt x="13" y="0"/>
                    <a:pt x="13" y="0"/>
                  </a:cubicBezTo>
                  <a:cubicBezTo>
                    <a:pt x="13" y="0"/>
                    <a:pt x="14" y="0"/>
                    <a:pt x="14" y="1"/>
                  </a:cubicBezTo>
                  <a:cubicBezTo>
                    <a:pt x="13" y="1"/>
                    <a:pt x="13" y="1"/>
                    <a:pt x="13" y="1"/>
                  </a:cubicBezTo>
                  <a:cubicBezTo>
                    <a:pt x="13" y="1"/>
                    <a:pt x="13" y="1"/>
                    <a:pt x="14" y="1"/>
                  </a:cubicBezTo>
                  <a:cubicBezTo>
                    <a:pt x="14" y="1"/>
                    <a:pt x="14" y="1"/>
                    <a:pt x="14" y="0"/>
                  </a:cubicBezTo>
                  <a:cubicBezTo>
                    <a:pt x="14" y="1"/>
                    <a:pt x="14" y="1"/>
                    <a:pt x="15" y="1"/>
                  </a:cubicBezTo>
                  <a:cubicBezTo>
                    <a:pt x="15" y="1"/>
                    <a:pt x="15" y="1"/>
                    <a:pt x="15" y="1"/>
                  </a:cubicBezTo>
                  <a:cubicBezTo>
                    <a:pt x="15" y="0"/>
                    <a:pt x="14" y="1"/>
                    <a:pt x="15" y="0"/>
                  </a:cubicBezTo>
                  <a:cubicBezTo>
                    <a:pt x="15" y="0"/>
                    <a:pt x="15" y="0"/>
                    <a:pt x="15" y="0"/>
                  </a:cubicBezTo>
                  <a:cubicBezTo>
                    <a:pt x="15" y="0"/>
                    <a:pt x="15" y="1"/>
                    <a:pt x="15" y="1"/>
                  </a:cubicBezTo>
                  <a:cubicBezTo>
                    <a:pt x="14" y="1"/>
                    <a:pt x="15" y="1"/>
                    <a:pt x="15" y="2"/>
                  </a:cubicBezTo>
                  <a:cubicBezTo>
                    <a:pt x="16" y="2"/>
                    <a:pt x="16" y="2"/>
                    <a:pt x="16" y="2"/>
                  </a:cubicBezTo>
                  <a:cubicBezTo>
                    <a:pt x="16" y="2"/>
                    <a:pt x="16" y="2"/>
                    <a:pt x="16" y="2"/>
                  </a:cubicBezTo>
                  <a:cubicBezTo>
                    <a:pt x="16" y="2"/>
                    <a:pt x="17" y="2"/>
                    <a:pt x="17" y="2"/>
                  </a:cubicBezTo>
                  <a:cubicBezTo>
                    <a:pt x="17" y="2"/>
                    <a:pt x="17" y="2"/>
                    <a:pt x="17" y="2"/>
                  </a:cubicBezTo>
                  <a:cubicBezTo>
                    <a:pt x="17" y="3"/>
                    <a:pt x="16" y="3"/>
                    <a:pt x="17" y="3"/>
                  </a:cubicBezTo>
                  <a:cubicBezTo>
                    <a:pt x="16" y="4"/>
                    <a:pt x="17" y="3"/>
                    <a:pt x="18" y="3"/>
                  </a:cubicBezTo>
                  <a:cubicBezTo>
                    <a:pt x="18" y="4"/>
                    <a:pt x="17" y="4"/>
                    <a:pt x="17" y="4"/>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80" name="Freeform 497"/>
            <p:cNvSpPr>
              <a:spLocks noChangeArrowheads="1"/>
            </p:cNvSpPr>
            <p:nvPr/>
          </p:nvSpPr>
          <p:spPr bwMode="auto">
            <a:xfrm>
              <a:off x="981075" y="274637"/>
              <a:ext cx="60325" cy="34925"/>
            </a:xfrm>
            <a:custGeom>
              <a:avLst/>
              <a:gdLst>
                <a:gd name="T0" fmla="*/ 52784 w 16"/>
                <a:gd name="T1" fmla="*/ 15522 h 9"/>
                <a:gd name="T2" fmla="*/ 37703 w 16"/>
                <a:gd name="T3" fmla="*/ 31044 h 9"/>
                <a:gd name="T4" fmla="*/ 26392 w 16"/>
                <a:gd name="T5" fmla="*/ 34925 h 9"/>
                <a:gd name="T6" fmla="*/ 11311 w 16"/>
                <a:gd name="T7" fmla="*/ 31044 h 9"/>
                <a:gd name="T8" fmla="*/ 7541 w 16"/>
                <a:gd name="T9" fmla="*/ 19403 h 9"/>
                <a:gd name="T10" fmla="*/ 3770 w 16"/>
                <a:gd name="T11" fmla="*/ 19403 h 9"/>
                <a:gd name="T12" fmla="*/ 11311 w 16"/>
                <a:gd name="T13" fmla="*/ 15522 h 9"/>
                <a:gd name="T14" fmla="*/ 15081 w 16"/>
                <a:gd name="T15" fmla="*/ 11642 h 9"/>
                <a:gd name="T16" fmla="*/ 18852 w 16"/>
                <a:gd name="T17" fmla="*/ 7761 h 9"/>
                <a:gd name="T18" fmla="*/ 26392 w 16"/>
                <a:gd name="T19" fmla="*/ 3881 h 9"/>
                <a:gd name="T20" fmla="*/ 26392 w 16"/>
                <a:gd name="T21" fmla="*/ 0 h 9"/>
                <a:gd name="T22" fmla="*/ 30163 w 16"/>
                <a:gd name="T23" fmla="*/ 3881 h 9"/>
                <a:gd name="T24" fmla="*/ 45244 w 16"/>
                <a:gd name="T25" fmla="*/ 3881 h 9"/>
                <a:gd name="T26" fmla="*/ 56555 w 16"/>
                <a:gd name="T27" fmla="*/ 7761 h 9"/>
                <a:gd name="T28" fmla="*/ 60325 w 16"/>
                <a:gd name="T29" fmla="*/ 7761 h 9"/>
                <a:gd name="T30" fmla="*/ 52784 w 16"/>
                <a:gd name="T31" fmla="*/ 15522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9"/>
                <a:gd name="T50" fmla="*/ 16 w 16"/>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9">
                  <a:moveTo>
                    <a:pt x="14" y="4"/>
                  </a:moveTo>
                  <a:cubicBezTo>
                    <a:pt x="13" y="6"/>
                    <a:pt x="12" y="7"/>
                    <a:pt x="10" y="8"/>
                  </a:cubicBezTo>
                  <a:cubicBezTo>
                    <a:pt x="9" y="8"/>
                    <a:pt x="7" y="8"/>
                    <a:pt x="7" y="9"/>
                  </a:cubicBezTo>
                  <a:cubicBezTo>
                    <a:pt x="5" y="9"/>
                    <a:pt x="4" y="8"/>
                    <a:pt x="3" y="8"/>
                  </a:cubicBezTo>
                  <a:cubicBezTo>
                    <a:pt x="2" y="7"/>
                    <a:pt x="2" y="6"/>
                    <a:pt x="2" y="5"/>
                  </a:cubicBezTo>
                  <a:cubicBezTo>
                    <a:pt x="2" y="5"/>
                    <a:pt x="0" y="6"/>
                    <a:pt x="1" y="5"/>
                  </a:cubicBezTo>
                  <a:cubicBezTo>
                    <a:pt x="1" y="4"/>
                    <a:pt x="3" y="5"/>
                    <a:pt x="3" y="4"/>
                  </a:cubicBezTo>
                  <a:cubicBezTo>
                    <a:pt x="3" y="3"/>
                    <a:pt x="3" y="3"/>
                    <a:pt x="4" y="3"/>
                  </a:cubicBezTo>
                  <a:cubicBezTo>
                    <a:pt x="4" y="2"/>
                    <a:pt x="5" y="2"/>
                    <a:pt x="5" y="2"/>
                  </a:cubicBezTo>
                  <a:cubicBezTo>
                    <a:pt x="6" y="1"/>
                    <a:pt x="6" y="1"/>
                    <a:pt x="7" y="1"/>
                  </a:cubicBezTo>
                  <a:cubicBezTo>
                    <a:pt x="7" y="0"/>
                    <a:pt x="7" y="0"/>
                    <a:pt x="7" y="0"/>
                  </a:cubicBezTo>
                  <a:cubicBezTo>
                    <a:pt x="7" y="1"/>
                    <a:pt x="8" y="1"/>
                    <a:pt x="8" y="1"/>
                  </a:cubicBezTo>
                  <a:cubicBezTo>
                    <a:pt x="9" y="0"/>
                    <a:pt x="11" y="0"/>
                    <a:pt x="12" y="1"/>
                  </a:cubicBezTo>
                  <a:cubicBezTo>
                    <a:pt x="13" y="1"/>
                    <a:pt x="14" y="2"/>
                    <a:pt x="15" y="2"/>
                  </a:cubicBezTo>
                  <a:cubicBezTo>
                    <a:pt x="15" y="2"/>
                    <a:pt x="15" y="2"/>
                    <a:pt x="16" y="2"/>
                  </a:cubicBezTo>
                  <a:cubicBezTo>
                    <a:pt x="16" y="3"/>
                    <a:pt x="15" y="4"/>
                    <a:pt x="14" y="4"/>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81" name="Freeform 498"/>
            <p:cNvSpPr>
              <a:spLocks noChangeArrowheads="1"/>
            </p:cNvSpPr>
            <p:nvPr/>
          </p:nvSpPr>
          <p:spPr bwMode="auto">
            <a:xfrm>
              <a:off x="1017588" y="334962"/>
              <a:ext cx="42863" cy="30163"/>
            </a:xfrm>
            <a:custGeom>
              <a:avLst/>
              <a:gdLst>
                <a:gd name="T0" fmla="*/ 38966 w 11"/>
                <a:gd name="T1" fmla="*/ 15082 h 8"/>
                <a:gd name="T2" fmla="*/ 35070 w 11"/>
                <a:gd name="T3" fmla="*/ 18852 h 8"/>
                <a:gd name="T4" fmla="*/ 23380 w 11"/>
                <a:gd name="T5" fmla="*/ 26393 h 8"/>
                <a:gd name="T6" fmla="*/ 11690 w 11"/>
                <a:gd name="T7" fmla="*/ 26393 h 8"/>
                <a:gd name="T8" fmla="*/ 7793 w 11"/>
                <a:gd name="T9" fmla="*/ 26393 h 8"/>
                <a:gd name="T10" fmla="*/ 3897 w 11"/>
                <a:gd name="T11" fmla="*/ 18852 h 8"/>
                <a:gd name="T12" fmla="*/ 3897 w 11"/>
                <a:gd name="T13" fmla="*/ 15082 h 8"/>
                <a:gd name="T14" fmla="*/ 7793 w 11"/>
                <a:gd name="T15" fmla="*/ 3770 h 8"/>
                <a:gd name="T16" fmla="*/ 3897 w 11"/>
                <a:gd name="T17" fmla="*/ 3770 h 8"/>
                <a:gd name="T18" fmla="*/ 3897 w 11"/>
                <a:gd name="T19" fmla="*/ 0 h 8"/>
                <a:gd name="T20" fmla="*/ 7793 w 11"/>
                <a:gd name="T21" fmla="*/ 0 h 8"/>
                <a:gd name="T22" fmla="*/ 11690 w 11"/>
                <a:gd name="T23" fmla="*/ 0 h 8"/>
                <a:gd name="T24" fmla="*/ 11690 w 11"/>
                <a:gd name="T25" fmla="*/ 3770 h 8"/>
                <a:gd name="T26" fmla="*/ 27276 w 11"/>
                <a:gd name="T27" fmla="*/ 0 h 8"/>
                <a:gd name="T28" fmla="*/ 31173 w 11"/>
                <a:gd name="T29" fmla="*/ 0 h 8"/>
                <a:gd name="T30" fmla="*/ 38966 w 11"/>
                <a:gd name="T31" fmla="*/ 7541 h 8"/>
                <a:gd name="T32" fmla="*/ 38966 w 11"/>
                <a:gd name="T33" fmla="*/ 15082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8"/>
                <a:gd name="T53" fmla="*/ 11 w 11"/>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8">
                  <a:moveTo>
                    <a:pt x="10" y="4"/>
                  </a:moveTo>
                  <a:cubicBezTo>
                    <a:pt x="10" y="5"/>
                    <a:pt x="10" y="5"/>
                    <a:pt x="9" y="5"/>
                  </a:cubicBezTo>
                  <a:cubicBezTo>
                    <a:pt x="8" y="6"/>
                    <a:pt x="7" y="7"/>
                    <a:pt x="6" y="7"/>
                  </a:cubicBezTo>
                  <a:cubicBezTo>
                    <a:pt x="5" y="8"/>
                    <a:pt x="4" y="6"/>
                    <a:pt x="3" y="7"/>
                  </a:cubicBezTo>
                  <a:cubicBezTo>
                    <a:pt x="2" y="7"/>
                    <a:pt x="2" y="7"/>
                    <a:pt x="2" y="7"/>
                  </a:cubicBezTo>
                  <a:cubicBezTo>
                    <a:pt x="2" y="6"/>
                    <a:pt x="1" y="5"/>
                    <a:pt x="1" y="5"/>
                  </a:cubicBezTo>
                  <a:cubicBezTo>
                    <a:pt x="0" y="5"/>
                    <a:pt x="0" y="4"/>
                    <a:pt x="1" y="4"/>
                  </a:cubicBezTo>
                  <a:cubicBezTo>
                    <a:pt x="0" y="3"/>
                    <a:pt x="1" y="2"/>
                    <a:pt x="2" y="1"/>
                  </a:cubicBezTo>
                  <a:cubicBezTo>
                    <a:pt x="2" y="1"/>
                    <a:pt x="1" y="1"/>
                    <a:pt x="1" y="1"/>
                  </a:cubicBezTo>
                  <a:cubicBezTo>
                    <a:pt x="1" y="1"/>
                    <a:pt x="1" y="0"/>
                    <a:pt x="1" y="0"/>
                  </a:cubicBezTo>
                  <a:cubicBezTo>
                    <a:pt x="1" y="0"/>
                    <a:pt x="2" y="0"/>
                    <a:pt x="2" y="0"/>
                  </a:cubicBezTo>
                  <a:cubicBezTo>
                    <a:pt x="3" y="0"/>
                    <a:pt x="3" y="0"/>
                    <a:pt x="3" y="0"/>
                  </a:cubicBezTo>
                  <a:cubicBezTo>
                    <a:pt x="3" y="1"/>
                    <a:pt x="3" y="1"/>
                    <a:pt x="3" y="1"/>
                  </a:cubicBezTo>
                  <a:cubicBezTo>
                    <a:pt x="4" y="0"/>
                    <a:pt x="5" y="0"/>
                    <a:pt x="7" y="0"/>
                  </a:cubicBezTo>
                  <a:cubicBezTo>
                    <a:pt x="7" y="0"/>
                    <a:pt x="8" y="0"/>
                    <a:pt x="8" y="0"/>
                  </a:cubicBezTo>
                  <a:cubicBezTo>
                    <a:pt x="9" y="0"/>
                    <a:pt x="9" y="1"/>
                    <a:pt x="10" y="2"/>
                  </a:cubicBezTo>
                  <a:cubicBezTo>
                    <a:pt x="10" y="2"/>
                    <a:pt x="11" y="3"/>
                    <a:pt x="10" y="4"/>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82" name="Freeform 499"/>
            <p:cNvSpPr>
              <a:spLocks noChangeArrowheads="1"/>
            </p:cNvSpPr>
            <p:nvPr/>
          </p:nvSpPr>
          <p:spPr bwMode="auto">
            <a:xfrm>
              <a:off x="1044575" y="411162"/>
              <a:ext cx="30163" cy="30163"/>
            </a:xfrm>
            <a:custGeom>
              <a:avLst/>
              <a:gdLst>
                <a:gd name="T0" fmla="*/ 26393 w 8"/>
                <a:gd name="T1" fmla="*/ 11311 h 8"/>
                <a:gd name="T2" fmla="*/ 26393 w 8"/>
                <a:gd name="T3" fmla="*/ 18852 h 8"/>
                <a:gd name="T4" fmla="*/ 18852 w 8"/>
                <a:gd name="T5" fmla="*/ 26393 h 8"/>
                <a:gd name="T6" fmla="*/ 7541 w 8"/>
                <a:gd name="T7" fmla="*/ 26393 h 8"/>
                <a:gd name="T8" fmla="*/ 0 w 8"/>
                <a:gd name="T9" fmla="*/ 18852 h 8"/>
                <a:gd name="T10" fmla="*/ 3770 w 8"/>
                <a:gd name="T11" fmla="*/ 11311 h 8"/>
                <a:gd name="T12" fmla="*/ 7541 w 8"/>
                <a:gd name="T13" fmla="*/ 7541 h 8"/>
                <a:gd name="T14" fmla="*/ 15082 w 8"/>
                <a:gd name="T15" fmla="*/ 3770 h 8"/>
                <a:gd name="T16" fmla="*/ 22622 w 8"/>
                <a:gd name="T17" fmla="*/ 0 h 8"/>
                <a:gd name="T18" fmla="*/ 26393 w 8"/>
                <a:gd name="T19" fmla="*/ 3770 h 8"/>
                <a:gd name="T20" fmla="*/ 26393 w 8"/>
                <a:gd name="T21" fmla="*/ 7541 h 8"/>
                <a:gd name="T22" fmla="*/ 26393 w 8"/>
                <a:gd name="T23" fmla="*/ 11311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8"/>
                <a:gd name="T38" fmla="*/ 8 w 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8">
                  <a:moveTo>
                    <a:pt x="7" y="3"/>
                  </a:moveTo>
                  <a:cubicBezTo>
                    <a:pt x="8" y="3"/>
                    <a:pt x="7" y="4"/>
                    <a:pt x="7" y="5"/>
                  </a:cubicBezTo>
                  <a:cubicBezTo>
                    <a:pt x="6" y="6"/>
                    <a:pt x="6" y="7"/>
                    <a:pt x="5" y="7"/>
                  </a:cubicBezTo>
                  <a:cubicBezTo>
                    <a:pt x="4" y="8"/>
                    <a:pt x="3" y="7"/>
                    <a:pt x="2" y="7"/>
                  </a:cubicBezTo>
                  <a:cubicBezTo>
                    <a:pt x="1" y="7"/>
                    <a:pt x="0" y="6"/>
                    <a:pt x="0" y="5"/>
                  </a:cubicBezTo>
                  <a:cubicBezTo>
                    <a:pt x="0" y="5"/>
                    <a:pt x="0" y="4"/>
                    <a:pt x="1" y="3"/>
                  </a:cubicBezTo>
                  <a:cubicBezTo>
                    <a:pt x="1" y="3"/>
                    <a:pt x="1" y="2"/>
                    <a:pt x="2" y="2"/>
                  </a:cubicBezTo>
                  <a:cubicBezTo>
                    <a:pt x="2" y="1"/>
                    <a:pt x="3" y="1"/>
                    <a:pt x="4" y="1"/>
                  </a:cubicBezTo>
                  <a:cubicBezTo>
                    <a:pt x="4" y="0"/>
                    <a:pt x="5" y="0"/>
                    <a:pt x="6" y="0"/>
                  </a:cubicBezTo>
                  <a:cubicBezTo>
                    <a:pt x="6" y="0"/>
                    <a:pt x="6" y="1"/>
                    <a:pt x="7" y="1"/>
                  </a:cubicBezTo>
                  <a:cubicBezTo>
                    <a:pt x="6" y="2"/>
                    <a:pt x="8" y="1"/>
                    <a:pt x="7" y="2"/>
                  </a:cubicBezTo>
                  <a:cubicBezTo>
                    <a:pt x="7" y="3"/>
                    <a:pt x="7" y="3"/>
                    <a:pt x="7"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83" name="Freeform 500"/>
            <p:cNvSpPr>
              <a:spLocks noChangeArrowheads="1"/>
            </p:cNvSpPr>
            <p:nvPr/>
          </p:nvSpPr>
          <p:spPr bwMode="auto">
            <a:xfrm>
              <a:off x="901700" y="123825"/>
              <a:ext cx="68263" cy="68263"/>
            </a:xfrm>
            <a:custGeom>
              <a:avLst/>
              <a:gdLst>
                <a:gd name="T0" fmla="*/ 64471 w 18"/>
                <a:gd name="T1" fmla="*/ 15170 h 18"/>
                <a:gd name="T2" fmla="*/ 68263 w 18"/>
                <a:gd name="T3" fmla="*/ 15170 h 18"/>
                <a:gd name="T4" fmla="*/ 64471 w 18"/>
                <a:gd name="T5" fmla="*/ 18962 h 18"/>
                <a:gd name="T6" fmla="*/ 64471 w 18"/>
                <a:gd name="T7" fmla="*/ 26547 h 18"/>
                <a:gd name="T8" fmla="*/ 60678 w 18"/>
                <a:gd name="T9" fmla="*/ 26547 h 18"/>
                <a:gd name="T10" fmla="*/ 53093 w 18"/>
                <a:gd name="T11" fmla="*/ 34132 h 18"/>
                <a:gd name="T12" fmla="*/ 49301 w 18"/>
                <a:gd name="T13" fmla="*/ 34132 h 18"/>
                <a:gd name="T14" fmla="*/ 45509 w 18"/>
                <a:gd name="T15" fmla="*/ 37924 h 18"/>
                <a:gd name="T16" fmla="*/ 37924 w 18"/>
                <a:gd name="T17" fmla="*/ 37924 h 18"/>
                <a:gd name="T18" fmla="*/ 37924 w 18"/>
                <a:gd name="T19" fmla="*/ 41716 h 18"/>
                <a:gd name="T20" fmla="*/ 41716 w 18"/>
                <a:gd name="T21" fmla="*/ 49301 h 18"/>
                <a:gd name="T22" fmla="*/ 37924 w 18"/>
                <a:gd name="T23" fmla="*/ 56886 h 18"/>
                <a:gd name="T24" fmla="*/ 18962 w 18"/>
                <a:gd name="T25" fmla="*/ 68263 h 18"/>
                <a:gd name="T26" fmla="*/ 11377 w 18"/>
                <a:gd name="T27" fmla="*/ 68263 h 18"/>
                <a:gd name="T28" fmla="*/ 3792 w 18"/>
                <a:gd name="T29" fmla="*/ 64471 h 18"/>
                <a:gd name="T30" fmla="*/ 0 w 18"/>
                <a:gd name="T31" fmla="*/ 60678 h 18"/>
                <a:gd name="T32" fmla="*/ 0 w 18"/>
                <a:gd name="T33" fmla="*/ 53093 h 18"/>
                <a:gd name="T34" fmla="*/ 11377 w 18"/>
                <a:gd name="T35" fmla="*/ 41716 h 18"/>
                <a:gd name="T36" fmla="*/ 15170 w 18"/>
                <a:gd name="T37" fmla="*/ 41716 h 18"/>
                <a:gd name="T38" fmla="*/ 11377 w 18"/>
                <a:gd name="T39" fmla="*/ 37924 h 18"/>
                <a:gd name="T40" fmla="*/ 11377 w 18"/>
                <a:gd name="T41" fmla="*/ 37924 h 18"/>
                <a:gd name="T42" fmla="*/ 3792 w 18"/>
                <a:gd name="T43" fmla="*/ 37924 h 18"/>
                <a:gd name="T44" fmla="*/ 3792 w 18"/>
                <a:gd name="T45" fmla="*/ 37924 h 18"/>
                <a:gd name="T46" fmla="*/ 11377 w 18"/>
                <a:gd name="T47" fmla="*/ 34132 h 18"/>
                <a:gd name="T48" fmla="*/ 3792 w 18"/>
                <a:gd name="T49" fmla="*/ 30339 h 18"/>
                <a:gd name="T50" fmla="*/ 7585 w 18"/>
                <a:gd name="T51" fmla="*/ 22754 h 18"/>
                <a:gd name="T52" fmla="*/ 7585 w 18"/>
                <a:gd name="T53" fmla="*/ 15170 h 18"/>
                <a:gd name="T54" fmla="*/ 11377 w 18"/>
                <a:gd name="T55" fmla="*/ 15170 h 18"/>
                <a:gd name="T56" fmla="*/ 15170 w 18"/>
                <a:gd name="T57" fmla="*/ 11377 h 18"/>
                <a:gd name="T58" fmla="*/ 18962 w 18"/>
                <a:gd name="T59" fmla="*/ 11377 h 18"/>
                <a:gd name="T60" fmla="*/ 18962 w 18"/>
                <a:gd name="T61" fmla="*/ 7585 h 18"/>
                <a:gd name="T62" fmla="*/ 22754 w 18"/>
                <a:gd name="T63" fmla="*/ 7585 h 18"/>
                <a:gd name="T64" fmla="*/ 22754 w 18"/>
                <a:gd name="T65" fmla="*/ 7585 h 18"/>
                <a:gd name="T66" fmla="*/ 30339 w 18"/>
                <a:gd name="T67" fmla="*/ 3792 h 18"/>
                <a:gd name="T68" fmla="*/ 34132 w 18"/>
                <a:gd name="T69" fmla="*/ 3792 h 18"/>
                <a:gd name="T70" fmla="*/ 37924 w 18"/>
                <a:gd name="T71" fmla="*/ 3792 h 18"/>
                <a:gd name="T72" fmla="*/ 41716 w 18"/>
                <a:gd name="T73" fmla="*/ 0 h 18"/>
                <a:gd name="T74" fmla="*/ 49301 w 18"/>
                <a:gd name="T75" fmla="*/ 0 h 18"/>
                <a:gd name="T76" fmla="*/ 49301 w 18"/>
                <a:gd name="T77" fmla="*/ 0 h 18"/>
                <a:gd name="T78" fmla="*/ 53093 w 18"/>
                <a:gd name="T79" fmla="*/ 3792 h 18"/>
                <a:gd name="T80" fmla="*/ 56886 w 18"/>
                <a:gd name="T81" fmla="*/ 3792 h 18"/>
                <a:gd name="T82" fmla="*/ 60678 w 18"/>
                <a:gd name="T83" fmla="*/ 7585 h 18"/>
                <a:gd name="T84" fmla="*/ 60678 w 18"/>
                <a:gd name="T85" fmla="*/ 7585 h 18"/>
                <a:gd name="T86" fmla="*/ 64471 w 18"/>
                <a:gd name="T87" fmla="*/ 11377 h 18"/>
                <a:gd name="T88" fmla="*/ 64471 w 18"/>
                <a:gd name="T89" fmla="*/ 15170 h 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
                <a:gd name="T136" fmla="*/ 0 h 18"/>
                <a:gd name="T137" fmla="*/ 18 w 18"/>
                <a:gd name="T138" fmla="*/ 18 h 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 h="18">
                  <a:moveTo>
                    <a:pt x="17" y="4"/>
                  </a:moveTo>
                  <a:cubicBezTo>
                    <a:pt x="17" y="4"/>
                    <a:pt x="18" y="4"/>
                    <a:pt x="18" y="4"/>
                  </a:cubicBezTo>
                  <a:cubicBezTo>
                    <a:pt x="18" y="5"/>
                    <a:pt x="17" y="5"/>
                    <a:pt x="17" y="5"/>
                  </a:cubicBezTo>
                  <a:cubicBezTo>
                    <a:pt x="18" y="6"/>
                    <a:pt x="17" y="6"/>
                    <a:pt x="17" y="7"/>
                  </a:cubicBezTo>
                  <a:cubicBezTo>
                    <a:pt x="17" y="7"/>
                    <a:pt x="17" y="7"/>
                    <a:pt x="16" y="7"/>
                  </a:cubicBezTo>
                  <a:cubicBezTo>
                    <a:pt x="16" y="8"/>
                    <a:pt x="14" y="8"/>
                    <a:pt x="14" y="9"/>
                  </a:cubicBezTo>
                  <a:cubicBezTo>
                    <a:pt x="14" y="9"/>
                    <a:pt x="14" y="9"/>
                    <a:pt x="13" y="9"/>
                  </a:cubicBezTo>
                  <a:cubicBezTo>
                    <a:pt x="13" y="9"/>
                    <a:pt x="12" y="10"/>
                    <a:pt x="12" y="10"/>
                  </a:cubicBezTo>
                  <a:cubicBezTo>
                    <a:pt x="12" y="11"/>
                    <a:pt x="11" y="10"/>
                    <a:pt x="10" y="10"/>
                  </a:cubicBezTo>
                  <a:cubicBezTo>
                    <a:pt x="10" y="10"/>
                    <a:pt x="10" y="10"/>
                    <a:pt x="10" y="11"/>
                  </a:cubicBezTo>
                  <a:cubicBezTo>
                    <a:pt x="11" y="11"/>
                    <a:pt x="11" y="12"/>
                    <a:pt x="11" y="13"/>
                  </a:cubicBezTo>
                  <a:cubicBezTo>
                    <a:pt x="11" y="14"/>
                    <a:pt x="11" y="15"/>
                    <a:pt x="10" y="15"/>
                  </a:cubicBezTo>
                  <a:cubicBezTo>
                    <a:pt x="9" y="17"/>
                    <a:pt x="7" y="17"/>
                    <a:pt x="5" y="18"/>
                  </a:cubicBezTo>
                  <a:cubicBezTo>
                    <a:pt x="5" y="18"/>
                    <a:pt x="4" y="18"/>
                    <a:pt x="3" y="18"/>
                  </a:cubicBezTo>
                  <a:cubicBezTo>
                    <a:pt x="2" y="18"/>
                    <a:pt x="2" y="17"/>
                    <a:pt x="1" y="17"/>
                  </a:cubicBezTo>
                  <a:cubicBezTo>
                    <a:pt x="0" y="17"/>
                    <a:pt x="1" y="16"/>
                    <a:pt x="0" y="16"/>
                  </a:cubicBezTo>
                  <a:cubicBezTo>
                    <a:pt x="0" y="15"/>
                    <a:pt x="0" y="14"/>
                    <a:pt x="0" y="14"/>
                  </a:cubicBezTo>
                  <a:cubicBezTo>
                    <a:pt x="0" y="12"/>
                    <a:pt x="2" y="12"/>
                    <a:pt x="3" y="11"/>
                  </a:cubicBezTo>
                  <a:cubicBezTo>
                    <a:pt x="4" y="11"/>
                    <a:pt x="4" y="11"/>
                    <a:pt x="4" y="11"/>
                  </a:cubicBezTo>
                  <a:cubicBezTo>
                    <a:pt x="4" y="11"/>
                    <a:pt x="3" y="11"/>
                    <a:pt x="3" y="10"/>
                  </a:cubicBezTo>
                  <a:cubicBezTo>
                    <a:pt x="3" y="10"/>
                    <a:pt x="3" y="10"/>
                    <a:pt x="3" y="10"/>
                  </a:cubicBezTo>
                  <a:cubicBezTo>
                    <a:pt x="2" y="10"/>
                    <a:pt x="2" y="11"/>
                    <a:pt x="1" y="10"/>
                  </a:cubicBezTo>
                  <a:cubicBezTo>
                    <a:pt x="1" y="10"/>
                    <a:pt x="1" y="10"/>
                    <a:pt x="1" y="10"/>
                  </a:cubicBezTo>
                  <a:cubicBezTo>
                    <a:pt x="1" y="9"/>
                    <a:pt x="2" y="10"/>
                    <a:pt x="3" y="9"/>
                  </a:cubicBezTo>
                  <a:cubicBezTo>
                    <a:pt x="2" y="8"/>
                    <a:pt x="2" y="8"/>
                    <a:pt x="1" y="8"/>
                  </a:cubicBezTo>
                  <a:cubicBezTo>
                    <a:pt x="0" y="7"/>
                    <a:pt x="2" y="6"/>
                    <a:pt x="2" y="6"/>
                  </a:cubicBezTo>
                  <a:cubicBezTo>
                    <a:pt x="2" y="5"/>
                    <a:pt x="1" y="5"/>
                    <a:pt x="2" y="4"/>
                  </a:cubicBezTo>
                  <a:cubicBezTo>
                    <a:pt x="2" y="4"/>
                    <a:pt x="3" y="4"/>
                    <a:pt x="3" y="4"/>
                  </a:cubicBezTo>
                  <a:cubicBezTo>
                    <a:pt x="3" y="4"/>
                    <a:pt x="3" y="3"/>
                    <a:pt x="4" y="3"/>
                  </a:cubicBezTo>
                  <a:cubicBezTo>
                    <a:pt x="4" y="3"/>
                    <a:pt x="4" y="3"/>
                    <a:pt x="5" y="3"/>
                  </a:cubicBezTo>
                  <a:cubicBezTo>
                    <a:pt x="5" y="3"/>
                    <a:pt x="5" y="2"/>
                    <a:pt x="5" y="2"/>
                  </a:cubicBezTo>
                  <a:cubicBezTo>
                    <a:pt x="5" y="2"/>
                    <a:pt x="5" y="2"/>
                    <a:pt x="6" y="2"/>
                  </a:cubicBezTo>
                  <a:cubicBezTo>
                    <a:pt x="6" y="2"/>
                    <a:pt x="6" y="2"/>
                    <a:pt x="6" y="2"/>
                  </a:cubicBezTo>
                  <a:cubicBezTo>
                    <a:pt x="7" y="2"/>
                    <a:pt x="8" y="1"/>
                    <a:pt x="8" y="1"/>
                  </a:cubicBezTo>
                  <a:cubicBezTo>
                    <a:pt x="9" y="1"/>
                    <a:pt x="9" y="1"/>
                    <a:pt x="9" y="1"/>
                  </a:cubicBezTo>
                  <a:cubicBezTo>
                    <a:pt x="10" y="1"/>
                    <a:pt x="10" y="1"/>
                    <a:pt x="10" y="1"/>
                  </a:cubicBezTo>
                  <a:cubicBezTo>
                    <a:pt x="11" y="1"/>
                    <a:pt x="11" y="0"/>
                    <a:pt x="11" y="0"/>
                  </a:cubicBezTo>
                  <a:cubicBezTo>
                    <a:pt x="12" y="1"/>
                    <a:pt x="12" y="1"/>
                    <a:pt x="13" y="0"/>
                  </a:cubicBezTo>
                  <a:cubicBezTo>
                    <a:pt x="13" y="0"/>
                    <a:pt x="13" y="0"/>
                    <a:pt x="13" y="0"/>
                  </a:cubicBezTo>
                  <a:cubicBezTo>
                    <a:pt x="13" y="1"/>
                    <a:pt x="13" y="1"/>
                    <a:pt x="14" y="1"/>
                  </a:cubicBezTo>
                  <a:cubicBezTo>
                    <a:pt x="14" y="1"/>
                    <a:pt x="14" y="0"/>
                    <a:pt x="15" y="1"/>
                  </a:cubicBezTo>
                  <a:cubicBezTo>
                    <a:pt x="15" y="1"/>
                    <a:pt x="15" y="1"/>
                    <a:pt x="16" y="2"/>
                  </a:cubicBezTo>
                  <a:cubicBezTo>
                    <a:pt x="16" y="1"/>
                    <a:pt x="16" y="1"/>
                    <a:pt x="16" y="2"/>
                  </a:cubicBezTo>
                  <a:cubicBezTo>
                    <a:pt x="16" y="2"/>
                    <a:pt x="17" y="2"/>
                    <a:pt x="17" y="3"/>
                  </a:cubicBezTo>
                  <a:cubicBezTo>
                    <a:pt x="17" y="3"/>
                    <a:pt x="18" y="3"/>
                    <a:pt x="17" y="4"/>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84" name="Freeform 501"/>
            <p:cNvSpPr>
              <a:spLocks noChangeArrowheads="1"/>
            </p:cNvSpPr>
            <p:nvPr/>
          </p:nvSpPr>
          <p:spPr bwMode="auto">
            <a:xfrm>
              <a:off x="984250" y="268287"/>
              <a:ext cx="22225" cy="14288"/>
            </a:xfrm>
            <a:custGeom>
              <a:avLst/>
              <a:gdLst>
                <a:gd name="T0" fmla="*/ 14817 w 6"/>
                <a:gd name="T1" fmla="*/ 10716 h 4"/>
                <a:gd name="T2" fmla="*/ 7408 w 6"/>
                <a:gd name="T3" fmla="*/ 14288 h 4"/>
                <a:gd name="T4" fmla="*/ 3704 w 6"/>
                <a:gd name="T5" fmla="*/ 10716 h 4"/>
                <a:gd name="T6" fmla="*/ 7408 w 6"/>
                <a:gd name="T7" fmla="*/ 3572 h 4"/>
                <a:gd name="T8" fmla="*/ 18521 w 6"/>
                <a:gd name="T9" fmla="*/ 3572 h 4"/>
                <a:gd name="T10" fmla="*/ 18521 w 6"/>
                <a:gd name="T11" fmla="*/ 7144 h 4"/>
                <a:gd name="T12" fmla="*/ 14817 w 6"/>
                <a:gd name="T13" fmla="*/ 10716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4" y="3"/>
                  </a:moveTo>
                  <a:cubicBezTo>
                    <a:pt x="4" y="4"/>
                    <a:pt x="2" y="4"/>
                    <a:pt x="2" y="4"/>
                  </a:cubicBezTo>
                  <a:cubicBezTo>
                    <a:pt x="1" y="4"/>
                    <a:pt x="1" y="3"/>
                    <a:pt x="1" y="3"/>
                  </a:cubicBezTo>
                  <a:cubicBezTo>
                    <a:pt x="0" y="2"/>
                    <a:pt x="1" y="2"/>
                    <a:pt x="2" y="1"/>
                  </a:cubicBezTo>
                  <a:cubicBezTo>
                    <a:pt x="3" y="1"/>
                    <a:pt x="4" y="0"/>
                    <a:pt x="5" y="1"/>
                  </a:cubicBezTo>
                  <a:cubicBezTo>
                    <a:pt x="5" y="1"/>
                    <a:pt x="6" y="2"/>
                    <a:pt x="5" y="2"/>
                  </a:cubicBezTo>
                  <a:cubicBezTo>
                    <a:pt x="4" y="3"/>
                    <a:pt x="4" y="3"/>
                    <a:pt x="4"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85" name="Freeform 502"/>
            <p:cNvSpPr>
              <a:spLocks noChangeArrowheads="1"/>
            </p:cNvSpPr>
            <p:nvPr/>
          </p:nvSpPr>
          <p:spPr bwMode="auto">
            <a:xfrm>
              <a:off x="981075" y="255587"/>
              <a:ext cx="11113" cy="12700"/>
            </a:xfrm>
            <a:custGeom>
              <a:avLst/>
              <a:gdLst>
                <a:gd name="T0" fmla="*/ 11113 w 3"/>
                <a:gd name="T1" fmla="*/ 12700 h 3"/>
                <a:gd name="T2" fmla="*/ 3704 w 3"/>
                <a:gd name="T3" fmla="*/ 12700 h 3"/>
                <a:gd name="T4" fmla="*/ 0 w 3"/>
                <a:gd name="T5" fmla="*/ 8467 h 3"/>
                <a:gd name="T6" fmla="*/ 0 w 3"/>
                <a:gd name="T7" fmla="*/ 4233 h 3"/>
                <a:gd name="T8" fmla="*/ 3704 w 3"/>
                <a:gd name="T9" fmla="*/ 4233 h 3"/>
                <a:gd name="T10" fmla="*/ 11113 w 3"/>
                <a:gd name="T11" fmla="*/ 4233 h 3"/>
                <a:gd name="T12" fmla="*/ 11113 w 3"/>
                <a:gd name="T13" fmla="*/ 1270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3"/>
                  </a:moveTo>
                  <a:cubicBezTo>
                    <a:pt x="2" y="3"/>
                    <a:pt x="1" y="3"/>
                    <a:pt x="1" y="3"/>
                  </a:cubicBezTo>
                  <a:cubicBezTo>
                    <a:pt x="0" y="3"/>
                    <a:pt x="0" y="3"/>
                    <a:pt x="0" y="2"/>
                  </a:cubicBezTo>
                  <a:cubicBezTo>
                    <a:pt x="0" y="2"/>
                    <a:pt x="0" y="2"/>
                    <a:pt x="0" y="1"/>
                  </a:cubicBezTo>
                  <a:cubicBezTo>
                    <a:pt x="0" y="1"/>
                    <a:pt x="1" y="1"/>
                    <a:pt x="1" y="1"/>
                  </a:cubicBezTo>
                  <a:cubicBezTo>
                    <a:pt x="2" y="0"/>
                    <a:pt x="3" y="1"/>
                    <a:pt x="3" y="1"/>
                  </a:cubicBezTo>
                  <a:cubicBezTo>
                    <a:pt x="3" y="2"/>
                    <a:pt x="3" y="2"/>
                    <a:pt x="3"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86" name="Freeform 503"/>
            <p:cNvSpPr>
              <a:spLocks noChangeArrowheads="1"/>
            </p:cNvSpPr>
            <p:nvPr/>
          </p:nvSpPr>
          <p:spPr bwMode="auto">
            <a:xfrm>
              <a:off x="1000125" y="323850"/>
              <a:ext cx="17463" cy="11113"/>
            </a:xfrm>
            <a:custGeom>
              <a:avLst/>
              <a:gdLst>
                <a:gd name="T0" fmla="*/ 13970 w 5"/>
                <a:gd name="T1" fmla="*/ 11113 h 3"/>
                <a:gd name="T2" fmla="*/ 10478 w 5"/>
                <a:gd name="T3" fmla="*/ 11113 h 3"/>
                <a:gd name="T4" fmla="*/ 3493 w 5"/>
                <a:gd name="T5" fmla="*/ 11113 h 3"/>
                <a:gd name="T6" fmla="*/ 3493 w 5"/>
                <a:gd name="T7" fmla="*/ 7409 h 3"/>
                <a:gd name="T8" fmla="*/ 6985 w 5"/>
                <a:gd name="T9" fmla="*/ 3704 h 3"/>
                <a:gd name="T10" fmla="*/ 13970 w 5"/>
                <a:gd name="T11" fmla="*/ 3704 h 3"/>
                <a:gd name="T12" fmla="*/ 13970 w 5"/>
                <a:gd name="T13" fmla="*/ 11113 h 3"/>
                <a:gd name="T14" fmla="*/ 0 60000 65536"/>
                <a:gd name="T15" fmla="*/ 0 60000 65536"/>
                <a:gd name="T16" fmla="*/ 0 60000 65536"/>
                <a:gd name="T17" fmla="*/ 0 60000 65536"/>
                <a:gd name="T18" fmla="*/ 0 60000 65536"/>
                <a:gd name="T19" fmla="*/ 0 60000 65536"/>
                <a:gd name="T20" fmla="*/ 0 60000 65536"/>
                <a:gd name="T21" fmla="*/ 0 w 5"/>
                <a:gd name="T22" fmla="*/ 0 h 3"/>
                <a:gd name="T23" fmla="*/ 5 w 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3">
                  <a:moveTo>
                    <a:pt x="4" y="3"/>
                  </a:moveTo>
                  <a:cubicBezTo>
                    <a:pt x="3" y="3"/>
                    <a:pt x="3" y="3"/>
                    <a:pt x="3" y="3"/>
                  </a:cubicBezTo>
                  <a:cubicBezTo>
                    <a:pt x="2" y="3"/>
                    <a:pt x="1" y="3"/>
                    <a:pt x="1" y="3"/>
                  </a:cubicBezTo>
                  <a:cubicBezTo>
                    <a:pt x="0" y="3"/>
                    <a:pt x="0" y="2"/>
                    <a:pt x="1" y="2"/>
                  </a:cubicBezTo>
                  <a:cubicBezTo>
                    <a:pt x="1" y="1"/>
                    <a:pt x="2" y="1"/>
                    <a:pt x="2" y="1"/>
                  </a:cubicBezTo>
                  <a:cubicBezTo>
                    <a:pt x="3" y="0"/>
                    <a:pt x="4" y="1"/>
                    <a:pt x="4" y="1"/>
                  </a:cubicBezTo>
                  <a:cubicBezTo>
                    <a:pt x="5" y="2"/>
                    <a:pt x="4" y="2"/>
                    <a:pt x="4"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87" name="Freeform 504"/>
            <p:cNvSpPr>
              <a:spLocks noChangeArrowheads="1"/>
            </p:cNvSpPr>
            <p:nvPr/>
          </p:nvSpPr>
          <p:spPr bwMode="auto">
            <a:xfrm>
              <a:off x="962025" y="241300"/>
              <a:ext cx="19050" cy="11113"/>
            </a:xfrm>
            <a:custGeom>
              <a:avLst/>
              <a:gdLst>
                <a:gd name="T0" fmla="*/ 15240 w 5"/>
                <a:gd name="T1" fmla="*/ 11113 h 3"/>
                <a:gd name="T2" fmla="*/ 7620 w 5"/>
                <a:gd name="T3" fmla="*/ 11113 h 3"/>
                <a:gd name="T4" fmla="*/ 3810 w 5"/>
                <a:gd name="T5" fmla="*/ 11113 h 3"/>
                <a:gd name="T6" fmla="*/ 3810 w 5"/>
                <a:gd name="T7" fmla="*/ 11113 h 3"/>
                <a:gd name="T8" fmla="*/ 3810 w 5"/>
                <a:gd name="T9" fmla="*/ 11113 h 3"/>
                <a:gd name="T10" fmla="*/ 0 w 5"/>
                <a:gd name="T11" fmla="*/ 3704 h 3"/>
                <a:gd name="T12" fmla="*/ 11430 w 5"/>
                <a:gd name="T13" fmla="*/ 0 h 3"/>
                <a:gd name="T14" fmla="*/ 15240 w 5"/>
                <a:gd name="T15" fmla="*/ 0 h 3"/>
                <a:gd name="T16" fmla="*/ 15240 w 5"/>
                <a:gd name="T17" fmla="*/ 1111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3"/>
                <a:gd name="T29" fmla="*/ 5 w 5"/>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3">
                  <a:moveTo>
                    <a:pt x="4" y="3"/>
                  </a:moveTo>
                  <a:cubicBezTo>
                    <a:pt x="2" y="3"/>
                    <a:pt x="2" y="3"/>
                    <a:pt x="2" y="3"/>
                  </a:cubicBezTo>
                  <a:cubicBezTo>
                    <a:pt x="2" y="3"/>
                    <a:pt x="1" y="3"/>
                    <a:pt x="1" y="3"/>
                  </a:cubicBezTo>
                  <a:cubicBezTo>
                    <a:pt x="1" y="3"/>
                    <a:pt x="1" y="3"/>
                    <a:pt x="1" y="3"/>
                  </a:cubicBezTo>
                  <a:cubicBezTo>
                    <a:pt x="1" y="3"/>
                    <a:pt x="1" y="3"/>
                    <a:pt x="1" y="3"/>
                  </a:cubicBezTo>
                  <a:cubicBezTo>
                    <a:pt x="0" y="2"/>
                    <a:pt x="0" y="2"/>
                    <a:pt x="0" y="1"/>
                  </a:cubicBezTo>
                  <a:cubicBezTo>
                    <a:pt x="1" y="0"/>
                    <a:pt x="2" y="0"/>
                    <a:pt x="3" y="0"/>
                  </a:cubicBezTo>
                  <a:cubicBezTo>
                    <a:pt x="3" y="0"/>
                    <a:pt x="4" y="0"/>
                    <a:pt x="4" y="0"/>
                  </a:cubicBezTo>
                  <a:cubicBezTo>
                    <a:pt x="5" y="1"/>
                    <a:pt x="5" y="2"/>
                    <a:pt x="4"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88" name="Freeform 505"/>
            <p:cNvSpPr>
              <a:spLocks noChangeArrowheads="1"/>
            </p:cNvSpPr>
            <p:nvPr/>
          </p:nvSpPr>
          <p:spPr bwMode="auto">
            <a:xfrm>
              <a:off x="928688" y="200025"/>
              <a:ext cx="41275" cy="33338"/>
            </a:xfrm>
            <a:custGeom>
              <a:avLst/>
              <a:gdLst>
                <a:gd name="T0" fmla="*/ 33770 w 11"/>
                <a:gd name="T1" fmla="*/ 14817 h 9"/>
                <a:gd name="T2" fmla="*/ 33770 w 11"/>
                <a:gd name="T3" fmla="*/ 22225 h 9"/>
                <a:gd name="T4" fmla="*/ 41275 w 11"/>
                <a:gd name="T5" fmla="*/ 25930 h 9"/>
                <a:gd name="T6" fmla="*/ 33770 w 11"/>
                <a:gd name="T7" fmla="*/ 33338 h 9"/>
                <a:gd name="T8" fmla="*/ 26266 w 11"/>
                <a:gd name="T9" fmla="*/ 33338 h 9"/>
                <a:gd name="T10" fmla="*/ 22514 w 11"/>
                <a:gd name="T11" fmla="*/ 29634 h 9"/>
                <a:gd name="T12" fmla="*/ 22514 w 11"/>
                <a:gd name="T13" fmla="*/ 22225 h 9"/>
                <a:gd name="T14" fmla="*/ 18761 w 11"/>
                <a:gd name="T15" fmla="*/ 22225 h 9"/>
                <a:gd name="T16" fmla="*/ 11257 w 11"/>
                <a:gd name="T17" fmla="*/ 25930 h 9"/>
                <a:gd name="T18" fmla="*/ 7505 w 11"/>
                <a:gd name="T19" fmla="*/ 29634 h 9"/>
                <a:gd name="T20" fmla="*/ 7505 w 11"/>
                <a:gd name="T21" fmla="*/ 25930 h 9"/>
                <a:gd name="T22" fmla="*/ 3752 w 11"/>
                <a:gd name="T23" fmla="*/ 11113 h 9"/>
                <a:gd name="T24" fmla="*/ 3752 w 11"/>
                <a:gd name="T25" fmla="*/ 7408 h 9"/>
                <a:gd name="T26" fmla="*/ 3752 w 11"/>
                <a:gd name="T27" fmla="*/ 7408 h 9"/>
                <a:gd name="T28" fmla="*/ 3752 w 11"/>
                <a:gd name="T29" fmla="*/ 7408 h 9"/>
                <a:gd name="T30" fmla="*/ 7505 w 11"/>
                <a:gd name="T31" fmla="*/ 3704 h 9"/>
                <a:gd name="T32" fmla="*/ 18761 w 11"/>
                <a:gd name="T33" fmla="*/ 0 h 9"/>
                <a:gd name="T34" fmla="*/ 30018 w 11"/>
                <a:gd name="T35" fmla="*/ 0 h 9"/>
                <a:gd name="T36" fmla="*/ 33770 w 11"/>
                <a:gd name="T37" fmla="*/ 7408 h 9"/>
                <a:gd name="T38" fmla="*/ 33770 w 11"/>
                <a:gd name="T39" fmla="*/ 14817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
                <a:gd name="T61" fmla="*/ 0 h 9"/>
                <a:gd name="T62" fmla="*/ 11 w 11"/>
                <a:gd name="T63" fmla="*/ 9 h 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 h="9">
                  <a:moveTo>
                    <a:pt x="9" y="4"/>
                  </a:moveTo>
                  <a:cubicBezTo>
                    <a:pt x="10" y="4"/>
                    <a:pt x="9" y="5"/>
                    <a:pt x="9" y="6"/>
                  </a:cubicBezTo>
                  <a:cubicBezTo>
                    <a:pt x="10" y="6"/>
                    <a:pt x="11" y="6"/>
                    <a:pt x="11" y="7"/>
                  </a:cubicBezTo>
                  <a:cubicBezTo>
                    <a:pt x="10" y="8"/>
                    <a:pt x="10" y="8"/>
                    <a:pt x="9" y="9"/>
                  </a:cubicBezTo>
                  <a:cubicBezTo>
                    <a:pt x="8" y="9"/>
                    <a:pt x="7" y="9"/>
                    <a:pt x="7" y="9"/>
                  </a:cubicBezTo>
                  <a:cubicBezTo>
                    <a:pt x="6" y="9"/>
                    <a:pt x="6" y="8"/>
                    <a:pt x="6" y="8"/>
                  </a:cubicBezTo>
                  <a:cubicBezTo>
                    <a:pt x="6" y="6"/>
                    <a:pt x="6" y="6"/>
                    <a:pt x="6" y="6"/>
                  </a:cubicBezTo>
                  <a:cubicBezTo>
                    <a:pt x="6" y="6"/>
                    <a:pt x="5" y="6"/>
                    <a:pt x="5" y="6"/>
                  </a:cubicBezTo>
                  <a:cubicBezTo>
                    <a:pt x="4" y="7"/>
                    <a:pt x="4" y="7"/>
                    <a:pt x="3" y="7"/>
                  </a:cubicBezTo>
                  <a:cubicBezTo>
                    <a:pt x="2" y="7"/>
                    <a:pt x="2" y="8"/>
                    <a:pt x="2" y="8"/>
                  </a:cubicBezTo>
                  <a:cubicBezTo>
                    <a:pt x="2" y="8"/>
                    <a:pt x="2" y="7"/>
                    <a:pt x="2" y="7"/>
                  </a:cubicBezTo>
                  <a:cubicBezTo>
                    <a:pt x="1" y="6"/>
                    <a:pt x="2" y="4"/>
                    <a:pt x="1" y="3"/>
                  </a:cubicBezTo>
                  <a:cubicBezTo>
                    <a:pt x="1" y="3"/>
                    <a:pt x="1" y="2"/>
                    <a:pt x="1" y="2"/>
                  </a:cubicBezTo>
                  <a:cubicBezTo>
                    <a:pt x="0" y="2"/>
                    <a:pt x="0" y="2"/>
                    <a:pt x="1" y="2"/>
                  </a:cubicBezTo>
                  <a:cubicBezTo>
                    <a:pt x="1" y="2"/>
                    <a:pt x="1" y="2"/>
                    <a:pt x="1" y="2"/>
                  </a:cubicBezTo>
                  <a:cubicBezTo>
                    <a:pt x="1" y="2"/>
                    <a:pt x="1" y="1"/>
                    <a:pt x="2" y="1"/>
                  </a:cubicBezTo>
                  <a:cubicBezTo>
                    <a:pt x="3" y="0"/>
                    <a:pt x="4" y="0"/>
                    <a:pt x="5" y="0"/>
                  </a:cubicBezTo>
                  <a:cubicBezTo>
                    <a:pt x="5" y="0"/>
                    <a:pt x="7" y="1"/>
                    <a:pt x="8" y="0"/>
                  </a:cubicBezTo>
                  <a:cubicBezTo>
                    <a:pt x="9" y="1"/>
                    <a:pt x="9" y="1"/>
                    <a:pt x="9" y="2"/>
                  </a:cubicBezTo>
                  <a:cubicBezTo>
                    <a:pt x="9" y="2"/>
                    <a:pt x="9" y="3"/>
                    <a:pt x="9" y="4"/>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89" name="Freeform 506"/>
            <p:cNvSpPr>
              <a:spLocks noChangeArrowheads="1"/>
            </p:cNvSpPr>
            <p:nvPr/>
          </p:nvSpPr>
          <p:spPr bwMode="auto">
            <a:xfrm>
              <a:off x="912813" y="252412"/>
              <a:ext cx="63500" cy="30163"/>
            </a:xfrm>
            <a:custGeom>
              <a:avLst/>
              <a:gdLst>
                <a:gd name="T0" fmla="*/ 52294 w 17"/>
                <a:gd name="T1" fmla="*/ 26393 h 8"/>
                <a:gd name="T2" fmla="*/ 41088 w 17"/>
                <a:gd name="T3" fmla="*/ 30163 h 8"/>
                <a:gd name="T4" fmla="*/ 37353 w 17"/>
                <a:gd name="T5" fmla="*/ 30163 h 8"/>
                <a:gd name="T6" fmla="*/ 33618 w 17"/>
                <a:gd name="T7" fmla="*/ 26393 h 8"/>
                <a:gd name="T8" fmla="*/ 29882 w 17"/>
                <a:gd name="T9" fmla="*/ 26393 h 8"/>
                <a:gd name="T10" fmla="*/ 18676 w 17"/>
                <a:gd name="T11" fmla="*/ 26393 h 8"/>
                <a:gd name="T12" fmla="*/ 14941 w 17"/>
                <a:gd name="T13" fmla="*/ 26393 h 8"/>
                <a:gd name="T14" fmla="*/ 7471 w 17"/>
                <a:gd name="T15" fmla="*/ 18852 h 8"/>
                <a:gd name="T16" fmla="*/ 3735 w 17"/>
                <a:gd name="T17" fmla="*/ 15082 h 8"/>
                <a:gd name="T18" fmla="*/ 3735 w 17"/>
                <a:gd name="T19" fmla="*/ 11311 h 8"/>
                <a:gd name="T20" fmla="*/ 0 w 17"/>
                <a:gd name="T21" fmla="*/ 7541 h 8"/>
                <a:gd name="T22" fmla="*/ 7471 w 17"/>
                <a:gd name="T23" fmla="*/ 7541 h 8"/>
                <a:gd name="T24" fmla="*/ 22412 w 17"/>
                <a:gd name="T25" fmla="*/ 0 h 8"/>
                <a:gd name="T26" fmla="*/ 29882 w 17"/>
                <a:gd name="T27" fmla="*/ 0 h 8"/>
                <a:gd name="T28" fmla="*/ 41088 w 17"/>
                <a:gd name="T29" fmla="*/ 7541 h 8"/>
                <a:gd name="T30" fmla="*/ 44824 w 17"/>
                <a:gd name="T31" fmla="*/ 11311 h 8"/>
                <a:gd name="T32" fmla="*/ 59765 w 17"/>
                <a:gd name="T33" fmla="*/ 11311 h 8"/>
                <a:gd name="T34" fmla="*/ 59765 w 17"/>
                <a:gd name="T35" fmla="*/ 18852 h 8"/>
                <a:gd name="T36" fmla="*/ 52294 w 17"/>
                <a:gd name="T37" fmla="*/ 26393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8"/>
                <a:gd name="T59" fmla="*/ 17 w 17"/>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8">
                  <a:moveTo>
                    <a:pt x="14" y="7"/>
                  </a:moveTo>
                  <a:cubicBezTo>
                    <a:pt x="13" y="8"/>
                    <a:pt x="12" y="8"/>
                    <a:pt x="11" y="8"/>
                  </a:cubicBezTo>
                  <a:cubicBezTo>
                    <a:pt x="11" y="8"/>
                    <a:pt x="10" y="8"/>
                    <a:pt x="10" y="8"/>
                  </a:cubicBezTo>
                  <a:cubicBezTo>
                    <a:pt x="9" y="8"/>
                    <a:pt x="9" y="7"/>
                    <a:pt x="9" y="7"/>
                  </a:cubicBezTo>
                  <a:cubicBezTo>
                    <a:pt x="8" y="7"/>
                    <a:pt x="8" y="7"/>
                    <a:pt x="8" y="7"/>
                  </a:cubicBezTo>
                  <a:cubicBezTo>
                    <a:pt x="7" y="7"/>
                    <a:pt x="6" y="7"/>
                    <a:pt x="5" y="7"/>
                  </a:cubicBezTo>
                  <a:cubicBezTo>
                    <a:pt x="4" y="7"/>
                    <a:pt x="4" y="7"/>
                    <a:pt x="4" y="7"/>
                  </a:cubicBezTo>
                  <a:cubicBezTo>
                    <a:pt x="3" y="6"/>
                    <a:pt x="2" y="6"/>
                    <a:pt x="2" y="5"/>
                  </a:cubicBezTo>
                  <a:cubicBezTo>
                    <a:pt x="2" y="4"/>
                    <a:pt x="1" y="4"/>
                    <a:pt x="1" y="4"/>
                  </a:cubicBezTo>
                  <a:cubicBezTo>
                    <a:pt x="1" y="3"/>
                    <a:pt x="1" y="3"/>
                    <a:pt x="1" y="3"/>
                  </a:cubicBezTo>
                  <a:cubicBezTo>
                    <a:pt x="1" y="3"/>
                    <a:pt x="0" y="3"/>
                    <a:pt x="0" y="2"/>
                  </a:cubicBezTo>
                  <a:cubicBezTo>
                    <a:pt x="1" y="2"/>
                    <a:pt x="2" y="2"/>
                    <a:pt x="2" y="2"/>
                  </a:cubicBezTo>
                  <a:cubicBezTo>
                    <a:pt x="3" y="1"/>
                    <a:pt x="5" y="1"/>
                    <a:pt x="6" y="0"/>
                  </a:cubicBezTo>
                  <a:cubicBezTo>
                    <a:pt x="6" y="0"/>
                    <a:pt x="7" y="0"/>
                    <a:pt x="8" y="0"/>
                  </a:cubicBezTo>
                  <a:cubicBezTo>
                    <a:pt x="9" y="0"/>
                    <a:pt x="11" y="1"/>
                    <a:pt x="11" y="2"/>
                  </a:cubicBezTo>
                  <a:cubicBezTo>
                    <a:pt x="11" y="2"/>
                    <a:pt x="11" y="3"/>
                    <a:pt x="12" y="3"/>
                  </a:cubicBezTo>
                  <a:cubicBezTo>
                    <a:pt x="13" y="2"/>
                    <a:pt x="15" y="3"/>
                    <a:pt x="16" y="3"/>
                  </a:cubicBezTo>
                  <a:cubicBezTo>
                    <a:pt x="16" y="4"/>
                    <a:pt x="17" y="4"/>
                    <a:pt x="16" y="5"/>
                  </a:cubicBezTo>
                  <a:cubicBezTo>
                    <a:pt x="16" y="6"/>
                    <a:pt x="15" y="7"/>
                    <a:pt x="14" y="7"/>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90" name="Freeform 507"/>
            <p:cNvSpPr>
              <a:spLocks noChangeArrowheads="1"/>
            </p:cNvSpPr>
            <p:nvPr/>
          </p:nvSpPr>
          <p:spPr bwMode="auto">
            <a:xfrm>
              <a:off x="969963" y="331787"/>
              <a:ext cx="25400" cy="19050"/>
            </a:xfrm>
            <a:custGeom>
              <a:avLst/>
              <a:gdLst>
                <a:gd name="T0" fmla="*/ 21771 w 7"/>
                <a:gd name="T1" fmla="*/ 11430 h 5"/>
                <a:gd name="T2" fmla="*/ 14514 w 7"/>
                <a:gd name="T3" fmla="*/ 15240 h 5"/>
                <a:gd name="T4" fmla="*/ 10886 w 7"/>
                <a:gd name="T5" fmla="*/ 15240 h 5"/>
                <a:gd name="T6" fmla="*/ 0 w 7"/>
                <a:gd name="T7" fmla="*/ 11430 h 5"/>
                <a:gd name="T8" fmla="*/ 3629 w 7"/>
                <a:gd name="T9" fmla="*/ 7620 h 5"/>
                <a:gd name="T10" fmla="*/ 10886 w 7"/>
                <a:gd name="T11" fmla="*/ 3810 h 5"/>
                <a:gd name="T12" fmla="*/ 21771 w 7"/>
                <a:gd name="T13" fmla="*/ 3810 h 5"/>
                <a:gd name="T14" fmla="*/ 21771 w 7"/>
                <a:gd name="T15" fmla="*/ 7620 h 5"/>
                <a:gd name="T16" fmla="*/ 21771 w 7"/>
                <a:gd name="T17" fmla="*/ 1143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6" y="3"/>
                  </a:moveTo>
                  <a:cubicBezTo>
                    <a:pt x="4" y="4"/>
                    <a:pt x="4" y="4"/>
                    <a:pt x="4" y="4"/>
                  </a:cubicBezTo>
                  <a:cubicBezTo>
                    <a:pt x="3" y="4"/>
                    <a:pt x="3" y="4"/>
                    <a:pt x="3" y="4"/>
                  </a:cubicBezTo>
                  <a:cubicBezTo>
                    <a:pt x="2" y="5"/>
                    <a:pt x="1" y="4"/>
                    <a:pt x="0" y="3"/>
                  </a:cubicBezTo>
                  <a:cubicBezTo>
                    <a:pt x="0" y="3"/>
                    <a:pt x="1" y="2"/>
                    <a:pt x="1" y="2"/>
                  </a:cubicBezTo>
                  <a:cubicBezTo>
                    <a:pt x="1" y="1"/>
                    <a:pt x="2" y="1"/>
                    <a:pt x="3" y="1"/>
                  </a:cubicBezTo>
                  <a:cubicBezTo>
                    <a:pt x="4" y="0"/>
                    <a:pt x="5" y="0"/>
                    <a:pt x="6" y="1"/>
                  </a:cubicBezTo>
                  <a:cubicBezTo>
                    <a:pt x="5" y="1"/>
                    <a:pt x="7" y="1"/>
                    <a:pt x="6" y="2"/>
                  </a:cubicBezTo>
                  <a:cubicBezTo>
                    <a:pt x="6" y="2"/>
                    <a:pt x="6" y="3"/>
                    <a:pt x="6"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91" name="Freeform 508"/>
            <p:cNvSpPr>
              <a:spLocks noChangeArrowheads="1"/>
            </p:cNvSpPr>
            <p:nvPr/>
          </p:nvSpPr>
          <p:spPr bwMode="auto">
            <a:xfrm>
              <a:off x="608013" y="63500"/>
              <a:ext cx="290513" cy="180975"/>
            </a:xfrm>
            <a:custGeom>
              <a:avLst/>
              <a:gdLst>
                <a:gd name="T0" fmla="*/ 282967 w 77"/>
                <a:gd name="T1" fmla="*/ 41473 h 48"/>
                <a:gd name="T2" fmla="*/ 264103 w 77"/>
                <a:gd name="T3" fmla="*/ 52784 h 48"/>
                <a:gd name="T4" fmla="*/ 260330 w 77"/>
                <a:gd name="T5" fmla="*/ 67866 h 48"/>
                <a:gd name="T6" fmla="*/ 252784 w 77"/>
                <a:gd name="T7" fmla="*/ 56555 h 48"/>
                <a:gd name="T8" fmla="*/ 211282 w 77"/>
                <a:gd name="T9" fmla="*/ 71636 h 48"/>
                <a:gd name="T10" fmla="*/ 196191 w 77"/>
                <a:gd name="T11" fmla="*/ 101798 h 48"/>
                <a:gd name="T12" fmla="*/ 184872 w 77"/>
                <a:gd name="T13" fmla="*/ 109339 h 48"/>
                <a:gd name="T14" fmla="*/ 154689 w 77"/>
                <a:gd name="T15" fmla="*/ 135731 h 48"/>
                <a:gd name="T16" fmla="*/ 150916 w 77"/>
                <a:gd name="T17" fmla="*/ 154583 h 48"/>
                <a:gd name="T18" fmla="*/ 154689 w 77"/>
                <a:gd name="T19" fmla="*/ 165894 h 48"/>
                <a:gd name="T20" fmla="*/ 132051 w 77"/>
                <a:gd name="T21" fmla="*/ 173434 h 48"/>
                <a:gd name="T22" fmla="*/ 109414 w 77"/>
                <a:gd name="T23" fmla="*/ 169664 h 48"/>
                <a:gd name="T24" fmla="*/ 116960 w 77"/>
                <a:gd name="T25" fmla="*/ 158353 h 48"/>
                <a:gd name="T26" fmla="*/ 94322 w 77"/>
                <a:gd name="T27" fmla="*/ 162123 h 48"/>
                <a:gd name="T28" fmla="*/ 98095 w 77"/>
                <a:gd name="T29" fmla="*/ 154583 h 48"/>
                <a:gd name="T30" fmla="*/ 98095 w 77"/>
                <a:gd name="T31" fmla="*/ 150813 h 48"/>
                <a:gd name="T32" fmla="*/ 101868 w 77"/>
                <a:gd name="T33" fmla="*/ 135731 h 48"/>
                <a:gd name="T34" fmla="*/ 101868 w 77"/>
                <a:gd name="T35" fmla="*/ 128191 h 48"/>
                <a:gd name="T36" fmla="*/ 71685 w 77"/>
                <a:gd name="T37" fmla="*/ 128191 h 48"/>
                <a:gd name="T38" fmla="*/ 52821 w 77"/>
                <a:gd name="T39" fmla="*/ 143272 h 48"/>
                <a:gd name="T40" fmla="*/ 37729 w 77"/>
                <a:gd name="T41" fmla="*/ 147042 h 48"/>
                <a:gd name="T42" fmla="*/ 0 w 77"/>
                <a:gd name="T43" fmla="*/ 162123 h 48"/>
                <a:gd name="T44" fmla="*/ 7546 w 77"/>
                <a:gd name="T45" fmla="*/ 147042 h 48"/>
                <a:gd name="T46" fmla="*/ 7546 w 77"/>
                <a:gd name="T47" fmla="*/ 128191 h 48"/>
                <a:gd name="T48" fmla="*/ 7546 w 77"/>
                <a:gd name="T49" fmla="*/ 124420 h 48"/>
                <a:gd name="T50" fmla="*/ 3773 w 77"/>
                <a:gd name="T51" fmla="*/ 128191 h 48"/>
                <a:gd name="T52" fmla="*/ 3773 w 77"/>
                <a:gd name="T53" fmla="*/ 128191 h 48"/>
                <a:gd name="T54" fmla="*/ 7546 w 77"/>
                <a:gd name="T55" fmla="*/ 113109 h 48"/>
                <a:gd name="T56" fmla="*/ 11319 w 77"/>
                <a:gd name="T57" fmla="*/ 113109 h 48"/>
                <a:gd name="T58" fmla="*/ 15092 w 77"/>
                <a:gd name="T59" fmla="*/ 116880 h 48"/>
                <a:gd name="T60" fmla="*/ 15092 w 77"/>
                <a:gd name="T61" fmla="*/ 116880 h 48"/>
                <a:gd name="T62" fmla="*/ 11319 w 77"/>
                <a:gd name="T63" fmla="*/ 116880 h 48"/>
                <a:gd name="T64" fmla="*/ 26410 w 77"/>
                <a:gd name="T65" fmla="*/ 113109 h 48"/>
                <a:gd name="T66" fmla="*/ 49048 w 77"/>
                <a:gd name="T67" fmla="*/ 101798 h 48"/>
                <a:gd name="T68" fmla="*/ 56593 w 77"/>
                <a:gd name="T69" fmla="*/ 98028 h 48"/>
                <a:gd name="T70" fmla="*/ 79231 w 77"/>
                <a:gd name="T71" fmla="*/ 82947 h 48"/>
                <a:gd name="T72" fmla="*/ 83004 w 77"/>
                <a:gd name="T73" fmla="*/ 82947 h 48"/>
                <a:gd name="T74" fmla="*/ 105641 w 77"/>
                <a:gd name="T75" fmla="*/ 67866 h 48"/>
                <a:gd name="T76" fmla="*/ 90549 w 77"/>
                <a:gd name="T77" fmla="*/ 52784 h 48"/>
                <a:gd name="T78" fmla="*/ 116960 w 77"/>
                <a:gd name="T79" fmla="*/ 60325 h 48"/>
                <a:gd name="T80" fmla="*/ 139597 w 77"/>
                <a:gd name="T81" fmla="*/ 52784 h 48"/>
                <a:gd name="T82" fmla="*/ 135824 w 77"/>
                <a:gd name="T83" fmla="*/ 33933 h 48"/>
                <a:gd name="T84" fmla="*/ 147143 w 77"/>
                <a:gd name="T85" fmla="*/ 41473 h 48"/>
                <a:gd name="T86" fmla="*/ 154689 w 77"/>
                <a:gd name="T87" fmla="*/ 45244 h 48"/>
                <a:gd name="T88" fmla="*/ 147143 w 77"/>
                <a:gd name="T89" fmla="*/ 30163 h 48"/>
                <a:gd name="T90" fmla="*/ 139597 w 77"/>
                <a:gd name="T91" fmla="*/ 22622 h 48"/>
                <a:gd name="T92" fmla="*/ 181099 w 77"/>
                <a:gd name="T93" fmla="*/ 49014 h 48"/>
                <a:gd name="T94" fmla="*/ 177326 w 77"/>
                <a:gd name="T95" fmla="*/ 37703 h 48"/>
                <a:gd name="T96" fmla="*/ 233920 w 77"/>
                <a:gd name="T97" fmla="*/ 33933 h 48"/>
                <a:gd name="T98" fmla="*/ 241465 w 77"/>
                <a:gd name="T99" fmla="*/ 22622 h 48"/>
                <a:gd name="T100" fmla="*/ 233920 w 77"/>
                <a:gd name="T101" fmla="*/ 0 h 48"/>
                <a:gd name="T102" fmla="*/ 256557 w 77"/>
                <a:gd name="T103" fmla="*/ 18852 h 48"/>
                <a:gd name="T104" fmla="*/ 267876 w 77"/>
                <a:gd name="T105" fmla="*/ 18852 h 48"/>
                <a:gd name="T106" fmla="*/ 286740 w 77"/>
                <a:gd name="T107" fmla="*/ 22622 h 48"/>
                <a:gd name="T108" fmla="*/ 286740 w 77"/>
                <a:gd name="T109" fmla="*/ 30163 h 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48"/>
                <a:gd name="T167" fmla="*/ 77 w 77"/>
                <a:gd name="T168" fmla="*/ 48 h 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48">
                  <a:moveTo>
                    <a:pt x="76" y="8"/>
                  </a:moveTo>
                  <a:cubicBezTo>
                    <a:pt x="76" y="9"/>
                    <a:pt x="76" y="9"/>
                    <a:pt x="76" y="9"/>
                  </a:cubicBezTo>
                  <a:cubicBezTo>
                    <a:pt x="76" y="10"/>
                    <a:pt x="76" y="10"/>
                    <a:pt x="76" y="10"/>
                  </a:cubicBezTo>
                  <a:cubicBezTo>
                    <a:pt x="76" y="10"/>
                    <a:pt x="75" y="10"/>
                    <a:pt x="75" y="11"/>
                  </a:cubicBezTo>
                  <a:cubicBezTo>
                    <a:pt x="76" y="11"/>
                    <a:pt x="76" y="11"/>
                    <a:pt x="76" y="11"/>
                  </a:cubicBezTo>
                  <a:cubicBezTo>
                    <a:pt x="76" y="11"/>
                    <a:pt x="76" y="11"/>
                    <a:pt x="75" y="11"/>
                  </a:cubicBezTo>
                  <a:cubicBezTo>
                    <a:pt x="75" y="11"/>
                    <a:pt x="75" y="11"/>
                    <a:pt x="75" y="12"/>
                  </a:cubicBezTo>
                  <a:cubicBezTo>
                    <a:pt x="75" y="12"/>
                    <a:pt x="75" y="12"/>
                    <a:pt x="75" y="12"/>
                  </a:cubicBezTo>
                  <a:cubicBezTo>
                    <a:pt x="74" y="12"/>
                    <a:pt x="73" y="13"/>
                    <a:pt x="72" y="13"/>
                  </a:cubicBezTo>
                  <a:cubicBezTo>
                    <a:pt x="72" y="13"/>
                    <a:pt x="72" y="13"/>
                    <a:pt x="72" y="13"/>
                  </a:cubicBezTo>
                  <a:cubicBezTo>
                    <a:pt x="72" y="13"/>
                    <a:pt x="71" y="13"/>
                    <a:pt x="71" y="13"/>
                  </a:cubicBezTo>
                  <a:cubicBezTo>
                    <a:pt x="71" y="13"/>
                    <a:pt x="71" y="14"/>
                    <a:pt x="70" y="14"/>
                  </a:cubicBezTo>
                  <a:cubicBezTo>
                    <a:pt x="70" y="15"/>
                    <a:pt x="71" y="15"/>
                    <a:pt x="69" y="16"/>
                  </a:cubicBezTo>
                  <a:cubicBezTo>
                    <a:pt x="69" y="16"/>
                    <a:pt x="69" y="17"/>
                    <a:pt x="69" y="17"/>
                  </a:cubicBezTo>
                  <a:cubicBezTo>
                    <a:pt x="70" y="17"/>
                    <a:pt x="70" y="17"/>
                    <a:pt x="70" y="17"/>
                  </a:cubicBezTo>
                  <a:cubicBezTo>
                    <a:pt x="70" y="18"/>
                    <a:pt x="70" y="19"/>
                    <a:pt x="70" y="19"/>
                  </a:cubicBezTo>
                  <a:cubicBezTo>
                    <a:pt x="70" y="19"/>
                    <a:pt x="70" y="19"/>
                    <a:pt x="70" y="19"/>
                  </a:cubicBezTo>
                  <a:cubicBezTo>
                    <a:pt x="69" y="19"/>
                    <a:pt x="70" y="18"/>
                    <a:pt x="69" y="18"/>
                  </a:cubicBezTo>
                  <a:cubicBezTo>
                    <a:pt x="69" y="18"/>
                    <a:pt x="69" y="18"/>
                    <a:pt x="69" y="18"/>
                  </a:cubicBezTo>
                  <a:cubicBezTo>
                    <a:pt x="69" y="17"/>
                    <a:pt x="69" y="16"/>
                    <a:pt x="68" y="16"/>
                  </a:cubicBezTo>
                  <a:cubicBezTo>
                    <a:pt x="68" y="15"/>
                    <a:pt x="68" y="15"/>
                    <a:pt x="68" y="15"/>
                  </a:cubicBezTo>
                  <a:cubicBezTo>
                    <a:pt x="67" y="15"/>
                    <a:pt x="67" y="15"/>
                    <a:pt x="67" y="15"/>
                  </a:cubicBezTo>
                  <a:cubicBezTo>
                    <a:pt x="67" y="16"/>
                    <a:pt x="68" y="16"/>
                    <a:pt x="67" y="16"/>
                  </a:cubicBezTo>
                  <a:cubicBezTo>
                    <a:pt x="67" y="16"/>
                    <a:pt x="67" y="16"/>
                    <a:pt x="67" y="15"/>
                  </a:cubicBezTo>
                  <a:cubicBezTo>
                    <a:pt x="67" y="15"/>
                    <a:pt x="67" y="14"/>
                    <a:pt x="67" y="14"/>
                  </a:cubicBezTo>
                  <a:cubicBezTo>
                    <a:pt x="65" y="15"/>
                    <a:pt x="63" y="15"/>
                    <a:pt x="62" y="15"/>
                  </a:cubicBezTo>
                  <a:cubicBezTo>
                    <a:pt x="61" y="15"/>
                    <a:pt x="61" y="15"/>
                    <a:pt x="61" y="16"/>
                  </a:cubicBezTo>
                  <a:cubicBezTo>
                    <a:pt x="60" y="16"/>
                    <a:pt x="59" y="16"/>
                    <a:pt x="59" y="17"/>
                  </a:cubicBezTo>
                  <a:cubicBezTo>
                    <a:pt x="58" y="17"/>
                    <a:pt x="58" y="18"/>
                    <a:pt x="57" y="18"/>
                  </a:cubicBezTo>
                  <a:cubicBezTo>
                    <a:pt x="56" y="18"/>
                    <a:pt x="57" y="19"/>
                    <a:pt x="56" y="19"/>
                  </a:cubicBezTo>
                  <a:cubicBezTo>
                    <a:pt x="56" y="20"/>
                    <a:pt x="56" y="20"/>
                    <a:pt x="56" y="20"/>
                  </a:cubicBezTo>
                  <a:cubicBezTo>
                    <a:pt x="55" y="21"/>
                    <a:pt x="55" y="21"/>
                    <a:pt x="55" y="21"/>
                  </a:cubicBezTo>
                  <a:cubicBezTo>
                    <a:pt x="55" y="21"/>
                    <a:pt x="55" y="22"/>
                    <a:pt x="55" y="22"/>
                  </a:cubicBezTo>
                  <a:cubicBezTo>
                    <a:pt x="55" y="22"/>
                    <a:pt x="54" y="22"/>
                    <a:pt x="54" y="23"/>
                  </a:cubicBezTo>
                  <a:cubicBezTo>
                    <a:pt x="53" y="24"/>
                    <a:pt x="52" y="25"/>
                    <a:pt x="52" y="26"/>
                  </a:cubicBezTo>
                  <a:cubicBezTo>
                    <a:pt x="51" y="26"/>
                    <a:pt x="52" y="26"/>
                    <a:pt x="52" y="27"/>
                  </a:cubicBezTo>
                  <a:cubicBezTo>
                    <a:pt x="51" y="27"/>
                    <a:pt x="50" y="27"/>
                    <a:pt x="50" y="26"/>
                  </a:cubicBezTo>
                  <a:cubicBezTo>
                    <a:pt x="50" y="26"/>
                    <a:pt x="49" y="26"/>
                    <a:pt x="49" y="27"/>
                  </a:cubicBezTo>
                  <a:cubicBezTo>
                    <a:pt x="49" y="27"/>
                    <a:pt x="49" y="27"/>
                    <a:pt x="49" y="28"/>
                  </a:cubicBezTo>
                  <a:cubicBezTo>
                    <a:pt x="49" y="28"/>
                    <a:pt x="50" y="28"/>
                    <a:pt x="50" y="28"/>
                  </a:cubicBezTo>
                  <a:cubicBezTo>
                    <a:pt x="50" y="28"/>
                    <a:pt x="50" y="28"/>
                    <a:pt x="50" y="28"/>
                  </a:cubicBezTo>
                  <a:cubicBezTo>
                    <a:pt x="50" y="29"/>
                    <a:pt x="49" y="29"/>
                    <a:pt x="49" y="29"/>
                  </a:cubicBezTo>
                  <a:cubicBezTo>
                    <a:pt x="48" y="30"/>
                    <a:pt x="47" y="30"/>
                    <a:pt x="46" y="31"/>
                  </a:cubicBezTo>
                  <a:cubicBezTo>
                    <a:pt x="46" y="32"/>
                    <a:pt x="44" y="32"/>
                    <a:pt x="44" y="33"/>
                  </a:cubicBezTo>
                  <a:cubicBezTo>
                    <a:pt x="43" y="34"/>
                    <a:pt x="43" y="34"/>
                    <a:pt x="42" y="35"/>
                  </a:cubicBezTo>
                  <a:cubicBezTo>
                    <a:pt x="42" y="35"/>
                    <a:pt x="42" y="35"/>
                    <a:pt x="41" y="35"/>
                  </a:cubicBezTo>
                  <a:cubicBezTo>
                    <a:pt x="42" y="35"/>
                    <a:pt x="41" y="36"/>
                    <a:pt x="41" y="36"/>
                  </a:cubicBezTo>
                  <a:cubicBezTo>
                    <a:pt x="41" y="36"/>
                    <a:pt x="41" y="36"/>
                    <a:pt x="41" y="36"/>
                  </a:cubicBezTo>
                  <a:cubicBezTo>
                    <a:pt x="41" y="37"/>
                    <a:pt x="41" y="37"/>
                    <a:pt x="41" y="38"/>
                  </a:cubicBezTo>
                  <a:cubicBezTo>
                    <a:pt x="40" y="39"/>
                    <a:pt x="41" y="40"/>
                    <a:pt x="40" y="41"/>
                  </a:cubicBezTo>
                  <a:cubicBezTo>
                    <a:pt x="40" y="41"/>
                    <a:pt x="40" y="41"/>
                    <a:pt x="40" y="41"/>
                  </a:cubicBezTo>
                  <a:cubicBezTo>
                    <a:pt x="41" y="41"/>
                    <a:pt x="41" y="40"/>
                    <a:pt x="41" y="41"/>
                  </a:cubicBezTo>
                  <a:cubicBezTo>
                    <a:pt x="41" y="41"/>
                    <a:pt x="41" y="41"/>
                    <a:pt x="41" y="41"/>
                  </a:cubicBezTo>
                  <a:cubicBezTo>
                    <a:pt x="40" y="41"/>
                    <a:pt x="40" y="41"/>
                    <a:pt x="40" y="41"/>
                  </a:cubicBezTo>
                  <a:cubicBezTo>
                    <a:pt x="41" y="41"/>
                    <a:pt x="40" y="42"/>
                    <a:pt x="41" y="42"/>
                  </a:cubicBezTo>
                  <a:cubicBezTo>
                    <a:pt x="41" y="43"/>
                    <a:pt x="40" y="42"/>
                    <a:pt x="40" y="43"/>
                  </a:cubicBezTo>
                  <a:cubicBezTo>
                    <a:pt x="40" y="43"/>
                    <a:pt x="41" y="43"/>
                    <a:pt x="41" y="43"/>
                  </a:cubicBezTo>
                  <a:cubicBezTo>
                    <a:pt x="41" y="43"/>
                    <a:pt x="40" y="43"/>
                    <a:pt x="40" y="44"/>
                  </a:cubicBezTo>
                  <a:cubicBezTo>
                    <a:pt x="40" y="44"/>
                    <a:pt x="40" y="44"/>
                    <a:pt x="39" y="44"/>
                  </a:cubicBezTo>
                  <a:cubicBezTo>
                    <a:pt x="40" y="44"/>
                    <a:pt x="41" y="44"/>
                    <a:pt x="41" y="44"/>
                  </a:cubicBezTo>
                  <a:cubicBezTo>
                    <a:pt x="41" y="45"/>
                    <a:pt x="41" y="45"/>
                    <a:pt x="41" y="45"/>
                  </a:cubicBezTo>
                  <a:cubicBezTo>
                    <a:pt x="41" y="46"/>
                    <a:pt x="41" y="46"/>
                    <a:pt x="40" y="47"/>
                  </a:cubicBezTo>
                  <a:cubicBezTo>
                    <a:pt x="40" y="47"/>
                    <a:pt x="39" y="47"/>
                    <a:pt x="38" y="48"/>
                  </a:cubicBezTo>
                  <a:cubicBezTo>
                    <a:pt x="37" y="47"/>
                    <a:pt x="36" y="47"/>
                    <a:pt x="36" y="46"/>
                  </a:cubicBezTo>
                  <a:cubicBezTo>
                    <a:pt x="36" y="46"/>
                    <a:pt x="36" y="46"/>
                    <a:pt x="36" y="46"/>
                  </a:cubicBezTo>
                  <a:cubicBezTo>
                    <a:pt x="35" y="46"/>
                    <a:pt x="35" y="46"/>
                    <a:pt x="35" y="46"/>
                  </a:cubicBezTo>
                  <a:cubicBezTo>
                    <a:pt x="34" y="46"/>
                    <a:pt x="33" y="46"/>
                    <a:pt x="31" y="46"/>
                  </a:cubicBezTo>
                  <a:cubicBezTo>
                    <a:pt x="31" y="46"/>
                    <a:pt x="31" y="46"/>
                    <a:pt x="31" y="47"/>
                  </a:cubicBezTo>
                  <a:cubicBezTo>
                    <a:pt x="31" y="47"/>
                    <a:pt x="31" y="46"/>
                    <a:pt x="31" y="46"/>
                  </a:cubicBezTo>
                  <a:cubicBezTo>
                    <a:pt x="30" y="46"/>
                    <a:pt x="29" y="46"/>
                    <a:pt x="28" y="46"/>
                  </a:cubicBezTo>
                  <a:cubicBezTo>
                    <a:pt x="28" y="46"/>
                    <a:pt x="27" y="46"/>
                    <a:pt x="27" y="46"/>
                  </a:cubicBezTo>
                  <a:cubicBezTo>
                    <a:pt x="27" y="45"/>
                    <a:pt x="28" y="45"/>
                    <a:pt x="29" y="45"/>
                  </a:cubicBezTo>
                  <a:cubicBezTo>
                    <a:pt x="29" y="44"/>
                    <a:pt x="28" y="44"/>
                    <a:pt x="28" y="44"/>
                  </a:cubicBezTo>
                  <a:cubicBezTo>
                    <a:pt x="28" y="44"/>
                    <a:pt x="27" y="45"/>
                    <a:pt x="27" y="45"/>
                  </a:cubicBezTo>
                  <a:cubicBezTo>
                    <a:pt x="27" y="44"/>
                    <a:pt x="27" y="44"/>
                    <a:pt x="27" y="44"/>
                  </a:cubicBezTo>
                  <a:cubicBezTo>
                    <a:pt x="28" y="44"/>
                    <a:pt x="28" y="44"/>
                    <a:pt x="28" y="44"/>
                  </a:cubicBezTo>
                  <a:cubicBezTo>
                    <a:pt x="29" y="43"/>
                    <a:pt x="31" y="43"/>
                    <a:pt x="31" y="42"/>
                  </a:cubicBezTo>
                  <a:cubicBezTo>
                    <a:pt x="31" y="42"/>
                    <a:pt x="31" y="41"/>
                    <a:pt x="31" y="42"/>
                  </a:cubicBezTo>
                  <a:cubicBezTo>
                    <a:pt x="30" y="42"/>
                    <a:pt x="29" y="42"/>
                    <a:pt x="28" y="43"/>
                  </a:cubicBezTo>
                  <a:cubicBezTo>
                    <a:pt x="28" y="42"/>
                    <a:pt x="29" y="42"/>
                    <a:pt x="29" y="42"/>
                  </a:cubicBezTo>
                  <a:cubicBezTo>
                    <a:pt x="29" y="42"/>
                    <a:pt x="29" y="42"/>
                    <a:pt x="29" y="42"/>
                  </a:cubicBezTo>
                  <a:cubicBezTo>
                    <a:pt x="28" y="42"/>
                    <a:pt x="27" y="43"/>
                    <a:pt x="26" y="44"/>
                  </a:cubicBezTo>
                  <a:cubicBezTo>
                    <a:pt x="25" y="44"/>
                    <a:pt x="25" y="44"/>
                    <a:pt x="25" y="44"/>
                  </a:cubicBezTo>
                  <a:cubicBezTo>
                    <a:pt x="24" y="44"/>
                    <a:pt x="25" y="43"/>
                    <a:pt x="25" y="43"/>
                  </a:cubicBezTo>
                  <a:cubicBezTo>
                    <a:pt x="26" y="43"/>
                    <a:pt x="27" y="42"/>
                    <a:pt x="28" y="42"/>
                  </a:cubicBezTo>
                  <a:cubicBezTo>
                    <a:pt x="28" y="41"/>
                    <a:pt x="28" y="41"/>
                    <a:pt x="27" y="41"/>
                  </a:cubicBezTo>
                  <a:cubicBezTo>
                    <a:pt x="27" y="41"/>
                    <a:pt x="27" y="41"/>
                    <a:pt x="27" y="41"/>
                  </a:cubicBezTo>
                  <a:cubicBezTo>
                    <a:pt x="26" y="41"/>
                    <a:pt x="25" y="42"/>
                    <a:pt x="24" y="42"/>
                  </a:cubicBezTo>
                  <a:cubicBezTo>
                    <a:pt x="25" y="42"/>
                    <a:pt x="26" y="41"/>
                    <a:pt x="26" y="41"/>
                  </a:cubicBezTo>
                  <a:cubicBezTo>
                    <a:pt x="27" y="41"/>
                    <a:pt x="26" y="41"/>
                    <a:pt x="26" y="41"/>
                  </a:cubicBezTo>
                  <a:cubicBezTo>
                    <a:pt x="25" y="40"/>
                    <a:pt x="24" y="41"/>
                    <a:pt x="24" y="41"/>
                  </a:cubicBezTo>
                  <a:cubicBezTo>
                    <a:pt x="23" y="41"/>
                    <a:pt x="22" y="42"/>
                    <a:pt x="21" y="42"/>
                  </a:cubicBezTo>
                  <a:cubicBezTo>
                    <a:pt x="22" y="42"/>
                    <a:pt x="23" y="42"/>
                    <a:pt x="23" y="41"/>
                  </a:cubicBezTo>
                  <a:cubicBezTo>
                    <a:pt x="24" y="41"/>
                    <a:pt x="25" y="40"/>
                    <a:pt x="26" y="40"/>
                  </a:cubicBezTo>
                  <a:cubicBezTo>
                    <a:pt x="26" y="40"/>
                    <a:pt x="26" y="40"/>
                    <a:pt x="26" y="40"/>
                  </a:cubicBezTo>
                  <a:cubicBezTo>
                    <a:pt x="26" y="40"/>
                    <a:pt x="26" y="40"/>
                    <a:pt x="26" y="40"/>
                  </a:cubicBezTo>
                  <a:cubicBezTo>
                    <a:pt x="26" y="40"/>
                    <a:pt x="26" y="40"/>
                    <a:pt x="25" y="40"/>
                  </a:cubicBezTo>
                  <a:cubicBezTo>
                    <a:pt x="25" y="39"/>
                    <a:pt x="27" y="39"/>
                    <a:pt x="27" y="39"/>
                  </a:cubicBezTo>
                  <a:cubicBezTo>
                    <a:pt x="28" y="38"/>
                    <a:pt x="27" y="38"/>
                    <a:pt x="27" y="38"/>
                  </a:cubicBezTo>
                  <a:cubicBezTo>
                    <a:pt x="26" y="37"/>
                    <a:pt x="25" y="38"/>
                    <a:pt x="25" y="38"/>
                  </a:cubicBezTo>
                  <a:cubicBezTo>
                    <a:pt x="25" y="37"/>
                    <a:pt x="26" y="37"/>
                    <a:pt x="26" y="37"/>
                  </a:cubicBezTo>
                  <a:cubicBezTo>
                    <a:pt x="26" y="37"/>
                    <a:pt x="27" y="36"/>
                    <a:pt x="27" y="36"/>
                  </a:cubicBezTo>
                  <a:cubicBezTo>
                    <a:pt x="26" y="36"/>
                    <a:pt x="25" y="36"/>
                    <a:pt x="25" y="36"/>
                  </a:cubicBezTo>
                  <a:cubicBezTo>
                    <a:pt x="26" y="35"/>
                    <a:pt x="27" y="36"/>
                    <a:pt x="27" y="35"/>
                  </a:cubicBezTo>
                  <a:cubicBezTo>
                    <a:pt x="27" y="35"/>
                    <a:pt x="26" y="36"/>
                    <a:pt x="25" y="35"/>
                  </a:cubicBezTo>
                  <a:cubicBezTo>
                    <a:pt x="25" y="35"/>
                    <a:pt x="24" y="35"/>
                    <a:pt x="25" y="35"/>
                  </a:cubicBezTo>
                  <a:cubicBezTo>
                    <a:pt x="25" y="34"/>
                    <a:pt x="25" y="34"/>
                    <a:pt x="26" y="34"/>
                  </a:cubicBezTo>
                  <a:cubicBezTo>
                    <a:pt x="26" y="34"/>
                    <a:pt x="26" y="34"/>
                    <a:pt x="27" y="34"/>
                  </a:cubicBezTo>
                  <a:cubicBezTo>
                    <a:pt x="27" y="34"/>
                    <a:pt x="27" y="33"/>
                    <a:pt x="27" y="33"/>
                  </a:cubicBezTo>
                  <a:cubicBezTo>
                    <a:pt x="28" y="32"/>
                    <a:pt x="29" y="32"/>
                    <a:pt x="29" y="32"/>
                  </a:cubicBezTo>
                  <a:cubicBezTo>
                    <a:pt x="29" y="32"/>
                    <a:pt x="28" y="32"/>
                    <a:pt x="28" y="31"/>
                  </a:cubicBezTo>
                  <a:cubicBezTo>
                    <a:pt x="27" y="32"/>
                    <a:pt x="25" y="32"/>
                    <a:pt x="23" y="33"/>
                  </a:cubicBezTo>
                  <a:cubicBezTo>
                    <a:pt x="22" y="33"/>
                    <a:pt x="21" y="33"/>
                    <a:pt x="20" y="33"/>
                  </a:cubicBezTo>
                  <a:cubicBezTo>
                    <a:pt x="20" y="33"/>
                    <a:pt x="19" y="34"/>
                    <a:pt x="19" y="34"/>
                  </a:cubicBezTo>
                  <a:cubicBezTo>
                    <a:pt x="19" y="34"/>
                    <a:pt x="19" y="34"/>
                    <a:pt x="19" y="33"/>
                  </a:cubicBezTo>
                  <a:cubicBezTo>
                    <a:pt x="19" y="33"/>
                    <a:pt x="18" y="33"/>
                    <a:pt x="18" y="33"/>
                  </a:cubicBezTo>
                  <a:cubicBezTo>
                    <a:pt x="18" y="34"/>
                    <a:pt x="19" y="35"/>
                    <a:pt x="18" y="35"/>
                  </a:cubicBezTo>
                  <a:cubicBezTo>
                    <a:pt x="18" y="35"/>
                    <a:pt x="17" y="35"/>
                    <a:pt x="17" y="36"/>
                  </a:cubicBezTo>
                  <a:cubicBezTo>
                    <a:pt x="16" y="36"/>
                    <a:pt x="17" y="37"/>
                    <a:pt x="16" y="37"/>
                  </a:cubicBezTo>
                  <a:cubicBezTo>
                    <a:pt x="15" y="37"/>
                    <a:pt x="15" y="38"/>
                    <a:pt x="14" y="38"/>
                  </a:cubicBezTo>
                  <a:cubicBezTo>
                    <a:pt x="14" y="38"/>
                    <a:pt x="14" y="38"/>
                    <a:pt x="14" y="38"/>
                  </a:cubicBezTo>
                  <a:cubicBezTo>
                    <a:pt x="13" y="38"/>
                    <a:pt x="12" y="39"/>
                    <a:pt x="11" y="39"/>
                  </a:cubicBezTo>
                  <a:cubicBezTo>
                    <a:pt x="11" y="40"/>
                    <a:pt x="11" y="40"/>
                    <a:pt x="10" y="40"/>
                  </a:cubicBezTo>
                  <a:cubicBezTo>
                    <a:pt x="10" y="40"/>
                    <a:pt x="10" y="40"/>
                    <a:pt x="10" y="40"/>
                  </a:cubicBezTo>
                  <a:cubicBezTo>
                    <a:pt x="9" y="40"/>
                    <a:pt x="9" y="40"/>
                    <a:pt x="9" y="40"/>
                  </a:cubicBezTo>
                  <a:cubicBezTo>
                    <a:pt x="10" y="40"/>
                    <a:pt x="10" y="40"/>
                    <a:pt x="10" y="39"/>
                  </a:cubicBezTo>
                  <a:cubicBezTo>
                    <a:pt x="9" y="40"/>
                    <a:pt x="7" y="40"/>
                    <a:pt x="6" y="40"/>
                  </a:cubicBezTo>
                  <a:cubicBezTo>
                    <a:pt x="5" y="39"/>
                    <a:pt x="5" y="40"/>
                    <a:pt x="5" y="40"/>
                  </a:cubicBezTo>
                  <a:cubicBezTo>
                    <a:pt x="4" y="40"/>
                    <a:pt x="4" y="40"/>
                    <a:pt x="4" y="41"/>
                  </a:cubicBezTo>
                  <a:cubicBezTo>
                    <a:pt x="4" y="41"/>
                    <a:pt x="4" y="41"/>
                    <a:pt x="4" y="41"/>
                  </a:cubicBezTo>
                  <a:cubicBezTo>
                    <a:pt x="3" y="42"/>
                    <a:pt x="2" y="42"/>
                    <a:pt x="1" y="43"/>
                  </a:cubicBezTo>
                  <a:cubicBezTo>
                    <a:pt x="0" y="43"/>
                    <a:pt x="0" y="43"/>
                    <a:pt x="0" y="43"/>
                  </a:cubicBezTo>
                  <a:cubicBezTo>
                    <a:pt x="0" y="43"/>
                    <a:pt x="0" y="43"/>
                    <a:pt x="1" y="43"/>
                  </a:cubicBezTo>
                  <a:cubicBezTo>
                    <a:pt x="2" y="42"/>
                    <a:pt x="3" y="41"/>
                    <a:pt x="5" y="40"/>
                  </a:cubicBezTo>
                  <a:cubicBezTo>
                    <a:pt x="5" y="40"/>
                    <a:pt x="5" y="40"/>
                    <a:pt x="5" y="40"/>
                  </a:cubicBezTo>
                  <a:cubicBezTo>
                    <a:pt x="4" y="40"/>
                    <a:pt x="3" y="41"/>
                    <a:pt x="2" y="41"/>
                  </a:cubicBezTo>
                  <a:cubicBezTo>
                    <a:pt x="2" y="41"/>
                    <a:pt x="2" y="40"/>
                    <a:pt x="2" y="40"/>
                  </a:cubicBezTo>
                  <a:cubicBezTo>
                    <a:pt x="2" y="40"/>
                    <a:pt x="3" y="40"/>
                    <a:pt x="2" y="39"/>
                  </a:cubicBezTo>
                  <a:cubicBezTo>
                    <a:pt x="2" y="39"/>
                    <a:pt x="2" y="39"/>
                    <a:pt x="2" y="38"/>
                  </a:cubicBezTo>
                  <a:cubicBezTo>
                    <a:pt x="2" y="38"/>
                    <a:pt x="2" y="37"/>
                    <a:pt x="2" y="37"/>
                  </a:cubicBezTo>
                  <a:cubicBezTo>
                    <a:pt x="1" y="37"/>
                    <a:pt x="2" y="36"/>
                    <a:pt x="2" y="36"/>
                  </a:cubicBezTo>
                  <a:cubicBezTo>
                    <a:pt x="2" y="36"/>
                    <a:pt x="2" y="35"/>
                    <a:pt x="2" y="34"/>
                  </a:cubicBezTo>
                  <a:cubicBezTo>
                    <a:pt x="2" y="34"/>
                    <a:pt x="3" y="34"/>
                    <a:pt x="3" y="34"/>
                  </a:cubicBezTo>
                  <a:cubicBezTo>
                    <a:pt x="2" y="34"/>
                    <a:pt x="2" y="34"/>
                    <a:pt x="2" y="34"/>
                  </a:cubicBezTo>
                  <a:cubicBezTo>
                    <a:pt x="2" y="34"/>
                    <a:pt x="2" y="34"/>
                    <a:pt x="2" y="34"/>
                  </a:cubicBezTo>
                  <a:cubicBezTo>
                    <a:pt x="2" y="34"/>
                    <a:pt x="2" y="34"/>
                    <a:pt x="2" y="34"/>
                  </a:cubicBezTo>
                  <a:cubicBezTo>
                    <a:pt x="2" y="34"/>
                    <a:pt x="1" y="34"/>
                    <a:pt x="1" y="34"/>
                  </a:cubicBezTo>
                  <a:cubicBezTo>
                    <a:pt x="1" y="34"/>
                    <a:pt x="2" y="34"/>
                    <a:pt x="2" y="34"/>
                  </a:cubicBezTo>
                  <a:cubicBezTo>
                    <a:pt x="2" y="34"/>
                    <a:pt x="2" y="34"/>
                    <a:pt x="2" y="34"/>
                  </a:cubicBezTo>
                  <a:cubicBezTo>
                    <a:pt x="2" y="33"/>
                    <a:pt x="2" y="33"/>
                    <a:pt x="2" y="33"/>
                  </a:cubicBezTo>
                  <a:cubicBezTo>
                    <a:pt x="2" y="33"/>
                    <a:pt x="1" y="33"/>
                    <a:pt x="1" y="33"/>
                  </a:cubicBezTo>
                  <a:cubicBezTo>
                    <a:pt x="1" y="34"/>
                    <a:pt x="2" y="33"/>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0" y="34"/>
                    <a:pt x="0" y="34"/>
                  </a:cubicBezTo>
                  <a:cubicBezTo>
                    <a:pt x="0" y="34"/>
                    <a:pt x="0" y="34"/>
                    <a:pt x="1" y="34"/>
                  </a:cubicBezTo>
                  <a:cubicBezTo>
                    <a:pt x="1" y="34"/>
                    <a:pt x="1" y="34"/>
                    <a:pt x="1" y="34"/>
                  </a:cubicBezTo>
                  <a:cubicBezTo>
                    <a:pt x="1" y="33"/>
                    <a:pt x="0" y="33"/>
                    <a:pt x="0" y="33"/>
                  </a:cubicBezTo>
                  <a:cubicBezTo>
                    <a:pt x="0" y="33"/>
                    <a:pt x="1" y="32"/>
                    <a:pt x="1" y="32"/>
                  </a:cubicBezTo>
                  <a:cubicBezTo>
                    <a:pt x="1" y="32"/>
                    <a:pt x="2" y="32"/>
                    <a:pt x="2" y="32"/>
                  </a:cubicBezTo>
                  <a:cubicBezTo>
                    <a:pt x="2" y="32"/>
                    <a:pt x="2" y="32"/>
                    <a:pt x="2" y="32"/>
                  </a:cubicBezTo>
                  <a:cubicBezTo>
                    <a:pt x="1" y="32"/>
                    <a:pt x="2" y="31"/>
                    <a:pt x="1" y="31"/>
                  </a:cubicBezTo>
                  <a:cubicBezTo>
                    <a:pt x="1" y="31"/>
                    <a:pt x="2" y="30"/>
                    <a:pt x="2" y="30"/>
                  </a:cubicBezTo>
                  <a:cubicBezTo>
                    <a:pt x="3" y="30"/>
                    <a:pt x="3" y="30"/>
                    <a:pt x="3" y="30"/>
                  </a:cubicBezTo>
                  <a:cubicBezTo>
                    <a:pt x="3" y="30"/>
                    <a:pt x="3" y="30"/>
                    <a:pt x="3" y="30"/>
                  </a:cubicBezTo>
                  <a:cubicBezTo>
                    <a:pt x="3" y="30"/>
                    <a:pt x="3" y="30"/>
                    <a:pt x="3" y="30"/>
                  </a:cubicBezTo>
                  <a:cubicBezTo>
                    <a:pt x="4" y="29"/>
                    <a:pt x="3" y="29"/>
                    <a:pt x="3" y="29"/>
                  </a:cubicBezTo>
                  <a:cubicBezTo>
                    <a:pt x="4" y="29"/>
                    <a:pt x="4" y="30"/>
                    <a:pt x="4" y="30"/>
                  </a:cubicBezTo>
                  <a:cubicBezTo>
                    <a:pt x="4" y="30"/>
                    <a:pt x="3" y="30"/>
                    <a:pt x="3" y="30"/>
                  </a:cubicBezTo>
                  <a:cubicBezTo>
                    <a:pt x="3" y="30"/>
                    <a:pt x="3" y="30"/>
                    <a:pt x="3" y="30"/>
                  </a:cubicBezTo>
                  <a:cubicBezTo>
                    <a:pt x="3" y="30"/>
                    <a:pt x="3" y="30"/>
                    <a:pt x="3" y="30"/>
                  </a:cubicBezTo>
                  <a:cubicBezTo>
                    <a:pt x="3" y="30"/>
                    <a:pt x="3" y="30"/>
                    <a:pt x="3" y="30"/>
                  </a:cubicBezTo>
                  <a:cubicBezTo>
                    <a:pt x="4" y="30"/>
                    <a:pt x="4" y="30"/>
                    <a:pt x="4" y="30"/>
                  </a:cubicBezTo>
                  <a:cubicBezTo>
                    <a:pt x="4" y="30"/>
                    <a:pt x="3" y="30"/>
                    <a:pt x="4" y="30"/>
                  </a:cubicBezTo>
                  <a:cubicBezTo>
                    <a:pt x="4" y="31"/>
                    <a:pt x="4" y="31"/>
                    <a:pt x="4" y="31"/>
                  </a:cubicBezTo>
                  <a:cubicBezTo>
                    <a:pt x="4" y="30"/>
                    <a:pt x="4" y="30"/>
                    <a:pt x="4" y="30"/>
                  </a:cubicBezTo>
                  <a:cubicBezTo>
                    <a:pt x="4" y="31"/>
                    <a:pt x="4" y="31"/>
                    <a:pt x="4" y="31"/>
                  </a:cubicBezTo>
                  <a:cubicBezTo>
                    <a:pt x="4" y="31"/>
                    <a:pt x="4" y="31"/>
                    <a:pt x="4" y="31"/>
                  </a:cubicBezTo>
                  <a:cubicBezTo>
                    <a:pt x="4" y="31"/>
                    <a:pt x="4" y="31"/>
                    <a:pt x="4" y="31"/>
                  </a:cubicBezTo>
                  <a:cubicBezTo>
                    <a:pt x="4" y="31"/>
                    <a:pt x="4" y="31"/>
                    <a:pt x="4" y="31"/>
                  </a:cubicBezTo>
                  <a:cubicBezTo>
                    <a:pt x="4" y="31"/>
                    <a:pt x="4" y="31"/>
                    <a:pt x="4" y="31"/>
                  </a:cubicBezTo>
                  <a:cubicBezTo>
                    <a:pt x="4" y="31"/>
                    <a:pt x="4" y="31"/>
                    <a:pt x="4" y="31"/>
                  </a:cubicBezTo>
                  <a:cubicBezTo>
                    <a:pt x="3" y="31"/>
                    <a:pt x="4" y="31"/>
                    <a:pt x="4" y="31"/>
                  </a:cubicBezTo>
                  <a:cubicBezTo>
                    <a:pt x="3" y="31"/>
                    <a:pt x="3" y="31"/>
                    <a:pt x="3" y="31"/>
                  </a:cubicBezTo>
                  <a:cubicBezTo>
                    <a:pt x="3" y="31"/>
                    <a:pt x="3" y="31"/>
                    <a:pt x="3" y="31"/>
                  </a:cubicBezTo>
                  <a:cubicBezTo>
                    <a:pt x="3" y="31"/>
                    <a:pt x="3" y="31"/>
                    <a:pt x="3" y="31"/>
                  </a:cubicBezTo>
                  <a:cubicBezTo>
                    <a:pt x="3" y="31"/>
                    <a:pt x="3" y="31"/>
                    <a:pt x="3" y="31"/>
                  </a:cubicBezTo>
                  <a:cubicBezTo>
                    <a:pt x="3" y="32"/>
                    <a:pt x="3" y="32"/>
                    <a:pt x="3" y="32"/>
                  </a:cubicBezTo>
                  <a:cubicBezTo>
                    <a:pt x="3" y="32"/>
                    <a:pt x="3" y="33"/>
                    <a:pt x="3" y="33"/>
                  </a:cubicBezTo>
                  <a:cubicBezTo>
                    <a:pt x="4" y="33"/>
                    <a:pt x="4" y="32"/>
                    <a:pt x="5" y="32"/>
                  </a:cubicBezTo>
                  <a:cubicBezTo>
                    <a:pt x="6" y="32"/>
                    <a:pt x="4" y="31"/>
                    <a:pt x="5" y="31"/>
                  </a:cubicBezTo>
                  <a:cubicBezTo>
                    <a:pt x="6" y="31"/>
                    <a:pt x="6" y="31"/>
                    <a:pt x="6" y="30"/>
                  </a:cubicBezTo>
                  <a:cubicBezTo>
                    <a:pt x="6" y="30"/>
                    <a:pt x="6" y="30"/>
                    <a:pt x="7" y="30"/>
                  </a:cubicBezTo>
                  <a:cubicBezTo>
                    <a:pt x="7" y="29"/>
                    <a:pt x="8" y="30"/>
                    <a:pt x="9" y="29"/>
                  </a:cubicBezTo>
                  <a:cubicBezTo>
                    <a:pt x="9" y="29"/>
                    <a:pt x="10" y="29"/>
                    <a:pt x="10" y="29"/>
                  </a:cubicBezTo>
                  <a:cubicBezTo>
                    <a:pt x="11" y="29"/>
                    <a:pt x="11" y="29"/>
                    <a:pt x="11" y="29"/>
                  </a:cubicBezTo>
                  <a:cubicBezTo>
                    <a:pt x="12" y="29"/>
                    <a:pt x="12" y="29"/>
                    <a:pt x="12" y="28"/>
                  </a:cubicBezTo>
                  <a:cubicBezTo>
                    <a:pt x="12" y="28"/>
                    <a:pt x="12" y="27"/>
                    <a:pt x="12" y="27"/>
                  </a:cubicBezTo>
                  <a:cubicBezTo>
                    <a:pt x="12" y="27"/>
                    <a:pt x="13" y="27"/>
                    <a:pt x="13" y="27"/>
                  </a:cubicBezTo>
                  <a:cubicBezTo>
                    <a:pt x="13" y="27"/>
                    <a:pt x="13" y="27"/>
                    <a:pt x="14" y="27"/>
                  </a:cubicBezTo>
                  <a:cubicBezTo>
                    <a:pt x="14" y="27"/>
                    <a:pt x="15" y="27"/>
                    <a:pt x="15" y="27"/>
                  </a:cubicBezTo>
                  <a:cubicBezTo>
                    <a:pt x="14" y="26"/>
                    <a:pt x="13" y="27"/>
                    <a:pt x="12" y="26"/>
                  </a:cubicBezTo>
                  <a:cubicBezTo>
                    <a:pt x="12" y="26"/>
                    <a:pt x="13" y="26"/>
                    <a:pt x="13" y="26"/>
                  </a:cubicBezTo>
                  <a:cubicBezTo>
                    <a:pt x="14" y="26"/>
                    <a:pt x="14" y="27"/>
                    <a:pt x="15" y="26"/>
                  </a:cubicBezTo>
                  <a:cubicBezTo>
                    <a:pt x="15" y="26"/>
                    <a:pt x="15" y="26"/>
                    <a:pt x="15" y="26"/>
                  </a:cubicBezTo>
                  <a:cubicBezTo>
                    <a:pt x="14" y="26"/>
                    <a:pt x="13" y="26"/>
                    <a:pt x="13" y="26"/>
                  </a:cubicBezTo>
                  <a:cubicBezTo>
                    <a:pt x="14" y="25"/>
                    <a:pt x="15" y="26"/>
                    <a:pt x="16" y="25"/>
                  </a:cubicBezTo>
                  <a:cubicBezTo>
                    <a:pt x="17" y="25"/>
                    <a:pt x="17" y="25"/>
                    <a:pt x="18" y="24"/>
                  </a:cubicBezTo>
                  <a:cubicBezTo>
                    <a:pt x="18" y="24"/>
                    <a:pt x="17" y="24"/>
                    <a:pt x="17" y="23"/>
                  </a:cubicBezTo>
                  <a:cubicBezTo>
                    <a:pt x="18" y="22"/>
                    <a:pt x="18" y="21"/>
                    <a:pt x="19" y="21"/>
                  </a:cubicBezTo>
                  <a:cubicBezTo>
                    <a:pt x="20" y="22"/>
                    <a:pt x="21" y="22"/>
                    <a:pt x="21" y="22"/>
                  </a:cubicBezTo>
                  <a:cubicBezTo>
                    <a:pt x="21" y="22"/>
                    <a:pt x="21" y="22"/>
                    <a:pt x="22" y="22"/>
                  </a:cubicBezTo>
                  <a:cubicBezTo>
                    <a:pt x="22" y="21"/>
                    <a:pt x="21" y="21"/>
                    <a:pt x="21" y="21"/>
                  </a:cubicBezTo>
                  <a:cubicBezTo>
                    <a:pt x="21" y="20"/>
                    <a:pt x="20" y="20"/>
                    <a:pt x="20" y="19"/>
                  </a:cubicBezTo>
                  <a:cubicBezTo>
                    <a:pt x="20" y="19"/>
                    <a:pt x="21" y="20"/>
                    <a:pt x="21" y="20"/>
                  </a:cubicBezTo>
                  <a:cubicBezTo>
                    <a:pt x="21" y="21"/>
                    <a:pt x="21" y="20"/>
                    <a:pt x="21" y="21"/>
                  </a:cubicBezTo>
                  <a:cubicBezTo>
                    <a:pt x="22" y="21"/>
                    <a:pt x="22" y="22"/>
                    <a:pt x="22" y="22"/>
                  </a:cubicBezTo>
                  <a:cubicBezTo>
                    <a:pt x="23" y="22"/>
                    <a:pt x="23" y="21"/>
                    <a:pt x="24" y="21"/>
                  </a:cubicBezTo>
                  <a:cubicBezTo>
                    <a:pt x="25" y="21"/>
                    <a:pt x="26" y="21"/>
                    <a:pt x="26" y="21"/>
                  </a:cubicBezTo>
                  <a:cubicBezTo>
                    <a:pt x="27" y="20"/>
                    <a:pt x="28" y="20"/>
                    <a:pt x="29" y="19"/>
                  </a:cubicBezTo>
                  <a:cubicBezTo>
                    <a:pt x="28" y="19"/>
                    <a:pt x="28" y="19"/>
                    <a:pt x="28" y="19"/>
                  </a:cubicBezTo>
                  <a:cubicBezTo>
                    <a:pt x="29" y="19"/>
                    <a:pt x="29" y="19"/>
                    <a:pt x="29" y="19"/>
                  </a:cubicBezTo>
                  <a:cubicBezTo>
                    <a:pt x="29" y="19"/>
                    <a:pt x="27" y="19"/>
                    <a:pt x="28" y="18"/>
                  </a:cubicBezTo>
                  <a:cubicBezTo>
                    <a:pt x="29" y="18"/>
                    <a:pt x="30" y="18"/>
                    <a:pt x="30" y="18"/>
                  </a:cubicBezTo>
                  <a:cubicBezTo>
                    <a:pt x="31" y="18"/>
                    <a:pt x="31" y="18"/>
                    <a:pt x="31" y="17"/>
                  </a:cubicBezTo>
                  <a:cubicBezTo>
                    <a:pt x="31" y="17"/>
                    <a:pt x="30" y="17"/>
                    <a:pt x="29" y="16"/>
                  </a:cubicBezTo>
                  <a:cubicBezTo>
                    <a:pt x="28" y="16"/>
                    <a:pt x="26" y="15"/>
                    <a:pt x="26" y="14"/>
                  </a:cubicBezTo>
                  <a:cubicBezTo>
                    <a:pt x="25" y="14"/>
                    <a:pt x="25" y="14"/>
                    <a:pt x="24" y="14"/>
                  </a:cubicBezTo>
                  <a:cubicBezTo>
                    <a:pt x="24" y="14"/>
                    <a:pt x="24" y="14"/>
                    <a:pt x="24" y="14"/>
                  </a:cubicBezTo>
                  <a:cubicBezTo>
                    <a:pt x="24" y="14"/>
                    <a:pt x="23" y="13"/>
                    <a:pt x="24" y="13"/>
                  </a:cubicBezTo>
                  <a:cubicBezTo>
                    <a:pt x="25" y="13"/>
                    <a:pt x="25" y="13"/>
                    <a:pt x="25" y="14"/>
                  </a:cubicBezTo>
                  <a:cubicBezTo>
                    <a:pt x="26" y="14"/>
                    <a:pt x="27" y="14"/>
                    <a:pt x="28" y="14"/>
                  </a:cubicBezTo>
                  <a:cubicBezTo>
                    <a:pt x="28" y="15"/>
                    <a:pt x="28" y="15"/>
                    <a:pt x="28" y="15"/>
                  </a:cubicBezTo>
                  <a:cubicBezTo>
                    <a:pt x="28" y="16"/>
                    <a:pt x="29" y="16"/>
                    <a:pt x="30" y="16"/>
                  </a:cubicBezTo>
                  <a:cubicBezTo>
                    <a:pt x="30" y="16"/>
                    <a:pt x="31" y="16"/>
                    <a:pt x="31" y="16"/>
                  </a:cubicBezTo>
                  <a:cubicBezTo>
                    <a:pt x="32" y="16"/>
                    <a:pt x="32" y="17"/>
                    <a:pt x="32" y="17"/>
                  </a:cubicBezTo>
                  <a:cubicBezTo>
                    <a:pt x="33" y="16"/>
                    <a:pt x="33" y="16"/>
                    <a:pt x="34" y="15"/>
                  </a:cubicBezTo>
                  <a:cubicBezTo>
                    <a:pt x="34" y="15"/>
                    <a:pt x="35" y="16"/>
                    <a:pt x="36" y="15"/>
                  </a:cubicBezTo>
                  <a:cubicBezTo>
                    <a:pt x="36" y="15"/>
                    <a:pt x="36" y="15"/>
                    <a:pt x="36" y="15"/>
                  </a:cubicBezTo>
                  <a:cubicBezTo>
                    <a:pt x="36" y="14"/>
                    <a:pt x="35" y="14"/>
                    <a:pt x="35" y="14"/>
                  </a:cubicBezTo>
                  <a:cubicBezTo>
                    <a:pt x="36" y="13"/>
                    <a:pt x="36" y="14"/>
                    <a:pt x="37" y="14"/>
                  </a:cubicBezTo>
                  <a:cubicBezTo>
                    <a:pt x="37" y="13"/>
                    <a:pt x="36" y="13"/>
                    <a:pt x="36" y="13"/>
                  </a:cubicBezTo>
                  <a:cubicBezTo>
                    <a:pt x="36" y="13"/>
                    <a:pt x="36" y="13"/>
                    <a:pt x="36" y="13"/>
                  </a:cubicBezTo>
                  <a:cubicBezTo>
                    <a:pt x="37" y="13"/>
                    <a:pt x="37" y="13"/>
                    <a:pt x="37" y="13"/>
                  </a:cubicBezTo>
                  <a:cubicBezTo>
                    <a:pt x="38" y="13"/>
                    <a:pt x="37" y="13"/>
                    <a:pt x="38" y="12"/>
                  </a:cubicBezTo>
                  <a:cubicBezTo>
                    <a:pt x="38" y="12"/>
                    <a:pt x="37" y="12"/>
                    <a:pt x="37" y="12"/>
                  </a:cubicBezTo>
                  <a:cubicBezTo>
                    <a:pt x="37" y="11"/>
                    <a:pt x="37" y="10"/>
                    <a:pt x="36" y="9"/>
                  </a:cubicBezTo>
                  <a:cubicBezTo>
                    <a:pt x="36" y="9"/>
                    <a:pt x="36" y="9"/>
                    <a:pt x="36" y="9"/>
                  </a:cubicBezTo>
                  <a:cubicBezTo>
                    <a:pt x="36" y="9"/>
                    <a:pt x="37" y="9"/>
                    <a:pt x="37" y="9"/>
                  </a:cubicBezTo>
                  <a:cubicBezTo>
                    <a:pt x="37" y="10"/>
                    <a:pt x="38" y="10"/>
                    <a:pt x="38" y="11"/>
                  </a:cubicBezTo>
                  <a:cubicBezTo>
                    <a:pt x="38" y="11"/>
                    <a:pt x="38" y="11"/>
                    <a:pt x="38" y="11"/>
                  </a:cubicBezTo>
                  <a:cubicBezTo>
                    <a:pt x="38" y="11"/>
                    <a:pt x="38" y="11"/>
                    <a:pt x="38" y="11"/>
                  </a:cubicBezTo>
                  <a:cubicBezTo>
                    <a:pt x="39" y="10"/>
                    <a:pt x="39" y="10"/>
                    <a:pt x="39" y="11"/>
                  </a:cubicBezTo>
                  <a:cubicBezTo>
                    <a:pt x="39" y="11"/>
                    <a:pt x="40" y="11"/>
                    <a:pt x="40" y="11"/>
                  </a:cubicBezTo>
                  <a:cubicBezTo>
                    <a:pt x="40" y="11"/>
                    <a:pt x="40" y="11"/>
                    <a:pt x="40" y="11"/>
                  </a:cubicBezTo>
                  <a:cubicBezTo>
                    <a:pt x="40" y="11"/>
                    <a:pt x="40" y="10"/>
                    <a:pt x="39" y="10"/>
                  </a:cubicBezTo>
                  <a:cubicBezTo>
                    <a:pt x="39" y="10"/>
                    <a:pt x="40" y="10"/>
                    <a:pt x="40" y="11"/>
                  </a:cubicBezTo>
                  <a:cubicBezTo>
                    <a:pt x="40" y="11"/>
                    <a:pt x="41" y="11"/>
                    <a:pt x="41" y="10"/>
                  </a:cubicBezTo>
                  <a:cubicBezTo>
                    <a:pt x="41" y="11"/>
                    <a:pt x="40" y="12"/>
                    <a:pt x="41" y="12"/>
                  </a:cubicBezTo>
                  <a:cubicBezTo>
                    <a:pt x="42" y="12"/>
                    <a:pt x="42" y="12"/>
                    <a:pt x="43" y="12"/>
                  </a:cubicBezTo>
                  <a:cubicBezTo>
                    <a:pt x="43" y="11"/>
                    <a:pt x="42" y="10"/>
                    <a:pt x="42" y="10"/>
                  </a:cubicBezTo>
                  <a:cubicBezTo>
                    <a:pt x="41" y="10"/>
                    <a:pt x="41" y="10"/>
                    <a:pt x="41" y="10"/>
                  </a:cubicBezTo>
                  <a:cubicBezTo>
                    <a:pt x="41" y="10"/>
                    <a:pt x="41" y="10"/>
                    <a:pt x="41" y="10"/>
                  </a:cubicBezTo>
                  <a:cubicBezTo>
                    <a:pt x="40" y="9"/>
                    <a:pt x="40" y="9"/>
                    <a:pt x="40" y="9"/>
                  </a:cubicBezTo>
                  <a:cubicBezTo>
                    <a:pt x="39" y="9"/>
                    <a:pt x="39" y="8"/>
                    <a:pt x="39" y="8"/>
                  </a:cubicBezTo>
                  <a:cubicBezTo>
                    <a:pt x="38" y="8"/>
                    <a:pt x="37" y="7"/>
                    <a:pt x="37" y="7"/>
                  </a:cubicBezTo>
                  <a:cubicBezTo>
                    <a:pt x="35" y="6"/>
                    <a:pt x="34" y="5"/>
                    <a:pt x="33" y="4"/>
                  </a:cubicBezTo>
                  <a:cubicBezTo>
                    <a:pt x="33" y="3"/>
                    <a:pt x="31" y="3"/>
                    <a:pt x="31" y="2"/>
                  </a:cubicBezTo>
                  <a:cubicBezTo>
                    <a:pt x="31" y="1"/>
                    <a:pt x="31" y="1"/>
                    <a:pt x="31" y="1"/>
                  </a:cubicBezTo>
                  <a:cubicBezTo>
                    <a:pt x="32" y="2"/>
                    <a:pt x="33" y="2"/>
                    <a:pt x="33" y="3"/>
                  </a:cubicBezTo>
                  <a:cubicBezTo>
                    <a:pt x="34" y="4"/>
                    <a:pt x="36" y="5"/>
                    <a:pt x="37" y="6"/>
                  </a:cubicBezTo>
                  <a:cubicBezTo>
                    <a:pt x="38" y="6"/>
                    <a:pt x="38" y="7"/>
                    <a:pt x="39" y="7"/>
                  </a:cubicBezTo>
                  <a:cubicBezTo>
                    <a:pt x="40" y="7"/>
                    <a:pt x="42" y="7"/>
                    <a:pt x="42" y="8"/>
                  </a:cubicBezTo>
                  <a:cubicBezTo>
                    <a:pt x="43" y="9"/>
                    <a:pt x="44" y="9"/>
                    <a:pt x="45" y="10"/>
                  </a:cubicBezTo>
                  <a:cubicBezTo>
                    <a:pt x="45" y="11"/>
                    <a:pt x="46" y="11"/>
                    <a:pt x="46" y="11"/>
                  </a:cubicBezTo>
                  <a:cubicBezTo>
                    <a:pt x="47" y="11"/>
                    <a:pt x="47" y="12"/>
                    <a:pt x="48" y="12"/>
                  </a:cubicBezTo>
                  <a:cubicBezTo>
                    <a:pt x="48" y="12"/>
                    <a:pt x="48" y="13"/>
                    <a:pt x="48" y="13"/>
                  </a:cubicBezTo>
                  <a:cubicBezTo>
                    <a:pt x="49" y="13"/>
                    <a:pt x="49" y="13"/>
                    <a:pt x="49" y="13"/>
                  </a:cubicBezTo>
                  <a:cubicBezTo>
                    <a:pt x="50" y="13"/>
                    <a:pt x="50" y="13"/>
                    <a:pt x="50" y="13"/>
                  </a:cubicBezTo>
                  <a:cubicBezTo>
                    <a:pt x="50" y="12"/>
                    <a:pt x="50" y="12"/>
                    <a:pt x="50" y="12"/>
                  </a:cubicBezTo>
                  <a:cubicBezTo>
                    <a:pt x="50" y="12"/>
                    <a:pt x="51" y="12"/>
                    <a:pt x="51" y="12"/>
                  </a:cubicBezTo>
                  <a:cubicBezTo>
                    <a:pt x="49" y="12"/>
                    <a:pt x="49" y="11"/>
                    <a:pt x="48" y="11"/>
                  </a:cubicBezTo>
                  <a:cubicBezTo>
                    <a:pt x="47" y="11"/>
                    <a:pt x="47" y="11"/>
                    <a:pt x="47" y="10"/>
                  </a:cubicBezTo>
                  <a:cubicBezTo>
                    <a:pt x="48" y="10"/>
                    <a:pt x="49" y="10"/>
                    <a:pt x="50" y="10"/>
                  </a:cubicBezTo>
                  <a:cubicBezTo>
                    <a:pt x="51" y="10"/>
                    <a:pt x="52" y="11"/>
                    <a:pt x="53" y="11"/>
                  </a:cubicBezTo>
                  <a:cubicBezTo>
                    <a:pt x="54" y="11"/>
                    <a:pt x="55" y="12"/>
                    <a:pt x="57" y="11"/>
                  </a:cubicBezTo>
                  <a:cubicBezTo>
                    <a:pt x="58" y="11"/>
                    <a:pt x="59" y="11"/>
                    <a:pt x="60" y="10"/>
                  </a:cubicBezTo>
                  <a:cubicBezTo>
                    <a:pt x="60" y="10"/>
                    <a:pt x="58" y="10"/>
                    <a:pt x="59" y="10"/>
                  </a:cubicBezTo>
                  <a:cubicBezTo>
                    <a:pt x="60" y="9"/>
                    <a:pt x="61" y="9"/>
                    <a:pt x="62" y="9"/>
                  </a:cubicBezTo>
                  <a:cubicBezTo>
                    <a:pt x="62" y="8"/>
                    <a:pt x="62" y="8"/>
                    <a:pt x="62" y="8"/>
                  </a:cubicBezTo>
                  <a:cubicBezTo>
                    <a:pt x="62" y="7"/>
                    <a:pt x="62" y="7"/>
                    <a:pt x="62" y="7"/>
                  </a:cubicBezTo>
                  <a:cubicBezTo>
                    <a:pt x="62" y="7"/>
                    <a:pt x="63" y="8"/>
                    <a:pt x="63" y="8"/>
                  </a:cubicBezTo>
                  <a:cubicBezTo>
                    <a:pt x="64" y="7"/>
                    <a:pt x="63" y="7"/>
                    <a:pt x="64" y="7"/>
                  </a:cubicBezTo>
                  <a:cubicBezTo>
                    <a:pt x="64" y="6"/>
                    <a:pt x="64" y="6"/>
                    <a:pt x="64" y="6"/>
                  </a:cubicBezTo>
                  <a:cubicBezTo>
                    <a:pt x="64" y="6"/>
                    <a:pt x="64" y="6"/>
                    <a:pt x="64" y="6"/>
                  </a:cubicBezTo>
                  <a:cubicBezTo>
                    <a:pt x="64" y="5"/>
                    <a:pt x="65" y="5"/>
                    <a:pt x="64" y="5"/>
                  </a:cubicBezTo>
                  <a:cubicBezTo>
                    <a:pt x="65" y="4"/>
                    <a:pt x="65" y="4"/>
                    <a:pt x="65" y="4"/>
                  </a:cubicBezTo>
                  <a:cubicBezTo>
                    <a:pt x="64" y="3"/>
                    <a:pt x="64" y="3"/>
                    <a:pt x="63" y="3"/>
                  </a:cubicBezTo>
                  <a:cubicBezTo>
                    <a:pt x="63" y="2"/>
                    <a:pt x="63" y="2"/>
                    <a:pt x="63" y="2"/>
                  </a:cubicBezTo>
                  <a:cubicBezTo>
                    <a:pt x="62" y="1"/>
                    <a:pt x="62" y="1"/>
                    <a:pt x="62" y="0"/>
                  </a:cubicBezTo>
                  <a:cubicBezTo>
                    <a:pt x="62" y="0"/>
                    <a:pt x="62" y="0"/>
                    <a:pt x="62" y="0"/>
                  </a:cubicBezTo>
                  <a:cubicBezTo>
                    <a:pt x="63" y="0"/>
                    <a:pt x="62" y="0"/>
                    <a:pt x="63" y="1"/>
                  </a:cubicBezTo>
                  <a:cubicBezTo>
                    <a:pt x="63" y="1"/>
                    <a:pt x="63" y="1"/>
                    <a:pt x="64" y="1"/>
                  </a:cubicBezTo>
                  <a:cubicBezTo>
                    <a:pt x="64" y="2"/>
                    <a:pt x="64" y="2"/>
                    <a:pt x="64" y="2"/>
                  </a:cubicBezTo>
                  <a:cubicBezTo>
                    <a:pt x="65" y="2"/>
                    <a:pt x="65" y="2"/>
                    <a:pt x="66" y="3"/>
                  </a:cubicBezTo>
                  <a:cubicBezTo>
                    <a:pt x="66" y="3"/>
                    <a:pt x="66" y="4"/>
                    <a:pt x="66" y="4"/>
                  </a:cubicBezTo>
                  <a:cubicBezTo>
                    <a:pt x="67" y="5"/>
                    <a:pt x="67" y="5"/>
                    <a:pt x="68" y="5"/>
                  </a:cubicBezTo>
                  <a:cubicBezTo>
                    <a:pt x="68" y="5"/>
                    <a:pt x="69" y="5"/>
                    <a:pt x="69" y="5"/>
                  </a:cubicBezTo>
                  <a:cubicBezTo>
                    <a:pt x="69" y="5"/>
                    <a:pt x="69" y="5"/>
                    <a:pt x="69" y="5"/>
                  </a:cubicBezTo>
                  <a:cubicBezTo>
                    <a:pt x="69" y="5"/>
                    <a:pt x="69" y="4"/>
                    <a:pt x="69" y="4"/>
                  </a:cubicBezTo>
                  <a:cubicBezTo>
                    <a:pt x="69" y="4"/>
                    <a:pt x="69" y="4"/>
                    <a:pt x="69" y="4"/>
                  </a:cubicBezTo>
                  <a:cubicBezTo>
                    <a:pt x="69" y="5"/>
                    <a:pt x="70" y="5"/>
                    <a:pt x="70" y="5"/>
                  </a:cubicBezTo>
                  <a:cubicBezTo>
                    <a:pt x="70" y="5"/>
                    <a:pt x="71" y="5"/>
                    <a:pt x="71" y="5"/>
                  </a:cubicBezTo>
                  <a:cubicBezTo>
                    <a:pt x="72" y="5"/>
                    <a:pt x="72" y="5"/>
                    <a:pt x="73" y="5"/>
                  </a:cubicBezTo>
                  <a:cubicBezTo>
                    <a:pt x="73" y="4"/>
                    <a:pt x="73" y="4"/>
                    <a:pt x="73" y="4"/>
                  </a:cubicBezTo>
                  <a:cubicBezTo>
                    <a:pt x="73" y="4"/>
                    <a:pt x="72" y="6"/>
                    <a:pt x="74" y="5"/>
                  </a:cubicBezTo>
                  <a:cubicBezTo>
                    <a:pt x="74" y="5"/>
                    <a:pt x="74" y="6"/>
                    <a:pt x="75" y="5"/>
                  </a:cubicBezTo>
                  <a:cubicBezTo>
                    <a:pt x="75" y="6"/>
                    <a:pt x="75" y="6"/>
                    <a:pt x="75" y="6"/>
                  </a:cubicBezTo>
                  <a:cubicBezTo>
                    <a:pt x="75" y="6"/>
                    <a:pt x="76" y="6"/>
                    <a:pt x="76" y="6"/>
                  </a:cubicBezTo>
                  <a:cubicBezTo>
                    <a:pt x="76" y="6"/>
                    <a:pt x="76" y="6"/>
                    <a:pt x="76" y="6"/>
                  </a:cubicBezTo>
                  <a:cubicBezTo>
                    <a:pt x="76" y="7"/>
                    <a:pt x="75" y="7"/>
                    <a:pt x="76" y="7"/>
                  </a:cubicBezTo>
                  <a:cubicBezTo>
                    <a:pt x="76" y="7"/>
                    <a:pt x="76" y="7"/>
                    <a:pt x="76" y="7"/>
                  </a:cubicBezTo>
                  <a:cubicBezTo>
                    <a:pt x="76" y="7"/>
                    <a:pt x="76" y="8"/>
                    <a:pt x="76" y="8"/>
                  </a:cubicBezTo>
                  <a:cubicBezTo>
                    <a:pt x="76" y="8"/>
                    <a:pt x="77" y="8"/>
                    <a:pt x="77" y="8"/>
                  </a:cubicBezTo>
                  <a:cubicBezTo>
                    <a:pt x="77" y="8"/>
                    <a:pt x="76" y="8"/>
                    <a:pt x="76" y="8"/>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92" name="Freeform 509"/>
            <p:cNvSpPr>
              <a:spLocks noChangeArrowheads="1"/>
            </p:cNvSpPr>
            <p:nvPr/>
          </p:nvSpPr>
          <p:spPr bwMode="auto">
            <a:xfrm>
              <a:off x="965200" y="422275"/>
              <a:ext cx="22225" cy="19050"/>
            </a:xfrm>
            <a:custGeom>
              <a:avLst/>
              <a:gdLst>
                <a:gd name="T0" fmla="*/ 18521 w 6"/>
                <a:gd name="T1" fmla="*/ 15240 h 5"/>
                <a:gd name="T2" fmla="*/ 7408 w 6"/>
                <a:gd name="T3" fmla="*/ 19050 h 5"/>
                <a:gd name="T4" fmla="*/ 0 w 6"/>
                <a:gd name="T5" fmla="*/ 11430 h 5"/>
                <a:gd name="T6" fmla="*/ 3704 w 6"/>
                <a:gd name="T7" fmla="*/ 3810 h 5"/>
                <a:gd name="T8" fmla="*/ 18521 w 6"/>
                <a:gd name="T9" fmla="*/ 0 h 5"/>
                <a:gd name="T10" fmla="*/ 22225 w 6"/>
                <a:gd name="T11" fmla="*/ 7620 h 5"/>
                <a:gd name="T12" fmla="*/ 18521 w 6"/>
                <a:gd name="T13" fmla="*/ 15240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5" y="4"/>
                  </a:moveTo>
                  <a:cubicBezTo>
                    <a:pt x="4" y="5"/>
                    <a:pt x="3" y="5"/>
                    <a:pt x="2" y="5"/>
                  </a:cubicBezTo>
                  <a:cubicBezTo>
                    <a:pt x="1" y="5"/>
                    <a:pt x="1" y="4"/>
                    <a:pt x="0" y="3"/>
                  </a:cubicBezTo>
                  <a:cubicBezTo>
                    <a:pt x="0" y="3"/>
                    <a:pt x="1" y="2"/>
                    <a:pt x="1" y="1"/>
                  </a:cubicBezTo>
                  <a:cubicBezTo>
                    <a:pt x="3" y="1"/>
                    <a:pt x="4" y="0"/>
                    <a:pt x="5" y="0"/>
                  </a:cubicBezTo>
                  <a:cubicBezTo>
                    <a:pt x="6" y="1"/>
                    <a:pt x="6" y="1"/>
                    <a:pt x="6" y="2"/>
                  </a:cubicBezTo>
                  <a:cubicBezTo>
                    <a:pt x="6" y="2"/>
                    <a:pt x="6" y="3"/>
                    <a:pt x="5" y="4"/>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93" name="Freeform 510"/>
            <p:cNvSpPr>
              <a:spLocks noChangeArrowheads="1"/>
            </p:cNvSpPr>
            <p:nvPr/>
          </p:nvSpPr>
          <p:spPr bwMode="auto">
            <a:xfrm>
              <a:off x="923925" y="304800"/>
              <a:ext cx="11113" cy="7938"/>
            </a:xfrm>
            <a:custGeom>
              <a:avLst/>
              <a:gdLst>
                <a:gd name="T0" fmla="*/ 7409 w 3"/>
                <a:gd name="T1" fmla="*/ 3969 h 2"/>
                <a:gd name="T2" fmla="*/ 3704 w 3"/>
                <a:gd name="T3" fmla="*/ 7938 h 2"/>
                <a:gd name="T4" fmla="*/ 0 w 3"/>
                <a:gd name="T5" fmla="*/ 3969 h 2"/>
                <a:gd name="T6" fmla="*/ 7409 w 3"/>
                <a:gd name="T7" fmla="*/ 0 h 2"/>
                <a:gd name="T8" fmla="*/ 11113 w 3"/>
                <a:gd name="T9" fmla="*/ 0 h 2"/>
                <a:gd name="T10" fmla="*/ 7409 w 3"/>
                <a:gd name="T11" fmla="*/ 3969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2" y="1"/>
                  </a:moveTo>
                  <a:cubicBezTo>
                    <a:pt x="2" y="1"/>
                    <a:pt x="2" y="1"/>
                    <a:pt x="1" y="2"/>
                  </a:cubicBezTo>
                  <a:cubicBezTo>
                    <a:pt x="0" y="2"/>
                    <a:pt x="1" y="1"/>
                    <a:pt x="0" y="1"/>
                  </a:cubicBezTo>
                  <a:cubicBezTo>
                    <a:pt x="1" y="0"/>
                    <a:pt x="1" y="0"/>
                    <a:pt x="2" y="0"/>
                  </a:cubicBezTo>
                  <a:cubicBezTo>
                    <a:pt x="2" y="0"/>
                    <a:pt x="2" y="0"/>
                    <a:pt x="3" y="0"/>
                  </a:cubicBezTo>
                  <a:cubicBezTo>
                    <a:pt x="3" y="1"/>
                    <a:pt x="3" y="1"/>
                    <a:pt x="2" y="1"/>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94" name="Freeform 511"/>
            <p:cNvSpPr>
              <a:spLocks noChangeArrowheads="1"/>
            </p:cNvSpPr>
            <p:nvPr/>
          </p:nvSpPr>
          <p:spPr bwMode="auto">
            <a:xfrm>
              <a:off x="915988" y="293687"/>
              <a:ext cx="12700" cy="7938"/>
            </a:xfrm>
            <a:custGeom>
              <a:avLst/>
              <a:gdLst>
                <a:gd name="T0" fmla="*/ 12700 w 3"/>
                <a:gd name="T1" fmla="*/ 3969 h 2"/>
                <a:gd name="T2" fmla="*/ 8467 w 3"/>
                <a:gd name="T3" fmla="*/ 7938 h 2"/>
                <a:gd name="T4" fmla="*/ 4233 w 3"/>
                <a:gd name="T5" fmla="*/ 3969 h 2"/>
                <a:gd name="T6" fmla="*/ 4233 w 3"/>
                <a:gd name="T7" fmla="*/ 0 h 2"/>
                <a:gd name="T8" fmla="*/ 12700 w 3"/>
                <a:gd name="T9" fmla="*/ 0 h 2"/>
                <a:gd name="T10" fmla="*/ 12700 w 3"/>
                <a:gd name="T11" fmla="*/ 3969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1"/>
                  </a:moveTo>
                  <a:cubicBezTo>
                    <a:pt x="2" y="2"/>
                    <a:pt x="2" y="2"/>
                    <a:pt x="2" y="2"/>
                  </a:cubicBezTo>
                  <a:cubicBezTo>
                    <a:pt x="1" y="2"/>
                    <a:pt x="0" y="2"/>
                    <a:pt x="1" y="1"/>
                  </a:cubicBezTo>
                  <a:cubicBezTo>
                    <a:pt x="1" y="1"/>
                    <a:pt x="1" y="1"/>
                    <a:pt x="1" y="0"/>
                  </a:cubicBezTo>
                  <a:cubicBezTo>
                    <a:pt x="2" y="0"/>
                    <a:pt x="2" y="0"/>
                    <a:pt x="3" y="0"/>
                  </a:cubicBezTo>
                  <a:cubicBezTo>
                    <a:pt x="3" y="0"/>
                    <a:pt x="3" y="1"/>
                    <a:pt x="3" y="1"/>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95" name="Freeform 512"/>
            <p:cNvSpPr>
              <a:spLocks noChangeArrowheads="1"/>
            </p:cNvSpPr>
            <p:nvPr/>
          </p:nvSpPr>
          <p:spPr bwMode="auto">
            <a:xfrm>
              <a:off x="915988" y="323850"/>
              <a:ext cx="23813" cy="15875"/>
            </a:xfrm>
            <a:custGeom>
              <a:avLst/>
              <a:gdLst>
                <a:gd name="T0" fmla="*/ 15875 w 6"/>
                <a:gd name="T1" fmla="*/ 11906 h 4"/>
                <a:gd name="T2" fmla="*/ 7938 w 6"/>
                <a:gd name="T3" fmla="*/ 15875 h 4"/>
                <a:gd name="T4" fmla="*/ 0 w 6"/>
                <a:gd name="T5" fmla="*/ 11906 h 4"/>
                <a:gd name="T6" fmla="*/ 7938 w 6"/>
                <a:gd name="T7" fmla="*/ 3969 h 4"/>
                <a:gd name="T8" fmla="*/ 15875 w 6"/>
                <a:gd name="T9" fmla="*/ 0 h 4"/>
                <a:gd name="T10" fmla="*/ 15875 w 6"/>
                <a:gd name="T11" fmla="*/ 11906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4" y="3"/>
                  </a:moveTo>
                  <a:cubicBezTo>
                    <a:pt x="4" y="4"/>
                    <a:pt x="3" y="4"/>
                    <a:pt x="2" y="4"/>
                  </a:cubicBezTo>
                  <a:cubicBezTo>
                    <a:pt x="1" y="4"/>
                    <a:pt x="0" y="3"/>
                    <a:pt x="0" y="3"/>
                  </a:cubicBezTo>
                  <a:cubicBezTo>
                    <a:pt x="0" y="2"/>
                    <a:pt x="1" y="1"/>
                    <a:pt x="2" y="1"/>
                  </a:cubicBezTo>
                  <a:cubicBezTo>
                    <a:pt x="3" y="0"/>
                    <a:pt x="3" y="0"/>
                    <a:pt x="4" y="0"/>
                  </a:cubicBezTo>
                  <a:cubicBezTo>
                    <a:pt x="5" y="1"/>
                    <a:pt x="6" y="2"/>
                    <a:pt x="4"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96" name="Freeform 513"/>
            <p:cNvSpPr>
              <a:spLocks noChangeArrowheads="1"/>
            </p:cNvSpPr>
            <p:nvPr/>
          </p:nvSpPr>
          <p:spPr bwMode="auto">
            <a:xfrm>
              <a:off x="819150" y="41275"/>
              <a:ext cx="25400" cy="30163"/>
            </a:xfrm>
            <a:custGeom>
              <a:avLst/>
              <a:gdLst>
                <a:gd name="T0" fmla="*/ 21771 w 7"/>
                <a:gd name="T1" fmla="*/ 30163 h 8"/>
                <a:gd name="T2" fmla="*/ 18143 w 7"/>
                <a:gd name="T3" fmla="*/ 22622 h 8"/>
                <a:gd name="T4" fmla="*/ 10886 w 7"/>
                <a:gd name="T5" fmla="*/ 18852 h 8"/>
                <a:gd name="T6" fmla="*/ 3629 w 7"/>
                <a:gd name="T7" fmla="*/ 3770 h 8"/>
                <a:gd name="T8" fmla="*/ 0 w 7"/>
                <a:gd name="T9" fmla="*/ 0 h 8"/>
                <a:gd name="T10" fmla="*/ 3629 w 7"/>
                <a:gd name="T11" fmla="*/ 0 h 8"/>
                <a:gd name="T12" fmla="*/ 3629 w 7"/>
                <a:gd name="T13" fmla="*/ 0 h 8"/>
                <a:gd name="T14" fmla="*/ 10886 w 7"/>
                <a:gd name="T15" fmla="*/ 11311 h 8"/>
                <a:gd name="T16" fmla="*/ 10886 w 7"/>
                <a:gd name="T17" fmla="*/ 11311 h 8"/>
                <a:gd name="T18" fmla="*/ 18143 w 7"/>
                <a:gd name="T19" fmla="*/ 18852 h 8"/>
                <a:gd name="T20" fmla="*/ 21771 w 7"/>
                <a:gd name="T21" fmla="*/ 30163 h 8"/>
                <a:gd name="T22" fmla="*/ 21771 w 7"/>
                <a:gd name="T23" fmla="*/ 30163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
                <a:gd name="T37" fmla="*/ 0 h 8"/>
                <a:gd name="T38" fmla="*/ 7 w 7"/>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 h="8">
                  <a:moveTo>
                    <a:pt x="6" y="8"/>
                  </a:moveTo>
                  <a:cubicBezTo>
                    <a:pt x="5" y="8"/>
                    <a:pt x="5" y="7"/>
                    <a:pt x="5" y="6"/>
                  </a:cubicBezTo>
                  <a:cubicBezTo>
                    <a:pt x="4" y="6"/>
                    <a:pt x="4" y="5"/>
                    <a:pt x="3" y="5"/>
                  </a:cubicBezTo>
                  <a:cubicBezTo>
                    <a:pt x="2" y="4"/>
                    <a:pt x="1" y="2"/>
                    <a:pt x="1" y="1"/>
                  </a:cubicBezTo>
                  <a:cubicBezTo>
                    <a:pt x="0" y="1"/>
                    <a:pt x="0" y="1"/>
                    <a:pt x="0" y="0"/>
                  </a:cubicBezTo>
                  <a:cubicBezTo>
                    <a:pt x="0" y="0"/>
                    <a:pt x="1" y="0"/>
                    <a:pt x="1" y="0"/>
                  </a:cubicBezTo>
                  <a:cubicBezTo>
                    <a:pt x="1" y="0"/>
                    <a:pt x="1" y="0"/>
                    <a:pt x="1" y="0"/>
                  </a:cubicBezTo>
                  <a:cubicBezTo>
                    <a:pt x="2" y="1"/>
                    <a:pt x="2" y="2"/>
                    <a:pt x="3" y="3"/>
                  </a:cubicBezTo>
                  <a:cubicBezTo>
                    <a:pt x="3" y="3"/>
                    <a:pt x="3" y="3"/>
                    <a:pt x="3" y="3"/>
                  </a:cubicBezTo>
                  <a:cubicBezTo>
                    <a:pt x="3" y="4"/>
                    <a:pt x="4" y="5"/>
                    <a:pt x="5" y="5"/>
                  </a:cubicBezTo>
                  <a:cubicBezTo>
                    <a:pt x="5" y="6"/>
                    <a:pt x="6" y="7"/>
                    <a:pt x="6" y="8"/>
                  </a:cubicBezTo>
                  <a:cubicBezTo>
                    <a:pt x="7" y="8"/>
                    <a:pt x="6" y="8"/>
                    <a:pt x="6" y="8"/>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97" name="Freeform 514"/>
            <p:cNvSpPr>
              <a:spLocks noChangeArrowheads="1"/>
            </p:cNvSpPr>
            <p:nvPr/>
          </p:nvSpPr>
          <p:spPr bwMode="auto">
            <a:xfrm>
              <a:off x="819150" y="244475"/>
              <a:ext cx="85725" cy="38100"/>
            </a:xfrm>
            <a:custGeom>
              <a:avLst/>
              <a:gdLst>
                <a:gd name="T0" fmla="*/ 81998 w 23"/>
                <a:gd name="T1" fmla="*/ 26670 h 10"/>
                <a:gd name="T2" fmla="*/ 70816 w 23"/>
                <a:gd name="T3" fmla="*/ 34290 h 10"/>
                <a:gd name="T4" fmla="*/ 63362 w 23"/>
                <a:gd name="T5" fmla="*/ 38100 h 10"/>
                <a:gd name="T6" fmla="*/ 55908 w 23"/>
                <a:gd name="T7" fmla="*/ 38100 h 10"/>
                <a:gd name="T8" fmla="*/ 48453 w 23"/>
                <a:gd name="T9" fmla="*/ 34290 h 10"/>
                <a:gd name="T10" fmla="*/ 44726 w 23"/>
                <a:gd name="T11" fmla="*/ 30480 h 10"/>
                <a:gd name="T12" fmla="*/ 44726 w 23"/>
                <a:gd name="T13" fmla="*/ 30480 h 10"/>
                <a:gd name="T14" fmla="*/ 40999 w 23"/>
                <a:gd name="T15" fmla="*/ 34290 h 10"/>
                <a:gd name="T16" fmla="*/ 37272 w 23"/>
                <a:gd name="T17" fmla="*/ 30480 h 10"/>
                <a:gd name="T18" fmla="*/ 37272 w 23"/>
                <a:gd name="T19" fmla="*/ 34290 h 10"/>
                <a:gd name="T20" fmla="*/ 33545 w 23"/>
                <a:gd name="T21" fmla="*/ 34290 h 10"/>
                <a:gd name="T22" fmla="*/ 26090 w 23"/>
                <a:gd name="T23" fmla="*/ 38100 h 10"/>
                <a:gd name="T24" fmla="*/ 22363 w 23"/>
                <a:gd name="T25" fmla="*/ 38100 h 10"/>
                <a:gd name="T26" fmla="*/ 26090 w 23"/>
                <a:gd name="T27" fmla="*/ 30480 h 10"/>
                <a:gd name="T28" fmla="*/ 26090 w 23"/>
                <a:gd name="T29" fmla="*/ 30480 h 10"/>
                <a:gd name="T30" fmla="*/ 26090 w 23"/>
                <a:gd name="T31" fmla="*/ 30480 h 10"/>
                <a:gd name="T32" fmla="*/ 26090 w 23"/>
                <a:gd name="T33" fmla="*/ 26670 h 10"/>
                <a:gd name="T34" fmla="*/ 22363 w 23"/>
                <a:gd name="T35" fmla="*/ 22860 h 10"/>
                <a:gd name="T36" fmla="*/ 14909 w 23"/>
                <a:gd name="T37" fmla="*/ 22860 h 10"/>
                <a:gd name="T38" fmla="*/ 11182 w 23"/>
                <a:gd name="T39" fmla="*/ 26670 h 10"/>
                <a:gd name="T40" fmla="*/ 7454 w 23"/>
                <a:gd name="T41" fmla="*/ 26670 h 10"/>
                <a:gd name="T42" fmla="*/ 3727 w 23"/>
                <a:gd name="T43" fmla="*/ 22860 h 10"/>
                <a:gd name="T44" fmla="*/ 3727 w 23"/>
                <a:gd name="T45" fmla="*/ 19050 h 10"/>
                <a:gd name="T46" fmla="*/ 14909 w 23"/>
                <a:gd name="T47" fmla="*/ 15240 h 10"/>
                <a:gd name="T48" fmla="*/ 22363 w 23"/>
                <a:gd name="T49" fmla="*/ 15240 h 10"/>
                <a:gd name="T50" fmla="*/ 26090 w 23"/>
                <a:gd name="T51" fmla="*/ 15240 h 10"/>
                <a:gd name="T52" fmla="*/ 22363 w 23"/>
                <a:gd name="T53" fmla="*/ 19050 h 10"/>
                <a:gd name="T54" fmla="*/ 37272 w 23"/>
                <a:gd name="T55" fmla="*/ 15240 h 10"/>
                <a:gd name="T56" fmla="*/ 48453 w 23"/>
                <a:gd name="T57" fmla="*/ 15240 h 10"/>
                <a:gd name="T58" fmla="*/ 48453 w 23"/>
                <a:gd name="T59" fmla="*/ 15240 h 10"/>
                <a:gd name="T60" fmla="*/ 44726 w 23"/>
                <a:gd name="T61" fmla="*/ 15240 h 10"/>
                <a:gd name="T62" fmla="*/ 40999 w 23"/>
                <a:gd name="T63" fmla="*/ 7620 h 10"/>
                <a:gd name="T64" fmla="*/ 40999 w 23"/>
                <a:gd name="T65" fmla="*/ 3810 h 10"/>
                <a:gd name="T66" fmla="*/ 52180 w 23"/>
                <a:gd name="T67" fmla="*/ 3810 h 10"/>
                <a:gd name="T68" fmla="*/ 55908 w 23"/>
                <a:gd name="T69" fmla="*/ 7620 h 10"/>
                <a:gd name="T70" fmla="*/ 55908 w 23"/>
                <a:gd name="T71" fmla="*/ 11430 h 10"/>
                <a:gd name="T72" fmla="*/ 63362 w 23"/>
                <a:gd name="T73" fmla="*/ 7620 h 10"/>
                <a:gd name="T74" fmla="*/ 78271 w 23"/>
                <a:gd name="T75" fmla="*/ 11430 h 10"/>
                <a:gd name="T76" fmla="*/ 81998 w 23"/>
                <a:gd name="T77" fmla="*/ 26670 h 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
                <a:gd name="T118" fmla="*/ 0 h 10"/>
                <a:gd name="T119" fmla="*/ 23 w 23"/>
                <a:gd name="T120" fmla="*/ 10 h 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 h="10">
                  <a:moveTo>
                    <a:pt x="22" y="7"/>
                  </a:moveTo>
                  <a:cubicBezTo>
                    <a:pt x="21" y="7"/>
                    <a:pt x="21" y="9"/>
                    <a:pt x="19" y="9"/>
                  </a:cubicBezTo>
                  <a:cubicBezTo>
                    <a:pt x="18" y="9"/>
                    <a:pt x="18" y="10"/>
                    <a:pt x="17" y="10"/>
                  </a:cubicBezTo>
                  <a:cubicBezTo>
                    <a:pt x="16" y="10"/>
                    <a:pt x="15" y="10"/>
                    <a:pt x="15" y="10"/>
                  </a:cubicBezTo>
                  <a:cubicBezTo>
                    <a:pt x="14" y="9"/>
                    <a:pt x="14" y="9"/>
                    <a:pt x="13" y="9"/>
                  </a:cubicBezTo>
                  <a:cubicBezTo>
                    <a:pt x="13" y="8"/>
                    <a:pt x="13" y="8"/>
                    <a:pt x="12" y="8"/>
                  </a:cubicBezTo>
                  <a:cubicBezTo>
                    <a:pt x="12" y="8"/>
                    <a:pt x="12" y="8"/>
                    <a:pt x="12" y="8"/>
                  </a:cubicBezTo>
                  <a:cubicBezTo>
                    <a:pt x="11" y="8"/>
                    <a:pt x="11" y="9"/>
                    <a:pt x="11" y="9"/>
                  </a:cubicBezTo>
                  <a:cubicBezTo>
                    <a:pt x="10" y="8"/>
                    <a:pt x="10" y="8"/>
                    <a:pt x="10" y="8"/>
                  </a:cubicBezTo>
                  <a:cubicBezTo>
                    <a:pt x="10" y="9"/>
                    <a:pt x="10" y="9"/>
                    <a:pt x="10" y="9"/>
                  </a:cubicBezTo>
                  <a:cubicBezTo>
                    <a:pt x="9" y="9"/>
                    <a:pt x="10" y="8"/>
                    <a:pt x="9" y="9"/>
                  </a:cubicBezTo>
                  <a:cubicBezTo>
                    <a:pt x="8" y="9"/>
                    <a:pt x="8" y="9"/>
                    <a:pt x="7" y="10"/>
                  </a:cubicBezTo>
                  <a:cubicBezTo>
                    <a:pt x="7" y="10"/>
                    <a:pt x="7" y="10"/>
                    <a:pt x="6" y="10"/>
                  </a:cubicBezTo>
                  <a:cubicBezTo>
                    <a:pt x="7" y="9"/>
                    <a:pt x="6" y="9"/>
                    <a:pt x="7" y="8"/>
                  </a:cubicBezTo>
                  <a:cubicBezTo>
                    <a:pt x="7" y="8"/>
                    <a:pt x="7" y="8"/>
                    <a:pt x="7" y="8"/>
                  </a:cubicBezTo>
                  <a:cubicBezTo>
                    <a:pt x="7" y="8"/>
                    <a:pt x="7" y="8"/>
                    <a:pt x="7" y="8"/>
                  </a:cubicBezTo>
                  <a:cubicBezTo>
                    <a:pt x="7" y="7"/>
                    <a:pt x="6" y="7"/>
                    <a:pt x="7" y="7"/>
                  </a:cubicBezTo>
                  <a:cubicBezTo>
                    <a:pt x="7" y="6"/>
                    <a:pt x="6" y="6"/>
                    <a:pt x="6" y="6"/>
                  </a:cubicBezTo>
                  <a:cubicBezTo>
                    <a:pt x="6" y="6"/>
                    <a:pt x="5" y="6"/>
                    <a:pt x="4" y="6"/>
                  </a:cubicBezTo>
                  <a:cubicBezTo>
                    <a:pt x="4" y="6"/>
                    <a:pt x="3" y="6"/>
                    <a:pt x="3" y="7"/>
                  </a:cubicBezTo>
                  <a:cubicBezTo>
                    <a:pt x="3" y="7"/>
                    <a:pt x="2" y="7"/>
                    <a:pt x="2" y="7"/>
                  </a:cubicBezTo>
                  <a:cubicBezTo>
                    <a:pt x="1" y="7"/>
                    <a:pt x="0" y="7"/>
                    <a:pt x="1" y="6"/>
                  </a:cubicBezTo>
                  <a:cubicBezTo>
                    <a:pt x="0" y="6"/>
                    <a:pt x="1" y="6"/>
                    <a:pt x="1" y="5"/>
                  </a:cubicBezTo>
                  <a:cubicBezTo>
                    <a:pt x="2" y="4"/>
                    <a:pt x="3" y="5"/>
                    <a:pt x="4" y="4"/>
                  </a:cubicBezTo>
                  <a:cubicBezTo>
                    <a:pt x="4" y="4"/>
                    <a:pt x="5" y="4"/>
                    <a:pt x="6" y="4"/>
                  </a:cubicBezTo>
                  <a:cubicBezTo>
                    <a:pt x="6" y="4"/>
                    <a:pt x="6" y="4"/>
                    <a:pt x="7" y="4"/>
                  </a:cubicBezTo>
                  <a:cubicBezTo>
                    <a:pt x="6" y="5"/>
                    <a:pt x="6" y="5"/>
                    <a:pt x="6" y="5"/>
                  </a:cubicBezTo>
                  <a:cubicBezTo>
                    <a:pt x="8" y="5"/>
                    <a:pt x="8" y="4"/>
                    <a:pt x="10" y="4"/>
                  </a:cubicBezTo>
                  <a:cubicBezTo>
                    <a:pt x="11" y="3"/>
                    <a:pt x="12" y="4"/>
                    <a:pt x="13" y="4"/>
                  </a:cubicBezTo>
                  <a:cubicBezTo>
                    <a:pt x="13" y="4"/>
                    <a:pt x="13" y="4"/>
                    <a:pt x="13" y="4"/>
                  </a:cubicBezTo>
                  <a:cubicBezTo>
                    <a:pt x="13" y="4"/>
                    <a:pt x="12" y="4"/>
                    <a:pt x="12" y="4"/>
                  </a:cubicBezTo>
                  <a:cubicBezTo>
                    <a:pt x="11" y="3"/>
                    <a:pt x="10" y="3"/>
                    <a:pt x="11" y="2"/>
                  </a:cubicBezTo>
                  <a:cubicBezTo>
                    <a:pt x="11" y="2"/>
                    <a:pt x="11" y="2"/>
                    <a:pt x="11" y="1"/>
                  </a:cubicBezTo>
                  <a:cubicBezTo>
                    <a:pt x="12" y="1"/>
                    <a:pt x="13" y="0"/>
                    <a:pt x="14" y="1"/>
                  </a:cubicBezTo>
                  <a:cubicBezTo>
                    <a:pt x="15" y="1"/>
                    <a:pt x="15" y="1"/>
                    <a:pt x="15" y="2"/>
                  </a:cubicBezTo>
                  <a:cubicBezTo>
                    <a:pt x="15" y="3"/>
                    <a:pt x="15" y="3"/>
                    <a:pt x="15" y="3"/>
                  </a:cubicBezTo>
                  <a:cubicBezTo>
                    <a:pt x="16" y="3"/>
                    <a:pt x="16" y="2"/>
                    <a:pt x="17" y="2"/>
                  </a:cubicBezTo>
                  <a:cubicBezTo>
                    <a:pt x="19" y="1"/>
                    <a:pt x="20" y="2"/>
                    <a:pt x="21" y="3"/>
                  </a:cubicBezTo>
                  <a:cubicBezTo>
                    <a:pt x="23" y="4"/>
                    <a:pt x="23" y="5"/>
                    <a:pt x="22" y="7"/>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98" name="Freeform 515"/>
            <p:cNvSpPr>
              <a:spLocks noChangeArrowheads="1"/>
            </p:cNvSpPr>
            <p:nvPr/>
          </p:nvSpPr>
          <p:spPr bwMode="auto">
            <a:xfrm>
              <a:off x="890588" y="320675"/>
              <a:ext cx="22225" cy="14288"/>
            </a:xfrm>
            <a:custGeom>
              <a:avLst/>
              <a:gdLst>
                <a:gd name="T0" fmla="*/ 22225 w 6"/>
                <a:gd name="T1" fmla="*/ 3572 h 4"/>
                <a:gd name="T2" fmla="*/ 18521 w 6"/>
                <a:gd name="T3" fmla="*/ 7144 h 4"/>
                <a:gd name="T4" fmla="*/ 14817 w 6"/>
                <a:gd name="T5" fmla="*/ 10716 h 4"/>
                <a:gd name="T6" fmla="*/ 3704 w 6"/>
                <a:gd name="T7" fmla="*/ 14288 h 4"/>
                <a:gd name="T8" fmla="*/ 0 w 6"/>
                <a:gd name="T9" fmla="*/ 10716 h 4"/>
                <a:gd name="T10" fmla="*/ 0 w 6"/>
                <a:gd name="T11" fmla="*/ 3572 h 4"/>
                <a:gd name="T12" fmla="*/ 11113 w 6"/>
                <a:gd name="T13" fmla="*/ 0 h 4"/>
                <a:gd name="T14" fmla="*/ 14817 w 6"/>
                <a:gd name="T15" fmla="*/ 0 h 4"/>
                <a:gd name="T16" fmla="*/ 22225 w 6"/>
                <a:gd name="T17" fmla="*/ 0 h 4"/>
                <a:gd name="T18" fmla="*/ 22225 w 6"/>
                <a:gd name="T19" fmla="*/ 357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4"/>
                <a:gd name="T32" fmla="*/ 6 w 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4">
                  <a:moveTo>
                    <a:pt x="6" y="1"/>
                  </a:moveTo>
                  <a:cubicBezTo>
                    <a:pt x="5" y="2"/>
                    <a:pt x="5" y="2"/>
                    <a:pt x="5" y="2"/>
                  </a:cubicBezTo>
                  <a:cubicBezTo>
                    <a:pt x="5" y="2"/>
                    <a:pt x="4" y="3"/>
                    <a:pt x="4" y="3"/>
                  </a:cubicBezTo>
                  <a:cubicBezTo>
                    <a:pt x="3" y="4"/>
                    <a:pt x="2" y="4"/>
                    <a:pt x="1" y="4"/>
                  </a:cubicBezTo>
                  <a:cubicBezTo>
                    <a:pt x="0" y="4"/>
                    <a:pt x="0" y="3"/>
                    <a:pt x="0" y="3"/>
                  </a:cubicBezTo>
                  <a:cubicBezTo>
                    <a:pt x="0" y="2"/>
                    <a:pt x="0" y="2"/>
                    <a:pt x="0" y="1"/>
                  </a:cubicBezTo>
                  <a:cubicBezTo>
                    <a:pt x="1" y="1"/>
                    <a:pt x="2" y="0"/>
                    <a:pt x="3" y="0"/>
                  </a:cubicBezTo>
                  <a:cubicBezTo>
                    <a:pt x="3" y="0"/>
                    <a:pt x="4" y="0"/>
                    <a:pt x="4" y="0"/>
                  </a:cubicBezTo>
                  <a:cubicBezTo>
                    <a:pt x="4" y="0"/>
                    <a:pt x="5" y="0"/>
                    <a:pt x="6" y="0"/>
                  </a:cubicBezTo>
                  <a:cubicBezTo>
                    <a:pt x="6" y="0"/>
                    <a:pt x="6" y="1"/>
                    <a:pt x="6" y="1"/>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99" name="Freeform 516"/>
            <p:cNvSpPr>
              <a:spLocks noChangeArrowheads="1"/>
            </p:cNvSpPr>
            <p:nvPr/>
          </p:nvSpPr>
          <p:spPr bwMode="auto">
            <a:xfrm>
              <a:off x="811213" y="214312"/>
              <a:ext cx="52388" cy="30163"/>
            </a:xfrm>
            <a:custGeom>
              <a:avLst/>
              <a:gdLst>
                <a:gd name="T0" fmla="*/ 44904 w 14"/>
                <a:gd name="T1" fmla="*/ 15082 h 8"/>
                <a:gd name="T2" fmla="*/ 41162 w 14"/>
                <a:gd name="T3" fmla="*/ 22622 h 8"/>
                <a:gd name="T4" fmla="*/ 29936 w 14"/>
                <a:gd name="T5" fmla="*/ 30163 h 8"/>
                <a:gd name="T6" fmla="*/ 18710 w 14"/>
                <a:gd name="T7" fmla="*/ 26393 h 8"/>
                <a:gd name="T8" fmla="*/ 11226 w 14"/>
                <a:gd name="T9" fmla="*/ 18852 h 8"/>
                <a:gd name="T10" fmla="*/ 0 w 14"/>
                <a:gd name="T11" fmla="*/ 18852 h 8"/>
                <a:gd name="T12" fmla="*/ 0 w 14"/>
                <a:gd name="T13" fmla="*/ 15082 h 8"/>
                <a:gd name="T14" fmla="*/ 3742 w 14"/>
                <a:gd name="T15" fmla="*/ 7541 h 8"/>
                <a:gd name="T16" fmla="*/ 14968 w 14"/>
                <a:gd name="T17" fmla="*/ 11311 h 8"/>
                <a:gd name="T18" fmla="*/ 18710 w 14"/>
                <a:gd name="T19" fmla="*/ 11311 h 8"/>
                <a:gd name="T20" fmla="*/ 18710 w 14"/>
                <a:gd name="T21" fmla="*/ 7541 h 8"/>
                <a:gd name="T22" fmla="*/ 22452 w 14"/>
                <a:gd name="T23" fmla="*/ 3770 h 8"/>
                <a:gd name="T24" fmla="*/ 26194 w 14"/>
                <a:gd name="T25" fmla="*/ 3770 h 8"/>
                <a:gd name="T26" fmla="*/ 29936 w 14"/>
                <a:gd name="T27" fmla="*/ 7541 h 8"/>
                <a:gd name="T28" fmla="*/ 48646 w 14"/>
                <a:gd name="T29" fmla="*/ 7541 h 8"/>
                <a:gd name="T30" fmla="*/ 44904 w 14"/>
                <a:gd name="T31" fmla="*/ 15082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8"/>
                <a:gd name="T50" fmla="*/ 14 w 14"/>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8">
                  <a:moveTo>
                    <a:pt x="12" y="4"/>
                  </a:moveTo>
                  <a:cubicBezTo>
                    <a:pt x="12" y="5"/>
                    <a:pt x="12" y="5"/>
                    <a:pt x="11" y="6"/>
                  </a:cubicBezTo>
                  <a:cubicBezTo>
                    <a:pt x="10" y="6"/>
                    <a:pt x="10" y="7"/>
                    <a:pt x="8" y="8"/>
                  </a:cubicBezTo>
                  <a:cubicBezTo>
                    <a:pt x="7" y="7"/>
                    <a:pt x="6" y="8"/>
                    <a:pt x="5" y="7"/>
                  </a:cubicBezTo>
                  <a:cubicBezTo>
                    <a:pt x="3" y="7"/>
                    <a:pt x="3" y="6"/>
                    <a:pt x="3" y="5"/>
                  </a:cubicBezTo>
                  <a:cubicBezTo>
                    <a:pt x="2" y="5"/>
                    <a:pt x="1" y="6"/>
                    <a:pt x="0" y="5"/>
                  </a:cubicBezTo>
                  <a:cubicBezTo>
                    <a:pt x="0" y="5"/>
                    <a:pt x="0" y="4"/>
                    <a:pt x="0" y="4"/>
                  </a:cubicBezTo>
                  <a:cubicBezTo>
                    <a:pt x="0" y="3"/>
                    <a:pt x="1" y="3"/>
                    <a:pt x="1" y="2"/>
                  </a:cubicBezTo>
                  <a:cubicBezTo>
                    <a:pt x="3" y="2"/>
                    <a:pt x="4" y="2"/>
                    <a:pt x="4" y="3"/>
                  </a:cubicBezTo>
                  <a:cubicBezTo>
                    <a:pt x="5" y="3"/>
                    <a:pt x="5" y="3"/>
                    <a:pt x="5" y="3"/>
                  </a:cubicBezTo>
                  <a:cubicBezTo>
                    <a:pt x="6" y="2"/>
                    <a:pt x="5" y="2"/>
                    <a:pt x="5" y="2"/>
                  </a:cubicBezTo>
                  <a:cubicBezTo>
                    <a:pt x="5" y="1"/>
                    <a:pt x="6" y="1"/>
                    <a:pt x="6" y="1"/>
                  </a:cubicBezTo>
                  <a:cubicBezTo>
                    <a:pt x="6" y="1"/>
                    <a:pt x="7" y="1"/>
                    <a:pt x="7" y="1"/>
                  </a:cubicBezTo>
                  <a:cubicBezTo>
                    <a:pt x="8" y="1"/>
                    <a:pt x="8" y="1"/>
                    <a:pt x="8" y="2"/>
                  </a:cubicBezTo>
                  <a:cubicBezTo>
                    <a:pt x="10" y="2"/>
                    <a:pt x="12" y="0"/>
                    <a:pt x="13" y="2"/>
                  </a:cubicBezTo>
                  <a:cubicBezTo>
                    <a:pt x="14" y="2"/>
                    <a:pt x="12" y="3"/>
                    <a:pt x="12" y="4"/>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00" name="Freeform 517"/>
            <p:cNvSpPr>
              <a:spLocks noChangeArrowheads="1"/>
            </p:cNvSpPr>
            <p:nvPr/>
          </p:nvSpPr>
          <p:spPr bwMode="auto">
            <a:xfrm>
              <a:off x="874713" y="358775"/>
              <a:ext cx="23813" cy="14288"/>
            </a:xfrm>
            <a:custGeom>
              <a:avLst/>
              <a:gdLst>
                <a:gd name="T0" fmla="*/ 23813 w 6"/>
                <a:gd name="T1" fmla="*/ 10716 h 4"/>
                <a:gd name="T2" fmla="*/ 7938 w 6"/>
                <a:gd name="T3" fmla="*/ 14288 h 4"/>
                <a:gd name="T4" fmla="*/ 0 w 6"/>
                <a:gd name="T5" fmla="*/ 10716 h 4"/>
                <a:gd name="T6" fmla="*/ 3969 w 6"/>
                <a:gd name="T7" fmla="*/ 3572 h 4"/>
                <a:gd name="T8" fmla="*/ 7938 w 6"/>
                <a:gd name="T9" fmla="*/ 0 h 4"/>
                <a:gd name="T10" fmla="*/ 23813 w 6"/>
                <a:gd name="T11" fmla="*/ 3572 h 4"/>
                <a:gd name="T12" fmla="*/ 23813 w 6"/>
                <a:gd name="T13" fmla="*/ 10716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6" y="3"/>
                  </a:moveTo>
                  <a:cubicBezTo>
                    <a:pt x="5" y="4"/>
                    <a:pt x="3" y="4"/>
                    <a:pt x="2" y="4"/>
                  </a:cubicBezTo>
                  <a:cubicBezTo>
                    <a:pt x="1" y="4"/>
                    <a:pt x="1" y="3"/>
                    <a:pt x="0" y="3"/>
                  </a:cubicBezTo>
                  <a:cubicBezTo>
                    <a:pt x="1" y="1"/>
                    <a:pt x="1" y="1"/>
                    <a:pt x="1" y="1"/>
                  </a:cubicBezTo>
                  <a:cubicBezTo>
                    <a:pt x="1" y="1"/>
                    <a:pt x="2" y="1"/>
                    <a:pt x="2" y="0"/>
                  </a:cubicBezTo>
                  <a:cubicBezTo>
                    <a:pt x="4" y="0"/>
                    <a:pt x="5" y="0"/>
                    <a:pt x="6" y="1"/>
                  </a:cubicBezTo>
                  <a:cubicBezTo>
                    <a:pt x="6" y="1"/>
                    <a:pt x="6" y="2"/>
                    <a:pt x="6"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01" name="Freeform 518"/>
            <p:cNvSpPr>
              <a:spLocks noChangeArrowheads="1"/>
            </p:cNvSpPr>
            <p:nvPr/>
          </p:nvSpPr>
          <p:spPr bwMode="auto">
            <a:xfrm>
              <a:off x="879475" y="331787"/>
              <a:ext cx="6350" cy="7938"/>
            </a:xfrm>
            <a:custGeom>
              <a:avLst/>
              <a:gdLst>
                <a:gd name="T0" fmla="*/ 6350 w 2"/>
                <a:gd name="T1" fmla="*/ 7938 h 2"/>
                <a:gd name="T2" fmla="*/ 0 w 2"/>
                <a:gd name="T3" fmla="*/ 7938 h 2"/>
                <a:gd name="T4" fmla="*/ 0 w 2"/>
                <a:gd name="T5" fmla="*/ 3969 h 2"/>
                <a:gd name="T6" fmla="*/ 3175 w 2"/>
                <a:gd name="T7" fmla="*/ 0 h 2"/>
                <a:gd name="T8" fmla="*/ 6350 w 2"/>
                <a:gd name="T9" fmla="*/ 3969 h 2"/>
                <a:gd name="T10" fmla="*/ 6350 w 2"/>
                <a:gd name="T11" fmla="*/ 7938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2"/>
                  </a:moveTo>
                  <a:cubicBezTo>
                    <a:pt x="1" y="2"/>
                    <a:pt x="1" y="2"/>
                    <a:pt x="0" y="2"/>
                  </a:cubicBezTo>
                  <a:cubicBezTo>
                    <a:pt x="0" y="2"/>
                    <a:pt x="0" y="2"/>
                    <a:pt x="0" y="1"/>
                  </a:cubicBezTo>
                  <a:cubicBezTo>
                    <a:pt x="0" y="1"/>
                    <a:pt x="1" y="1"/>
                    <a:pt x="1" y="0"/>
                  </a:cubicBezTo>
                  <a:cubicBezTo>
                    <a:pt x="2" y="0"/>
                    <a:pt x="2" y="1"/>
                    <a:pt x="2" y="1"/>
                  </a:cubicBezTo>
                  <a:cubicBezTo>
                    <a:pt x="2" y="1"/>
                    <a:pt x="2" y="1"/>
                    <a:pt x="2" y="2"/>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02" name="Freeform 519"/>
            <p:cNvSpPr>
              <a:spLocks noChangeArrowheads="1"/>
            </p:cNvSpPr>
            <p:nvPr/>
          </p:nvSpPr>
          <p:spPr bwMode="auto">
            <a:xfrm>
              <a:off x="825500" y="203200"/>
              <a:ext cx="15875" cy="11113"/>
            </a:xfrm>
            <a:custGeom>
              <a:avLst/>
              <a:gdLst>
                <a:gd name="T0" fmla="*/ 11906 w 4"/>
                <a:gd name="T1" fmla="*/ 11113 h 3"/>
                <a:gd name="T2" fmla="*/ 3969 w 4"/>
                <a:gd name="T3" fmla="*/ 11113 h 3"/>
                <a:gd name="T4" fmla="*/ 0 w 4"/>
                <a:gd name="T5" fmla="*/ 7409 h 3"/>
                <a:gd name="T6" fmla="*/ 11906 w 4"/>
                <a:gd name="T7" fmla="*/ 0 h 3"/>
                <a:gd name="T8" fmla="*/ 15875 w 4"/>
                <a:gd name="T9" fmla="*/ 3704 h 3"/>
                <a:gd name="T10" fmla="*/ 11906 w 4"/>
                <a:gd name="T11" fmla="*/ 11113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3" y="3"/>
                  </a:moveTo>
                  <a:cubicBezTo>
                    <a:pt x="3" y="3"/>
                    <a:pt x="2" y="3"/>
                    <a:pt x="1" y="3"/>
                  </a:cubicBezTo>
                  <a:cubicBezTo>
                    <a:pt x="1" y="3"/>
                    <a:pt x="0" y="3"/>
                    <a:pt x="0" y="2"/>
                  </a:cubicBezTo>
                  <a:cubicBezTo>
                    <a:pt x="0" y="1"/>
                    <a:pt x="2" y="1"/>
                    <a:pt x="3" y="0"/>
                  </a:cubicBezTo>
                  <a:cubicBezTo>
                    <a:pt x="4" y="0"/>
                    <a:pt x="3" y="1"/>
                    <a:pt x="4" y="1"/>
                  </a:cubicBezTo>
                  <a:cubicBezTo>
                    <a:pt x="4" y="1"/>
                    <a:pt x="4" y="2"/>
                    <a:pt x="3"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03" name="Freeform 520"/>
            <p:cNvSpPr>
              <a:spLocks noChangeArrowheads="1"/>
            </p:cNvSpPr>
            <p:nvPr/>
          </p:nvSpPr>
          <p:spPr bwMode="auto">
            <a:xfrm>
              <a:off x="855663" y="312737"/>
              <a:ext cx="19050" cy="15875"/>
            </a:xfrm>
            <a:custGeom>
              <a:avLst/>
              <a:gdLst>
                <a:gd name="T0" fmla="*/ 19050 w 5"/>
                <a:gd name="T1" fmla="*/ 11906 h 4"/>
                <a:gd name="T2" fmla="*/ 11430 w 5"/>
                <a:gd name="T3" fmla="*/ 15875 h 4"/>
                <a:gd name="T4" fmla="*/ 3810 w 5"/>
                <a:gd name="T5" fmla="*/ 15875 h 4"/>
                <a:gd name="T6" fmla="*/ 0 w 5"/>
                <a:gd name="T7" fmla="*/ 7938 h 4"/>
                <a:gd name="T8" fmla="*/ 7620 w 5"/>
                <a:gd name="T9" fmla="*/ 3969 h 4"/>
                <a:gd name="T10" fmla="*/ 19050 w 5"/>
                <a:gd name="T11" fmla="*/ 3969 h 4"/>
                <a:gd name="T12" fmla="*/ 19050 w 5"/>
                <a:gd name="T13" fmla="*/ 11906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5" y="3"/>
                  </a:moveTo>
                  <a:cubicBezTo>
                    <a:pt x="4" y="4"/>
                    <a:pt x="4" y="4"/>
                    <a:pt x="3" y="4"/>
                  </a:cubicBezTo>
                  <a:cubicBezTo>
                    <a:pt x="2" y="4"/>
                    <a:pt x="1" y="4"/>
                    <a:pt x="1" y="4"/>
                  </a:cubicBezTo>
                  <a:cubicBezTo>
                    <a:pt x="0" y="3"/>
                    <a:pt x="0" y="3"/>
                    <a:pt x="0" y="2"/>
                  </a:cubicBezTo>
                  <a:cubicBezTo>
                    <a:pt x="0" y="1"/>
                    <a:pt x="1" y="1"/>
                    <a:pt x="2" y="1"/>
                  </a:cubicBezTo>
                  <a:cubicBezTo>
                    <a:pt x="3" y="0"/>
                    <a:pt x="4" y="1"/>
                    <a:pt x="5" y="1"/>
                  </a:cubicBezTo>
                  <a:cubicBezTo>
                    <a:pt x="5" y="2"/>
                    <a:pt x="5" y="2"/>
                    <a:pt x="5"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04" name="Freeform 521"/>
            <p:cNvSpPr>
              <a:spLocks noChangeArrowheads="1"/>
            </p:cNvSpPr>
            <p:nvPr/>
          </p:nvSpPr>
          <p:spPr bwMode="auto">
            <a:xfrm>
              <a:off x="879475" y="414337"/>
              <a:ext cx="22225" cy="23813"/>
            </a:xfrm>
            <a:custGeom>
              <a:avLst/>
              <a:gdLst>
                <a:gd name="T0" fmla="*/ 18521 w 6"/>
                <a:gd name="T1" fmla="*/ 7938 h 6"/>
                <a:gd name="T2" fmla="*/ 14817 w 6"/>
                <a:gd name="T3" fmla="*/ 7938 h 6"/>
                <a:gd name="T4" fmla="*/ 22225 w 6"/>
                <a:gd name="T5" fmla="*/ 15875 h 6"/>
                <a:gd name="T6" fmla="*/ 14817 w 6"/>
                <a:gd name="T7" fmla="*/ 23813 h 6"/>
                <a:gd name="T8" fmla="*/ 7408 w 6"/>
                <a:gd name="T9" fmla="*/ 23813 h 6"/>
                <a:gd name="T10" fmla="*/ 3704 w 6"/>
                <a:gd name="T11" fmla="*/ 19844 h 6"/>
                <a:gd name="T12" fmla="*/ 3704 w 6"/>
                <a:gd name="T13" fmla="*/ 11907 h 6"/>
                <a:gd name="T14" fmla="*/ 7408 w 6"/>
                <a:gd name="T15" fmla="*/ 7938 h 6"/>
                <a:gd name="T16" fmla="*/ 11113 w 6"/>
                <a:gd name="T17" fmla="*/ 3969 h 6"/>
                <a:gd name="T18" fmla="*/ 14817 w 6"/>
                <a:gd name="T19" fmla="*/ 0 h 6"/>
                <a:gd name="T20" fmla="*/ 18521 w 6"/>
                <a:gd name="T21" fmla="*/ 3969 h 6"/>
                <a:gd name="T22" fmla="*/ 18521 w 6"/>
                <a:gd name="T23" fmla="*/ 7938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6"/>
                <a:gd name="T38" fmla="*/ 6 w 6"/>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6">
                  <a:moveTo>
                    <a:pt x="5" y="2"/>
                  </a:moveTo>
                  <a:cubicBezTo>
                    <a:pt x="5" y="2"/>
                    <a:pt x="4" y="2"/>
                    <a:pt x="4" y="2"/>
                  </a:cubicBezTo>
                  <a:cubicBezTo>
                    <a:pt x="5" y="3"/>
                    <a:pt x="6" y="3"/>
                    <a:pt x="6" y="4"/>
                  </a:cubicBezTo>
                  <a:cubicBezTo>
                    <a:pt x="6" y="4"/>
                    <a:pt x="5" y="5"/>
                    <a:pt x="4" y="6"/>
                  </a:cubicBezTo>
                  <a:cubicBezTo>
                    <a:pt x="3" y="6"/>
                    <a:pt x="2" y="6"/>
                    <a:pt x="2" y="6"/>
                  </a:cubicBezTo>
                  <a:cubicBezTo>
                    <a:pt x="1" y="6"/>
                    <a:pt x="1" y="5"/>
                    <a:pt x="1" y="5"/>
                  </a:cubicBezTo>
                  <a:cubicBezTo>
                    <a:pt x="1" y="5"/>
                    <a:pt x="0" y="4"/>
                    <a:pt x="1" y="3"/>
                  </a:cubicBezTo>
                  <a:cubicBezTo>
                    <a:pt x="1" y="3"/>
                    <a:pt x="4" y="3"/>
                    <a:pt x="2" y="2"/>
                  </a:cubicBezTo>
                  <a:cubicBezTo>
                    <a:pt x="2" y="2"/>
                    <a:pt x="2" y="1"/>
                    <a:pt x="3" y="1"/>
                  </a:cubicBezTo>
                  <a:cubicBezTo>
                    <a:pt x="3" y="1"/>
                    <a:pt x="4" y="0"/>
                    <a:pt x="4" y="0"/>
                  </a:cubicBezTo>
                  <a:cubicBezTo>
                    <a:pt x="5" y="0"/>
                    <a:pt x="5" y="1"/>
                    <a:pt x="5" y="1"/>
                  </a:cubicBezTo>
                  <a:cubicBezTo>
                    <a:pt x="5" y="1"/>
                    <a:pt x="5" y="2"/>
                    <a:pt x="5" y="2"/>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05" name="Freeform 522"/>
            <p:cNvSpPr>
              <a:spLocks noChangeArrowheads="1"/>
            </p:cNvSpPr>
            <p:nvPr/>
          </p:nvSpPr>
          <p:spPr bwMode="auto">
            <a:xfrm>
              <a:off x="800100" y="165100"/>
              <a:ext cx="11113" cy="23813"/>
            </a:xfrm>
            <a:custGeom>
              <a:avLst/>
              <a:gdLst>
                <a:gd name="T0" fmla="*/ 11113 w 3"/>
                <a:gd name="T1" fmla="*/ 15875 h 6"/>
                <a:gd name="T2" fmla="*/ 7409 w 3"/>
                <a:gd name="T3" fmla="*/ 23813 h 6"/>
                <a:gd name="T4" fmla="*/ 3704 w 3"/>
                <a:gd name="T5" fmla="*/ 23813 h 6"/>
                <a:gd name="T6" fmla="*/ 3704 w 3"/>
                <a:gd name="T7" fmla="*/ 19844 h 6"/>
                <a:gd name="T8" fmla="*/ 3704 w 3"/>
                <a:gd name="T9" fmla="*/ 15875 h 6"/>
                <a:gd name="T10" fmla="*/ 3704 w 3"/>
                <a:gd name="T11" fmla="*/ 15875 h 6"/>
                <a:gd name="T12" fmla="*/ 7409 w 3"/>
                <a:gd name="T13" fmla="*/ 11907 h 6"/>
                <a:gd name="T14" fmla="*/ 7409 w 3"/>
                <a:gd name="T15" fmla="*/ 7938 h 6"/>
                <a:gd name="T16" fmla="*/ 3704 w 3"/>
                <a:gd name="T17" fmla="*/ 0 h 6"/>
                <a:gd name="T18" fmla="*/ 3704 w 3"/>
                <a:gd name="T19" fmla="*/ 0 h 6"/>
                <a:gd name="T20" fmla="*/ 11113 w 3"/>
                <a:gd name="T21" fmla="*/ 15875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4"/>
                  </a:moveTo>
                  <a:cubicBezTo>
                    <a:pt x="2" y="4"/>
                    <a:pt x="2" y="5"/>
                    <a:pt x="2" y="6"/>
                  </a:cubicBezTo>
                  <a:cubicBezTo>
                    <a:pt x="2" y="6"/>
                    <a:pt x="1" y="6"/>
                    <a:pt x="1" y="6"/>
                  </a:cubicBezTo>
                  <a:cubicBezTo>
                    <a:pt x="0" y="6"/>
                    <a:pt x="1" y="5"/>
                    <a:pt x="1" y="5"/>
                  </a:cubicBezTo>
                  <a:cubicBezTo>
                    <a:pt x="1" y="5"/>
                    <a:pt x="0" y="4"/>
                    <a:pt x="1" y="4"/>
                  </a:cubicBezTo>
                  <a:cubicBezTo>
                    <a:pt x="1" y="4"/>
                    <a:pt x="1" y="4"/>
                    <a:pt x="1" y="4"/>
                  </a:cubicBezTo>
                  <a:cubicBezTo>
                    <a:pt x="1" y="4"/>
                    <a:pt x="2" y="3"/>
                    <a:pt x="2" y="3"/>
                  </a:cubicBezTo>
                  <a:cubicBezTo>
                    <a:pt x="2" y="2"/>
                    <a:pt x="2" y="2"/>
                    <a:pt x="2" y="2"/>
                  </a:cubicBezTo>
                  <a:cubicBezTo>
                    <a:pt x="2" y="1"/>
                    <a:pt x="1" y="1"/>
                    <a:pt x="1" y="0"/>
                  </a:cubicBezTo>
                  <a:cubicBezTo>
                    <a:pt x="1" y="0"/>
                    <a:pt x="1" y="0"/>
                    <a:pt x="1" y="0"/>
                  </a:cubicBezTo>
                  <a:cubicBezTo>
                    <a:pt x="3" y="0"/>
                    <a:pt x="3" y="2"/>
                    <a:pt x="3" y="4"/>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06" name="Freeform 523"/>
            <p:cNvSpPr>
              <a:spLocks noChangeArrowheads="1"/>
            </p:cNvSpPr>
            <p:nvPr/>
          </p:nvSpPr>
          <p:spPr bwMode="auto">
            <a:xfrm>
              <a:off x="830263" y="312737"/>
              <a:ext cx="22225" cy="15875"/>
            </a:xfrm>
            <a:custGeom>
              <a:avLst/>
              <a:gdLst>
                <a:gd name="T0" fmla="*/ 14817 w 6"/>
                <a:gd name="T1" fmla="*/ 11906 h 4"/>
                <a:gd name="T2" fmla="*/ 11113 w 6"/>
                <a:gd name="T3" fmla="*/ 15875 h 4"/>
                <a:gd name="T4" fmla="*/ 0 w 6"/>
                <a:gd name="T5" fmla="*/ 11906 h 4"/>
                <a:gd name="T6" fmla="*/ 3704 w 6"/>
                <a:gd name="T7" fmla="*/ 3969 h 4"/>
                <a:gd name="T8" fmla="*/ 14817 w 6"/>
                <a:gd name="T9" fmla="*/ 0 h 4"/>
                <a:gd name="T10" fmla="*/ 22225 w 6"/>
                <a:gd name="T11" fmla="*/ 3969 h 4"/>
                <a:gd name="T12" fmla="*/ 14817 w 6"/>
                <a:gd name="T13" fmla="*/ 11906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4" y="3"/>
                  </a:moveTo>
                  <a:cubicBezTo>
                    <a:pt x="4" y="4"/>
                    <a:pt x="3" y="4"/>
                    <a:pt x="3" y="4"/>
                  </a:cubicBezTo>
                  <a:cubicBezTo>
                    <a:pt x="2" y="4"/>
                    <a:pt x="1" y="4"/>
                    <a:pt x="0" y="3"/>
                  </a:cubicBezTo>
                  <a:cubicBezTo>
                    <a:pt x="0" y="2"/>
                    <a:pt x="1" y="2"/>
                    <a:pt x="1" y="1"/>
                  </a:cubicBezTo>
                  <a:cubicBezTo>
                    <a:pt x="2" y="1"/>
                    <a:pt x="3" y="0"/>
                    <a:pt x="4" y="0"/>
                  </a:cubicBezTo>
                  <a:cubicBezTo>
                    <a:pt x="5" y="0"/>
                    <a:pt x="5" y="1"/>
                    <a:pt x="6" y="1"/>
                  </a:cubicBezTo>
                  <a:cubicBezTo>
                    <a:pt x="6" y="2"/>
                    <a:pt x="5" y="3"/>
                    <a:pt x="4"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07" name="Freeform 524"/>
            <p:cNvSpPr>
              <a:spLocks noChangeArrowheads="1"/>
            </p:cNvSpPr>
            <p:nvPr/>
          </p:nvSpPr>
          <p:spPr bwMode="auto">
            <a:xfrm>
              <a:off x="765175" y="200025"/>
              <a:ext cx="42863" cy="22225"/>
            </a:xfrm>
            <a:custGeom>
              <a:avLst/>
              <a:gdLst>
                <a:gd name="T0" fmla="*/ 38966 w 11"/>
                <a:gd name="T1" fmla="*/ 18521 h 6"/>
                <a:gd name="T2" fmla="*/ 27276 w 11"/>
                <a:gd name="T3" fmla="*/ 22225 h 6"/>
                <a:gd name="T4" fmla="*/ 15587 w 11"/>
                <a:gd name="T5" fmla="*/ 22225 h 6"/>
                <a:gd name="T6" fmla="*/ 7793 w 11"/>
                <a:gd name="T7" fmla="*/ 18521 h 6"/>
                <a:gd name="T8" fmla="*/ 0 w 11"/>
                <a:gd name="T9" fmla="*/ 14817 h 6"/>
                <a:gd name="T10" fmla="*/ 15587 w 11"/>
                <a:gd name="T11" fmla="*/ 0 h 6"/>
                <a:gd name="T12" fmla="*/ 35070 w 11"/>
                <a:gd name="T13" fmla="*/ 3704 h 6"/>
                <a:gd name="T14" fmla="*/ 42863 w 11"/>
                <a:gd name="T15" fmla="*/ 11113 h 6"/>
                <a:gd name="T16" fmla="*/ 38966 w 11"/>
                <a:gd name="T17" fmla="*/ 18521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6"/>
                <a:gd name="T29" fmla="*/ 11 w 11"/>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6">
                  <a:moveTo>
                    <a:pt x="10" y="5"/>
                  </a:moveTo>
                  <a:cubicBezTo>
                    <a:pt x="9" y="5"/>
                    <a:pt x="8" y="6"/>
                    <a:pt x="7" y="6"/>
                  </a:cubicBezTo>
                  <a:cubicBezTo>
                    <a:pt x="6" y="6"/>
                    <a:pt x="5" y="6"/>
                    <a:pt x="4" y="6"/>
                  </a:cubicBezTo>
                  <a:cubicBezTo>
                    <a:pt x="3" y="6"/>
                    <a:pt x="2" y="6"/>
                    <a:pt x="2" y="5"/>
                  </a:cubicBezTo>
                  <a:cubicBezTo>
                    <a:pt x="1" y="5"/>
                    <a:pt x="0" y="5"/>
                    <a:pt x="0" y="4"/>
                  </a:cubicBezTo>
                  <a:cubicBezTo>
                    <a:pt x="0" y="2"/>
                    <a:pt x="2" y="1"/>
                    <a:pt x="4" y="0"/>
                  </a:cubicBezTo>
                  <a:cubicBezTo>
                    <a:pt x="6" y="0"/>
                    <a:pt x="8" y="0"/>
                    <a:pt x="9" y="1"/>
                  </a:cubicBezTo>
                  <a:cubicBezTo>
                    <a:pt x="9" y="1"/>
                    <a:pt x="10" y="2"/>
                    <a:pt x="11" y="3"/>
                  </a:cubicBezTo>
                  <a:cubicBezTo>
                    <a:pt x="11" y="3"/>
                    <a:pt x="10" y="4"/>
                    <a:pt x="10" y="5"/>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08" name="Freeform 525"/>
            <p:cNvSpPr>
              <a:spLocks noChangeArrowheads="1"/>
            </p:cNvSpPr>
            <p:nvPr/>
          </p:nvSpPr>
          <p:spPr bwMode="auto">
            <a:xfrm>
              <a:off x="852488" y="377825"/>
              <a:ext cx="11113" cy="19050"/>
            </a:xfrm>
            <a:custGeom>
              <a:avLst/>
              <a:gdLst>
                <a:gd name="T0" fmla="*/ 7409 w 3"/>
                <a:gd name="T1" fmla="*/ 15240 h 5"/>
                <a:gd name="T2" fmla="*/ 7409 w 3"/>
                <a:gd name="T3" fmla="*/ 19050 h 5"/>
                <a:gd name="T4" fmla="*/ 7409 w 3"/>
                <a:gd name="T5" fmla="*/ 19050 h 5"/>
                <a:gd name="T6" fmla="*/ 0 w 3"/>
                <a:gd name="T7" fmla="*/ 0 h 5"/>
                <a:gd name="T8" fmla="*/ 3704 w 3"/>
                <a:gd name="T9" fmla="*/ 0 h 5"/>
                <a:gd name="T10" fmla="*/ 7409 w 3"/>
                <a:gd name="T11" fmla="*/ 15240 h 5"/>
                <a:gd name="T12" fmla="*/ 7409 w 3"/>
                <a:gd name="T13" fmla="*/ 1524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2" y="4"/>
                  </a:moveTo>
                  <a:cubicBezTo>
                    <a:pt x="3" y="5"/>
                    <a:pt x="3" y="5"/>
                    <a:pt x="2" y="5"/>
                  </a:cubicBezTo>
                  <a:cubicBezTo>
                    <a:pt x="2" y="5"/>
                    <a:pt x="2" y="5"/>
                    <a:pt x="2" y="5"/>
                  </a:cubicBezTo>
                  <a:cubicBezTo>
                    <a:pt x="2" y="3"/>
                    <a:pt x="0" y="2"/>
                    <a:pt x="0" y="0"/>
                  </a:cubicBezTo>
                  <a:cubicBezTo>
                    <a:pt x="1" y="0"/>
                    <a:pt x="1" y="0"/>
                    <a:pt x="1" y="0"/>
                  </a:cubicBezTo>
                  <a:cubicBezTo>
                    <a:pt x="2" y="1"/>
                    <a:pt x="1" y="3"/>
                    <a:pt x="2" y="4"/>
                  </a:cubicBezTo>
                  <a:cubicBezTo>
                    <a:pt x="2" y="4"/>
                    <a:pt x="2" y="4"/>
                    <a:pt x="2" y="4"/>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09" name="Freeform 526"/>
            <p:cNvSpPr>
              <a:spLocks noChangeArrowheads="1"/>
            </p:cNvSpPr>
            <p:nvPr/>
          </p:nvSpPr>
          <p:spPr bwMode="auto">
            <a:xfrm>
              <a:off x="731838" y="233362"/>
              <a:ext cx="79375" cy="41275"/>
            </a:xfrm>
            <a:custGeom>
              <a:avLst/>
              <a:gdLst>
                <a:gd name="T0" fmla="*/ 71815 w 21"/>
                <a:gd name="T1" fmla="*/ 33770 h 11"/>
                <a:gd name="T2" fmla="*/ 56696 w 21"/>
                <a:gd name="T3" fmla="*/ 37523 h 11"/>
                <a:gd name="T4" fmla="*/ 56696 w 21"/>
                <a:gd name="T5" fmla="*/ 37523 h 11"/>
                <a:gd name="T6" fmla="*/ 52917 w 21"/>
                <a:gd name="T7" fmla="*/ 37523 h 11"/>
                <a:gd name="T8" fmla="*/ 52917 w 21"/>
                <a:gd name="T9" fmla="*/ 37523 h 11"/>
                <a:gd name="T10" fmla="*/ 45357 w 21"/>
                <a:gd name="T11" fmla="*/ 37523 h 11"/>
                <a:gd name="T12" fmla="*/ 37798 w 21"/>
                <a:gd name="T13" fmla="*/ 37523 h 11"/>
                <a:gd name="T14" fmla="*/ 34018 w 21"/>
                <a:gd name="T15" fmla="*/ 37523 h 11"/>
                <a:gd name="T16" fmla="*/ 26458 w 21"/>
                <a:gd name="T17" fmla="*/ 37523 h 11"/>
                <a:gd name="T18" fmla="*/ 22679 w 21"/>
                <a:gd name="T19" fmla="*/ 33770 h 11"/>
                <a:gd name="T20" fmla="*/ 22679 w 21"/>
                <a:gd name="T21" fmla="*/ 33770 h 11"/>
                <a:gd name="T22" fmla="*/ 22679 w 21"/>
                <a:gd name="T23" fmla="*/ 33770 h 11"/>
                <a:gd name="T24" fmla="*/ 7560 w 21"/>
                <a:gd name="T25" fmla="*/ 37523 h 11"/>
                <a:gd name="T26" fmla="*/ 7560 w 21"/>
                <a:gd name="T27" fmla="*/ 37523 h 11"/>
                <a:gd name="T28" fmla="*/ 7560 w 21"/>
                <a:gd name="T29" fmla="*/ 37523 h 11"/>
                <a:gd name="T30" fmla="*/ 18899 w 21"/>
                <a:gd name="T31" fmla="*/ 33770 h 11"/>
                <a:gd name="T32" fmla="*/ 18899 w 21"/>
                <a:gd name="T33" fmla="*/ 30018 h 11"/>
                <a:gd name="T34" fmla="*/ 15119 w 21"/>
                <a:gd name="T35" fmla="*/ 30018 h 11"/>
                <a:gd name="T36" fmla="*/ 15119 w 21"/>
                <a:gd name="T37" fmla="*/ 30018 h 11"/>
                <a:gd name="T38" fmla="*/ 3780 w 21"/>
                <a:gd name="T39" fmla="*/ 37523 h 11"/>
                <a:gd name="T40" fmla="*/ 0 w 21"/>
                <a:gd name="T41" fmla="*/ 37523 h 11"/>
                <a:gd name="T42" fmla="*/ 7560 w 21"/>
                <a:gd name="T43" fmla="*/ 33770 h 11"/>
                <a:gd name="T44" fmla="*/ 15119 w 21"/>
                <a:gd name="T45" fmla="*/ 22514 h 11"/>
                <a:gd name="T46" fmla="*/ 18899 w 21"/>
                <a:gd name="T47" fmla="*/ 18761 h 11"/>
                <a:gd name="T48" fmla="*/ 22679 w 21"/>
                <a:gd name="T49" fmla="*/ 15009 h 11"/>
                <a:gd name="T50" fmla="*/ 30238 w 21"/>
                <a:gd name="T51" fmla="*/ 11257 h 11"/>
                <a:gd name="T52" fmla="*/ 37798 w 21"/>
                <a:gd name="T53" fmla="*/ 7505 h 11"/>
                <a:gd name="T54" fmla="*/ 45357 w 21"/>
                <a:gd name="T55" fmla="*/ 7505 h 11"/>
                <a:gd name="T56" fmla="*/ 45357 w 21"/>
                <a:gd name="T57" fmla="*/ 7505 h 11"/>
                <a:gd name="T58" fmla="*/ 45357 w 21"/>
                <a:gd name="T59" fmla="*/ 3752 h 11"/>
                <a:gd name="T60" fmla="*/ 49137 w 21"/>
                <a:gd name="T61" fmla="*/ 3752 h 11"/>
                <a:gd name="T62" fmla="*/ 49137 w 21"/>
                <a:gd name="T63" fmla="*/ 3752 h 11"/>
                <a:gd name="T64" fmla="*/ 45357 w 21"/>
                <a:gd name="T65" fmla="*/ 7505 h 11"/>
                <a:gd name="T66" fmla="*/ 49137 w 21"/>
                <a:gd name="T67" fmla="*/ 11257 h 11"/>
                <a:gd name="T68" fmla="*/ 60476 w 21"/>
                <a:gd name="T69" fmla="*/ 22514 h 11"/>
                <a:gd name="T70" fmla="*/ 64256 w 21"/>
                <a:gd name="T71" fmla="*/ 18761 h 11"/>
                <a:gd name="T72" fmla="*/ 68036 w 21"/>
                <a:gd name="T73" fmla="*/ 18761 h 11"/>
                <a:gd name="T74" fmla="*/ 71815 w 21"/>
                <a:gd name="T75" fmla="*/ 18761 h 11"/>
                <a:gd name="T76" fmla="*/ 79375 w 21"/>
                <a:gd name="T77" fmla="*/ 26266 h 11"/>
                <a:gd name="T78" fmla="*/ 71815 w 21"/>
                <a:gd name="T79" fmla="*/ 33770 h 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
                <a:gd name="T121" fmla="*/ 0 h 11"/>
                <a:gd name="T122" fmla="*/ 21 w 21"/>
                <a:gd name="T123" fmla="*/ 11 h 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 h="11">
                  <a:moveTo>
                    <a:pt x="19" y="9"/>
                  </a:moveTo>
                  <a:cubicBezTo>
                    <a:pt x="18" y="10"/>
                    <a:pt x="17" y="11"/>
                    <a:pt x="15" y="10"/>
                  </a:cubicBezTo>
                  <a:cubicBezTo>
                    <a:pt x="15" y="10"/>
                    <a:pt x="15" y="10"/>
                    <a:pt x="15" y="10"/>
                  </a:cubicBezTo>
                  <a:cubicBezTo>
                    <a:pt x="14" y="10"/>
                    <a:pt x="15" y="9"/>
                    <a:pt x="14" y="10"/>
                  </a:cubicBezTo>
                  <a:cubicBezTo>
                    <a:pt x="14" y="10"/>
                    <a:pt x="14" y="10"/>
                    <a:pt x="14" y="10"/>
                  </a:cubicBezTo>
                  <a:cubicBezTo>
                    <a:pt x="13" y="10"/>
                    <a:pt x="13" y="11"/>
                    <a:pt x="12" y="10"/>
                  </a:cubicBezTo>
                  <a:cubicBezTo>
                    <a:pt x="11" y="11"/>
                    <a:pt x="10" y="10"/>
                    <a:pt x="10" y="10"/>
                  </a:cubicBezTo>
                  <a:cubicBezTo>
                    <a:pt x="9" y="10"/>
                    <a:pt x="9" y="10"/>
                    <a:pt x="9" y="10"/>
                  </a:cubicBezTo>
                  <a:cubicBezTo>
                    <a:pt x="8" y="10"/>
                    <a:pt x="8" y="10"/>
                    <a:pt x="7" y="10"/>
                  </a:cubicBezTo>
                  <a:cubicBezTo>
                    <a:pt x="7" y="9"/>
                    <a:pt x="6" y="10"/>
                    <a:pt x="6" y="9"/>
                  </a:cubicBezTo>
                  <a:cubicBezTo>
                    <a:pt x="6" y="9"/>
                    <a:pt x="6" y="9"/>
                    <a:pt x="6" y="9"/>
                  </a:cubicBezTo>
                  <a:cubicBezTo>
                    <a:pt x="6" y="9"/>
                    <a:pt x="6" y="9"/>
                    <a:pt x="6" y="9"/>
                  </a:cubicBezTo>
                  <a:cubicBezTo>
                    <a:pt x="4" y="9"/>
                    <a:pt x="3" y="10"/>
                    <a:pt x="2" y="10"/>
                  </a:cubicBezTo>
                  <a:cubicBezTo>
                    <a:pt x="2" y="11"/>
                    <a:pt x="2" y="10"/>
                    <a:pt x="2" y="10"/>
                  </a:cubicBezTo>
                  <a:cubicBezTo>
                    <a:pt x="2" y="10"/>
                    <a:pt x="2" y="10"/>
                    <a:pt x="2" y="10"/>
                  </a:cubicBezTo>
                  <a:cubicBezTo>
                    <a:pt x="3" y="10"/>
                    <a:pt x="4" y="9"/>
                    <a:pt x="5" y="9"/>
                  </a:cubicBezTo>
                  <a:cubicBezTo>
                    <a:pt x="5" y="9"/>
                    <a:pt x="5" y="8"/>
                    <a:pt x="5" y="8"/>
                  </a:cubicBezTo>
                  <a:cubicBezTo>
                    <a:pt x="5" y="8"/>
                    <a:pt x="5" y="7"/>
                    <a:pt x="4" y="8"/>
                  </a:cubicBezTo>
                  <a:cubicBezTo>
                    <a:pt x="4" y="8"/>
                    <a:pt x="4" y="8"/>
                    <a:pt x="4" y="8"/>
                  </a:cubicBezTo>
                  <a:cubicBezTo>
                    <a:pt x="3" y="9"/>
                    <a:pt x="2" y="9"/>
                    <a:pt x="1" y="10"/>
                  </a:cubicBezTo>
                  <a:cubicBezTo>
                    <a:pt x="1" y="10"/>
                    <a:pt x="0" y="10"/>
                    <a:pt x="0" y="10"/>
                  </a:cubicBezTo>
                  <a:cubicBezTo>
                    <a:pt x="0" y="9"/>
                    <a:pt x="1" y="9"/>
                    <a:pt x="2" y="9"/>
                  </a:cubicBezTo>
                  <a:cubicBezTo>
                    <a:pt x="3" y="8"/>
                    <a:pt x="5" y="7"/>
                    <a:pt x="4" y="6"/>
                  </a:cubicBezTo>
                  <a:cubicBezTo>
                    <a:pt x="4" y="6"/>
                    <a:pt x="5" y="6"/>
                    <a:pt x="5" y="5"/>
                  </a:cubicBezTo>
                  <a:cubicBezTo>
                    <a:pt x="5" y="5"/>
                    <a:pt x="5" y="4"/>
                    <a:pt x="6" y="4"/>
                  </a:cubicBezTo>
                  <a:cubicBezTo>
                    <a:pt x="6" y="3"/>
                    <a:pt x="7" y="3"/>
                    <a:pt x="8" y="3"/>
                  </a:cubicBezTo>
                  <a:cubicBezTo>
                    <a:pt x="9" y="3"/>
                    <a:pt x="9" y="2"/>
                    <a:pt x="10" y="2"/>
                  </a:cubicBezTo>
                  <a:cubicBezTo>
                    <a:pt x="10" y="2"/>
                    <a:pt x="11" y="3"/>
                    <a:pt x="12" y="2"/>
                  </a:cubicBezTo>
                  <a:cubicBezTo>
                    <a:pt x="12" y="2"/>
                    <a:pt x="12" y="2"/>
                    <a:pt x="12" y="2"/>
                  </a:cubicBezTo>
                  <a:cubicBezTo>
                    <a:pt x="12" y="1"/>
                    <a:pt x="12" y="1"/>
                    <a:pt x="12" y="1"/>
                  </a:cubicBezTo>
                  <a:cubicBezTo>
                    <a:pt x="12" y="1"/>
                    <a:pt x="12" y="0"/>
                    <a:pt x="13" y="1"/>
                  </a:cubicBezTo>
                  <a:cubicBezTo>
                    <a:pt x="13" y="0"/>
                    <a:pt x="13" y="1"/>
                    <a:pt x="13" y="1"/>
                  </a:cubicBezTo>
                  <a:cubicBezTo>
                    <a:pt x="13" y="2"/>
                    <a:pt x="13" y="2"/>
                    <a:pt x="12" y="2"/>
                  </a:cubicBezTo>
                  <a:cubicBezTo>
                    <a:pt x="13" y="3"/>
                    <a:pt x="13" y="3"/>
                    <a:pt x="13" y="3"/>
                  </a:cubicBezTo>
                  <a:cubicBezTo>
                    <a:pt x="15" y="3"/>
                    <a:pt x="16" y="4"/>
                    <a:pt x="16" y="6"/>
                  </a:cubicBezTo>
                  <a:cubicBezTo>
                    <a:pt x="16" y="6"/>
                    <a:pt x="17" y="5"/>
                    <a:pt x="17" y="5"/>
                  </a:cubicBezTo>
                  <a:cubicBezTo>
                    <a:pt x="18" y="5"/>
                    <a:pt x="18" y="5"/>
                    <a:pt x="18" y="5"/>
                  </a:cubicBezTo>
                  <a:cubicBezTo>
                    <a:pt x="19" y="5"/>
                    <a:pt x="19" y="5"/>
                    <a:pt x="19" y="5"/>
                  </a:cubicBezTo>
                  <a:cubicBezTo>
                    <a:pt x="20" y="5"/>
                    <a:pt x="21" y="6"/>
                    <a:pt x="21" y="7"/>
                  </a:cubicBezTo>
                  <a:cubicBezTo>
                    <a:pt x="21" y="7"/>
                    <a:pt x="20" y="8"/>
                    <a:pt x="19" y="9"/>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10" name="Freeform 527"/>
            <p:cNvSpPr>
              <a:spLocks noChangeArrowheads="1"/>
            </p:cNvSpPr>
            <p:nvPr/>
          </p:nvSpPr>
          <p:spPr bwMode="auto">
            <a:xfrm>
              <a:off x="717550" y="38100"/>
              <a:ext cx="25400" cy="33338"/>
            </a:xfrm>
            <a:custGeom>
              <a:avLst/>
              <a:gdLst>
                <a:gd name="T0" fmla="*/ 21771 w 7"/>
                <a:gd name="T1" fmla="*/ 33338 h 9"/>
                <a:gd name="T2" fmla="*/ 7257 w 7"/>
                <a:gd name="T3" fmla="*/ 14817 h 9"/>
                <a:gd name="T4" fmla="*/ 3629 w 7"/>
                <a:gd name="T5" fmla="*/ 7408 h 9"/>
                <a:gd name="T6" fmla="*/ 0 w 7"/>
                <a:gd name="T7" fmla="*/ 0 h 9"/>
                <a:gd name="T8" fmla="*/ 3629 w 7"/>
                <a:gd name="T9" fmla="*/ 0 h 9"/>
                <a:gd name="T10" fmla="*/ 14514 w 7"/>
                <a:gd name="T11" fmla="*/ 11113 h 9"/>
                <a:gd name="T12" fmla="*/ 21771 w 7"/>
                <a:gd name="T13" fmla="*/ 25930 h 9"/>
                <a:gd name="T14" fmla="*/ 21771 w 7"/>
                <a:gd name="T15" fmla="*/ 33338 h 9"/>
                <a:gd name="T16" fmla="*/ 21771 w 7"/>
                <a:gd name="T17" fmla="*/ 33338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9"/>
                <a:gd name="T29" fmla="*/ 7 w 7"/>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9">
                  <a:moveTo>
                    <a:pt x="6" y="9"/>
                  </a:moveTo>
                  <a:cubicBezTo>
                    <a:pt x="4" y="8"/>
                    <a:pt x="3" y="6"/>
                    <a:pt x="2" y="4"/>
                  </a:cubicBezTo>
                  <a:cubicBezTo>
                    <a:pt x="1" y="2"/>
                    <a:pt x="1" y="2"/>
                    <a:pt x="1" y="2"/>
                  </a:cubicBezTo>
                  <a:cubicBezTo>
                    <a:pt x="1" y="2"/>
                    <a:pt x="1" y="1"/>
                    <a:pt x="0" y="0"/>
                  </a:cubicBezTo>
                  <a:cubicBezTo>
                    <a:pt x="1" y="0"/>
                    <a:pt x="1" y="0"/>
                    <a:pt x="1" y="0"/>
                  </a:cubicBezTo>
                  <a:cubicBezTo>
                    <a:pt x="2" y="1"/>
                    <a:pt x="3" y="2"/>
                    <a:pt x="4" y="3"/>
                  </a:cubicBezTo>
                  <a:cubicBezTo>
                    <a:pt x="5" y="5"/>
                    <a:pt x="5" y="6"/>
                    <a:pt x="6" y="7"/>
                  </a:cubicBezTo>
                  <a:cubicBezTo>
                    <a:pt x="6" y="8"/>
                    <a:pt x="7" y="8"/>
                    <a:pt x="6" y="9"/>
                  </a:cubicBezTo>
                  <a:cubicBezTo>
                    <a:pt x="6" y="9"/>
                    <a:pt x="6" y="9"/>
                    <a:pt x="6" y="9"/>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11" name="Freeform 528"/>
            <p:cNvSpPr>
              <a:spLocks noChangeArrowheads="1"/>
            </p:cNvSpPr>
            <p:nvPr/>
          </p:nvSpPr>
          <p:spPr bwMode="auto">
            <a:xfrm>
              <a:off x="788988" y="342900"/>
              <a:ext cx="49213" cy="30163"/>
            </a:xfrm>
            <a:custGeom>
              <a:avLst/>
              <a:gdLst>
                <a:gd name="T0" fmla="*/ 45427 w 13"/>
                <a:gd name="T1" fmla="*/ 18852 h 8"/>
                <a:gd name="T2" fmla="*/ 41642 w 13"/>
                <a:gd name="T3" fmla="*/ 22622 h 8"/>
                <a:gd name="T4" fmla="*/ 26499 w 13"/>
                <a:gd name="T5" fmla="*/ 30163 h 8"/>
                <a:gd name="T6" fmla="*/ 18928 w 13"/>
                <a:gd name="T7" fmla="*/ 30163 h 8"/>
                <a:gd name="T8" fmla="*/ 15142 w 13"/>
                <a:gd name="T9" fmla="*/ 30163 h 8"/>
                <a:gd name="T10" fmla="*/ 7571 w 13"/>
                <a:gd name="T11" fmla="*/ 26393 h 8"/>
                <a:gd name="T12" fmla="*/ 0 w 13"/>
                <a:gd name="T13" fmla="*/ 22622 h 8"/>
                <a:gd name="T14" fmla="*/ 3786 w 13"/>
                <a:gd name="T15" fmla="*/ 18852 h 8"/>
                <a:gd name="T16" fmla="*/ 11357 w 13"/>
                <a:gd name="T17" fmla="*/ 11311 h 8"/>
                <a:gd name="T18" fmla="*/ 15142 w 13"/>
                <a:gd name="T19" fmla="*/ 7541 h 8"/>
                <a:gd name="T20" fmla="*/ 26499 w 13"/>
                <a:gd name="T21" fmla="*/ 3770 h 8"/>
                <a:gd name="T22" fmla="*/ 45427 w 13"/>
                <a:gd name="T23" fmla="*/ 3770 h 8"/>
                <a:gd name="T24" fmla="*/ 49213 w 13"/>
                <a:gd name="T25" fmla="*/ 18852 h 8"/>
                <a:gd name="T26" fmla="*/ 45427 w 13"/>
                <a:gd name="T27" fmla="*/ 18852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8"/>
                <a:gd name="T44" fmla="*/ 13 w 13"/>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8">
                  <a:moveTo>
                    <a:pt x="12" y="5"/>
                  </a:moveTo>
                  <a:cubicBezTo>
                    <a:pt x="12" y="6"/>
                    <a:pt x="12" y="6"/>
                    <a:pt x="11" y="6"/>
                  </a:cubicBezTo>
                  <a:cubicBezTo>
                    <a:pt x="10" y="7"/>
                    <a:pt x="9" y="7"/>
                    <a:pt x="7" y="8"/>
                  </a:cubicBezTo>
                  <a:cubicBezTo>
                    <a:pt x="7" y="8"/>
                    <a:pt x="6" y="8"/>
                    <a:pt x="5" y="8"/>
                  </a:cubicBezTo>
                  <a:cubicBezTo>
                    <a:pt x="4" y="8"/>
                    <a:pt x="4" y="8"/>
                    <a:pt x="4" y="8"/>
                  </a:cubicBezTo>
                  <a:cubicBezTo>
                    <a:pt x="3" y="8"/>
                    <a:pt x="2" y="7"/>
                    <a:pt x="2" y="7"/>
                  </a:cubicBezTo>
                  <a:cubicBezTo>
                    <a:pt x="1" y="6"/>
                    <a:pt x="0" y="6"/>
                    <a:pt x="0" y="6"/>
                  </a:cubicBezTo>
                  <a:cubicBezTo>
                    <a:pt x="0" y="5"/>
                    <a:pt x="1" y="5"/>
                    <a:pt x="1" y="5"/>
                  </a:cubicBezTo>
                  <a:cubicBezTo>
                    <a:pt x="2" y="4"/>
                    <a:pt x="3" y="4"/>
                    <a:pt x="3" y="3"/>
                  </a:cubicBezTo>
                  <a:cubicBezTo>
                    <a:pt x="4" y="3"/>
                    <a:pt x="3" y="2"/>
                    <a:pt x="4" y="2"/>
                  </a:cubicBezTo>
                  <a:cubicBezTo>
                    <a:pt x="5" y="1"/>
                    <a:pt x="6" y="2"/>
                    <a:pt x="7" y="1"/>
                  </a:cubicBezTo>
                  <a:cubicBezTo>
                    <a:pt x="8" y="1"/>
                    <a:pt x="10" y="0"/>
                    <a:pt x="12" y="1"/>
                  </a:cubicBezTo>
                  <a:cubicBezTo>
                    <a:pt x="12" y="2"/>
                    <a:pt x="12" y="3"/>
                    <a:pt x="13" y="5"/>
                  </a:cubicBezTo>
                  <a:cubicBezTo>
                    <a:pt x="12" y="5"/>
                    <a:pt x="12" y="5"/>
                    <a:pt x="12" y="5"/>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12" name="Freeform 529"/>
            <p:cNvSpPr>
              <a:spLocks noChangeArrowheads="1"/>
            </p:cNvSpPr>
            <p:nvPr/>
          </p:nvSpPr>
          <p:spPr bwMode="auto">
            <a:xfrm>
              <a:off x="622300" y="298450"/>
              <a:ext cx="230188" cy="188913"/>
            </a:xfrm>
            <a:custGeom>
              <a:avLst/>
              <a:gdLst>
                <a:gd name="T0" fmla="*/ 207547 w 61"/>
                <a:gd name="T1" fmla="*/ 117126 h 50"/>
                <a:gd name="T2" fmla="*/ 203773 w 61"/>
                <a:gd name="T3" fmla="*/ 132239 h 50"/>
                <a:gd name="T4" fmla="*/ 181132 w 61"/>
                <a:gd name="T5" fmla="*/ 124683 h 50"/>
                <a:gd name="T6" fmla="*/ 169811 w 61"/>
                <a:gd name="T7" fmla="*/ 136017 h 50"/>
                <a:gd name="T8" fmla="*/ 177358 w 61"/>
                <a:gd name="T9" fmla="*/ 136017 h 50"/>
                <a:gd name="T10" fmla="*/ 196226 w 61"/>
                <a:gd name="T11" fmla="*/ 139796 h 50"/>
                <a:gd name="T12" fmla="*/ 188679 w 61"/>
                <a:gd name="T13" fmla="*/ 154909 h 50"/>
                <a:gd name="T14" fmla="*/ 173584 w 61"/>
                <a:gd name="T15" fmla="*/ 170022 h 50"/>
                <a:gd name="T16" fmla="*/ 154717 w 61"/>
                <a:gd name="T17" fmla="*/ 188913 h 50"/>
                <a:gd name="T18" fmla="*/ 143396 w 61"/>
                <a:gd name="T19" fmla="*/ 185135 h 50"/>
                <a:gd name="T20" fmla="*/ 132075 w 61"/>
                <a:gd name="T21" fmla="*/ 188913 h 50"/>
                <a:gd name="T22" fmla="*/ 120754 w 61"/>
                <a:gd name="T23" fmla="*/ 177578 h 50"/>
                <a:gd name="T24" fmla="*/ 105660 w 61"/>
                <a:gd name="T25" fmla="*/ 166243 h 50"/>
                <a:gd name="T26" fmla="*/ 98113 w 61"/>
                <a:gd name="T27" fmla="*/ 136017 h 50"/>
                <a:gd name="T28" fmla="*/ 98113 w 61"/>
                <a:gd name="T29" fmla="*/ 109570 h 50"/>
                <a:gd name="T30" fmla="*/ 94339 w 61"/>
                <a:gd name="T31" fmla="*/ 102013 h 50"/>
                <a:gd name="T32" fmla="*/ 64151 w 61"/>
                <a:gd name="T33" fmla="*/ 94457 h 50"/>
                <a:gd name="T34" fmla="*/ 41509 w 61"/>
                <a:gd name="T35" fmla="*/ 90678 h 50"/>
                <a:gd name="T36" fmla="*/ 11321 w 61"/>
                <a:gd name="T37" fmla="*/ 79343 h 50"/>
                <a:gd name="T38" fmla="*/ 22641 w 61"/>
                <a:gd name="T39" fmla="*/ 45339 h 50"/>
                <a:gd name="T40" fmla="*/ 18868 w 61"/>
                <a:gd name="T41" fmla="*/ 37783 h 50"/>
                <a:gd name="T42" fmla="*/ 11321 w 61"/>
                <a:gd name="T43" fmla="*/ 30226 h 50"/>
                <a:gd name="T44" fmla="*/ 22641 w 61"/>
                <a:gd name="T45" fmla="*/ 11335 h 50"/>
                <a:gd name="T46" fmla="*/ 60377 w 61"/>
                <a:gd name="T47" fmla="*/ 0 h 50"/>
                <a:gd name="T48" fmla="*/ 75471 w 61"/>
                <a:gd name="T49" fmla="*/ 22670 h 50"/>
                <a:gd name="T50" fmla="*/ 56604 w 61"/>
                <a:gd name="T51" fmla="*/ 37783 h 50"/>
                <a:gd name="T52" fmla="*/ 75471 w 61"/>
                <a:gd name="T53" fmla="*/ 45339 h 50"/>
                <a:gd name="T54" fmla="*/ 98113 w 61"/>
                <a:gd name="T55" fmla="*/ 30226 h 50"/>
                <a:gd name="T56" fmla="*/ 98113 w 61"/>
                <a:gd name="T57" fmla="*/ 11335 h 50"/>
                <a:gd name="T58" fmla="*/ 120754 w 61"/>
                <a:gd name="T59" fmla="*/ 34004 h 50"/>
                <a:gd name="T60" fmla="*/ 132075 w 61"/>
                <a:gd name="T61" fmla="*/ 41561 h 50"/>
                <a:gd name="T62" fmla="*/ 154717 w 61"/>
                <a:gd name="T63" fmla="*/ 41561 h 50"/>
                <a:gd name="T64" fmla="*/ 162264 w 61"/>
                <a:gd name="T65" fmla="*/ 41561 h 50"/>
                <a:gd name="T66" fmla="*/ 169811 w 61"/>
                <a:gd name="T67" fmla="*/ 52896 h 50"/>
                <a:gd name="T68" fmla="*/ 139622 w 61"/>
                <a:gd name="T69" fmla="*/ 68009 h 50"/>
                <a:gd name="T70" fmla="*/ 124528 w 61"/>
                <a:gd name="T71" fmla="*/ 52896 h 50"/>
                <a:gd name="T72" fmla="*/ 94339 w 61"/>
                <a:gd name="T73" fmla="*/ 68009 h 50"/>
                <a:gd name="T74" fmla="*/ 90566 w 61"/>
                <a:gd name="T75" fmla="*/ 56674 h 50"/>
                <a:gd name="T76" fmla="*/ 79245 w 61"/>
                <a:gd name="T77" fmla="*/ 52896 h 50"/>
                <a:gd name="T78" fmla="*/ 83019 w 61"/>
                <a:gd name="T79" fmla="*/ 71787 h 50"/>
                <a:gd name="T80" fmla="*/ 98113 w 61"/>
                <a:gd name="T81" fmla="*/ 86900 h 50"/>
                <a:gd name="T82" fmla="*/ 120754 w 61"/>
                <a:gd name="T83" fmla="*/ 86900 h 50"/>
                <a:gd name="T84" fmla="*/ 150943 w 61"/>
                <a:gd name="T85" fmla="*/ 71787 h 50"/>
                <a:gd name="T86" fmla="*/ 181132 w 61"/>
                <a:gd name="T87" fmla="*/ 79343 h 50"/>
                <a:gd name="T88" fmla="*/ 188679 w 61"/>
                <a:gd name="T89" fmla="*/ 86900 h 50"/>
                <a:gd name="T90" fmla="*/ 184905 w 61"/>
                <a:gd name="T91" fmla="*/ 105791 h 50"/>
                <a:gd name="T92" fmla="*/ 192452 w 61"/>
                <a:gd name="T93" fmla="*/ 109570 h 50"/>
                <a:gd name="T94" fmla="*/ 211320 w 61"/>
                <a:gd name="T95" fmla="*/ 98235 h 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50"/>
                <a:gd name="T146" fmla="*/ 61 w 61"/>
                <a:gd name="T147" fmla="*/ 50 h 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50">
                  <a:moveTo>
                    <a:pt x="60" y="28"/>
                  </a:moveTo>
                  <a:cubicBezTo>
                    <a:pt x="59" y="28"/>
                    <a:pt x="59" y="29"/>
                    <a:pt x="58" y="29"/>
                  </a:cubicBezTo>
                  <a:cubicBezTo>
                    <a:pt x="57" y="29"/>
                    <a:pt x="57" y="29"/>
                    <a:pt x="57" y="30"/>
                  </a:cubicBezTo>
                  <a:cubicBezTo>
                    <a:pt x="57" y="31"/>
                    <a:pt x="56" y="31"/>
                    <a:pt x="55" y="31"/>
                  </a:cubicBezTo>
                  <a:cubicBezTo>
                    <a:pt x="55" y="31"/>
                    <a:pt x="54" y="31"/>
                    <a:pt x="54" y="31"/>
                  </a:cubicBezTo>
                  <a:cubicBezTo>
                    <a:pt x="54" y="31"/>
                    <a:pt x="55" y="32"/>
                    <a:pt x="54" y="32"/>
                  </a:cubicBezTo>
                  <a:cubicBezTo>
                    <a:pt x="54" y="33"/>
                    <a:pt x="54" y="33"/>
                    <a:pt x="54" y="34"/>
                  </a:cubicBezTo>
                  <a:cubicBezTo>
                    <a:pt x="54" y="34"/>
                    <a:pt x="54" y="35"/>
                    <a:pt x="54" y="35"/>
                  </a:cubicBezTo>
                  <a:cubicBezTo>
                    <a:pt x="53" y="35"/>
                    <a:pt x="52" y="34"/>
                    <a:pt x="51" y="34"/>
                  </a:cubicBezTo>
                  <a:cubicBezTo>
                    <a:pt x="50" y="34"/>
                    <a:pt x="50" y="34"/>
                    <a:pt x="49" y="33"/>
                  </a:cubicBezTo>
                  <a:cubicBezTo>
                    <a:pt x="49" y="33"/>
                    <a:pt x="50" y="33"/>
                    <a:pt x="49" y="32"/>
                  </a:cubicBezTo>
                  <a:cubicBezTo>
                    <a:pt x="49" y="33"/>
                    <a:pt x="49" y="33"/>
                    <a:pt x="48" y="33"/>
                  </a:cubicBezTo>
                  <a:cubicBezTo>
                    <a:pt x="48" y="33"/>
                    <a:pt x="47" y="33"/>
                    <a:pt x="47" y="33"/>
                  </a:cubicBezTo>
                  <a:cubicBezTo>
                    <a:pt x="47" y="33"/>
                    <a:pt x="47" y="32"/>
                    <a:pt x="47" y="33"/>
                  </a:cubicBezTo>
                  <a:cubicBezTo>
                    <a:pt x="46" y="34"/>
                    <a:pt x="45" y="34"/>
                    <a:pt x="44" y="36"/>
                  </a:cubicBezTo>
                  <a:cubicBezTo>
                    <a:pt x="45" y="36"/>
                    <a:pt x="45" y="36"/>
                    <a:pt x="45" y="36"/>
                  </a:cubicBezTo>
                  <a:cubicBezTo>
                    <a:pt x="46" y="36"/>
                    <a:pt x="46" y="36"/>
                    <a:pt x="46" y="36"/>
                  </a:cubicBezTo>
                  <a:cubicBezTo>
                    <a:pt x="46" y="35"/>
                    <a:pt x="47" y="35"/>
                    <a:pt x="47" y="35"/>
                  </a:cubicBezTo>
                  <a:cubicBezTo>
                    <a:pt x="48" y="35"/>
                    <a:pt x="48" y="35"/>
                    <a:pt x="47" y="36"/>
                  </a:cubicBezTo>
                  <a:cubicBezTo>
                    <a:pt x="47" y="36"/>
                    <a:pt x="47" y="36"/>
                    <a:pt x="47" y="36"/>
                  </a:cubicBezTo>
                  <a:cubicBezTo>
                    <a:pt x="47" y="37"/>
                    <a:pt x="48" y="37"/>
                    <a:pt x="49" y="37"/>
                  </a:cubicBezTo>
                  <a:cubicBezTo>
                    <a:pt x="50" y="37"/>
                    <a:pt x="50" y="37"/>
                    <a:pt x="50" y="37"/>
                  </a:cubicBezTo>
                  <a:cubicBezTo>
                    <a:pt x="50" y="36"/>
                    <a:pt x="51" y="36"/>
                    <a:pt x="51" y="36"/>
                  </a:cubicBezTo>
                  <a:cubicBezTo>
                    <a:pt x="52" y="36"/>
                    <a:pt x="52" y="36"/>
                    <a:pt x="52" y="37"/>
                  </a:cubicBezTo>
                  <a:cubicBezTo>
                    <a:pt x="52" y="37"/>
                    <a:pt x="51" y="37"/>
                    <a:pt x="51" y="38"/>
                  </a:cubicBezTo>
                  <a:cubicBezTo>
                    <a:pt x="51" y="38"/>
                    <a:pt x="50" y="38"/>
                    <a:pt x="50" y="38"/>
                  </a:cubicBezTo>
                  <a:cubicBezTo>
                    <a:pt x="50" y="39"/>
                    <a:pt x="50" y="40"/>
                    <a:pt x="50" y="40"/>
                  </a:cubicBezTo>
                  <a:cubicBezTo>
                    <a:pt x="50" y="41"/>
                    <a:pt x="50" y="41"/>
                    <a:pt x="50" y="41"/>
                  </a:cubicBezTo>
                  <a:cubicBezTo>
                    <a:pt x="49" y="42"/>
                    <a:pt x="52" y="42"/>
                    <a:pt x="50" y="43"/>
                  </a:cubicBezTo>
                  <a:cubicBezTo>
                    <a:pt x="50" y="43"/>
                    <a:pt x="49" y="43"/>
                    <a:pt x="49" y="43"/>
                  </a:cubicBezTo>
                  <a:cubicBezTo>
                    <a:pt x="48" y="44"/>
                    <a:pt x="48" y="44"/>
                    <a:pt x="48" y="45"/>
                  </a:cubicBezTo>
                  <a:cubicBezTo>
                    <a:pt x="48" y="46"/>
                    <a:pt x="47" y="45"/>
                    <a:pt x="46" y="45"/>
                  </a:cubicBezTo>
                  <a:cubicBezTo>
                    <a:pt x="45" y="46"/>
                    <a:pt x="45" y="46"/>
                    <a:pt x="44" y="46"/>
                  </a:cubicBezTo>
                  <a:cubicBezTo>
                    <a:pt x="44" y="47"/>
                    <a:pt x="43" y="47"/>
                    <a:pt x="43" y="48"/>
                  </a:cubicBezTo>
                  <a:cubicBezTo>
                    <a:pt x="42" y="48"/>
                    <a:pt x="43" y="49"/>
                    <a:pt x="42" y="49"/>
                  </a:cubicBezTo>
                  <a:cubicBezTo>
                    <a:pt x="42" y="50"/>
                    <a:pt x="41" y="50"/>
                    <a:pt x="41" y="50"/>
                  </a:cubicBezTo>
                  <a:cubicBezTo>
                    <a:pt x="41" y="49"/>
                    <a:pt x="40" y="49"/>
                    <a:pt x="40" y="49"/>
                  </a:cubicBezTo>
                  <a:cubicBezTo>
                    <a:pt x="40" y="48"/>
                    <a:pt x="41" y="48"/>
                    <a:pt x="40" y="48"/>
                  </a:cubicBezTo>
                  <a:cubicBezTo>
                    <a:pt x="39" y="48"/>
                    <a:pt x="39" y="49"/>
                    <a:pt x="38" y="49"/>
                  </a:cubicBezTo>
                  <a:cubicBezTo>
                    <a:pt x="38" y="49"/>
                    <a:pt x="38" y="49"/>
                    <a:pt x="38" y="49"/>
                  </a:cubicBezTo>
                  <a:cubicBezTo>
                    <a:pt x="38" y="49"/>
                    <a:pt x="38" y="48"/>
                    <a:pt x="38" y="48"/>
                  </a:cubicBezTo>
                  <a:cubicBezTo>
                    <a:pt x="38" y="48"/>
                    <a:pt x="37" y="48"/>
                    <a:pt x="37" y="48"/>
                  </a:cubicBezTo>
                  <a:cubicBezTo>
                    <a:pt x="36" y="48"/>
                    <a:pt x="36" y="49"/>
                    <a:pt x="35" y="49"/>
                  </a:cubicBezTo>
                  <a:cubicBezTo>
                    <a:pt x="35" y="50"/>
                    <a:pt x="35" y="50"/>
                    <a:pt x="35" y="50"/>
                  </a:cubicBezTo>
                  <a:cubicBezTo>
                    <a:pt x="34" y="50"/>
                    <a:pt x="34" y="50"/>
                    <a:pt x="34" y="50"/>
                  </a:cubicBezTo>
                  <a:cubicBezTo>
                    <a:pt x="33" y="49"/>
                    <a:pt x="37" y="48"/>
                    <a:pt x="34" y="48"/>
                  </a:cubicBezTo>
                  <a:cubicBezTo>
                    <a:pt x="33" y="48"/>
                    <a:pt x="33" y="49"/>
                    <a:pt x="32" y="49"/>
                  </a:cubicBezTo>
                  <a:cubicBezTo>
                    <a:pt x="31" y="48"/>
                    <a:pt x="33" y="48"/>
                    <a:pt x="32" y="47"/>
                  </a:cubicBezTo>
                  <a:cubicBezTo>
                    <a:pt x="32" y="47"/>
                    <a:pt x="31" y="47"/>
                    <a:pt x="30" y="47"/>
                  </a:cubicBezTo>
                  <a:cubicBezTo>
                    <a:pt x="30" y="47"/>
                    <a:pt x="30" y="46"/>
                    <a:pt x="30" y="46"/>
                  </a:cubicBezTo>
                  <a:cubicBezTo>
                    <a:pt x="30" y="46"/>
                    <a:pt x="29" y="45"/>
                    <a:pt x="30" y="45"/>
                  </a:cubicBezTo>
                  <a:cubicBezTo>
                    <a:pt x="29" y="45"/>
                    <a:pt x="28" y="45"/>
                    <a:pt x="28" y="44"/>
                  </a:cubicBezTo>
                  <a:cubicBezTo>
                    <a:pt x="28" y="43"/>
                    <a:pt x="27" y="43"/>
                    <a:pt x="28" y="42"/>
                  </a:cubicBezTo>
                  <a:cubicBezTo>
                    <a:pt x="28" y="42"/>
                    <a:pt x="27" y="41"/>
                    <a:pt x="28" y="41"/>
                  </a:cubicBezTo>
                  <a:cubicBezTo>
                    <a:pt x="27" y="40"/>
                    <a:pt x="25" y="39"/>
                    <a:pt x="25" y="38"/>
                  </a:cubicBezTo>
                  <a:cubicBezTo>
                    <a:pt x="25" y="37"/>
                    <a:pt x="26" y="37"/>
                    <a:pt x="26" y="36"/>
                  </a:cubicBezTo>
                  <a:cubicBezTo>
                    <a:pt x="25" y="35"/>
                    <a:pt x="27" y="34"/>
                    <a:pt x="27" y="33"/>
                  </a:cubicBezTo>
                  <a:cubicBezTo>
                    <a:pt x="27" y="32"/>
                    <a:pt x="26" y="32"/>
                    <a:pt x="26" y="31"/>
                  </a:cubicBezTo>
                  <a:cubicBezTo>
                    <a:pt x="26" y="31"/>
                    <a:pt x="27" y="31"/>
                    <a:pt x="27" y="30"/>
                  </a:cubicBezTo>
                  <a:cubicBezTo>
                    <a:pt x="26" y="30"/>
                    <a:pt x="28" y="29"/>
                    <a:pt x="26" y="29"/>
                  </a:cubicBezTo>
                  <a:cubicBezTo>
                    <a:pt x="26" y="29"/>
                    <a:pt x="26" y="29"/>
                    <a:pt x="26" y="29"/>
                  </a:cubicBezTo>
                  <a:cubicBezTo>
                    <a:pt x="26" y="28"/>
                    <a:pt x="26" y="28"/>
                    <a:pt x="26" y="28"/>
                  </a:cubicBezTo>
                  <a:cubicBezTo>
                    <a:pt x="26" y="27"/>
                    <a:pt x="26" y="27"/>
                    <a:pt x="26" y="27"/>
                  </a:cubicBezTo>
                  <a:cubicBezTo>
                    <a:pt x="26" y="27"/>
                    <a:pt x="25" y="27"/>
                    <a:pt x="25" y="27"/>
                  </a:cubicBezTo>
                  <a:cubicBezTo>
                    <a:pt x="24" y="27"/>
                    <a:pt x="24" y="27"/>
                    <a:pt x="24" y="27"/>
                  </a:cubicBezTo>
                  <a:cubicBezTo>
                    <a:pt x="23" y="26"/>
                    <a:pt x="22" y="27"/>
                    <a:pt x="22" y="27"/>
                  </a:cubicBezTo>
                  <a:cubicBezTo>
                    <a:pt x="22" y="26"/>
                    <a:pt x="21" y="26"/>
                    <a:pt x="20" y="26"/>
                  </a:cubicBezTo>
                  <a:cubicBezTo>
                    <a:pt x="19" y="26"/>
                    <a:pt x="19" y="25"/>
                    <a:pt x="17" y="25"/>
                  </a:cubicBezTo>
                  <a:cubicBezTo>
                    <a:pt x="17" y="25"/>
                    <a:pt x="17" y="25"/>
                    <a:pt x="17" y="25"/>
                  </a:cubicBezTo>
                  <a:cubicBezTo>
                    <a:pt x="16" y="24"/>
                    <a:pt x="14" y="25"/>
                    <a:pt x="14" y="24"/>
                  </a:cubicBezTo>
                  <a:cubicBezTo>
                    <a:pt x="13" y="24"/>
                    <a:pt x="13" y="24"/>
                    <a:pt x="13" y="23"/>
                  </a:cubicBezTo>
                  <a:cubicBezTo>
                    <a:pt x="12" y="23"/>
                    <a:pt x="11" y="24"/>
                    <a:pt x="11" y="24"/>
                  </a:cubicBezTo>
                  <a:cubicBezTo>
                    <a:pt x="10" y="24"/>
                    <a:pt x="10" y="24"/>
                    <a:pt x="10" y="23"/>
                  </a:cubicBezTo>
                  <a:cubicBezTo>
                    <a:pt x="10" y="23"/>
                    <a:pt x="12" y="23"/>
                    <a:pt x="11" y="22"/>
                  </a:cubicBezTo>
                  <a:cubicBezTo>
                    <a:pt x="10" y="22"/>
                    <a:pt x="9" y="22"/>
                    <a:pt x="8" y="22"/>
                  </a:cubicBezTo>
                  <a:cubicBezTo>
                    <a:pt x="6" y="22"/>
                    <a:pt x="4" y="22"/>
                    <a:pt x="3" y="21"/>
                  </a:cubicBezTo>
                  <a:cubicBezTo>
                    <a:pt x="3" y="20"/>
                    <a:pt x="3" y="20"/>
                    <a:pt x="2" y="20"/>
                  </a:cubicBezTo>
                  <a:cubicBezTo>
                    <a:pt x="1" y="20"/>
                    <a:pt x="1" y="18"/>
                    <a:pt x="1" y="17"/>
                  </a:cubicBezTo>
                  <a:cubicBezTo>
                    <a:pt x="0" y="16"/>
                    <a:pt x="3" y="15"/>
                    <a:pt x="2" y="14"/>
                  </a:cubicBezTo>
                  <a:cubicBezTo>
                    <a:pt x="3" y="13"/>
                    <a:pt x="5" y="13"/>
                    <a:pt x="6" y="12"/>
                  </a:cubicBezTo>
                  <a:cubicBezTo>
                    <a:pt x="6" y="12"/>
                    <a:pt x="6" y="11"/>
                    <a:pt x="7" y="11"/>
                  </a:cubicBezTo>
                  <a:cubicBezTo>
                    <a:pt x="6" y="11"/>
                    <a:pt x="7" y="11"/>
                    <a:pt x="6" y="11"/>
                  </a:cubicBezTo>
                  <a:cubicBezTo>
                    <a:pt x="6" y="11"/>
                    <a:pt x="5" y="11"/>
                    <a:pt x="5" y="11"/>
                  </a:cubicBezTo>
                  <a:cubicBezTo>
                    <a:pt x="5" y="11"/>
                    <a:pt x="6" y="10"/>
                    <a:pt x="5" y="10"/>
                  </a:cubicBezTo>
                  <a:cubicBezTo>
                    <a:pt x="5" y="10"/>
                    <a:pt x="4" y="10"/>
                    <a:pt x="4" y="10"/>
                  </a:cubicBezTo>
                  <a:cubicBezTo>
                    <a:pt x="4" y="10"/>
                    <a:pt x="3" y="10"/>
                    <a:pt x="4" y="10"/>
                  </a:cubicBezTo>
                  <a:cubicBezTo>
                    <a:pt x="4" y="9"/>
                    <a:pt x="5" y="9"/>
                    <a:pt x="4" y="9"/>
                  </a:cubicBezTo>
                  <a:cubicBezTo>
                    <a:pt x="4" y="8"/>
                    <a:pt x="3" y="9"/>
                    <a:pt x="3" y="8"/>
                  </a:cubicBezTo>
                  <a:cubicBezTo>
                    <a:pt x="3" y="8"/>
                    <a:pt x="4" y="8"/>
                    <a:pt x="4" y="7"/>
                  </a:cubicBezTo>
                  <a:cubicBezTo>
                    <a:pt x="4" y="7"/>
                    <a:pt x="3" y="7"/>
                    <a:pt x="3" y="6"/>
                  </a:cubicBezTo>
                  <a:cubicBezTo>
                    <a:pt x="4" y="6"/>
                    <a:pt x="5" y="5"/>
                    <a:pt x="5" y="4"/>
                  </a:cubicBezTo>
                  <a:cubicBezTo>
                    <a:pt x="5" y="4"/>
                    <a:pt x="6" y="4"/>
                    <a:pt x="6" y="3"/>
                  </a:cubicBezTo>
                  <a:cubicBezTo>
                    <a:pt x="7" y="2"/>
                    <a:pt x="8" y="2"/>
                    <a:pt x="9" y="2"/>
                  </a:cubicBezTo>
                  <a:cubicBezTo>
                    <a:pt x="9" y="1"/>
                    <a:pt x="10" y="2"/>
                    <a:pt x="11" y="1"/>
                  </a:cubicBezTo>
                  <a:cubicBezTo>
                    <a:pt x="12" y="0"/>
                    <a:pt x="13" y="0"/>
                    <a:pt x="14" y="1"/>
                  </a:cubicBezTo>
                  <a:cubicBezTo>
                    <a:pt x="15" y="1"/>
                    <a:pt x="15" y="0"/>
                    <a:pt x="16" y="0"/>
                  </a:cubicBezTo>
                  <a:cubicBezTo>
                    <a:pt x="16" y="0"/>
                    <a:pt x="16" y="1"/>
                    <a:pt x="17" y="1"/>
                  </a:cubicBezTo>
                  <a:cubicBezTo>
                    <a:pt x="17" y="1"/>
                    <a:pt x="19" y="1"/>
                    <a:pt x="19" y="2"/>
                  </a:cubicBezTo>
                  <a:cubicBezTo>
                    <a:pt x="19" y="2"/>
                    <a:pt x="19" y="3"/>
                    <a:pt x="20" y="3"/>
                  </a:cubicBezTo>
                  <a:cubicBezTo>
                    <a:pt x="20" y="4"/>
                    <a:pt x="20" y="5"/>
                    <a:pt x="20" y="6"/>
                  </a:cubicBezTo>
                  <a:cubicBezTo>
                    <a:pt x="20" y="6"/>
                    <a:pt x="19" y="7"/>
                    <a:pt x="19" y="7"/>
                  </a:cubicBezTo>
                  <a:cubicBezTo>
                    <a:pt x="19" y="8"/>
                    <a:pt x="18" y="8"/>
                    <a:pt x="18" y="9"/>
                  </a:cubicBezTo>
                  <a:cubicBezTo>
                    <a:pt x="17" y="9"/>
                    <a:pt x="16" y="9"/>
                    <a:pt x="16" y="10"/>
                  </a:cubicBezTo>
                  <a:cubicBezTo>
                    <a:pt x="16" y="10"/>
                    <a:pt x="15" y="10"/>
                    <a:pt x="15" y="10"/>
                  </a:cubicBezTo>
                  <a:cubicBezTo>
                    <a:pt x="17" y="11"/>
                    <a:pt x="18" y="12"/>
                    <a:pt x="19" y="13"/>
                  </a:cubicBezTo>
                  <a:cubicBezTo>
                    <a:pt x="19" y="14"/>
                    <a:pt x="20" y="14"/>
                    <a:pt x="20" y="14"/>
                  </a:cubicBezTo>
                  <a:cubicBezTo>
                    <a:pt x="21" y="14"/>
                    <a:pt x="21" y="14"/>
                    <a:pt x="21" y="13"/>
                  </a:cubicBezTo>
                  <a:cubicBezTo>
                    <a:pt x="21" y="13"/>
                    <a:pt x="20" y="13"/>
                    <a:pt x="20" y="12"/>
                  </a:cubicBezTo>
                  <a:cubicBezTo>
                    <a:pt x="21" y="12"/>
                    <a:pt x="20" y="12"/>
                    <a:pt x="20" y="11"/>
                  </a:cubicBezTo>
                  <a:cubicBezTo>
                    <a:pt x="20" y="11"/>
                    <a:pt x="21" y="11"/>
                    <a:pt x="21" y="11"/>
                  </a:cubicBezTo>
                  <a:cubicBezTo>
                    <a:pt x="22" y="9"/>
                    <a:pt x="24" y="9"/>
                    <a:pt x="25" y="8"/>
                  </a:cubicBezTo>
                  <a:cubicBezTo>
                    <a:pt x="25" y="8"/>
                    <a:pt x="26" y="8"/>
                    <a:pt x="26" y="8"/>
                  </a:cubicBezTo>
                  <a:cubicBezTo>
                    <a:pt x="26" y="7"/>
                    <a:pt x="26" y="7"/>
                    <a:pt x="26" y="6"/>
                  </a:cubicBezTo>
                  <a:cubicBezTo>
                    <a:pt x="26" y="6"/>
                    <a:pt x="26" y="5"/>
                    <a:pt x="26" y="5"/>
                  </a:cubicBezTo>
                  <a:cubicBezTo>
                    <a:pt x="25" y="4"/>
                    <a:pt x="25" y="4"/>
                    <a:pt x="25" y="3"/>
                  </a:cubicBezTo>
                  <a:cubicBezTo>
                    <a:pt x="25" y="3"/>
                    <a:pt x="25" y="3"/>
                    <a:pt x="26" y="3"/>
                  </a:cubicBezTo>
                  <a:cubicBezTo>
                    <a:pt x="27" y="3"/>
                    <a:pt x="26" y="5"/>
                    <a:pt x="27" y="5"/>
                  </a:cubicBezTo>
                  <a:cubicBezTo>
                    <a:pt x="27" y="6"/>
                    <a:pt x="27" y="7"/>
                    <a:pt x="28" y="8"/>
                  </a:cubicBezTo>
                  <a:cubicBezTo>
                    <a:pt x="29" y="7"/>
                    <a:pt x="30" y="8"/>
                    <a:pt x="30" y="8"/>
                  </a:cubicBezTo>
                  <a:cubicBezTo>
                    <a:pt x="32" y="8"/>
                    <a:pt x="32" y="9"/>
                    <a:pt x="32" y="9"/>
                  </a:cubicBezTo>
                  <a:cubicBezTo>
                    <a:pt x="32" y="10"/>
                    <a:pt x="33" y="11"/>
                    <a:pt x="32" y="12"/>
                  </a:cubicBezTo>
                  <a:cubicBezTo>
                    <a:pt x="32" y="12"/>
                    <a:pt x="32" y="12"/>
                    <a:pt x="32" y="12"/>
                  </a:cubicBezTo>
                  <a:cubicBezTo>
                    <a:pt x="33" y="12"/>
                    <a:pt x="32" y="13"/>
                    <a:pt x="34" y="13"/>
                  </a:cubicBezTo>
                  <a:cubicBezTo>
                    <a:pt x="34" y="12"/>
                    <a:pt x="34" y="12"/>
                    <a:pt x="35" y="11"/>
                  </a:cubicBezTo>
                  <a:cubicBezTo>
                    <a:pt x="35" y="11"/>
                    <a:pt x="34" y="11"/>
                    <a:pt x="35" y="10"/>
                  </a:cubicBezTo>
                  <a:cubicBezTo>
                    <a:pt x="35" y="10"/>
                    <a:pt x="36" y="10"/>
                    <a:pt x="36" y="10"/>
                  </a:cubicBezTo>
                  <a:cubicBezTo>
                    <a:pt x="37" y="10"/>
                    <a:pt x="38" y="10"/>
                    <a:pt x="38" y="10"/>
                  </a:cubicBezTo>
                  <a:cubicBezTo>
                    <a:pt x="39" y="10"/>
                    <a:pt x="40" y="10"/>
                    <a:pt x="41" y="11"/>
                  </a:cubicBezTo>
                  <a:cubicBezTo>
                    <a:pt x="41" y="11"/>
                    <a:pt x="41" y="12"/>
                    <a:pt x="42" y="11"/>
                  </a:cubicBezTo>
                  <a:cubicBezTo>
                    <a:pt x="42" y="11"/>
                    <a:pt x="42" y="12"/>
                    <a:pt x="43" y="11"/>
                  </a:cubicBezTo>
                  <a:cubicBezTo>
                    <a:pt x="43" y="11"/>
                    <a:pt x="43" y="11"/>
                    <a:pt x="42" y="11"/>
                  </a:cubicBezTo>
                  <a:cubicBezTo>
                    <a:pt x="42" y="11"/>
                    <a:pt x="43" y="11"/>
                    <a:pt x="43" y="11"/>
                  </a:cubicBezTo>
                  <a:cubicBezTo>
                    <a:pt x="43" y="11"/>
                    <a:pt x="43" y="11"/>
                    <a:pt x="43" y="11"/>
                  </a:cubicBezTo>
                  <a:cubicBezTo>
                    <a:pt x="43" y="12"/>
                    <a:pt x="43" y="12"/>
                    <a:pt x="43" y="12"/>
                  </a:cubicBezTo>
                  <a:cubicBezTo>
                    <a:pt x="43" y="12"/>
                    <a:pt x="43" y="12"/>
                    <a:pt x="44" y="12"/>
                  </a:cubicBezTo>
                  <a:cubicBezTo>
                    <a:pt x="44" y="13"/>
                    <a:pt x="45" y="13"/>
                    <a:pt x="45" y="14"/>
                  </a:cubicBezTo>
                  <a:cubicBezTo>
                    <a:pt x="45" y="14"/>
                    <a:pt x="44" y="15"/>
                    <a:pt x="44" y="15"/>
                  </a:cubicBezTo>
                  <a:cubicBezTo>
                    <a:pt x="43" y="16"/>
                    <a:pt x="42" y="16"/>
                    <a:pt x="40" y="17"/>
                  </a:cubicBezTo>
                  <a:cubicBezTo>
                    <a:pt x="40" y="17"/>
                    <a:pt x="40" y="17"/>
                    <a:pt x="40" y="18"/>
                  </a:cubicBezTo>
                  <a:cubicBezTo>
                    <a:pt x="39" y="18"/>
                    <a:pt x="37" y="19"/>
                    <a:pt x="37" y="18"/>
                  </a:cubicBezTo>
                  <a:cubicBezTo>
                    <a:pt x="36" y="18"/>
                    <a:pt x="36" y="17"/>
                    <a:pt x="37" y="16"/>
                  </a:cubicBezTo>
                  <a:cubicBezTo>
                    <a:pt x="36" y="16"/>
                    <a:pt x="35" y="16"/>
                    <a:pt x="35" y="15"/>
                  </a:cubicBezTo>
                  <a:cubicBezTo>
                    <a:pt x="34" y="15"/>
                    <a:pt x="33" y="16"/>
                    <a:pt x="33" y="15"/>
                  </a:cubicBezTo>
                  <a:cubicBezTo>
                    <a:pt x="33" y="15"/>
                    <a:pt x="33" y="14"/>
                    <a:pt x="33" y="14"/>
                  </a:cubicBezTo>
                  <a:cubicBezTo>
                    <a:pt x="32" y="14"/>
                    <a:pt x="32" y="14"/>
                    <a:pt x="31" y="13"/>
                  </a:cubicBezTo>
                  <a:cubicBezTo>
                    <a:pt x="30" y="14"/>
                    <a:pt x="30" y="14"/>
                    <a:pt x="29" y="14"/>
                  </a:cubicBezTo>
                  <a:cubicBezTo>
                    <a:pt x="28" y="14"/>
                    <a:pt x="27" y="15"/>
                    <a:pt x="26" y="16"/>
                  </a:cubicBezTo>
                  <a:cubicBezTo>
                    <a:pt x="26" y="17"/>
                    <a:pt x="26" y="17"/>
                    <a:pt x="25" y="18"/>
                  </a:cubicBezTo>
                  <a:cubicBezTo>
                    <a:pt x="25" y="19"/>
                    <a:pt x="25" y="19"/>
                    <a:pt x="24" y="20"/>
                  </a:cubicBezTo>
                  <a:cubicBezTo>
                    <a:pt x="24" y="20"/>
                    <a:pt x="24" y="20"/>
                    <a:pt x="24" y="20"/>
                  </a:cubicBezTo>
                  <a:cubicBezTo>
                    <a:pt x="24" y="19"/>
                    <a:pt x="25" y="18"/>
                    <a:pt x="25" y="16"/>
                  </a:cubicBezTo>
                  <a:cubicBezTo>
                    <a:pt x="25" y="16"/>
                    <a:pt x="23" y="16"/>
                    <a:pt x="24" y="15"/>
                  </a:cubicBezTo>
                  <a:cubicBezTo>
                    <a:pt x="24" y="15"/>
                    <a:pt x="23" y="15"/>
                    <a:pt x="22" y="15"/>
                  </a:cubicBezTo>
                  <a:cubicBezTo>
                    <a:pt x="22" y="16"/>
                    <a:pt x="22" y="16"/>
                    <a:pt x="22" y="16"/>
                  </a:cubicBezTo>
                  <a:cubicBezTo>
                    <a:pt x="21" y="15"/>
                    <a:pt x="23" y="15"/>
                    <a:pt x="22" y="14"/>
                  </a:cubicBezTo>
                  <a:cubicBezTo>
                    <a:pt x="22" y="14"/>
                    <a:pt x="22" y="14"/>
                    <a:pt x="21" y="14"/>
                  </a:cubicBezTo>
                  <a:cubicBezTo>
                    <a:pt x="20" y="14"/>
                    <a:pt x="19" y="15"/>
                    <a:pt x="19" y="15"/>
                  </a:cubicBezTo>
                  <a:cubicBezTo>
                    <a:pt x="20" y="16"/>
                    <a:pt x="19" y="17"/>
                    <a:pt x="19" y="17"/>
                  </a:cubicBezTo>
                  <a:cubicBezTo>
                    <a:pt x="18" y="18"/>
                    <a:pt x="19" y="18"/>
                    <a:pt x="20" y="18"/>
                  </a:cubicBezTo>
                  <a:cubicBezTo>
                    <a:pt x="21" y="18"/>
                    <a:pt x="21" y="18"/>
                    <a:pt x="22" y="19"/>
                  </a:cubicBezTo>
                  <a:cubicBezTo>
                    <a:pt x="22" y="20"/>
                    <a:pt x="22" y="20"/>
                    <a:pt x="22" y="20"/>
                  </a:cubicBezTo>
                  <a:cubicBezTo>
                    <a:pt x="22" y="20"/>
                    <a:pt x="23" y="21"/>
                    <a:pt x="24" y="20"/>
                  </a:cubicBezTo>
                  <a:cubicBezTo>
                    <a:pt x="24" y="21"/>
                    <a:pt x="25" y="21"/>
                    <a:pt x="25" y="21"/>
                  </a:cubicBezTo>
                  <a:cubicBezTo>
                    <a:pt x="26" y="22"/>
                    <a:pt x="26" y="22"/>
                    <a:pt x="26" y="23"/>
                  </a:cubicBezTo>
                  <a:cubicBezTo>
                    <a:pt x="28" y="23"/>
                    <a:pt x="28" y="24"/>
                    <a:pt x="28" y="25"/>
                  </a:cubicBezTo>
                  <a:cubicBezTo>
                    <a:pt x="28" y="25"/>
                    <a:pt x="28" y="25"/>
                    <a:pt x="28" y="25"/>
                  </a:cubicBezTo>
                  <a:cubicBezTo>
                    <a:pt x="29" y="25"/>
                    <a:pt x="30" y="24"/>
                    <a:pt x="31" y="24"/>
                  </a:cubicBezTo>
                  <a:cubicBezTo>
                    <a:pt x="31" y="24"/>
                    <a:pt x="31" y="23"/>
                    <a:pt x="32" y="23"/>
                  </a:cubicBezTo>
                  <a:cubicBezTo>
                    <a:pt x="32" y="23"/>
                    <a:pt x="33" y="23"/>
                    <a:pt x="33" y="23"/>
                  </a:cubicBezTo>
                  <a:cubicBezTo>
                    <a:pt x="33" y="22"/>
                    <a:pt x="35" y="22"/>
                    <a:pt x="35" y="21"/>
                  </a:cubicBezTo>
                  <a:cubicBezTo>
                    <a:pt x="36" y="21"/>
                    <a:pt x="36" y="21"/>
                    <a:pt x="36" y="21"/>
                  </a:cubicBezTo>
                  <a:cubicBezTo>
                    <a:pt x="37" y="20"/>
                    <a:pt x="39" y="20"/>
                    <a:pt x="40" y="19"/>
                  </a:cubicBezTo>
                  <a:cubicBezTo>
                    <a:pt x="41" y="19"/>
                    <a:pt x="42" y="19"/>
                    <a:pt x="42" y="20"/>
                  </a:cubicBezTo>
                  <a:cubicBezTo>
                    <a:pt x="43" y="20"/>
                    <a:pt x="44" y="20"/>
                    <a:pt x="45" y="20"/>
                  </a:cubicBezTo>
                  <a:cubicBezTo>
                    <a:pt x="45" y="21"/>
                    <a:pt x="46" y="21"/>
                    <a:pt x="46" y="21"/>
                  </a:cubicBezTo>
                  <a:cubicBezTo>
                    <a:pt x="47" y="22"/>
                    <a:pt x="47" y="20"/>
                    <a:pt x="48" y="21"/>
                  </a:cubicBezTo>
                  <a:cubicBezTo>
                    <a:pt x="47" y="22"/>
                    <a:pt x="47" y="22"/>
                    <a:pt x="48" y="22"/>
                  </a:cubicBezTo>
                  <a:cubicBezTo>
                    <a:pt x="48" y="22"/>
                    <a:pt x="48" y="22"/>
                    <a:pt x="49" y="22"/>
                  </a:cubicBezTo>
                  <a:cubicBezTo>
                    <a:pt x="49" y="23"/>
                    <a:pt x="48" y="23"/>
                    <a:pt x="49" y="23"/>
                  </a:cubicBezTo>
                  <a:cubicBezTo>
                    <a:pt x="50" y="23"/>
                    <a:pt x="50" y="23"/>
                    <a:pt x="50" y="23"/>
                  </a:cubicBezTo>
                  <a:cubicBezTo>
                    <a:pt x="50" y="24"/>
                    <a:pt x="49" y="24"/>
                    <a:pt x="49" y="24"/>
                  </a:cubicBezTo>
                  <a:cubicBezTo>
                    <a:pt x="49" y="25"/>
                    <a:pt x="50" y="25"/>
                    <a:pt x="50" y="26"/>
                  </a:cubicBezTo>
                  <a:cubicBezTo>
                    <a:pt x="49" y="26"/>
                    <a:pt x="50" y="27"/>
                    <a:pt x="49" y="27"/>
                  </a:cubicBezTo>
                  <a:cubicBezTo>
                    <a:pt x="49" y="28"/>
                    <a:pt x="50" y="28"/>
                    <a:pt x="49" y="28"/>
                  </a:cubicBezTo>
                  <a:cubicBezTo>
                    <a:pt x="48" y="29"/>
                    <a:pt x="50" y="30"/>
                    <a:pt x="48" y="30"/>
                  </a:cubicBezTo>
                  <a:cubicBezTo>
                    <a:pt x="48" y="30"/>
                    <a:pt x="48" y="30"/>
                    <a:pt x="48" y="30"/>
                  </a:cubicBezTo>
                  <a:cubicBezTo>
                    <a:pt x="48" y="31"/>
                    <a:pt x="49" y="30"/>
                    <a:pt x="49" y="30"/>
                  </a:cubicBezTo>
                  <a:cubicBezTo>
                    <a:pt x="49" y="30"/>
                    <a:pt x="50" y="29"/>
                    <a:pt x="51" y="29"/>
                  </a:cubicBezTo>
                  <a:cubicBezTo>
                    <a:pt x="52" y="29"/>
                    <a:pt x="52" y="29"/>
                    <a:pt x="53" y="30"/>
                  </a:cubicBezTo>
                  <a:cubicBezTo>
                    <a:pt x="53" y="29"/>
                    <a:pt x="53" y="29"/>
                    <a:pt x="54" y="28"/>
                  </a:cubicBezTo>
                  <a:cubicBezTo>
                    <a:pt x="54" y="28"/>
                    <a:pt x="55" y="28"/>
                    <a:pt x="56" y="28"/>
                  </a:cubicBezTo>
                  <a:cubicBezTo>
                    <a:pt x="56" y="27"/>
                    <a:pt x="56" y="27"/>
                    <a:pt x="56" y="26"/>
                  </a:cubicBezTo>
                  <a:cubicBezTo>
                    <a:pt x="57" y="26"/>
                    <a:pt x="58" y="25"/>
                    <a:pt x="59" y="25"/>
                  </a:cubicBezTo>
                  <a:cubicBezTo>
                    <a:pt x="60" y="25"/>
                    <a:pt x="60" y="26"/>
                    <a:pt x="60" y="26"/>
                  </a:cubicBezTo>
                  <a:cubicBezTo>
                    <a:pt x="61" y="26"/>
                    <a:pt x="60" y="27"/>
                    <a:pt x="60" y="28"/>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13" name="Freeform 530"/>
            <p:cNvSpPr>
              <a:spLocks noChangeArrowheads="1"/>
            </p:cNvSpPr>
            <p:nvPr/>
          </p:nvSpPr>
          <p:spPr bwMode="auto">
            <a:xfrm>
              <a:off x="795338" y="309562"/>
              <a:ext cx="23813" cy="19050"/>
            </a:xfrm>
            <a:custGeom>
              <a:avLst/>
              <a:gdLst>
                <a:gd name="T0" fmla="*/ 19844 w 6"/>
                <a:gd name="T1" fmla="*/ 15240 h 5"/>
                <a:gd name="T2" fmla="*/ 7938 w 6"/>
                <a:gd name="T3" fmla="*/ 19050 h 5"/>
                <a:gd name="T4" fmla="*/ 3969 w 6"/>
                <a:gd name="T5" fmla="*/ 19050 h 5"/>
                <a:gd name="T6" fmla="*/ 3969 w 6"/>
                <a:gd name="T7" fmla="*/ 7620 h 5"/>
                <a:gd name="T8" fmla="*/ 15875 w 6"/>
                <a:gd name="T9" fmla="*/ 3810 h 5"/>
                <a:gd name="T10" fmla="*/ 23813 w 6"/>
                <a:gd name="T11" fmla="*/ 7620 h 5"/>
                <a:gd name="T12" fmla="*/ 19844 w 6"/>
                <a:gd name="T13" fmla="*/ 15240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5" y="4"/>
                  </a:moveTo>
                  <a:cubicBezTo>
                    <a:pt x="5" y="5"/>
                    <a:pt x="3" y="5"/>
                    <a:pt x="2" y="5"/>
                  </a:cubicBezTo>
                  <a:cubicBezTo>
                    <a:pt x="1" y="5"/>
                    <a:pt x="1" y="5"/>
                    <a:pt x="1" y="5"/>
                  </a:cubicBezTo>
                  <a:cubicBezTo>
                    <a:pt x="0" y="4"/>
                    <a:pt x="0" y="3"/>
                    <a:pt x="1" y="2"/>
                  </a:cubicBezTo>
                  <a:cubicBezTo>
                    <a:pt x="2" y="1"/>
                    <a:pt x="3" y="0"/>
                    <a:pt x="4" y="1"/>
                  </a:cubicBezTo>
                  <a:cubicBezTo>
                    <a:pt x="5" y="1"/>
                    <a:pt x="5" y="1"/>
                    <a:pt x="6" y="2"/>
                  </a:cubicBezTo>
                  <a:cubicBezTo>
                    <a:pt x="6" y="2"/>
                    <a:pt x="6" y="3"/>
                    <a:pt x="5" y="4"/>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14" name="Freeform 531"/>
            <p:cNvSpPr>
              <a:spLocks noChangeArrowheads="1"/>
            </p:cNvSpPr>
            <p:nvPr/>
          </p:nvSpPr>
          <p:spPr bwMode="auto">
            <a:xfrm>
              <a:off x="758825" y="282575"/>
              <a:ext cx="49213" cy="38100"/>
            </a:xfrm>
            <a:custGeom>
              <a:avLst/>
              <a:gdLst>
                <a:gd name="T0" fmla="*/ 45427 w 13"/>
                <a:gd name="T1" fmla="*/ 26670 h 10"/>
                <a:gd name="T2" fmla="*/ 45427 w 13"/>
                <a:gd name="T3" fmla="*/ 26670 h 10"/>
                <a:gd name="T4" fmla="*/ 30285 w 13"/>
                <a:gd name="T5" fmla="*/ 34290 h 10"/>
                <a:gd name="T6" fmla="*/ 30285 w 13"/>
                <a:gd name="T7" fmla="*/ 38100 h 10"/>
                <a:gd name="T8" fmla="*/ 26499 w 13"/>
                <a:gd name="T9" fmla="*/ 34290 h 10"/>
                <a:gd name="T10" fmla="*/ 15142 w 13"/>
                <a:gd name="T11" fmla="*/ 38100 h 10"/>
                <a:gd name="T12" fmla="*/ 11357 w 13"/>
                <a:gd name="T13" fmla="*/ 38100 h 10"/>
                <a:gd name="T14" fmla="*/ 7571 w 13"/>
                <a:gd name="T15" fmla="*/ 34290 h 10"/>
                <a:gd name="T16" fmla="*/ 3786 w 13"/>
                <a:gd name="T17" fmla="*/ 26670 h 10"/>
                <a:gd name="T18" fmla="*/ 7571 w 13"/>
                <a:gd name="T19" fmla="*/ 11430 h 10"/>
                <a:gd name="T20" fmla="*/ 22714 w 13"/>
                <a:gd name="T21" fmla="*/ 3810 h 10"/>
                <a:gd name="T22" fmla="*/ 37856 w 13"/>
                <a:gd name="T23" fmla="*/ 3810 h 10"/>
                <a:gd name="T24" fmla="*/ 41642 w 13"/>
                <a:gd name="T25" fmla="*/ 7620 h 10"/>
                <a:gd name="T26" fmla="*/ 49213 w 13"/>
                <a:gd name="T27" fmla="*/ 15240 h 10"/>
                <a:gd name="T28" fmla="*/ 45427 w 13"/>
                <a:gd name="T29" fmla="*/ 2667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10"/>
                <a:gd name="T47" fmla="*/ 13 w 13"/>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10">
                  <a:moveTo>
                    <a:pt x="12" y="7"/>
                  </a:moveTo>
                  <a:cubicBezTo>
                    <a:pt x="12" y="7"/>
                    <a:pt x="12" y="7"/>
                    <a:pt x="12" y="7"/>
                  </a:cubicBezTo>
                  <a:cubicBezTo>
                    <a:pt x="10" y="8"/>
                    <a:pt x="9" y="8"/>
                    <a:pt x="8" y="9"/>
                  </a:cubicBezTo>
                  <a:cubicBezTo>
                    <a:pt x="8" y="9"/>
                    <a:pt x="8" y="9"/>
                    <a:pt x="8" y="10"/>
                  </a:cubicBezTo>
                  <a:cubicBezTo>
                    <a:pt x="7" y="10"/>
                    <a:pt x="7" y="9"/>
                    <a:pt x="7" y="9"/>
                  </a:cubicBezTo>
                  <a:cubicBezTo>
                    <a:pt x="6" y="9"/>
                    <a:pt x="5" y="9"/>
                    <a:pt x="4" y="10"/>
                  </a:cubicBezTo>
                  <a:cubicBezTo>
                    <a:pt x="4" y="10"/>
                    <a:pt x="3" y="10"/>
                    <a:pt x="3" y="10"/>
                  </a:cubicBezTo>
                  <a:cubicBezTo>
                    <a:pt x="3" y="9"/>
                    <a:pt x="2" y="9"/>
                    <a:pt x="2" y="9"/>
                  </a:cubicBezTo>
                  <a:cubicBezTo>
                    <a:pt x="1" y="8"/>
                    <a:pt x="1" y="8"/>
                    <a:pt x="1" y="7"/>
                  </a:cubicBezTo>
                  <a:cubicBezTo>
                    <a:pt x="0" y="6"/>
                    <a:pt x="1" y="4"/>
                    <a:pt x="2" y="3"/>
                  </a:cubicBezTo>
                  <a:cubicBezTo>
                    <a:pt x="3" y="2"/>
                    <a:pt x="4" y="1"/>
                    <a:pt x="6" y="1"/>
                  </a:cubicBezTo>
                  <a:cubicBezTo>
                    <a:pt x="7" y="0"/>
                    <a:pt x="9" y="1"/>
                    <a:pt x="10" y="1"/>
                  </a:cubicBezTo>
                  <a:cubicBezTo>
                    <a:pt x="11" y="1"/>
                    <a:pt x="11" y="2"/>
                    <a:pt x="11" y="2"/>
                  </a:cubicBezTo>
                  <a:cubicBezTo>
                    <a:pt x="12" y="3"/>
                    <a:pt x="12" y="4"/>
                    <a:pt x="13" y="4"/>
                  </a:cubicBezTo>
                  <a:cubicBezTo>
                    <a:pt x="12" y="5"/>
                    <a:pt x="13" y="6"/>
                    <a:pt x="12" y="7"/>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15" name="Freeform 532"/>
            <p:cNvSpPr>
              <a:spLocks noChangeArrowheads="1"/>
            </p:cNvSpPr>
            <p:nvPr/>
          </p:nvSpPr>
          <p:spPr bwMode="auto">
            <a:xfrm>
              <a:off x="674688" y="109537"/>
              <a:ext cx="15875" cy="1"/>
            </a:xfrm>
            <a:custGeom>
              <a:avLst/>
              <a:gdLst>
                <a:gd name="T0" fmla="*/ 15875 w 4"/>
                <a:gd name="T1" fmla="*/ 0 h 1"/>
                <a:gd name="T2" fmla="*/ 3969 w 4"/>
                <a:gd name="T3" fmla="*/ 0 h 1"/>
                <a:gd name="T4" fmla="*/ 3969 w 4"/>
                <a:gd name="T5" fmla="*/ 0 h 1"/>
                <a:gd name="T6" fmla="*/ 15875 w 4"/>
                <a:gd name="T7" fmla="*/ 0 h 1"/>
                <a:gd name="T8" fmla="*/ 15875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0"/>
                  </a:moveTo>
                  <a:cubicBezTo>
                    <a:pt x="3" y="0"/>
                    <a:pt x="2" y="0"/>
                    <a:pt x="1" y="0"/>
                  </a:cubicBezTo>
                  <a:cubicBezTo>
                    <a:pt x="0" y="0"/>
                    <a:pt x="1" y="0"/>
                    <a:pt x="1" y="0"/>
                  </a:cubicBezTo>
                  <a:cubicBezTo>
                    <a:pt x="2" y="0"/>
                    <a:pt x="3" y="0"/>
                    <a:pt x="4" y="0"/>
                  </a:cubicBezTo>
                  <a:cubicBezTo>
                    <a:pt x="4" y="0"/>
                    <a:pt x="4" y="0"/>
                    <a:pt x="4" y="0"/>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16" name="Freeform 533"/>
            <p:cNvSpPr>
              <a:spLocks noChangeArrowheads="1"/>
            </p:cNvSpPr>
            <p:nvPr/>
          </p:nvSpPr>
          <p:spPr bwMode="auto">
            <a:xfrm>
              <a:off x="712788" y="268287"/>
              <a:ext cx="26988" cy="14288"/>
            </a:xfrm>
            <a:custGeom>
              <a:avLst/>
              <a:gdLst>
                <a:gd name="T0" fmla="*/ 26988 w 7"/>
                <a:gd name="T1" fmla="*/ 3572 h 4"/>
                <a:gd name="T2" fmla="*/ 19277 w 7"/>
                <a:gd name="T3" fmla="*/ 7144 h 4"/>
                <a:gd name="T4" fmla="*/ 7711 w 7"/>
                <a:gd name="T5" fmla="*/ 10716 h 4"/>
                <a:gd name="T6" fmla="*/ 3855 w 7"/>
                <a:gd name="T7" fmla="*/ 14288 h 4"/>
                <a:gd name="T8" fmla="*/ 0 w 7"/>
                <a:gd name="T9" fmla="*/ 14288 h 4"/>
                <a:gd name="T10" fmla="*/ 7711 w 7"/>
                <a:gd name="T11" fmla="*/ 10716 h 4"/>
                <a:gd name="T12" fmla="*/ 26988 w 7"/>
                <a:gd name="T13" fmla="*/ 0 h 4"/>
                <a:gd name="T14" fmla="*/ 26988 w 7"/>
                <a:gd name="T15" fmla="*/ 3572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7" y="1"/>
                  </a:moveTo>
                  <a:cubicBezTo>
                    <a:pt x="6" y="1"/>
                    <a:pt x="5" y="2"/>
                    <a:pt x="5" y="2"/>
                  </a:cubicBezTo>
                  <a:cubicBezTo>
                    <a:pt x="4" y="2"/>
                    <a:pt x="3" y="3"/>
                    <a:pt x="2" y="3"/>
                  </a:cubicBezTo>
                  <a:cubicBezTo>
                    <a:pt x="2" y="4"/>
                    <a:pt x="1" y="4"/>
                    <a:pt x="1" y="4"/>
                  </a:cubicBezTo>
                  <a:cubicBezTo>
                    <a:pt x="1" y="4"/>
                    <a:pt x="1" y="4"/>
                    <a:pt x="0" y="4"/>
                  </a:cubicBezTo>
                  <a:cubicBezTo>
                    <a:pt x="1" y="4"/>
                    <a:pt x="1" y="3"/>
                    <a:pt x="2" y="3"/>
                  </a:cubicBezTo>
                  <a:cubicBezTo>
                    <a:pt x="3" y="2"/>
                    <a:pt x="5" y="1"/>
                    <a:pt x="7" y="0"/>
                  </a:cubicBezTo>
                  <a:cubicBezTo>
                    <a:pt x="7" y="1"/>
                    <a:pt x="7" y="1"/>
                    <a:pt x="7" y="1"/>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17" name="Freeform 534"/>
            <p:cNvSpPr>
              <a:spLocks noChangeArrowheads="1"/>
            </p:cNvSpPr>
            <p:nvPr/>
          </p:nvSpPr>
          <p:spPr bwMode="auto">
            <a:xfrm>
              <a:off x="792163" y="490537"/>
              <a:ext cx="7938" cy="11113"/>
            </a:xfrm>
            <a:custGeom>
              <a:avLst/>
              <a:gdLst>
                <a:gd name="T0" fmla="*/ 7938 w 2"/>
                <a:gd name="T1" fmla="*/ 7409 h 3"/>
                <a:gd name="T2" fmla="*/ 0 w 2"/>
                <a:gd name="T3" fmla="*/ 3704 h 3"/>
                <a:gd name="T4" fmla="*/ 3969 w 2"/>
                <a:gd name="T5" fmla="*/ 0 h 3"/>
                <a:gd name="T6" fmla="*/ 3969 w 2"/>
                <a:gd name="T7" fmla="*/ 0 h 3"/>
                <a:gd name="T8" fmla="*/ 7938 w 2"/>
                <a:gd name="T9" fmla="*/ 7409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0" y="3"/>
                    <a:pt x="1" y="1"/>
                    <a:pt x="0" y="1"/>
                  </a:cubicBezTo>
                  <a:cubicBezTo>
                    <a:pt x="0" y="1"/>
                    <a:pt x="0" y="0"/>
                    <a:pt x="1" y="0"/>
                  </a:cubicBezTo>
                  <a:cubicBezTo>
                    <a:pt x="1" y="0"/>
                    <a:pt x="1" y="0"/>
                    <a:pt x="1" y="0"/>
                  </a:cubicBezTo>
                  <a:cubicBezTo>
                    <a:pt x="2" y="1"/>
                    <a:pt x="2" y="2"/>
                    <a:pt x="2" y="2"/>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18" name="Freeform 535"/>
            <p:cNvSpPr>
              <a:spLocks noChangeArrowheads="1"/>
            </p:cNvSpPr>
            <p:nvPr/>
          </p:nvSpPr>
          <p:spPr bwMode="auto">
            <a:xfrm>
              <a:off x="709613" y="282575"/>
              <a:ext cx="11113" cy="7938"/>
            </a:xfrm>
            <a:custGeom>
              <a:avLst/>
              <a:gdLst>
                <a:gd name="T0" fmla="*/ 0 w 3"/>
                <a:gd name="T1" fmla="*/ 7938 h 2"/>
                <a:gd name="T2" fmla="*/ 0 w 3"/>
                <a:gd name="T3" fmla="*/ 7938 h 2"/>
                <a:gd name="T4" fmla="*/ 11113 w 3"/>
                <a:gd name="T5" fmla="*/ 0 h 2"/>
                <a:gd name="T6" fmla="*/ 0 w 3"/>
                <a:gd name="T7" fmla="*/ 7938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0" y="2"/>
                  </a:moveTo>
                  <a:cubicBezTo>
                    <a:pt x="0" y="2"/>
                    <a:pt x="0" y="2"/>
                    <a:pt x="0" y="2"/>
                  </a:cubicBezTo>
                  <a:cubicBezTo>
                    <a:pt x="1" y="2"/>
                    <a:pt x="2" y="1"/>
                    <a:pt x="3" y="0"/>
                  </a:cubicBezTo>
                  <a:cubicBezTo>
                    <a:pt x="2" y="1"/>
                    <a:pt x="1" y="2"/>
                    <a:pt x="0" y="2"/>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19" name="Freeform 536"/>
            <p:cNvSpPr>
              <a:spLocks noChangeArrowheads="1"/>
            </p:cNvSpPr>
            <p:nvPr/>
          </p:nvSpPr>
          <p:spPr bwMode="auto">
            <a:xfrm>
              <a:off x="660400" y="128587"/>
              <a:ext cx="3175" cy="11113"/>
            </a:xfrm>
            <a:custGeom>
              <a:avLst/>
              <a:gdLst>
                <a:gd name="T0" fmla="*/ 3175 w 1"/>
                <a:gd name="T1" fmla="*/ 11113 h 3"/>
                <a:gd name="T2" fmla="*/ 0 w 1"/>
                <a:gd name="T3" fmla="*/ 11113 h 3"/>
                <a:gd name="T4" fmla="*/ 0 w 1"/>
                <a:gd name="T5" fmla="*/ 3704 h 3"/>
                <a:gd name="T6" fmla="*/ 0 w 1"/>
                <a:gd name="T7" fmla="*/ 0 h 3"/>
                <a:gd name="T8" fmla="*/ 3175 w 1"/>
                <a:gd name="T9" fmla="*/ 7409 h 3"/>
                <a:gd name="T10" fmla="*/ 3175 w 1"/>
                <a:gd name="T11" fmla="*/ 7409 h 3"/>
                <a:gd name="T12" fmla="*/ 3175 w 1"/>
                <a:gd name="T13" fmla="*/ 1111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cubicBezTo>
                    <a:pt x="1" y="3"/>
                    <a:pt x="1" y="3"/>
                    <a:pt x="0" y="3"/>
                  </a:cubicBezTo>
                  <a:cubicBezTo>
                    <a:pt x="0" y="2"/>
                    <a:pt x="0" y="1"/>
                    <a:pt x="0" y="1"/>
                  </a:cubicBezTo>
                  <a:cubicBezTo>
                    <a:pt x="0" y="1"/>
                    <a:pt x="0" y="0"/>
                    <a:pt x="0" y="0"/>
                  </a:cubicBezTo>
                  <a:cubicBezTo>
                    <a:pt x="1" y="1"/>
                    <a:pt x="0" y="1"/>
                    <a:pt x="1" y="2"/>
                  </a:cubicBezTo>
                  <a:cubicBezTo>
                    <a:pt x="1" y="2"/>
                    <a:pt x="1" y="2"/>
                    <a:pt x="1" y="2"/>
                  </a:cubicBezTo>
                  <a:cubicBezTo>
                    <a:pt x="0" y="2"/>
                    <a:pt x="1" y="2"/>
                    <a:pt x="1"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20" name="Freeform 537"/>
            <p:cNvSpPr>
              <a:spLocks noChangeArrowheads="1"/>
            </p:cNvSpPr>
            <p:nvPr/>
          </p:nvSpPr>
          <p:spPr bwMode="auto">
            <a:xfrm>
              <a:off x="690563" y="238125"/>
              <a:ext cx="3175" cy="1"/>
            </a:xfrm>
            <a:custGeom>
              <a:avLst/>
              <a:gdLst>
                <a:gd name="T0" fmla="*/ 0 w 1"/>
                <a:gd name="T1" fmla="*/ 0 h 1"/>
                <a:gd name="T2" fmla="*/ 0 w 1"/>
                <a:gd name="T3" fmla="*/ 0 h 1"/>
                <a:gd name="T4" fmla="*/ 3175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0" y="0"/>
                    <a:pt x="0" y="0"/>
                    <a:pt x="1" y="0"/>
                  </a:cubicBezTo>
                  <a:cubicBezTo>
                    <a:pt x="1" y="0"/>
                    <a:pt x="1" y="0"/>
                    <a:pt x="0" y="0"/>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21" name="Freeform 538"/>
            <p:cNvSpPr>
              <a:spLocks noChangeArrowheads="1"/>
            </p:cNvSpPr>
            <p:nvPr/>
          </p:nvSpPr>
          <p:spPr bwMode="auto">
            <a:xfrm>
              <a:off x="622300" y="214312"/>
              <a:ext cx="15875" cy="19050"/>
            </a:xfrm>
            <a:custGeom>
              <a:avLst/>
              <a:gdLst>
                <a:gd name="T0" fmla="*/ 7938 w 4"/>
                <a:gd name="T1" fmla="*/ 11430 h 5"/>
                <a:gd name="T2" fmla="*/ 3969 w 4"/>
                <a:gd name="T3" fmla="*/ 15240 h 5"/>
                <a:gd name="T4" fmla="*/ 0 w 4"/>
                <a:gd name="T5" fmla="*/ 19050 h 5"/>
                <a:gd name="T6" fmla="*/ 3969 w 4"/>
                <a:gd name="T7" fmla="*/ 15240 h 5"/>
                <a:gd name="T8" fmla="*/ 11906 w 4"/>
                <a:gd name="T9" fmla="*/ 3810 h 5"/>
                <a:gd name="T10" fmla="*/ 7938 w 4"/>
                <a:gd name="T11" fmla="*/ 3810 h 5"/>
                <a:gd name="T12" fmla="*/ 7938 w 4"/>
                <a:gd name="T13" fmla="*/ 3810 h 5"/>
                <a:gd name="T14" fmla="*/ 3969 w 4"/>
                <a:gd name="T15" fmla="*/ 3810 h 5"/>
                <a:gd name="T16" fmla="*/ 3969 w 4"/>
                <a:gd name="T17" fmla="*/ 3810 h 5"/>
                <a:gd name="T18" fmla="*/ 3969 w 4"/>
                <a:gd name="T19" fmla="*/ 3810 h 5"/>
                <a:gd name="T20" fmla="*/ 3969 w 4"/>
                <a:gd name="T21" fmla="*/ 3810 h 5"/>
                <a:gd name="T22" fmla="*/ 3969 w 4"/>
                <a:gd name="T23" fmla="*/ 0 h 5"/>
                <a:gd name="T24" fmla="*/ 7938 w 4"/>
                <a:gd name="T25" fmla="*/ 0 h 5"/>
                <a:gd name="T26" fmla="*/ 15875 w 4"/>
                <a:gd name="T27" fmla="*/ 0 h 5"/>
                <a:gd name="T28" fmla="*/ 7938 w 4"/>
                <a:gd name="T29" fmla="*/ 1143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
                <a:gd name="T46" fmla="*/ 0 h 5"/>
                <a:gd name="T47" fmla="*/ 4 w 4"/>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 h="5">
                  <a:moveTo>
                    <a:pt x="2" y="3"/>
                  </a:moveTo>
                  <a:cubicBezTo>
                    <a:pt x="1" y="4"/>
                    <a:pt x="1" y="4"/>
                    <a:pt x="1" y="4"/>
                  </a:cubicBezTo>
                  <a:cubicBezTo>
                    <a:pt x="1" y="5"/>
                    <a:pt x="1" y="5"/>
                    <a:pt x="0" y="5"/>
                  </a:cubicBezTo>
                  <a:cubicBezTo>
                    <a:pt x="0" y="4"/>
                    <a:pt x="1" y="4"/>
                    <a:pt x="1" y="4"/>
                  </a:cubicBezTo>
                  <a:cubicBezTo>
                    <a:pt x="1" y="3"/>
                    <a:pt x="3" y="2"/>
                    <a:pt x="3" y="1"/>
                  </a:cubicBezTo>
                  <a:cubicBezTo>
                    <a:pt x="3" y="1"/>
                    <a:pt x="3" y="1"/>
                    <a:pt x="2" y="1"/>
                  </a:cubicBezTo>
                  <a:cubicBezTo>
                    <a:pt x="2" y="1"/>
                    <a:pt x="2" y="1"/>
                    <a:pt x="2" y="1"/>
                  </a:cubicBezTo>
                  <a:cubicBezTo>
                    <a:pt x="2" y="1"/>
                    <a:pt x="1" y="1"/>
                    <a:pt x="1" y="1"/>
                  </a:cubicBezTo>
                  <a:cubicBezTo>
                    <a:pt x="1" y="1"/>
                    <a:pt x="1" y="1"/>
                    <a:pt x="1" y="1"/>
                  </a:cubicBezTo>
                  <a:cubicBezTo>
                    <a:pt x="1" y="1"/>
                    <a:pt x="1" y="1"/>
                    <a:pt x="1" y="1"/>
                  </a:cubicBezTo>
                  <a:cubicBezTo>
                    <a:pt x="2" y="1"/>
                    <a:pt x="2" y="1"/>
                    <a:pt x="1" y="1"/>
                  </a:cubicBezTo>
                  <a:cubicBezTo>
                    <a:pt x="1" y="0"/>
                    <a:pt x="1" y="0"/>
                    <a:pt x="1" y="0"/>
                  </a:cubicBezTo>
                  <a:cubicBezTo>
                    <a:pt x="1" y="0"/>
                    <a:pt x="2" y="0"/>
                    <a:pt x="2" y="0"/>
                  </a:cubicBezTo>
                  <a:cubicBezTo>
                    <a:pt x="3" y="0"/>
                    <a:pt x="4" y="0"/>
                    <a:pt x="4" y="0"/>
                  </a:cubicBezTo>
                  <a:cubicBezTo>
                    <a:pt x="4" y="1"/>
                    <a:pt x="3" y="2"/>
                    <a:pt x="2"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22" name="Freeform 539"/>
            <p:cNvSpPr>
              <a:spLocks noChangeArrowheads="1"/>
            </p:cNvSpPr>
            <p:nvPr/>
          </p:nvSpPr>
          <p:spPr bwMode="auto">
            <a:xfrm>
              <a:off x="509588" y="203200"/>
              <a:ext cx="98425" cy="68263"/>
            </a:xfrm>
            <a:custGeom>
              <a:avLst/>
              <a:gdLst>
                <a:gd name="T0" fmla="*/ 94639 w 26"/>
                <a:gd name="T1" fmla="*/ 18962 h 18"/>
                <a:gd name="T2" fmla="*/ 94639 w 26"/>
                <a:gd name="T3" fmla="*/ 26547 h 18"/>
                <a:gd name="T4" fmla="*/ 90854 w 26"/>
                <a:gd name="T5" fmla="*/ 30339 h 18"/>
                <a:gd name="T6" fmla="*/ 90854 w 26"/>
                <a:gd name="T7" fmla="*/ 34132 h 18"/>
                <a:gd name="T8" fmla="*/ 83283 w 26"/>
                <a:gd name="T9" fmla="*/ 41716 h 18"/>
                <a:gd name="T10" fmla="*/ 64355 w 26"/>
                <a:gd name="T11" fmla="*/ 49301 h 18"/>
                <a:gd name="T12" fmla="*/ 56784 w 26"/>
                <a:gd name="T13" fmla="*/ 60678 h 18"/>
                <a:gd name="T14" fmla="*/ 37856 w 26"/>
                <a:gd name="T15" fmla="*/ 68263 h 18"/>
                <a:gd name="T16" fmla="*/ 26499 w 26"/>
                <a:gd name="T17" fmla="*/ 68263 h 18"/>
                <a:gd name="T18" fmla="*/ 26499 w 26"/>
                <a:gd name="T19" fmla="*/ 64471 h 18"/>
                <a:gd name="T20" fmla="*/ 15142 w 26"/>
                <a:gd name="T21" fmla="*/ 68263 h 18"/>
                <a:gd name="T22" fmla="*/ 22713 w 26"/>
                <a:gd name="T23" fmla="*/ 64471 h 18"/>
                <a:gd name="T24" fmla="*/ 22713 w 26"/>
                <a:gd name="T25" fmla="*/ 60678 h 18"/>
                <a:gd name="T26" fmla="*/ 15142 w 26"/>
                <a:gd name="T27" fmla="*/ 60678 h 18"/>
                <a:gd name="T28" fmla="*/ 11357 w 26"/>
                <a:gd name="T29" fmla="*/ 64471 h 18"/>
                <a:gd name="T30" fmla="*/ 0 w 26"/>
                <a:gd name="T31" fmla="*/ 64471 h 18"/>
                <a:gd name="T32" fmla="*/ 0 w 26"/>
                <a:gd name="T33" fmla="*/ 60678 h 18"/>
                <a:gd name="T34" fmla="*/ 7571 w 26"/>
                <a:gd name="T35" fmla="*/ 56886 h 18"/>
                <a:gd name="T36" fmla="*/ 22713 w 26"/>
                <a:gd name="T37" fmla="*/ 56886 h 18"/>
                <a:gd name="T38" fmla="*/ 22713 w 26"/>
                <a:gd name="T39" fmla="*/ 49301 h 18"/>
                <a:gd name="T40" fmla="*/ 34070 w 26"/>
                <a:gd name="T41" fmla="*/ 45509 h 18"/>
                <a:gd name="T42" fmla="*/ 34070 w 26"/>
                <a:gd name="T43" fmla="*/ 37924 h 18"/>
                <a:gd name="T44" fmla="*/ 34070 w 26"/>
                <a:gd name="T45" fmla="*/ 34132 h 18"/>
                <a:gd name="T46" fmla="*/ 37856 w 26"/>
                <a:gd name="T47" fmla="*/ 26547 h 18"/>
                <a:gd name="T48" fmla="*/ 41641 w 26"/>
                <a:gd name="T49" fmla="*/ 18962 h 18"/>
                <a:gd name="T50" fmla="*/ 52998 w 26"/>
                <a:gd name="T51" fmla="*/ 11377 h 18"/>
                <a:gd name="T52" fmla="*/ 56784 w 26"/>
                <a:gd name="T53" fmla="*/ 7585 h 18"/>
                <a:gd name="T54" fmla="*/ 56784 w 26"/>
                <a:gd name="T55" fmla="*/ 0 h 18"/>
                <a:gd name="T56" fmla="*/ 60569 w 26"/>
                <a:gd name="T57" fmla="*/ 7585 h 18"/>
                <a:gd name="T58" fmla="*/ 64355 w 26"/>
                <a:gd name="T59" fmla="*/ 3792 h 18"/>
                <a:gd name="T60" fmla="*/ 87068 w 26"/>
                <a:gd name="T61" fmla="*/ 0 h 18"/>
                <a:gd name="T62" fmla="*/ 71926 w 26"/>
                <a:gd name="T63" fmla="*/ 3792 h 18"/>
                <a:gd name="T64" fmla="*/ 75712 w 26"/>
                <a:gd name="T65" fmla="*/ 3792 h 18"/>
                <a:gd name="T66" fmla="*/ 87068 w 26"/>
                <a:gd name="T67" fmla="*/ 11377 h 18"/>
                <a:gd name="T68" fmla="*/ 90854 w 26"/>
                <a:gd name="T69" fmla="*/ 15170 h 18"/>
                <a:gd name="T70" fmla="*/ 90854 w 26"/>
                <a:gd name="T71" fmla="*/ 15170 h 18"/>
                <a:gd name="T72" fmla="*/ 94639 w 26"/>
                <a:gd name="T73" fmla="*/ 15170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
                <a:gd name="T112" fmla="*/ 0 h 18"/>
                <a:gd name="T113" fmla="*/ 26 w 26"/>
                <a:gd name="T114" fmla="*/ 18 h 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 h="18">
                  <a:moveTo>
                    <a:pt x="25" y="4"/>
                  </a:moveTo>
                  <a:cubicBezTo>
                    <a:pt x="25" y="5"/>
                    <a:pt x="26" y="5"/>
                    <a:pt x="25" y="5"/>
                  </a:cubicBezTo>
                  <a:cubicBezTo>
                    <a:pt x="26" y="5"/>
                    <a:pt x="25" y="6"/>
                    <a:pt x="25" y="6"/>
                  </a:cubicBezTo>
                  <a:cubicBezTo>
                    <a:pt x="25" y="6"/>
                    <a:pt x="24" y="7"/>
                    <a:pt x="25" y="7"/>
                  </a:cubicBezTo>
                  <a:cubicBezTo>
                    <a:pt x="24" y="7"/>
                    <a:pt x="24" y="8"/>
                    <a:pt x="24" y="8"/>
                  </a:cubicBezTo>
                  <a:cubicBezTo>
                    <a:pt x="25" y="8"/>
                    <a:pt x="24" y="8"/>
                    <a:pt x="24" y="8"/>
                  </a:cubicBezTo>
                  <a:cubicBezTo>
                    <a:pt x="24" y="8"/>
                    <a:pt x="24" y="9"/>
                    <a:pt x="24" y="9"/>
                  </a:cubicBezTo>
                  <a:cubicBezTo>
                    <a:pt x="24" y="9"/>
                    <a:pt x="24" y="9"/>
                    <a:pt x="24" y="9"/>
                  </a:cubicBezTo>
                  <a:cubicBezTo>
                    <a:pt x="24" y="10"/>
                    <a:pt x="23" y="9"/>
                    <a:pt x="23" y="10"/>
                  </a:cubicBezTo>
                  <a:cubicBezTo>
                    <a:pt x="22" y="10"/>
                    <a:pt x="22" y="10"/>
                    <a:pt x="22" y="11"/>
                  </a:cubicBezTo>
                  <a:cubicBezTo>
                    <a:pt x="21" y="11"/>
                    <a:pt x="20" y="11"/>
                    <a:pt x="19" y="12"/>
                  </a:cubicBezTo>
                  <a:cubicBezTo>
                    <a:pt x="18" y="12"/>
                    <a:pt x="17" y="12"/>
                    <a:pt x="17" y="13"/>
                  </a:cubicBezTo>
                  <a:cubicBezTo>
                    <a:pt x="17" y="13"/>
                    <a:pt x="16" y="14"/>
                    <a:pt x="17" y="14"/>
                  </a:cubicBezTo>
                  <a:cubicBezTo>
                    <a:pt x="16" y="15"/>
                    <a:pt x="16" y="16"/>
                    <a:pt x="15" y="16"/>
                  </a:cubicBezTo>
                  <a:cubicBezTo>
                    <a:pt x="15" y="17"/>
                    <a:pt x="13" y="17"/>
                    <a:pt x="12" y="17"/>
                  </a:cubicBezTo>
                  <a:cubicBezTo>
                    <a:pt x="11" y="18"/>
                    <a:pt x="10" y="18"/>
                    <a:pt x="10" y="18"/>
                  </a:cubicBezTo>
                  <a:cubicBezTo>
                    <a:pt x="9" y="18"/>
                    <a:pt x="9" y="18"/>
                    <a:pt x="9" y="18"/>
                  </a:cubicBezTo>
                  <a:cubicBezTo>
                    <a:pt x="9" y="18"/>
                    <a:pt x="8" y="17"/>
                    <a:pt x="7" y="18"/>
                  </a:cubicBezTo>
                  <a:cubicBezTo>
                    <a:pt x="7" y="18"/>
                    <a:pt x="7" y="18"/>
                    <a:pt x="7" y="18"/>
                  </a:cubicBezTo>
                  <a:cubicBezTo>
                    <a:pt x="6" y="18"/>
                    <a:pt x="7" y="18"/>
                    <a:pt x="7" y="17"/>
                  </a:cubicBezTo>
                  <a:cubicBezTo>
                    <a:pt x="6" y="17"/>
                    <a:pt x="5" y="18"/>
                    <a:pt x="5" y="18"/>
                  </a:cubicBezTo>
                  <a:cubicBezTo>
                    <a:pt x="4" y="18"/>
                    <a:pt x="4" y="18"/>
                    <a:pt x="4" y="18"/>
                  </a:cubicBezTo>
                  <a:cubicBezTo>
                    <a:pt x="4" y="18"/>
                    <a:pt x="5" y="18"/>
                    <a:pt x="5" y="18"/>
                  </a:cubicBezTo>
                  <a:cubicBezTo>
                    <a:pt x="5" y="17"/>
                    <a:pt x="6" y="17"/>
                    <a:pt x="6" y="17"/>
                  </a:cubicBezTo>
                  <a:cubicBezTo>
                    <a:pt x="6" y="17"/>
                    <a:pt x="5" y="17"/>
                    <a:pt x="5" y="17"/>
                  </a:cubicBezTo>
                  <a:cubicBezTo>
                    <a:pt x="5" y="16"/>
                    <a:pt x="6" y="16"/>
                    <a:pt x="6" y="16"/>
                  </a:cubicBezTo>
                  <a:cubicBezTo>
                    <a:pt x="6" y="16"/>
                    <a:pt x="6" y="15"/>
                    <a:pt x="6" y="15"/>
                  </a:cubicBezTo>
                  <a:cubicBezTo>
                    <a:pt x="5" y="15"/>
                    <a:pt x="5" y="15"/>
                    <a:pt x="4" y="16"/>
                  </a:cubicBezTo>
                  <a:cubicBezTo>
                    <a:pt x="4" y="16"/>
                    <a:pt x="4" y="16"/>
                    <a:pt x="4" y="16"/>
                  </a:cubicBezTo>
                  <a:cubicBezTo>
                    <a:pt x="4" y="16"/>
                    <a:pt x="4" y="17"/>
                    <a:pt x="3" y="17"/>
                  </a:cubicBezTo>
                  <a:cubicBezTo>
                    <a:pt x="3" y="17"/>
                    <a:pt x="2" y="18"/>
                    <a:pt x="1" y="18"/>
                  </a:cubicBezTo>
                  <a:cubicBezTo>
                    <a:pt x="1" y="18"/>
                    <a:pt x="1" y="17"/>
                    <a:pt x="0" y="17"/>
                  </a:cubicBezTo>
                  <a:cubicBezTo>
                    <a:pt x="0" y="17"/>
                    <a:pt x="1" y="17"/>
                    <a:pt x="0" y="17"/>
                  </a:cubicBezTo>
                  <a:cubicBezTo>
                    <a:pt x="1" y="17"/>
                    <a:pt x="1" y="16"/>
                    <a:pt x="0" y="16"/>
                  </a:cubicBezTo>
                  <a:cubicBezTo>
                    <a:pt x="0" y="16"/>
                    <a:pt x="0" y="16"/>
                    <a:pt x="0" y="16"/>
                  </a:cubicBezTo>
                  <a:cubicBezTo>
                    <a:pt x="1" y="16"/>
                    <a:pt x="2" y="16"/>
                    <a:pt x="2" y="15"/>
                  </a:cubicBezTo>
                  <a:cubicBezTo>
                    <a:pt x="3" y="15"/>
                    <a:pt x="3" y="15"/>
                    <a:pt x="3" y="15"/>
                  </a:cubicBezTo>
                  <a:cubicBezTo>
                    <a:pt x="4" y="16"/>
                    <a:pt x="5" y="15"/>
                    <a:pt x="6" y="15"/>
                  </a:cubicBezTo>
                  <a:cubicBezTo>
                    <a:pt x="7" y="15"/>
                    <a:pt x="7" y="14"/>
                    <a:pt x="7" y="13"/>
                  </a:cubicBezTo>
                  <a:cubicBezTo>
                    <a:pt x="7" y="13"/>
                    <a:pt x="7" y="13"/>
                    <a:pt x="6" y="13"/>
                  </a:cubicBezTo>
                  <a:cubicBezTo>
                    <a:pt x="7" y="13"/>
                    <a:pt x="7" y="13"/>
                    <a:pt x="8" y="13"/>
                  </a:cubicBezTo>
                  <a:cubicBezTo>
                    <a:pt x="8" y="13"/>
                    <a:pt x="9" y="12"/>
                    <a:pt x="9" y="12"/>
                  </a:cubicBezTo>
                  <a:cubicBezTo>
                    <a:pt x="9" y="11"/>
                    <a:pt x="10" y="11"/>
                    <a:pt x="10" y="11"/>
                  </a:cubicBezTo>
                  <a:cubicBezTo>
                    <a:pt x="9" y="10"/>
                    <a:pt x="9" y="10"/>
                    <a:pt x="9" y="10"/>
                  </a:cubicBezTo>
                  <a:cubicBezTo>
                    <a:pt x="9" y="10"/>
                    <a:pt x="9" y="9"/>
                    <a:pt x="9" y="9"/>
                  </a:cubicBezTo>
                  <a:cubicBezTo>
                    <a:pt x="9" y="9"/>
                    <a:pt x="9" y="9"/>
                    <a:pt x="9" y="9"/>
                  </a:cubicBezTo>
                  <a:cubicBezTo>
                    <a:pt x="9" y="8"/>
                    <a:pt x="10" y="9"/>
                    <a:pt x="10" y="8"/>
                  </a:cubicBezTo>
                  <a:cubicBezTo>
                    <a:pt x="10" y="8"/>
                    <a:pt x="9" y="8"/>
                    <a:pt x="10" y="7"/>
                  </a:cubicBezTo>
                  <a:cubicBezTo>
                    <a:pt x="10" y="7"/>
                    <a:pt x="10" y="6"/>
                    <a:pt x="10" y="6"/>
                  </a:cubicBezTo>
                  <a:cubicBezTo>
                    <a:pt x="11" y="6"/>
                    <a:pt x="11" y="6"/>
                    <a:pt x="11" y="5"/>
                  </a:cubicBezTo>
                  <a:cubicBezTo>
                    <a:pt x="11" y="5"/>
                    <a:pt x="12" y="4"/>
                    <a:pt x="12" y="4"/>
                  </a:cubicBezTo>
                  <a:cubicBezTo>
                    <a:pt x="13" y="3"/>
                    <a:pt x="13" y="3"/>
                    <a:pt x="14" y="3"/>
                  </a:cubicBezTo>
                  <a:cubicBezTo>
                    <a:pt x="14" y="3"/>
                    <a:pt x="14" y="3"/>
                    <a:pt x="14" y="2"/>
                  </a:cubicBezTo>
                  <a:cubicBezTo>
                    <a:pt x="14" y="2"/>
                    <a:pt x="15" y="2"/>
                    <a:pt x="15" y="2"/>
                  </a:cubicBezTo>
                  <a:cubicBezTo>
                    <a:pt x="16" y="2"/>
                    <a:pt x="15" y="2"/>
                    <a:pt x="16" y="1"/>
                  </a:cubicBezTo>
                  <a:cubicBezTo>
                    <a:pt x="15" y="0"/>
                    <a:pt x="15" y="0"/>
                    <a:pt x="15" y="0"/>
                  </a:cubicBezTo>
                  <a:cubicBezTo>
                    <a:pt x="15" y="0"/>
                    <a:pt x="15" y="0"/>
                    <a:pt x="16" y="1"/>
                  </a:cubicBezTo>
                  <a:cubicBezTo>
                    <a:pt x="16" y="1"/>
                    <a:pt x="16" y="2"/>
                    <a:pt x="16" y="2"/>
                  </a:cubicBezTo>
                  <a:cubicBezTo>
                    <a:pt x="17" y="1"/>
                    <a:pt x="16" y="1"/>
                    <a:pt x="17" y="1"/>
                  </a:cubicBezTo>
                  <a:cubicBezTo>
                    <a:pt x="17" y="1"/>
                    <a:pt x="17" y="1"/>
                    <a:pt x="17" y="1"/>
                  </a:cubicBezTo>
                  <a:cubicBezTo>
                    <a:pt x="18" y="1"/>
                    <a:pt x="18" y="1"/>
                    <a:pt x="18" y="1"/>
                  </a:cubicBezTo>
                  <a:cubicBezTo>
                    <a:pt x="19" y="1"/>
                    <a:pt x="21" y="0"/>
                    <a:pt x="23" y="0"/>
                  </a:cubicBezTo>
                  <a:cubicBezTo>
                    <a:pt x="23" y="0"/>
                    <a:pt x="23" y="0"/>
                    <a:pt x="22" y="0"/>
                  </a:cubicBezTo>
                  <a:cubicBezTo>
                    <a:pt x="21" y="1"/>
                    <a:pt x="20" y="1"/>
                    <a:pt x="19" y="1"/>
                  </a:cubicBezTo>
                  <a:cubicBezTo>
                    <a:pt x="19" y="1"/>
                    <a:pt x="19" y="2"/>
                    <a:pt x="19" y="2"/>
                  </a:cubicBezTo>
                  <a:cubicBezTo>
                    <a:pt x="19" y="1"/>
                    <a:pt x="19" y="1"/>
                    <a:pt x="20" y="1"/>
                  </a:cubicBezTo>
                  <a:cubicBezTo>
                    <a:pt x="20" y="1"/>
                    <a:pt x="21" y="2"/>
                    <a:pt x="22" y="2"/>
                  </a:cubicBezTo>
                  <a:cubicBezTo>
                    <a:pt x="22" y="2"/>
                    <a:pt x="22" y="3"/>
                    <a:pt x="23" y="3"/>
                  </a:cubicBezTo>
                  <a:cubicBezTo>
                    <a:pt x="24" y="3"/>
                    <a:pt x="24" y="3"/>
                    <a:pt x="24" y="4"/>
                  </a:cubicBezTo>
                  <a:cubicBezTo>
                    <a:pt x="24" y="4"/>
                    <a:pt x="24" y="4"/>
                    <a:pt x="24" y="4"/>
                  </a:cubicBezTo>
                  <a:cubicBezTo>
                    <a:pt x="24" y="4"/>
                    <a:pt x="24" y="4"/>
                    <a:pt x="24" y="4"/>
                  </a:cubicBezTo>
                  <a:cubicBezTo>
                    <a:pt x="24" y="4"/>
                    <a:pt x="24" y="4"/>
                    <a:pt x="24" y="4"/>
                  </a:cubicBezTo>
                  <a:cubicBezTo>
                    <a:pt x="25" y="4"/>
                    <a:pt x="25" y="4"/>
                    <a:pt x="25" y="4"/>
                  </a:cubicBezTo>
                  <a:cubicBezTo>
                    <a:pt x="25" y="4"/>
                    <a:pt x="25" y="4"/>
                    <a:pt x="25" y="4"/>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23" name="Freeform 540"/>
            <p:cNvSpPr>
              <a:spLocks noChangeArrowheads="1"/>
            </p:cNvSpPr>
            <p:nvPr/>
          </p:nvSpPr>
          <p:spPr bwMode="auto">
            <a:xfrm>
              <a:off x="608013" y="411162"/>
              <a:ext cx="25400" cy="22225"/>
            </a:xfrm>
            <a:custGeom>
              <a:avLst/>
              <a:gdLst>
                <a:gd name="T0" fmla="*/ 21771 w 7"/>
                <a:gd name="T1" fmla="*/ 18521 h 6"/>
                <a:gd name="T2" fmla="*/ 7257 w 7"/>
                <a:gd name="T3" fmla="*/ 22225 h 6"/>
                <a:gd name="T4" fmla="*/ 0 w 7"/>
                <a:gd name="T5" fmla="*/ 18521 h 6"/>
                <a:gd name="T6" fmla="*/ 0 w 7"/>
                <a:gd name="T7" fmla="*/ 14817 h 6"/>
                <a:gd name="T8" fmla="*/ 3629 w 7"/>
                <a:gd name="T9" fmla="*/ 11113 h 6"/>
                <a:gd name="T10" fmla="*/ 0 w 7"/>
                <a:gd name="T11" fmla="*/ 7408 h 6"/>
                <a:gd name="T12" fmla="*/ 3629 w 7"/>
                <a:gd name="T13" fmla="*/ 3704 h 6"/>
                <a:gd name="T14" fmla="*/ 7257 w 7"/>
                <a:gd name="T15" fmla="*/ 0 h 6"/>
                <a:gd name="T16" fmla="*/ 14514 w 7"/>
                <a:gd name="T17" fmla="*/ 0 h 6"/>
                <a:gd name="T18" fmla="*/ 10886 w 7"/>
                <a:gd name="T19" fmla="*/ 7408 h 6"/>
                <a:gd name="T20" fmla="*/ 21771 w 7"/>
                <a:gd name="T21" fmla="*/ 7408 h 6"/>
                <a:gd name="T22" fmla="*/ 25400 w 7"/>
                <a:gd name="T23" fmla="*/ 11113 h 6"/>
                <a:gd name="T24" fmla="*/ 21771 w 7"/>
                <a:gd name="T25" fmla="*/ 18521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6"/>
                <a:gd name="T41" fmla="*/ 7 w 7"/>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6">
                  <a:moveTo>
                    <a:pt x="6" y="5"/>
                  </a:moveTo>
                  <a:cubicBezTo>
                    <a:pt x="5" y="6"/>
                    <a:pt x="4" y="6"/>
                    <a:pt x="2" y="6"/>
                  </a:cubicBezTo>
                  <a:cubicBezTo>
                    <a:pt x="1" y="6"/>
                    <a:pt x="0" y="6"/>
                    <a:pt x="0" y="5"/>
                  </a:cubicBezTo>
                  <a:cubicBezTo>
                    <a:pt x="0" y="5"/>
                    <a:pt x="0" y="5"/>
                    <a:pt x="0" y="4"/>
                  </a:cubicBezTo>
                  <a:cubicBezTo>
                    <a:pt x="0" y="4"/>
                    <a:pt x="1" y="3"/>
                    <a:pt x="1" y="3"/>
                  </a:cubicBezTo>
                  <a:cubicBezTo>
                    <a:pt x="1" y="2"/>
                    <a:pt x="1" y="2"/>
                    <a:pt x="0" y="2"/>
                  </a:cubicBezTo>
                  <a:cubicBezTo>
                    <a:pt x="0" y="2"/>
                    <a:pt x="0" y="1"/>
                    <a:pt x="1" y="1"/>
                  </a:cubicBezTo>
                  <a:cubicBezTo>
                    <a:pt x="1" y="0"/>
                    <a:pt x="2" y="0"/>
                    <a:pt x="2" y="0"/>
                  </a:cubicBezTo>
                  <a:cubicBezTo>
                    <a:pt x="3" y="0"/>
                    <a:pt x="3" y="0"/>
                    <a:pt x="4" y="0"/>
                  </a:cubicBezTo>
                  <a:cubicBezTo>
                    <a:pt x="4" y="1"/>
                    <a:pt x="4" y="1"/>
                    <a:pt x="3" y="2"/>
                  </a:cubicBezTo>
                  <a:cubicBezTo>
                    <a:pt x="4" y="1"/>
                    <a:pt x="5" y="1"/>
                    <a:pt x="6" y="2"/>
                  </a:cubicBezTo>
                  <a:cubicBezTo>
                    <a:pt x="7" y="2"/>
                    <a:pt x="7" y="3"/>
                    <a:pt x="7" y="3"/>
                  </a:cubicBezTo>
                  <a:cubicBezTo>
                    <a:pt x="7" y="4"/>
                    <a:pt x="7" y="4"/>
                    <a:pt x="6" y="5"/>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24" name="Freeform 541"/>
            <p:cNvSpPr>
              <a:spLocks noChangeArrowheads="1"/>
            </p:cNvSpPr>
            <p:nvPr/>
          </p:nvSpPr>
          <p:spPr bwMode="auto">
            <a:xfrm>
              <a:off x="463550" y="255587"/>
              <a:ext cx="68263" cy="61913"/>
            </a:xfrm>
            <a:custGeom>
              <a:avLst/>
              <a:gdLst>
                <a:gd name="T0" fmla="*/ 64471 w 18"/>
                <a:gd name="T1" fmla="*/ 38696 h 16"/>
                <a:gd name="T2" fmla="*/ 53093 w 18"/>
                <a:gd name="T3" fmla="*/ 42565 h 16"/>
                <a:gd name="T4" fmla="*/ 53093 w 18"/>
                <a:gd name="T5" fmla="*/ 46435 h 16"/>
                <a:gd name="T6" fmla="*/ 49301 w 18"/>
                <a:gd name="T7" fmla="*/ 46435 h 16"/>
                <a:gd name="T8" fmla="*/ 49301 w 18"/>
                <a:gd name="T9" fmla="*/ 46435 h 16"/>
                <a:gd name="T10" fmla="*/ 45509 w 18"/>
                <a:gd name="T11" fmla="*/ 50304 h 16"/>
                <a:gd name="T12" fmla="*/ 45509 w 18"/>
                <a:gd name="T13" fmla="*/ 50304 h 16"/>
                <a:gd name="T14" fmla="*/ 45509 w 18"/>
                <a:gd name="T15" fmla="*/ 50304 h 16"/>
                <a:gd name="T16" fmla="*/ 45509 w 18"/>
                <a:gd name="T17" fmla="*/ 50304 h 16"/>
                <a:gd name="T18" fmla="*/ 34132 w 18"/>
                <a:gd name="T19" fmla="*/ 54174 h 16"/>
                <a:gd name="T20" fmla="*/ 18962 w 18"/>
                <a:gd name="T21" fmla="*/ 58043 h 16"/>
                <a:gd name="T22" fmla="*/ 11377 w 18"/>
                <a:gd name="T23" fmla="*/ 58043 h 16"/>
                <a:gd name="T24" fmla="*/ 7585 w 18"/>
                <a:gd name="T25" fmla="*/ 58043 h 16"/>
                <a:gd name="T26" fmla="*/ 7585 w 18"/>
                <a:gd name="T27" fmla="*/ 58043 h 16"/>
                <a:gd name="T28" fmla="*/ 7585 w 18"/>
                <a:gd name="T29" fmla="*/ 58043 h 16"/>
                <a:gd name="T30" fmla="*/ 7585 w 18"/>
                <a:gd name="T31" fmla="*/ 54174 h 16"/>
                <a:gd name="T32" fmla="*/ 3792 w 18"/>
                <a:gd name="T33" fmla="*/ 50304 h 16"/>
                <a:gd name="T34" fmla="*/ 3792 w 18"/>
                <a:gd name="T35" fmla="*/ 42565 h 16"/>
                <a:gd name="T36" fmla="*/ 0 w 18"/>
                <a:gd name="T37" fmla="*/ 42565 h 16"/>
                <a:gd name="T38" fmla="*/ 7585 w 18"/>
                <a:gd name="T39" fmla="*/ 38696 h 16"/>
                <a:gd name="T40" fmla="*/ 7585 w 18"/>
                <a:gd name="T41" fmla="*/ 34826 h 16"/>
                <a:gd name="T42" fmla="*/ 7585 w 18"/>
                <a:gd name="T43" fmla="*/ 30957 h 16"/>
                <a:gd name="T44" fmla="*/ 11377 w 18"/>
                <a:gd name="T45" fmla="*/ 30957 h 16"/>
                <a:gd name="T46" fmla="*/ 11377 w 18"/>
                <a:gd name="T47" fmla="*/ 30957 h 16"/>
                <a:gd name="T48" fmla="*/ 15170 w 18"/>
                <a:gd name="T49" fmla="*/ 30957 h 16"/>
                <a:gd name="T50" fmla="*/ 15170 w 18"/>
                <a:gd name="T51" fmla="*/ 27087 h 16"/>
                <a:gd name="T52" fmla="*/ 15170 w 18"/>
                <a:gd name="T53" fmla="*/ 27087 h 16"/>
                <a:gd name="T54" fmla="*/ 11377 w 18"/>
                <a:gd name="T55" fmla="*/ 27087 h 16"/>
                <a:gd name="T56" fmla="*/ 15170 w 18"/>
                <a:gd name="T57" fmla="*/ 23217 h 16"/>
                <a:gd name="T58" fmla="*/ 11377 w 18"/>
                <a:gd name="T59" fmla="*/ 23217 h 16"/>
                <a:gd name="T60" fmla="*/ 15170 w 18"/>
                <a:gd name="T61" fmla="*/ 19348 h 16"/>
                <a:gd name="T62" fmla="*/ 15170 w 18"/>
                <a:gd name="T63" fmla="*/ 15478 h 16"/>
                <a:gd name="T64" fmla="*/ 15170 w 18"/>
                <a:gd name="T65" fmla="*/ 15478 h 16"/>
                <a:gd name="T66" fmla="*/ 18962 w 18"/>
                <a:gd name="T67" fmla="*/ 11609 h 16"/>
                <a:gd name="T68" fmla="*/ 18962 w 18"/>
                <a:gd name="T69" fmla="*/ 7739 h 16"/>
                <a:gd name="T70" fmla="*/ 15170 w 18"/>
                <a:gd name="T71" fmla="*/ 11609 h 16"/>
                <a:gd name="T72" fmla="*/ 15170 w 18"/>
                <a:gd name="T73" fmla="*/ 11609 h 16"/>
                <a:gd name="T74" fmla="*/ 18962 w 18"/>
                <a:gd name="T75" fmla="*/ 7739 h 16"/>
                <a:gd name="T76" fmla="*/ 18962 w 18"/>
                <a:gd name="T77" fmla="*/ 7739 h 16"/>
                <a:gd name="T78" fmla="*/ 26547 w 18"/>
                <a:gd name="T79" fmla="*/ 0 h 16"/>
                <a:gd name="T80" fmla="*/ 34132 w 18"/>
                <a:gd name="T81" fmla="*/ 3870 h 16"/>
                <a:gd name="T82" fmla="*/ 34132 w 18"/>
                <a:gd name="T83" fmla="*/ 7739 h 16"/>
                <a:gd name="T84" fmla="*/ 41716 w 18"/>
                <a:gd name="T85" fmla="*/ 11609 h 16"/>
                <a:gd name="T86" fmla="*/ 41716 w 18"/>
                <a:gd name="T87" fmla="*/ 15478 h 16"/>
                <a:gd name="T88" fmla="*/ 37924 w 18"/>
                <a:gd name="T89" fmla="*/ 23217 h 16"/>
                <a:gd name="T90" fmla="*/ 41716 w 18"/>
                <a:gd name="T91" fmla="*/ 27087 h 16"/>
                <a:gd name="T92" fmla="*/ 49301 w 18"/>
                <a:gd name="T93" fmla="*/ 30957 h 16"/>
                <a:gd name="T94" fmla="*/ 56886 w 18"/>
                <a:gd name="T95" fmla="*/ 27087 h 16"/>
                <a:gd name="T96" fmla="*/ 64471 w 18"/>
                <a:gd name="T97" fmla="*/ 27087 h 16"/>
                <a:gd name="T98" fmla="*/ 68263 w 18"/>
                <a:gd name="T99" fmla="*/ 30957 h 16"/>
                <a:gd name="T100" fmla="*/ 68263 w 18"/>
                <a:gd name="T101" fmla="*/ 34826 h 16"/>
                <a:gd name="T102" fmla="*/ 64471 w 18"/>
                <a:gd name="T103" fmla="*/ 38696 h 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
                <a:gd name="T157" fmla="*/ 0 h 16"/>
                <a:gd name="T158" fmla="*/ 18 w 18"/>
                <a:gd name="T159" fmla="*/ 16 h 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 h="16">
                  <a:moveTo>
                    <a:pt x="17" y="10"/>
                  </a:moveTo>
                  <a:cubicBezTo>
                    <a:pt x="16" y="11"/>
                    <a:pt x="15" y="11"/>
                    <a:pt x="14" y="11"/>
                  </a:cubicBezTo>
                  <a:cubicBezTo>
                    <a:pt x="14" y="11"/>
                    <a:pt x="14" y="12"/>
                    <a:pt x="14" y="12"/>
                  </a:cubicBezTo>
                  <a:cubicBezTo>
                    <a:pt x="13" y="12"/>
                    <a:pt x="14" y="13"/>
                    <a:pt x="13" y="12"/>
                  </a:cubicBezTo>
                  <a:cubicBezTo>
                    <a:pt x="13" y="12"/>
                    <a:pt x="13" y="12"/>
                    <a:pt x="13" y="12"/>
                  </a:cubicBezTo>
                  <a:cubicBezTo>
                    <a:pt x="12" y="12"/>
                    <a:pt x="12" y="12"/>
                    <a:pt x="12" y="13"/>
                  </a:cubicBezTo>
                  <a:cubicBezTo>
                    <a:pt x="12" y="13"/>
                    <a:pt x="12" y="13"/>
                    <a:pt x="12" y="13"/>
                  </a:cubicBezTo>
                  <a:cubicBezTo>
                    <a:pt x="12" y="13"/>
                    <a:pt x="12" y="13"/>
                    <a:pt x="12" y="13"/>
                  </a:cubicBezTo>
                  <a:cubicBezTo>
                    <a:pt x="12" y="13"/>
                    <a:pt x="12" y="13"/>
                    <a:pt x="12" y="13"/>
                  </a:cubicBezTo>
                  <a:cubicBezTo>
                    <a:pt x="11" y="12"/>
                    <a:pt x="10" y="14"/>
                    <a:pt x="9" y="14"/>
                  </a:cubicBezTo>
                  <a:cubicBezTo>
                    <a:pt x="8" y="14"/>
                    <a:pt x="6" y="15"/>
                    <a:pt x="5" y="15"/>
                  </a:cubicBezTo>
                  <a:cubicBezTo>
                    <a:pt x="4" y="15"/>
                    <a:pt x="4" y="15"/>
                    <a:pt x="3" y="15"/>
                  </a:cubicBezTo>
                  <a:cubicBezTo>
                    <a:pt x="3" y="15"/>
                    <a:pt x="2" y="16"/>
                    <a:pt x="2" y="15"/>
                  </a:cubicBezTo>
                  <a:cubicBezTo>
                    <a:pt x="2" y="15"/>
                    <a:pt x="2" y="15"/>
                    <a:pt x="2" y="15"/>
                  </a:cubicBezTo>
                  <a:cubicBezTo>
                    <a:pt x="2" y="15"/>
                    <a:pt x="2" y="15"/>
                    <a:pt x="2" y="15"/>
                  </a:cubicBezTo>
                  <a:cubicBezTo>
                    <a:pt x="1" y="14"/>
                    <a:pt x="2" y="14"/>
                    <a:pt x="2" y="14"/>
                  </a:cubicBezTo>
                  <a:cubicBezTo>
                    <a:pt x="2" y="13"/>
                    <a:pt x="1" y="14"/>
                    <a:pt x="1" y="13"/>
                  </a:cubicBezTo>
                  <a:cubicBezTo>
                    <a:pt x="2" y="13"/>
                    <a:pt x="1" y="12"/>
                    <a:pt x="1" y="11"/>
                  </a:cubicBezTo>
                  <a:cubicBezTo>
                    <a:pt x="1" y="11"/>
                    <a:pt x="0" y="11"/>
                    <a:pt x="0" y="11"/>
                  </a:cubicBezTo>
                  <a:cubicBezTo>
                    <a:pt x="1" y="10"/>
                    <a:pt x="2" y="11"/>
                    <a:pt x="2" y="10"/>
                  </a:cubicBezTo>
                  <a:cubicBezTo>
                    <a:pt x="2" y="10"/>
                    <a:pt x="3" y="9"/>
                    <a:pt x="2" y="9"/>
                  </a:cubicBezTo>
                  <a:cubicBezTo>
                    <a:pt x="2" y="9"/>
                    <a:pt x="2" y="8"/>
                    <a:pt x="2" y="8"/>
                  </a:cubicBezTo>
                  <a:cubicBezTo>
                    <a:pt x="2" y="8"/>
                    <a:pt x="3" y="9"/>
                    <a:pt x="3" y="8"/>
                  </a:cubicBezTo>
                  <a:cubicBezTo>
                    <a:pt x="3" y="8"/>
                    <a:pt x="3" y="8"/>
                    <a:pt x="3" y="8"/>
                  </a:cubicBezTo>
                  <a:cubicBezTo>
                    <a:pt x="4" y="8"/>
                    <a:pt x="4" y="8"/>
                    <a:pt x="4" y="8"/>
                  </a:cubicBezTo>
                  <a:cubicBezTo>
                    <a:pt x="4" y="7"/>
                    <a:pt x="5" y="7"/>
                    <a:pt x="4" y="7"/>
                  </a:cubicBezTo>
                  <a:cubicBezTo>
                    <a:pt x="4" y="7"/>
                    <a:pt x="4" y="7"/>
                    <a:pt x="4" y="7"/>
                  </a:cubicBezTo>
                  <a:cubicBezTo>
                    <a:pt x="4" y="6"/>
                    <a:pt x="4" y="7"/>
                    <a:pt x="3" y="7"/>
                  </a:cubicBezTo>
                  <a:cubicBezTo>
                    <a:pt x="3" y="6"/>
                    <a:pt x="4" y="6"/>
                    <a:pt x="4" y="6"/>
                  </a:cubicBezTo>
                  <a:cubicBezTo>
                    <a:pt x="4" y="6"/>
                    <a:pt x="3" y="6"/>
                    <a:pt x="3" y="6"/>
                  </a:cubicBezTo>
                  <a:cubicBezTo>
                    <a:pt x="4" y="5"/>
                    <a:pt x="4" y="5"/>
                    <a:pt x="4" y="5"/>
                  </a:cubicBezTo>
                  <a:cubicBezTo>
                    <a:pt x="4" y="5"/>
                    <a:pt x="4" y="5"/>
                    <a:pt x="4" y="4"/>
                  </a:cubicBezTo>
                  <a:cubicBezTo>
                    <a:pt x="4" y="4"/>
                    <a:pt x="5" y="4"/>
                    <a:pt x="4" y="4"/>
                  </a:cubicBezTo>
                  <a:cubicBezTo>
                    <a:pt x="4" y="4"/>
                    <a:pt x="5" y="3"/>
                    <a:pt x="5" y="3"/>
                  </a:cubicBezTo>
                  <a:cubicBezTo>
                    <a:pt x="5" y="3"/>
                    <a:pt x="6" y="3"/>
                    <a:pt x="5" y="2"/>
                  </a:cubicBezTo>
                  <a:cubicBezTo>
                    <a:pt x="5" y="2"/>
                    <a:pt x="4" y="3"/>
                    <a:pt x="4" y="3"/>
                  </a:cubicBezTo>
                  <a:cubicBezTo>
                    <a:pt x="4" y="3"/>
                    <a:pt x="4" y="3"/>
                    <a:pt x="4" y="3"/>
                  </a:cubicBezTo>
                  <a:cubicBezTo>
                    <a:pt x="4" y="2"/>
                    <a:pt x="5" y="2"/>
                    <a:pt x="5" y="2"/>
                  </a:cubicBezTo>
                  <a:cubicBezTo>
                    <a:pt x="5" y="2"/>
                    <a:pt x="5" y="2"/>
                    <a:pt x="5" y="2"/>
                  </a:cubicBezTo>
                  <a:cubicBezTo>
                    <a:pt x="5" y="1"/>
                    <a:pt x="6" y="1"/>
                    <a:pt x="7" y="0"/>
                  </a:cubicBezTo>
                  <a:cubicBezTo>
                    <a:pt x="8" y="1"/>
                    <a:pt x="9" y="0"/>
                    <a:pt x="9" y="1"/>
                  </a:cubicBezTo>
                  <a:cubicBezTo>
                    <a:pt x="9" y="1"/>
                    <a:pt x="9" y="2"/>
                    <a:pt x="9" y="2"/>
                  </a:cubicBezTo>
                  <a:cubicBezTo>
                    <a:pt x="10" y="2"/>
                    <a:pt x="11" y="3"/>
                    <a:pt x="11" y="3"/>
                  </a:cubicBezTo>
                  <a:cubicBezTo>
                    <a:pt x="11" y="3"/>
                    <a:pt x="11" y="4"/>
                    <a:pt x="11" y="4"/>
                  </a:cubicBezTo>
                  <a:cubicBezTo>
                    <a:pt x="11" y="5"/>
                    <a:pt x="10" y="5"/>
                    <a:pt x="10" y="6"/>
                  </a:cubicBezTo>
                  <a:cubicBezTo>
                    <a:pt x="10" y="6"/>
                    <a:pt x="11" y="6"/>
                    <a:pt x="11" y="7"/>
                  </a:cubicBezTo>
                  <a:cubicBezTo>
                    <a:pt x="12" y="7"/>
                    <a:pt x="13" y="8"/>
                    <a:pt x="13" y="8"/>
                  </a:cubicBezTo>
                  <a:cubicBezTo>
                    <a:pt x="14" y="7"/>
                    <a:pt x="14" y="8"/>
                    <a:pt x="15" y="7"/>
                  </a:cubicBezTo>
                  <a:cubicBezTo>
                    <a:pt x="16" y="7"/>
                    <a:pt x="16" y="7"/>
                    <a:pt x="17" y="7"/>
                  </a:cubicBezTo>
                  <a:cubicBezTo>
                    <a:pt x="17" y="8"/>
                    <a:pt x="18" y="8"/>
                    <a:pt x="18" y="8"/>
                  </a:cubicBezTo>
                  <a:cubicBezTo>
                    <a:pt x="18" y="8"/>
                    <a:pt x="18" y="9"/>
                    <a:pt x="18" y="9"/>
                  </a:cubicBezTo>
                  <a:cubicBezTo>
                    <a:pt x="17" y="10"/>
                    <a:pt x="17" y="10"/>
                    <a:pt x="17" y="10"/>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25" name="Freeform 542"/>
            <p:cNvSpPr>
              <a:spLocks noChangeArrowheads="1"/>
            </p:cNvSpPr>
            <p:nvPr/>
          </p:nvSpPr>
          <p:spPr bwMode="auto">
            <a:xfrm>
              <a:off x="523875" y="427037"/>
              <a:ext cx="42863" cy="22225"/>
            </a:xfrm>
            <a:custGeom>
              <a:avLst/>
              <a:gdLst>
                <a:gd name="T0" fmla="*/ 38966 w 11"/>
                <a:gd name="T1" fmla="*/ 11113 h 6"/>
                <a:gd name="T2" fmla="*/ 31173 w 11"/>
                <a:gd name="T3" fmla="*/ 18521 h 6"/>
                <a:gd name="T4" fmla="*/ 23380 w 11"/>
                <a:gd name="T5" fmla="*/ 22225 h 6"/>
                <a:gd name="T6" fmla="*/ 15587 w 11"/>
                <a:gd name="T7" fmla="*/ 22225 h 6"/>
                <a:gd name="T8" fmla="*/ 7793 w 11"/>
                <a:gd name="T9" fmla="*/ 22225 h 6"/>
                <a:gd name="T10" fmla="*/ 7793 w 11"/>
                <a:gd name="T11" fmla="*/ 18521 h 6"/>
                <a:gd name="T12" fmla="*/ 0 w 11"/>
                <a:gd name="T13" fmla="*/ 14817 h 6"/>
                <a:gd name="T14" fmla="*/ 3897 w 11"/>
                <a:gd name="T15" fmla="*/ 11113 h 6"/>
                <a:gd name="T16" fmla="*/ 3897 w 11"/>
                <a:gd name="T17" fmla="*/ 7408 h 6"/>
                <a:gd name="T18" fmla="*/ 11690 w 11"/>
                <a:gd name="T19" fmla="*/ 3704 h 6"/>
                <a:gd name="T20" fmla="*/ 35070 w 11"/>
                <a:gd name="T21" fmla="*/ 0 h 6"/>
                <a:gd name="T22" fmla="*/ 38966 w 11"/>
                <a:gd name="T23" fmla="*/ 0 h 6"/>
                <a:gd name="T24" fmla="*/ 38966 w 11"/>
                <a:gd name="T25" fmla="*/ 3704 h 6"/>
                <a:gd name="T26" fmla="*/ 38966 w 11"/>
                <a:gd name="T27" fmla="*/ 11113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6"/>
                <a:gd name="T44" fmla="*/ 11 w 11"/>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6">
                  <a:moveTo>
                    <a:pt x="10" y="3"/>
                  </a:moveTo>
                  <a:cubicBezTo>
                    <a:pt x="10" y="4"/>
                    <a:pt x="9" y="5"/>
                    <a:pt x="8" y="5"/>
                  </a:cubicBezTo>
                  <a:cubicBezTo>
                    <a:pt x="7" y="6"/>
                    <a:pt x="7" y="6"/>
                    <a:pt x="6" y="6"/>
                  </a:cubicBezTo>
                  <a:cubicBezTo>
                    <a:pt x="5" y="6"/>
                    <a:pt x="4" y="6"/>
                    <a:pt x="4" y="6"/>
                  </a:cubicBezTo>
                  <a:cubicBezTo>
                    <a:pt x="3" y="6"/>
                    <a:pt x="3" y="6"/>
                    <a:pt x="2" y="6"/>
                  </a:cubicBezTo>
                  <a:cubicBezTo>
                    <a:pt x="2" y="6"/>
                    <a:pt x="1" y="6"/>
                    <a:pt x="2" y="5"/>
                  </a:cubicBezTo>
                  <a:cubicBezTo>
                    <a:pt x="1" y="4"/>
                    <a:pt x="1" y="5"/>
                    <a:pt x="0" y="4"/>
                  </a:cubicBezTo>
                  <a:cubicBezTo>
                    <a:pt x="1" y="4"/>
                    <a:pt x="1" y="4"/>
                    <a:pt x="1" y="3"/>
                  </a:cubicBezTo>
                  <a:cubicBezTo>
                    <a:pt x="1" y="3"/>
                    <a:pt x="1" y="3"/>
                    <a:pt x="1" y="2"/>
                  </a:cubicBezTo>
                  <a:cubicBezTo>
                    <a:pt x="2" y="2"/>
                    <a:pt x="2" y="2"/>
                    <a:pt x="3" y="1"/>
                  </a:cubicBezTo>
                  <a:cubicBezTo>
                    <a:pt x="4" y="0"/>
                    <a:pt x="7" y="0"/>
                    <a:pt x="9" y="0"/>
                  </a:cubicBezTo>
                  <a:cubicBezTo>
                    <a:pt x="9" y="0"/>
                    <a:pt x="9" y="0"/>
                    <a:pt x="10" y="0"/>
                  </a:cubicBezTo>
                  <a:cubicBezTo>
                    <a:pt x="10" y="1"/>
                    <a:pt x="10" y="1"/>
                    <a:pt x="10" y="1"/>
                  </a:cubicBezTo>
                  <a:cubicBezTo>
                    <a:pt x="10" y="2"/>
                    <a:pt x="11" y="2"/>
                    <a:pt x="10"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26" name="Freeform 543"/>
            <p:cNvSpPr>
              <a:spLocks noChangeArrowheads="1"/>
            </p:cNvSpPr>
            <p:nvPr/>
          </p:nvSpPr>
          <p:spPr bwMode="auto">
            <a:xfrm>
              <a:off x="517525" y="400050"/>
              <a:ext cx="11113" cy="7938"/>
            </a:xfrm>
            <a:custGeom>
              <a:avLst/>
              <a:gdLst>
                <a:gd name="T0" fmla="*/ 11113 w 3"/>
                <a:gd name="T1" fmla="*/ 3969 h 2"/>
                <a:gd name="T2" fmla="*/ 3704 w 3"/>
                <a:gd name="T3" fmla="*/ 7938 h 2"/>
                <a:gd name="T4" fmla="*/ 0 w 3"/>
                <a:gd name="T5" fmla="*/ 7938 h 2"/>
                <a:gd name="T6" fmla="*/ 0 w 3"/>
                <a:gd name="T7" fmla="*/ 7938 h 2"/>
                <a:gd name="T8" fmla="*/ 0 w 3"/>
                <a:gd name="T9" fmla="*/ 3969 h 2"/>
                <a:gd name="T10" fmla="*/ 0 w 3"/>
                <a:gd name="T11" fmla="*/ 0 h 2"/>
                <a:gd name="T12" fmla="*/ 7409 w 3"/>
                <a:gd name="T13" fmla="*/ 0 h 2"/>
                <a:gd name="T14" fmla="*/ 11113 w 3"/>
                <a:gd name="T15" fmla="*/ 0 h 2"/>
                <a:gd name="T16" fmla="*/ 11113 w 3"/>
                <a:gd name="T17" fmla="*/ 3969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3" y="1"/>
                  </a:moveTo>
                  <a:cubicBezTo>
                    <a:pt x="3" y="2"/>
                    <a:pt x="2" y="2"/>
                    <a:pt x="1" y="2"/>
                  </a:cubicBezTo>
                  <a:cubicBezTo>
                    <a:pt x="1" y="2"/>
                    <a:pt x="0" y="2"/>
                    <a:pt x="0" y="2"/>
                  </a:cubicBezTo>
                  <a:cubicBezTo>
                    <a:pt x="0" y="2"/>
                    <a:pt x="0" y="2"/>
                    <a:pt x="0" y="2"/>
                  </a:cubicBezTo>
                  <a:cubicBezTo>
                    <a:pt x="0" y="2"/>
                    <a:pt x="0" y="1"/>
                    <a:pt x="0" y="1"/>
                  </a:cubicBezTo>
                  <a:cubicBezTo>
                    <a:pt x="0" y="1"/>
                    <a:pt x="0" y="1"/>
                    <a:pt x="0" y="0"/>
                  </a:cubicBezTo>
                  <a:cubicBezTo>
                    <a:pt x="1" y="0"/>
                    <a:pt x="1" y="0"/>
                    <a:pt x="2" y="0"/>
                  </a:cubicBezTo>
                  <a:cubicBezTo>
                    <a:pt x="2" y="0"/>
                    <a:pt x="3" y="0"/>
                    <a:pt x="3" y="0"/>
                  </a:cubicBezTo>
                  <a:cubicBezTo>
                    <a:pt x="3" y="0"/>
                    <a:pt x="3" y="1"/>
                    <a:pt x="3" y="1"/>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27" name="Freeform 544"/>
            <p:cNvSpPr>
              <a:spLocks noChangeArrowheads="1"/>
            </p:cNvSpPr>
            <p:nvPr/>
          </p:nvSpPr>
          <p:spPr bwMode="auto">
            <a:xfrm>
              <a:off x="419100" y="320675"/>
              <a:ext cx="60325" cy="33338"/>
            </a:xfrm>
            <a:custGeom>
              <a:avLst/>
              <a:gdLst>
                <a:gd name="T0" fmla="*/ 60325 w 16"/>
                <a:gd name="T1" fmla="*/ 3704 h 9"/>
                <a:gd name="T2" fmla="*/ 49014 w 16"/>
                <a:gd name="T3" fmla="*/ 14817 h 9"/>
                <a:gd name="T4" fmla="*/ 37703 w 16"/>
                <a:gd name="T5" fmla="*/ 14817 h 9"/>
                <a:gd name="T6" fmla="*/ 37703 w 16"/>
                <a:gd name="T7" fmla="*/ 22225 h 9"/>
                <a:gd name="T8" fmla="*/ 22622 w 16"/>
                <a:gd name="T9" fmla="*/ 29634 h 9"/>
                <a:gd name="T10" fmla="*/ 15081 w 16"/>
                <a:gd name="T11" fmla="*/ 33338 h 9"/>
                <a:gd name="T12" fmla="*/ 15081 w 16"/>
                <a:gd name="T13" fmla="*/ 33338 h 9"/>
                <a:gd name="T14" fmla="*/ 7541 w 16"/>
                <a:gd name="T15" fmla="*/ 33338 h 9"/>
                <a:gd name="T16" fmla="*/ 7541 w 16"/>
                <a:gd name="T17" fmla="*/ 29634 h 9"/>
                <a:gd name="T18" fmla="*/ 3770 w 16"/>
                <a:gd name="T19" fmla="*/ 29634 h 9"/>
                <a:gd name="T20" fmla="*/ 3770 w 16"/>
                <a:gd name="T21" fmla="*/ 25930 h 9"/>
                <a:gd name="T22" fmla="*/ 0 w 16"/>
                <a:gd name="T23" fmla="*/ 29634 h 9"/>
                <a:gd name="T24" fmla="*/ 0 w 16"/>
                <a:gd name="T25" fmla="*/ 25930 h 9"/>
                <a:gd name="T26" fmla="*/ 3770 w 16"/>
                <a:gd name="T27" fmla="*/ 25930 h 9"/>
                <a:gd name="T28" fmla="*/ 0 w 16"/>
                <a:gd name="T29" fmla="*/ 22225 h 9"/>
                <a:gd name="T30" fmla="*/ 0 w 16"/>
                <a:gd name="T31" fmla="*/ 22225 h 9"/>
                <a:gd name="T32" fmla="*/ 3770 w 16"/>
                <a:gd name="T33" fmla="*/ 18521 h 9"/>
                <a:gd name="T34" fmla="*/ 3770 w 16"/>
                <a:gd name="T35" fmla="*/ 18521 h 9"/>
                <a:gd name="T36" fmla="*/ 7541 w 16"/>
                <a:gd name="T37" fmla="*/ 14817 h 9"/>
                <a:gd name="T38" fmla="*/ 15081 w 16"/>
                <a:gd name="T39" fmla="*/ 11113 h 9"/>
                <a:gd name="T40" fmla="*/ 26392 w 16"/>
                <a:gd name="T41" fmla="*/ 7408 h 9"/>
                <a:gd name="T42" fmla="*/ 26392 w 16"/>
                <a:gd name="T43" fmla="*/ 7408 h 9"/>
                <a:gd name="T44" fmla="*/ 30163 w 16"/>
                <a:gd name="T45" fmla="*/ 7408 h 9"/>
                <a:gd name="T46" fmla="*/ 33933 w 16"/>
                <a:gd name="T47" fmla="*/ 7408 h 9"/>
                <a:gd name="T48" fmla="*/ 37703 w 16"/>
                <a:gd name="T49" fmla="*/ 3704 h 9"/>
                <a:gd name="T50" fmla="*/ 37703 w 16"/>
                <a:gd name="T51" fmla="*/ 0 h 9"/>
                <a:gd name="T52" fmla="*/ 45244 w 16"/>
                <a:gd name="T53" fmla="*/ 0 h 9"/>
                <a:gd name="T54" fmla="*/ 56555 w 16"/>
                <a:gd name="T55" fmla="*/ 0 h 9"/>
                <a:gd name="T56" fmla="*/ 60325 w 16"/>
                <a:gd name="T57" fmla="*/ 3704 h 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9"/>
                <a:gd name="T89" fmla="*/ 16 w 16"/>
                <a:gd name="T90" fmla="*/ 9 h 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9">
                  <a:moveTo>
                    <a:pt x="16" y="1"/>
                  </a:moveTo>
                  <a:cubicBezTo>
                    <a:pt x="15" y="3"/>
                    <a:pt x="14" y="3"/>
                    <a:pt x="13" y="4"/>
                  </a:cubicBezTo>
                  <a:cubicBezTo>
                    <a:pt x="12" y="4"/>
                    <a:pt x="11" y="4"/>
                    <a:pt x="10" y="4"/>
                  </a:cubicBezTo>
                  <a:cubicBezTo>
                    <a:pt x="11" y="5"/>
                    <a:pt x="10" y="5"/>
                    <a:pt x="10" y="6"/>
                  </a:cubicBezTo>
                  <a:cubicBezTo>
                    <a:pt x="9" y="7"/>
                    <a:pt x="7" y="8"/>
                    <a:pt x="6" y="8"/>
                  </a:cubicBezTo>
                  <a:cubicBezTo>
                    <a:pt x="5" y="9"/>
                    <a:pt x="5" y="9"/>
                    <a:pt x="4" y="9"/>
                  </a:cubicBezTo>
                  <a:cubicBezTo>
                    <a:pt x="4" y="9"/>
                    <a:pt x="4" y="9"/>
                    <a:pt x="4" y="9"/>
                  </a:cubicBezTo>
                  <a:cubicBezTo>
                    <a:pt x="3" y="9"/>
                    <a:pt x="3" y="9"/>
                    <a:pt x="2" y="9"/>
                  </a:cubicBezTo>
                  <a:cubicBezTo>
                    <a:pt x="2" y="9"/>
                    <a:pt x="3" y="8"/>
                    <a:pt x="2" y="8"/>
                  </a:cubicBezTo>
                  <a:cubicBezTo>
                    <a:pt x="2" y="8"/>
                    <a:pt x="1" y="9"/>
                    <a:pt x="1" y="8"/>
                  </a:cubicBezTo>
                  <a:cubicBezTo>
                    <a:pt x="1" y="8"/>
                    <a:pt x="1" y="7"/>
                    <a:pt x="1" y="7"/>
                  </a:cubicBezTo>
                  <a:cubicBezTo>
                    <a:pt x="0" y="7"/>
                    <a:pt x="0" y="8"/>
                    <a:pt x="0" y="8"/>
                  </a:cubicBezTo>
                  <a:cubicBezTo>
                    <a:pt x="0" y="7"/>
                    <a:pt x="0" y="7"/>
                    <a:pt x="0" y="7"/>
                  </a:cubicBezTo>
                  <a:cubicBezTo>
                    <a:pt x="0" y="7"/>
                    <a:pt x="1" y="7"/>
                    <a:pt x="1" y="7"/>
                  </a:cubicBezTo>
                  <a:cubicBezTo>
                    <a:pt x="1" y="7"/>
                    <a:pt x="0" y="7"/>
                    <a:pt x="0" y="6"/>
                  </a:cubicBezTo>
                  <a:cubicBezTo>
                    <a:pt x="0" y="6"/>
                    <a:pt x="0" y="6"/>
                    <a:pt x="0" y="6"/>
                  </a:cubicBezTo>
                  <a:cubicBezTo>
                    <a:pt x="0" y="6"/>
                    <a:pt x="1" y="6"/>
                    <a:pt x="1" y="5"/>
                  </a:cubicBezTo>
                  <a:cubicBezTo>
                    <a:pt x="1" y="5"/>
                    <a:pt x="0" y="5"/>
                    <a:pt x="1" y="5"/>
                  </a:cubicBezTo>
                  <a:cubicBezTo>
                    <a:pt x="1" y="5"/>
                    <a:pt x="1" y="4"/>
                    <a:pt x="2" y="4"/>
                  </a:cubicBezTo>
                  <a:cubicBezTo>
                    <a:pt x="2" y="4"/>
                    <a:pt x="3" y="3"/>
                    <a:pt x="4" y="3"/>
                  </a:cubicBezTo>
                  <a:cubicBezTo>
                    <a:pt x="7" y="2"/>
                    <a:pt x="7" y="2"/>
                    <a:pt x="7" y="2"/>
                  </a:cubicBezTo>
                  <a:cubicBezTo>
                    <a:pt x="7" y="2"/>
                    <a:pt x="7" y="2"/>
                    <a:pt x="7" y="2"/>
                  </a:cubicBezTo>
                  <a:cubicBezTo>
                    <a:pt x="7" y="2"/>
                    <a:pt x="8" y="2"/>
                    <a:pt x="8" y="2"/>
                  </a:cubicBezTo>
                  <a:cubicBezTo>
                    <a:pt x="8" y="2"/>
                    <a:pt x="8" y="2"/>
                    <a:pt x="9" y="2"/>
                  </a:cubicBezTo>
                  <a:cubicBezTo>
                    <a:pt x="9" y="1"/>
                    <a:pt x="10" y="1"/>
                    <a:pt x="10" y="1"/>
                  </a:cubicBezTo>
                  <a:cubicBezTo>
                    <a:pt x="10" y="0"/>
                    <a:pt x="10" y="0"/>
                    <a:pt x="10" y="0"/>
                  </a:cubicBezTo>
                  <a:cubicBezTo>
                    <a:pt x="11" y="0"/>
                    <a:pt x="12" y="0"/>
                    <a:pt x="12" y="0"/>
                  </a:cubicBezTo>
                  <a:cubicBezTo>
                    <a:pt x="13" y="0"/>
                    <a:pt x="15" y="0"/>
                    <a:pt x="15" y="0"/>
                  </a:cubicBezTo>
                  <a:cubicBezTo>
                    <a:pt x="16" y="1"/>
                    <a:pt x="15" y="1"/>
                    <a:pt x="16" y="1"/>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28" name="Freeform 545"/>
            <p:cNvSpPr>
              <a:spLocks noChangeArrowheads="1"/>
            </p:cNvSpPr>
            <p:nvPr/>
          </p:nvSpPr>
          <p:spPr bwMode="auto">
            <a:xfrm>
              <a:off x="468313" y="361950"/>
              <a:ext cx="7938" cy="3175"/>
            </a:xfrm>
            <a:custGeom>
              <a:avLst/>
              <a:gdLst>
                <a:gd name="T0" fmla="*/ 7938 w 2"/>
                <a:gd name="T1" fmla="*/ 3175 h 1"/>
                <a:gd name="T2" fmla="*/ 0 w 2"/>
                <a:gd name="T3" fmla="*/ 3175 h 1"/>
                <a:gd name="T4" fmla="*/ 0 w 2"/>
                <a:gd name="T5" fmla="*/ 3175 h 1"/>
                <a:gd name="T6" fmla="*/ 3969 w 2"/>
                <a:gd name="T7" fmla="*/ 0 h 1"/>
                <a:gd name="T8" fmla="*/ 7938 w 2"/>
                <a:gd name="T9" fmla="*/ 0 h 1"/>
                <a:gd name="T10" fmla="*/ 7938 w 2"/>
                <a:gd name="T11" fmla="*/ 3175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2" y="1"/>
                  </a:moveTo>
                  <a:cubicBezTo>
                    <a:pt x="1" y="1"/>
                    <a:pt x="0" y="1"/>
                    <a:pt x="0" y="1"/>
                  </a:cubicBezTo>
                  <a:cubicBezTo>
                    <a:pt x="0" y="1"/>
                    <a:pt x="0" y="1"/>
                    <a:pt x="0" y="1"/>
                  </a:cubicBezTo>
                  <a:cubicBezTo>
                    <a:pt x="0" y="0"/>
                    <a:pt x="1" y="0"/>
                    <a:pt x="1" y="0"/>
                  </a:cubicBezTo>
                  <a:cubicBezTo>
                    <a:pt x="2" y="0"/>
                    <a:pt x="2" y="0"/>
                    <a:pt x="2" y="0"/>
                  </a:cubicBezTo>
                  <a:cubicBezTo>
                    <a:pt x="2" y="0"/>
                    <a:pt x="2" y="1"/>
                    <a:pt x="2" y="1"/>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29" name="Freeform 546"/>
            <p:cNvSpPr>
              <a:spLocks noChangeArrowheads="1"/>
            </p:cNvSpPr>
            <p:nvPr/>
          </p:nvSpPr>
          <p:spPr bwMode="auto">
            <a:xfrm>
              <a:off x="404813" y="369887"/>
              <a:ext cx="71438" cy="30163"/>
            </a:xfrm>
            <a:custGeom>
              <a:avLst/>
              <a:gdLst>
                <a:gd name="T0" fmla="*/ 67678 w 19"/>
                <a:gd name="T1" fmla="*/ 18852 h 8"/>
                <a:gd name="T2" fmla="*/ 52639 w 19"/>
                <a:gd name="T3" fmla="*/ 26393 h 8"/>
                <a:gd name="T4" fmla="*/ 37599 w 19"/>
                <a:gd name="T5" fmla="*/ 22622 h 8"/>
                <a:gd name="T6" fmla="*/ 37599 w 19"/>
                <a:gd name="T7" fmla="*/ 22622 h 8"/>
                <a:gd name="T8" fmla="*/ 33839 w 19"/>
                <a:gd name="T9" fmla="*/ 22622 h 8"/>
                <a:gd name="T10" fmla="*/ 33839 w 19"/>
                <a:gd name="T11" fmla="*/ 18852 h 8"/>
                <a:gd name="T12" fmla="*/ 7520 w 19"/>
                <a:gd name="T13" fmla="*/ 26393 h 8"/>
                <a:gd name="T14" fmla="*/ 3760 w 19"/>
                <a:gd name="T15" fmla="*/ 26393 h 8"/>
                <a:gd name="T16" fmla="*/ 3760 w 19"/>
                <a:gd name="T17" fmla="*/ 22622 h 8"/>
                <a:gd name="T18" fmla="*/ 0 w 19"/>
                <a:gd name="T19" fmla="*/ 26393 h 8"/>
                <a:gd name="T20" fmla="*/ 0 w 19"/>
                <a:gd name="T21" fmla="*/ 22622 h 8"/>
                <a:gd name="T22" fmla="*/ 3760 w 19"/>
                <a:gd name="T23" fmla="*/ 22622 h 8"/>
                <a:gd name="T24" fmla="*/ 0 w 19"/>
                <a:gd name="T25" fmla="*/ 18852 h 8"/>
                <a:gd name="T26" fmla="*/ 3760 w 19"/>
                <a:gd name="T27" fmla="*/ 18852 h 8"/>
                <a:gd name="T28" fmla="*/ 0 w 19"/>
                <a:gd name="T29" fmla="*/ 15082 h 8"/>
                <a:gd name="T30" fmla="*/ 3760 w 19"/>
                <a:gd name="T31" fmla="*/ 11311 h 8"/>
                <a:gd name="T32" fmla="*/ 7520 w 19"/>
                <a:gd name="T33" fmla="*/ 11311 h 8"/>
                <a:gd name="T34" fmla="*/ 7520 w 19"/>
                <a:gd name="T35" fmla="*/ 7541 h 8"/>
                <a:gd name="T36" fmla="*/ 7520 w 19"/>
                <a:gd name="T37" fmla="*/ 7541 h 8"/>
                <a:gd name="T38" fmla="*/ 11280 w 19"/>
                <a:gd name="T39" fmla="*/ 3770 h 8"/>
                <a:gd name="T40" fmla="*/ 18799 w 19"/>
                <a:gd name="T41" fmla="*/ 0 h 8"/>
                <a:gd name="T42" fmla="*/ 30079 w 19"/>
                <a:gd name="T43" fmla="*/ 0 h 8"/>
                <a:gd name="T44" fmla="*/ 33839 w 19"/>
                <a:gd name="T45" fmla="*/ 0 h 8"/>
                <a:gd name="T46" fmla="*/ 41359 w 19"/>
                <a:gd name="T47" fmla="*/ 7541 h 8"/>
                <a:gd name="T48" fmla="*/ 63918 w 19"/>
                <a:gd name="T49" fmla="*/ 3770 h 8"/>
                <a:gd name="T50" fmla="*/ 71438 w 19"/>
                <a:gd name="T51" fmla="*/ 3770 h 8"/>
                <a:gd name="T52" fmla="*/ 71438 w 19"/>
                <a:gd name="T53" fmla="*/ 7541 h 8"/>
                <a:gd name="T54" fmla="*/ 67678 w 19"/>
                <a:gd name="T55" fmla="*/ 18852 h 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
                <a:gd name="T85" fmla="*/ 0 h 8"/>
                <a:gd name="T86" fmla="*/ 19 w 19"/>
                <a:gd name="T87" fmla="*/ 8 h 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 h="8">
                  <a:moveTo>
                    <a:pt x="18" y="5"/>
                  </a:moveTo>
                  <a:cubicBezTo>
                    <a:pt x="16" y="6"/>
                    <a:pt x="15" y="7"/>
                    <a:pt x="14" y="7"/>
                  </a:cubicBezTo>
                  <a:cubicBezTo>
                    <a:pt x="13" y="7"/>
                    <a:pt x="11" y="8"/>
                    <a:pt x="10" y="6"/>
                  </a:cubicBezTo>
                  <a:cubicBezTo>
                    <a:pt x="10" y="6"/>
                    <a:pt x="10" y="6"/>
                    <a:pt x="10" y="6"/>
                  </a:cubicBezTo>
                  <a:cubicBezTo>
                    <a:pt x="9" y="6"/>
                    <a:pt x="9" y="6"/>
                    <a:pt x="9" y="6"/>
                  </a:cubicBezTo>
                  <a:cubicBezTo>
                    <a:pt x="9" y="6"/>
                    <a:pt x="10" y="5"/>
                    <a:pt x="9" y="5"/>
                  </a:cubicBezTo>
                  <a:cubicBezTo>
                    <a:pt x="7" y="6"/>
                    <a:pt x="5" y="7"/>
                    <a:pt x="2" y="7"/>
                  </a:cubicBezTo>
                  <a:cubicBezTo>
                    <a:pt x="2" y="7"/>
                    <a:pt x="1" y="8"/>
                    <a:pt x="1" y="7"/>
                  </a:cubicBezTo>
                  <a:cubicBezTo>
                    <a:pt x="1" y="7"/>
                    <a:pt x="2" y="7"/>
                    <a:pt x="1" y="6"/>
                  </a:cubicBezTo>
                  <a:cubicBezTo>
                    <a:pt x="1" y="7"/>
                    <a:pt x="0" y="7"/>
                    <a:pt x="0" y="7"/>
                  </a:cubicBezTo>
                  <a:cubicBezTo>
                    <a:pt x="0" y="7"/>
                    <a:pt x="0" y="7"/>
                    <a:pt x="0" y="6"/>
                  </a:cubicBezTo>
                  <a:cubicBezTo>
                    <a:pt x="0" y="6"/>
                    <a:pt x="1" y="6"/>
                    <a:pt x="1" y="6"/>
                  </a:cubicBezTo>
                  <a:cubicBezTo>
                    <a:pt x="1" y="5"/>
                    <a:pt x="0" y="6"/>
                    <a:pt x="0" y="5"/>
                  </a:cubicBezTo>
                  <a:cubicBezTo>
                    <a:pt x="0" y="5"/>
                    <a:pt x="1" y="5"/>
                    <a:pt x="1" y="5"/>
                  </a:cubicBezTo>
                  <a:cubicBezTo>
                    <a:pt x="1" y="4"/>
                    <a:pt x="0" y="5"/>
                    <a:pt x="0" y="4"/>
                  </a:cubicBezTo>
                  <a:cubicBezTo>
                    <a:pt x="0" y="4"/>
                    <a:pt x="1" y="4"/>
                    <a:pt x="1" y="3"/>
                  </a:cubicBezTo>
                  <a:cubicBezTo>
                    <a:pt x="1" y="3"/>
                    <a:pt x="1" y="3"/>
                    <a:pt x="2" y="3"/>
                  </a:cubicBezTo>
                  <a:cubicBezTo>
                    <a:pt x="2" y="3"/>
                    <a:pt x="2" y="3"/>
                    <a:pt x="2" y="2"/>
                  </a:cubicBezTo>
                  <a:cubicBezTo>
                    <a:pt x="2" y="2"/>
                    <a:pt x="2" y="2"/>
                    <a:pt x="2" y="2"/>
                  </a:cubicBezTo>
                  <a:cubicBezTo>
                    <a:pt x="2" y="2"/>
                    <a:pt x="2" y="2"/>
                    <a:pt x="3" y="1"/>
                  </a:cubicBezTo>
                  <a:cubicBezTo>
                    <a:pt x="3" y="1"/>
                    <a:pt x="5" y="0"/>
                    <a:pt x="5" y="0"/>
                  </a:cubicBezTo>
                  <a:cubicBezTo>
                    <a:pt x="6" y="0"/>
                    <a:pt x="7" y="0"/>
                    <a:pt x="8" y="0"/>
                  </a:cubicBezTo>
                  <a:cubicBezTo>
                    <a:pt x="8" y="0"/>
                    <a:pt x="8" y="0"/>
                    <a:pt x="9" y="0"/>
                  </a:cubicBezTo>
                  <a:cubicBezTo>
                    <a:pt x="9" y="0"/>
                    <a:pt x="11" y="1"/>
                    <a:pt x="11" y="2"/>
                  </a:cubicBezTo>
                  <a:cubicBezTo>
                    <a:pt x="13" y="1"/>
                    <a:pt x="15" y="1"/>
                    <a:pt x="17" y="1"/>
                  </a:cubicBezTo>
                  <a:cubicBezTo>
                    <a:pt x="18" y="1"/>
                    <a:pt x="18" y="1"/>
                    <a:pt x="19" y="1"/>
                  </a:cubicBezTo>
                  <a:cubicBezTo>
                    <a:pt x="19" y="2"/>
                    <a:pt x="19" y="2"/>
                    <a:pt x="19" y="2"/>
                  </a:cubicBezTo>
                  <a:cubicBezTo>
                    <a:pt x="19" y="3"/>
                    <a:pt x="19" y="4"/>
                    <a:pt x="18" y="5"/>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30" name="Freeform 547"/>
            <p:cNvSpPr>
              <a:spLocks noChangeArrowheads="1"/>
            </p:cNvSpPr>
            <p:nvPr/>
          </p:nvSpPr>
          <p:spPr bwMode="auto">
            <a:xfrm>
              <a:off x="415925" y="403225"/>
              <a:ext cx="47625" cy="26988"/>
            </a:xfrm>
            <a:custGeom>
              <a:avLst/>
              <a:gdLst>
                <a:gd name="T0" fmla="*/ 36635 w 13"/>
                <a:gd name="T1" fmla="*/ 23133 h 7"/>
                <a:gd name="T2" fmla="*/ 21981 w 13"/>
                <a:gd name="T3" fmla="*/ 26988 h 7"/>
                <a:gd name="T4" fmla="*/ 14654 w 13"/>
                <a:gd name="T5" fmla="*/ 26988 h 7"/>
                <a:gd name="T6" fmla="*/ 14654 w 13"/>
                <a:gd name="T7" fmla="*/ 26988 h 7"/>
                <a:gd name="T8" fmla="*/ 7327 w 13"/>
                <a:gd name="T9" fmla="*/ 19277 h 7"/>
                <a:gd name="T10" fmla="*/ 10990 w 13"/>
                <a:gd name="T11" fmla="*/ 15422 h 7"/>
                <a:gd name="T12" fmla="*/ 3663 w 13"/>
                <a:gd name="T13" fmla="*/ 11566 h 7"/>
                <a:gd name="T14" fmla="*/ 0 w 13"/>
                <a:gd name="T15" fmla="*/ 11566 h 7"/>
                <a:gd name="T16" fmla="*/ 3663 w 13"/>
                <a:gd name="T17" fmla="*/ 11566 h 7"/>
                <a:gd name="T18" fmla="*/ 7327 w 13"/>
                <a:gd name="T19" fmla="*/ 11566 h 7"/>
                <a:gd name="T20" fmla="*/ 10990 w 13"/>
                <a:gd name="T21" fmla="*/ 7711 h 7"/>
                <a:gd name="T22" fmla="*/ 21981 w 13"/>
                <a:gd name="T23" fmla="*/ 3855 h 7"/>
                <a:gd name="T24" fmla="*/ 36635 w 13"/>
                <a:gd name="T25" fmla="*/ 3855 h 7"/>
                <a:gd name="T26" fmla="*/ 43962 w 13"/>
                <a:gd name="T27" fmla="*/ 3855 h 7"/>
                <a:gd name="T28" fmla="*/ 43962 w 13"/>
                <a:gd name="T29" fmla="*/ 7711 h 7"/>
                <a:gd name="T30" fmla="*/ 36635 w 13"/>
                <a:gd name="T31" fmla="*/ 23133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7"/>
                <a:gd name="T50" fmla="*/ 13 w 13"/>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7">
                  <a:moveTo>
                    <a:pt x="10" y="6"/>
                  </a:moveTo>
                  <a:cubicBezTo>
                    <a:pt x="9" y="6"/>
                    <a:pt x="7" y="7"/>
                    <a:pt x="6" y="7"/>
                  </a:cubicBezTo>
                  <a:cubicBezTo>
                    <a:pt x="5" y="7"/>
                    <a:pt x="4" y="7"/>
                    <a:pt x="4" y="7"/>
                  </a:cubicBezTo>
                  <a:cubicBezTo>
                    <a:pt x="4" y="7"/>
                    <a:pt x="3" y="7"/>
                    <a:pt x="4" y="7"/>
                  </a:cubicBezTo>
                  <a:cubicBezTo>
                    <a:pt x="2" y="7"/>
                    <a:pt x="3" y="6"/>
                    <a:pt x="2" y="5"/>
                  </a:cubicBezTo>
                  <a:cubicBezTo>
                    <a:pt x="3" y="4"/>
                    <a:pt x="3" y="4"/>
                    <a:pt x="3" y="4"/>
                  </a:cubicBezTo>
                  <a:cubicBezTo>
                    <a:pt x="2" y="4"/>
                    <a:pt x="1" y="4"/>
                    <a:pt x="1" y="3"/>
                  </a:cubicBezTo>
                  <a:cubicBezTo>
                    <a:pt x="1" y="3"/>
                    <a:pt x="1" y="4"/>
                    <a:pt x="0" y="3"/>
                  </a:cubicBezTo>
                  <a:cubicBezTo>
                    <a:pt x="0" y="3"/>
                    <a:pt x="0" y="3"/>
                    <a:pt x="1" y="3"/>
                  </a:cubicBezTo>
                  <a:cubicBezTo>
                    <a:pt x="1" y="3"/>
                    <a:pt x="2" y="2"/>
                    <a:pt x="2" y="3"/>
                  </a:cubicBezTo>
                  <a:cubicBezTo>
                    <a:pt x="3" y="2"/>
                    <a:pt x="2" y="2"/>
                    <a:pt x="3" y="2"/>
                  </a:cubicBezTo>
                  <a:cubicBezTo>
                    <a:pt x="4" y="2"/>
                    <a:pt x="5" y="2"/>
                    <a:pt x="6" y="1"/>
                  </a:cubicBezTo>
                  <a:cubicBezTo>
                    <a:pt x="7" y="1"/>
                    <a:pt x="9" y="0"/>
                    <a:pt x="10" y="1"/>
                  </a:cubicBezTo>
                  <a:cubicBezTo>
                    <a:pt x="11" y="1"/>
                    <a:pt x="11" y="1"/>
                    <a:pt x="12" y="1"/>
                  </a:cubicBezTo>
                  <a:cubicBezTo>
                    <a:pt x="12" y="2"/>
                    <a:pt x="12" y="2"/>
                    <a:pt x="12" y="2"/>
                  </a:cubicBezTo>
                  <a:cubicBezTo>
                    <a:pt x="13" y="3"/>
                    <a:pt x="11" y="5"/>
                    <a:pt x="10" y="6"/>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31" name="Freeform 548"/>
            <p:cNvSpPr>
              <a:spLocks noChangeArrowheads="1"/>
            </p:cNvSpPr>
            <p:nvPr/>
          </p:nvSpPr>
          <p:spPr bwMode="auto">
            <a:xfrm>
              <a:off x="0" y="282575"/>
              <a:ext cx="7938" cy="4763"/>
            </a:xfrm>
            <a:custGeom>
              <a:avLst/>
              <a:gdLst>
                <a:gd name="T0" fmla="*/ 7938 w 2"/>
                <a:gd name="T1" fmla="*/ 4763 h 1"/>
                <a:gd name="T2" fmla="*/ 3969 w 2"/>
                <a:gd name="T3" fmla="*/ 4763 h 1"/>
                <a:gd name="T4" fmla="*/ 7938 w 2"/>
                <a:gd name="T5" fmla="*/ 4763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1"/>
                  </a:moveTo>
                  <a:cubicBezTo>
                    <a:pt x="2" y="0"/>
                    <a:pt x="1" y="1"/>
                    <a:pt x="1" y="1"/>
                  </a:cubicBezTo>
                  <a:cubicBezTo>
                    <a:pt x="0" y="1"/>
                    <a:pt x="2" y="1"/>
                    <a:pt x="2" y="1"/>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32" name="Freeform 550"/>
            <p:cNvSpPr>
              <a:spLocks noChangeArrowheads="1"/>
            </p:cNvSpPr>
            <p:nvPr/>
          </p:nvSpPr>
          <p:spPr bwMode="auto">
            <a:xfrm>
              <a:off x="46038" y="169862"/>
              <a:ext cx="11113" cy="3175"/>
            </a:xfrm>
            <a:custGeom>
              <a:avLst/>
              <a:gdLst>
                <a:gd name="T0" fmla="*/ 7409 w 3"/>
                <a:gd name="T1" fmla="*/ 0 h 1"/>
                <a:gd name="T2" fmla="*/ 7409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2" y="0"/>
                  </a:moveTo>
                  <a:cubicBezTo>
                    <a:pt x="0" y="0"/>
                    <a:pt x="3" y="1"/>
                    <a:pt x="2"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33" name="Freeform 551"/>
            <p:cNvSpPr>
              <a:spLocks noChangeArrowheads="1"/>
            </p:cNvSpPr>
            <p:nvPr/>
          </p:nvSpPr>
          <p:spPr bwMode="auto">
            <a:xfrm>
              <a:off x="68263" y="153987"/>
              <a:ext cx="4763" cy="1"/>
            </a:xfrm>
            <a:custGeom>
              <a:avLst/>
              <a:gdLst>
                <a:gd name="T0" fmla="*/ 0 w 1"/>
                <a:gd name="T1" fmla="*/ 0 h 1"/>
                <a:gd name="T2" fmla="*/ 4763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1" y="0"/>
                  </a:cubicBezTo>
                  <a:cubicBezTo>
                    <a:pt x="0" y="0"/>
                    <a:pt x="0" y="0"/>
                    <a:pt x="0" y="0"/>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34" name="Freeform 560"/>
            <p:cNvSpPr>
              <a:spLocks noChangeArrowheads="1"/>
            </p:cNvSpPr>
            <p:nvPr/>
          </p:nvSpPr>
          <p:spPr bwMode="auto">
            <a:xfrm>
              <a:off x="1681163" y="98425"/>
              <a:ext cx="1" cy="3175"/>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1"/>
                    <a:pt x="0"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35" name="Freeform 561"/>
            <p:cNvSpPr>
              <a:spLocks noChangeArrowheads="1"/>
            </p:cNvSpPr>
            <p:nvPr/>
          </p:nvSpPr>
          <p:spPr bwMode="auto">
            <a:xfrm>
              <a:off x="1677988" y="98425"/>
              <a:ext cx="3175" cy="1"/>
            </a:xfrm>
            <a:custGeom>
              <a:avLst/>
              <a:gdLst>
                <a:gd name="T0" fmla="*/ 3175 w 1"/>
                <a:gd name="T1" fmla="*/ 0 h 1"/>
                <a:gd name="T2" fmla="*/ 3175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1" y="0"/>
                    <a:pt x="0" y="0"/>
                    <a:pt x="1"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36" name="Freeform 563"/>
            <p:cNvSpPr>
              <a:spLocks noChangeArrowheads="1"/>
            </p:cNvSpPr>
            <p:nvPr/>
          </p:nvSpPr>
          <p:spPr bwMode="auto">
            <a:xfrm>
              <a:off x="57150" y="3175"/>
              <a:ext cx="3175" cy="7938"/>
            </a:xfrm>
            <a:custGeom>
              <a:avLst/>
              <a:gdLst>
                <a:gd name="T0" fmla="*/ 0 w 1"/>
                <a:gd name="T1" fmla="*/ 7938 h 2"/>
                <a:gd name="T2" fmla="*/ 0 w 1"/>
                <a:gd name="T3" fmla="*/ 7938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1" y="0"/>
                    <a:pt x="0" y="2"/>
                    <a:pt x="0" y="2"/>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37" name="Freeform 564"/>
            <p:cNvSpPr>
              <a:spLocks noChangeArrowheads="1"/>
            </p:cNvSpPr>
            <p:nvPr/>
          </p:nvSpPr>
          <p:spPr bwMode="auto">
            <a:xfrm>
              <a:off x="53975" y="3175"/>
              <a:ext cx="3175"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1" y="0"/>
                    <a:pt x="1"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38" name="Freeform 568"/>
            <p:cNvSpPr>
              <a:spLocks noChangeArrowheads="1"/>
            </p:cNvSpPr>
            <p:nvPr/>
          </p:nvSpPr>
          <p:spPr bwMode="auto">
            <a:xfrm>
              <a:off x="57150" y="0"/>
              <a:ext cx="7938" cy="3175"/>
            </a:xfrm>
            <a:custGeom>
              <a:avLst/>
              <a:gdLst>
                <a:gd name="T0" fmla="*/ 3969 w 2"/>
                <a:gd name="T1" fmla="*/ 0 h 1"/>
                <a:gd name="T2" fmla="*/ 7938 w 2"/>
                <a:gd name="T3" fmla="*/ 3175 h 1"/>
                <a:gd name="T4" fmla="*/ 3969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0"/>
                  </a:moveTo>
                  <a:cubicBezTo>
                    <a:pt x="0" y="0"/>
                    <a:pt x="1" y="1"/>
                    <a:pt x="2" y="1"/>
                  </a:cubicBezTo>
                  <a:cubicBezTo>
                    <a:pt x="2" y="0"/>
                    <a:pt x="1" y="0"/>
                    <a:pt x="1" y="0"/>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39" name="Freeform 575"/>
            <p:cNvSpPr>
              <a:spLocks noChangeArrowheads="1"/>
            </p:cNvSpPr>
            <p:nvPr/>
          </p:nvSpPr>
          <p:spPr bwMode="auto">
            <a:xfrm>
              <a:off x="68263" y="3175"/>
              <a:ext cx="1" cy="3175"/>
            </a:xfrm>
            <a:custGeom>
              <a:avLst/>
              <a:gdLst>
                <a:gd name="T0" fmla="*/ 0 w 1"/>
                <a:gd name="T1" fmla="*/ 3175 h 1"/>
                <a:gd name="T2" fmla="*/ 0 w 1"/>
                <a:gd name="T3" fmla="*/ 3175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0" y="0"/>
                    <a:pt x="0"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40" name="Freeform 578"/>
            <p:cNvSpPr>
              <a:spLocks noChangeArrowheads="1"/>
            </p:cNvSpPr>
            <p:nvPr/>
          </p:nvSpPr>
          <p:spPr bwMode="auto">
            <a:xfrm>
              <a:off x="84138" y="233362"/>
              <a:ext cx="41275" cy="7938"/>
            </a:xfrm>
            <a:custGeom>
              <a:avLst/>
              <a:gdLst>
                <a:gd name="T0" fmla="*/ 15009 w 11"/>
                <a:gd name="T1" fmla="*/ 0 h 2"/>
                <a:gd name="T2" fmla="*/ 15009 w 11"/>
                <a:gd name="T3" fmla="*/ 0 h 2"/>
                <a:gd name="T4" fmla="*/ 0 60000 65536"/>
                <a:gd name="T5" fmla="*/ 0 60000 65536"/>
                <a:gd name="T6" fmla="*/ 0 w 11"/>
                <a:gd name="T7" fmla="*/ 0 h 2"/>
                <a:gd name="T8" fmla="*/ 11 w 11"/>
                <a:gd name="T9" fmla="*/ 2 h 2"/>
              </a:gdLst>
              <a:ahLst/>
              <a:cxnLst>
                <a:cxn ang="T4">
                  <a:pos x="T0" y="T1"/>
                </a:cxn>
                <a:cxn ang="T5">
                  <a:pos x="T2" y="T3"/>
                </a:cxn>
              </a:cxnLst>
              <a:rect l="T6" t="T7" r="T8" b="T9"/>
              <a:pathLst>
                <a:path w="11" h="2">
                  <a:moveTo>
                    <a:pt x="4" y="0"/>
                  </a:moveTo>
                  <a:cubicBezTo>
                    <a:pt x="0" y="2"/>
                    <a:pt x="11" y="1"/>
                    <a:pt x="4"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41" name="Freeform 579"/>
            <p:cNvSpPr>
              <a:spLocks noChangeArrowheads="1"/>
            </p:cNvSpPr>
            <p:nvPr/>
          </p:nvSpPr>
          <p:spPr bwMode="auto">
            <a:xfrm>
              <a:off x="106363" y="230187"/>
              <a:ext cx="11113" cy="7938"/>
            </a:xfrm>
            <a:custGeom>
              <a:avLst/>
              <a:gdLst>
                <a:gd name="T0" fmla="*/ 11113 w 3"/>
                <a:gd name="T1" fmla="*/ 3969 h 2"/>
                <a:gd name="T2" fmla="*/ 0 w 3"/>
                <a:gd name="T3" fmla="*/ 0 h 2"/>
                <a:gd name="T4" fmla="*/ 11113 w 3"/>
                <a:gd name="T5" fmla="*/ 3969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3" y="1"/>
                  </a:moveTo>
                  <a:cubicBezTo>
                    <a:pt x="2" y="1"/>
                    <a:pt x="1" y="0"/>
                    <a:pt x="0" y="0"/>
                  </a:cubicBezTo>
                  <a:cubicBezTo>
                    <a:pt x="0" y="2"/>
                    <a:pt x="1" y="2"/>
                    <a:pt x="3"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42" name="Freeform 580"/>
            <p:cNvSpPr>
              <a:spLocks noChangeArrowheads="1"/>
            </p:cNvSpPr>
            <p:nvPr/>
          </p:nvSpPr>
          <p:spPr bwMode="auto">
            <a:xfrm>
              <a:off x="128588" y="230187"/>
              <a:ext cx="490538" cy="19050"/>
            </a:xfrm>
            <a:custGeom>
              <a:avLst/>
              <a:gdLst>
                <a:gd name="T0" fmla="*/ 490538 w 130"/>
                <a:gd name="T1" fmla="*/ 15240 h 5"/>
                <a:gd name="T2" fmla="*/ 467898 w 130"/>
                <a:gd name="T3" fmla="*/ 11430 h 5"/>
                <a:gd name="T4" fmla="*/ 441484 w 130"/>
                <a:gd name="T5" fmla="*/ 3810 h 5"/>
                <a:gd name="T6" fmla="*/ 388657 w 130"/>
                <a:gd name="T7" fmla="*/ 3810 h 5"/>
                <a:gd name="T8" fmla="*/ 343377 w 130"/>
                <a:gd name="T9" fmla="*/ 7620 h 5"/>
                <a:gd name="T10" fmla="*/ 347150 w 130"/>
                <a:gd name="T11" fmla="*/ 7620 h 5"/>
                <a:gd name="T12" fmla="*/ 211309 w 130"/>
                <a:gd name="T13" fmla="*/ 7620 h 5"/>
                <a:gd name="T14" fmla="*/ 241496 w 130"/>
                <a:gd name="T15" fmla="*/ 3810 h 5"/>
                <a:gd name="T16" fmla="*/ 184895 w 130"/>
                <a:gd name="T17" fmla="*/ 3810 h 5"/>
                <a:gd name="T18" fmla="*/ 184895 w 130"/>
                <a:gd name="T19" fmla="*/ 11430 h 5"/>
                <a:gd name="T20" fmla="*/ 124521 w 130"/>
                <a:gd name="T21" fmla="*/ 7620 h 5"/>
                <a:gd name="T22" fmla="*/ 132068 w 130"/>
                <a:gd name="T23" fmla="*/ 11430 h 5"/>
                <a:gd name="T24" fmla="*/ 0 w 130"/>
                <a:gd name="T25" fmla="*/ 11430 h 5"/>
                <a:gd name="T26" fmla="*/ 490538 w 130"/>
                <a:gd name="T27" fmla="*/ 1524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
                <a:gd name="T43" fmla="*/ 0 h 5"/>
                <a:gd name="T44" fmla="*/ 130 w 130"/>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 h="5">
                  <a:moveTo>
                    <a:pt x="130" y="4"/>
                  </a:moveTo>
                  <a:cubicBezTo>
                    <a:pt x="128" y="3"/>
                    <a:pt x="124" y="1"/>
                    <a:pt x="124" y="3"/>
                  </a:cubicBezTo>
                  <a:cubicBezTo>
                    <a:pt x="122" y="4"/>
                    <a:pt x="118" y="1"/>
                    <a:pt x="117" y="1"/>
                  </a:cubicBezTo>
                  <a:cubicBezTo>
                    <a:pt x="121" y="4"/>
                    <a:pt x="102" y="1"/>
                    <a:pt x="103" y="1"/>
                  </a:cubicBezTo>
                  <a:cubicBezTo>
                    <a:pt x="110" y="5"/>
                    <a:pt x="93" y="1"/>
                    <a:pt x="91" y="2"/>
                  </a:cubicBezTo>
                  <a:cubicBezTo>
                    <a:pt x="92" y="3"/>
                    <a:pt x="92" y="3"/>
                    <a:pt x="92" y="2"/>
                  </a:cubicBezTo>
                  <a:cubicBezTo>
                    <a:pt x="89" y="2"/>
                    <a:pt x="56" y="2"/>
                    <a:pt x="56" y="2"/>
                  </a:cubicBezTo>
                  <a:cubicBezTo>
                    <a:pt x="57" y="1"/>
                    <a:pt x="65" y="1"/>
                    <a:pt x="64" y="1"/>
                  </a:cubicBezTo>
                  <a:cubicBezTo>
                    <a:pt x="62" y="1"/>
                    <a:pt x="51" y="1"/>
                    <a:pt x="49" y="1"/>
                  </a:cubicBezTo>
                  <a:cubicBezTo>
                    <a:pt x="48" y="1"/>
                    <a:pt x="51" y="3"/>
                    <a:pt x="49" y="3"/>
                  </a:cubicBezTo>
                  <a:cubicBezTo>
                    <a:pt x="46" y="3"/>
                    <a:pt x="36" y="0"/>
                    <a:pt x="33" y="2"/>
                  </a:cubicBezTo>
                  <a:cubicBezTo>
                    <a:pt x="35" y="1"/>
                    <a:pt x="36" y="2"/>
                    <a:pt x="35" y="3"/>
                  </a:cubicBezTo>
                  <a:cubicBezTo>
                    <a:pt x="28" y="1"/>
                    <a:pt x="4" y="2"/>
                    <a:pt x="0" y="3"/>
                  </a:cubicBezTo>
                  <a:cubicBezTo>
                    <a:pt x="43" y="5"/>
                    <a:pt x="87" y="4"/>
                    <a:pt x="130" y="4"/>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43" name="Freeform 582"/>
            <p:cNvSpPr>
              <a:spLocks noChangeArrowheads="1"/>
            </p:cNvSpPr>
            <p:nvPr/>
          </p:nvSpPr>
          <p:spPr bwMode="auto">
            <a:xfrm>
              <a:off x="136525" y="230187"/>
              <a:ext cx="1" cy="3175"/>
            </a:xfrm>
            <a:custGeom>
              <a:avLst/>
              <a:gdLst>
                <a:gd name="T0" fmla="*/ 0 w 1"/>
                <a:gd name="T1" fmla="*/ 3175 h 1"/>
                <a:gd name="T2" fmla="*/ 0 w 1"/>
                <a:gd name="T3" fmla="*/ 3175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0" y="1"/>
                    <a:pt x="0"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44" name="Freeform 583"/>
            <p:cNvSpPr>
              <a:spLocks noChangeArrowheads="1"/>
            </p:cNvSpPr>
            <p:nvPr/>
          </p:nvSpPr>
          <p:spPr bwMode="auto">
            <a:xfrm>
              <a:off x="144463" y="230187"/>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45" name="Freeform 584"/>
            <p:cNvSpPr>
              <a:spLocks noChangeArrowheads="1"/>
            </p:cNvSpPr>
            <p:nvPr/>
          </p:nvSpPr>
          <p:spPr bwMode="auto">
            <a:xfrm>
              <a:off x="144463" y="225425"/>
              <a:ext cx="3175" cy="4763"/>
            </a:xfrm>
            <a:custGeom>
              <a:avLst/>
              <a:gdLst>
                <a:gd name="T0" fmla="*/ 0 w 1"/>
                <a:gd name="T1" fmla="*/ 4763 h 1"/>
                <a:gd name="T2" fmla="*/ 3175 w 1"/>
                <a:gd name="T3" fmla="*/ 4763 h 1"/>
                <a:gd name="T4" fmla="*/ 0 w 1"/>
                <a:gd name="T5" fmla="*/ 476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1" y="1"/>
                    <a:pt x="1" y="1"/>
                    <a:pt x="1" y="1"/>
                  </a:cubicBezTo>
                  <a:cubicBezTo>
                    <a:pt x="0" y="0"/>
                    <a:pt x="0" y="1"/>
                    <a:pt x="0" y="1"/>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46" name="Freeform 585"/>
            <p:cNvSpPr>
              <a:spLocks noChangeArrowheads="1"/>
            </p:cNvSpPr>
            <p:nvPr/>
          </p:nvSpPr>
          <p:spPr bwMode="auto">
            <a:xfrm>
              <a:off x="144463" y="230187"/>
              <a:ext cx="1" cy="3175"/>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1"/>
                    <a:pt x="0" y="1"/>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47" name="Freeform 586"/>
            <p:cNvSpPr>
              <a:spLocks noChangeArrowheads="1"/>
            </p:cNvSpPr>
            <p:nvPr/>
          </p:nvSpPr>
          <p:spPr bwMode="auto">
            <a:xfrm>
              <a:off x="139700" y="225425"/>
              <a:ext cx="7938" cy="4763"/>
            </a:xfrm>
            <a:custGeom>
              <a:avLst/>
              <a:gdLst>
                <a:gd name="T0" fmla="*/ 3969 w 2"/>
                <a:gd name="T1" fmla="*/ 0 h 1"/>
                <a:gd name="T2" fmla="*/ 3969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1" y="0"/>
                  </a:moveTo>
                  <a:cubicBezTo>
                    <a:pt x="0" y="1"/>
                    <a:pt x="2" y="0"/>
                    <a:pt x="1"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48" name="Freeform 588"/>
            <p:cNvSpPr>
              <a:spLocks noChangeArrowheads="1"/>
            </p:cNvSpPr>
            <p:nvPr/>
          </p:nvSpPr>
          <p:spPr bwMode="auto">
            <a:xfrm>
              <a:off x="147638" y="230187"/>
              <a:ext cx="1" cy="3175"/>
            </a:xfrm>
            <a:custGeom>
              <a:avLst/>
              <a:gdLst>
                <a:gd name="T0" fmla="*/ 0 w 1"/>
                <a:gd name="T1" fmla="*/ 3175 h 1"/>
                <a:gd name="T2" fmla="*/ 0 w 1"/>
                <a:gd name="T3" fmla="*/ 3175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0" y="1"/>
                    <a:pt x="0"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49" name="Freeform 589"/>
            <p:cNvSpPr>
              <a:spLocks noChangeArrowheads="1"/>
            </p:cNvSpPr>
            <p:nvPr/>
          </p:nvSpPr>
          <p:spPr bwMode="auto">
            <a:xfrm>
              <a:off x="166688" y="230187"/>
              <a:ext cx="11113" cy="3175"/>
            </a:xfrm>
            <a:custGeom>
              <a:avLst/>
              <a:gdLst>
                <a:gd name="T0" fmla="*/ 0 w 3"/>
                <a:gd name="T1" fmla="*/ 3175 h 1"/>
                <a:gd name="T2" fmla="*/ 0 w 3"/>
                <a:gd name="T3" fmla="*/ 3175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0" y="1"/>
                  </a:moveTo>
                  <a:cubicBezTo>
                    <a:pt x="1" y="0"/>
                    <a:pt x="3" y="0"/>
                    <a:pt x="0"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50" name="Freeform 591"/>
            <p:cNvSpPr>
              <a:spLocks noChangeArrowheads="1"/>
            </p:cNvSpPr>
            <p:nvPr/>
          </p:nvSpPr>
          <p:spPr bwMode="auto">
            <a:xfrm>
              <a:off x="185738" y="233362"/>
              <a:ext cx="7938" cy="4763"/>
            </a:xfrm>
            <a:custGeom>
              <a:avLst/>
              <a:gdLst>
                <a:gd name="T0" fmla="*/ 7938 w 2"/>
                <a:gd name="T1" fmla="*/ 0 h 1"/>
                <a:gd name="T2" fmla="*/ 0 w 2"/>
                <a:gd name="T3" fmla="*/ 0 h 1"/>
                <a:gd name="T4" fmla="*/ 7938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cubicBezTo>
                    <a:pt x="1" y="0"/>
                    <a:pt x="0" y="0"/>
                    <a:pt x="0" y="0"/>
                  </a:cubicBezTo>
                  <a:cubicBezTo>
                    <a:pt x="0" y="0"/>
                    <a:pt x="2" y="1"/>
                    <a:pt x="2" y="0"/>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51" name="Freeform 592"/>
            <p:cNvSpPr>
              <a:spLocks noChangeArrowheads="1"/>
            </p:cNvSpPr>
            <p:nvPr/>
          </p:nvSpPr>
          <p:spPr bwMode="auto">
            <a:xfrm>
              <a:off x="193675" y="222250"/>
              <a:ext cx="6350" cy="1"/>
            </a:xfrm>
            <a:custGeom>
              <a:avLst/>
              <a:gdLst>
                <a:gd name="T0" fmla="*/ 0 w 2"/>
                <a:gd name="T1" fmla="*/ 0 h 1"/>
                <a:gd name="T2" fmla="*/ 0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2" y="0"/>
                    <a:pt x="0"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52" name="Freeform 593"/>
            <p:cNvSpPr>
              <a:spLocks noChangeArrowheads="1"/>
            </p:cNvSpPr>
            <p:nvPr/>
          </p:nvSpPr>
          <p:spPr bwMode="auto">
            <a:xfrm>
              <a:off x="193675" y="225425"/>
              <a:ext cx="14288" cy="15875"/>
            </a:xfrm>
            <a:custGeom>
              <a:avLst/>
              <a:gdLst>
                <a:gd name="T0" fmla="*/ 14288 w 4"/>
                <a:gd name="T1" fmla="*/ 7938 h 4"/>
                <a:gd name="T2" fmla="*/ 14288 w 4"/>
                <a:gd name="T3" fmla="*/ 7938 h 4"/>
                <a:gd name="T4" fmla="*/ 0 60000 65536"/>
                <a:gd name="T5" fmla="*/ 0 60000 65536"/>
                <a:gd name="T6" fmla="*/ 0 w 4"/>
                <a:gd name="T7" fmla="*/ 0 h 4"/>
                <a:gd name="T8" fmla="*/ 4 w 4"/>
                <a:gd name="T9" fmla="*/ 4 h 4"/>
              </a:gdLst>
              <a:ahLst/>
              <a:cxnLst>
                <a:cxn ang="T4">
                  <a:pos x="T0" y="T1"/>
                </a:cxn>
                <a:cxn ang="T5">
                  <a:pos x="T2" y="T3"/>
                </a:cxn>
              </a:cxnLst>
              <a:rect l="T6" t="T7" r="T8" b="T9"/>
              <a:pathLst>
                <a:path w="4" h="4">
                  <a:moveTo>
                    <a:pt x="4" y="2"/>
                  </a:moveTo>
                  <a:cubicBezTo>
                    <a:pt x="0" y="0"/>
                    <a:pt x="1" y="4"/>
                    <a:pt x="4" y="2"/>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53" name="Freeform 594"/>
            <p:cNvSpPr>
              <a:spLocks noChangeArrowheads="1"/>
            </p:cNvSpPr>
            <p:nvPr/>
          </p:nvSpPr>
          <p:spPr bwMode="auto">
            <a:xfrm>
              <a:off x="211138" y="233362"/>
              <a:ext cx="15875" cy="4763"/>
            </a:xfrm>
            <a:custGeom>
              <a:avLst/>
              <a:gdLst>
                <a:gd name="T0" fmla="*/ 0 w 4"/>
                <a:gd name="T1" fmla="*/ 0 h 1"/>
                <a:gd name="T2" fmla="*/ 15875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cubicBezTo>
                    <a:pt x="0" y="0"/>
                    <a:pt x="3" y="1"/>
                    <a:pt x="4" y="0"/>
                  </a:cubicBezTo>
                  <a:cubicBezTo>
                    <a:pt x="3" y="0"/>
                    <a:pt x="1"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54" name="Freeform 595"/>
            <p:cNvSpPr>
              <a:spLocks noChangeArrowheads="1"/>
            </p:cNvSpPr>
            <p:nvPr/>
          </p:nvSpPr>
          <p:spPr bwMode="auto">
            <a:xfrm>
              <a:off x="227013" y="233362"/>
              <a:ext cx="7938" cy="4763"/>
            </a:xfrm>
            <a:custGeom>
              <a:avLst/>
              <a:gdLst>
                <a:gd name="T0" fmla="*/ 0 w 2"/>
                <a:gd name="T1" fmla="*/ 0 h 1"/>
                <a:gd name="T2" fmla="*/ 7938 w 2"/>
                <a:gd name="T3" fmla="*/ 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cubicBezTo>
                    <a:pt x="1" y="1"/>
                    <a:pt x="2" y="0"/>
                    <a:pt x="2" y="0"/>
                  </a:cubicBezTo>
                  <a:lnTo>
                    <a:pt x="0" y="0"/>
                  </a:ln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55" name="Freeform 596"/>
            <p:cNvSpPr>
              <a:spLocks noChangeArrowheads="1"/>
            </p:cNvSpPr>
            <p:nvPr/>
          </p:nvSpPr>
          <p:spPr bwMode="auto">
            <a:xfrm>
              <a:off x="238125" y="238125"/>
              <a:ext cx="11113" cy="1"/>
            </a:xfrm>
            <a:custGeom>
              <a:avLst/>
              <a:gdLst>
                <a:gd name="T0" fmla="*/ 11113 w 3"/>
                <a:gd name="T1" fmla="*/ 0 h 1"/>
                <a:gd name="T2" fmla="*/ 0 w 3"/>
                <a:gd name="T3" fmla="*/ 0 h 1"/>
                <a:gd name="T4" fmla="*/ 11113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3" y="0"/>
                  </a:moveTo>
                  <a:cubicBezTo>
                    <a:pt x="2" y="0"/>
                    <a:pt x="1" y="0"/>
                    <a:pt x="0" y="0"/>
                  </a:cubicBezTo>
                  <a:cubicBezTo>
                    <a:pt x="1" y="0"/>
                    <a:pt x="2" y="0"/>
                    <a:pt x="3" y="0"/>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56" name="Freeform 598"/>
            <p:cNvSpPr>
              <a:spLocks noChangeArrowheads="1"/>
            </p:cNvSpPr>
            <p:nvPr/>
          </p:nvSpPr>
          <p:spPr bwMode="auto">
            <a:xfrm>
              <a:off x="314325" y="222250"/>
              <a:ext cx="11113" cy="1"/>
            </a:xfrm>
            <a:custGeom>
              <a:avLst/>
              <a:gdLst>
                <a:gd name="T0" fmla="*/ 0 w 3"/>
                <a:gd name="T1" fmla="*/ 0 h 1"/>
                <a:gd name="T2" fmla="*/ 0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0" y="0"/>
                  </a:moveTo>
                  <a:cubicBezTo>
                    <a:pt x="3" y="0"/>
                    <a:pt x="0"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57" name="Freeform 599"/>
            <p:cNvSpPr>
              <a:spLocks noChangeArrowheads="1"/>
            </p:cNvSpPr>
            <p:nvPr/>
          </p:nvSpPr>
          <p:spPr bwMode="auto">
            <a:xfrm>
              <a:off x="344488" y="222250"/>
              <a:ext cx="3175" cy="3175"/>
            </a:xfrm>
            <a:custGeom>
              <a:avLst/>
              <a:gdLst>
                <a:gd name="T0" fmla="*/ 3175 w 1"/>
                <a:gd name="T1" fmla="*/ 0 h 1"/>
                <a:gd name="T2" fmla="*/ 0 w 1"/>
                <a:gd name="T3" fmla="*/ 0 h 1"/>
                <a:gd name="T4" fmla="*/ 3175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0"/>
                    <a:pt x="0" y="0"/>
                  </a:cubicBezTo>
                  <a:cubicBezTo>
                    <a:pt x="0" y="1"/>
                    <a:pt x="1" y="0"/>
                    <a:pt x="1" y="0"/>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58" name="Freeform 600"/>
            <p:cNvSpPr>
              <a:spLocks noChangeArrowheads="1"/>
            </p:cNvSpPr>
            <p:nvPr/>
          </p:nvSpPr>
          <p:spPr bwMode="auto">
            <a:xfrm>
              <a:off x="411163" y="219075"/>
              <a:ext cx="1" cy="3175"/>
            </a:xfrm>
            <a:custGeom>
              <a:avLst/>
              <a:gdLst>
                <a:gd name="T0" fmla="*/ 0 w 1"/>
                <a:gd name="T1" fmla="*/ 3175 h 1"/>
                <a:gd name="T2" fmla="*/ 0 w 1"/>
                <a:gd name="T3" fmla="*/ 3175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0" y="0"/>
                    <a:pt x="0"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59" name="Freeform 601"/>
            <p:cNvSpPr>
              <a:spLocks noChangeArrowheads="1"/>
            </p:cNvSpPr>
            <p:nvPr/>
          </p:nvSpPr>
          <p:spPr bwMode="auto">
            <a:xfrm>
              <a:off x="422275" y="225425"/>
              <a:ext cx="7938" cy="4763"/>
            </a:xfrm>
            <a:custGeom>
              <a:avLst/>
              <a:gdLst>
                <a:gd name="T0" fmla="*/ 0 w 2"/>
                <a:gd name="T1" fmla="*/ 0 h 1"/>
                <a:gd name="T2" fmla="*/ 0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2" y="1"/>
                    <a:pt x="0"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60" name="Freeform 602"/>
            <p:cNvSpPr>
              <a:spLocks noChangeArrowheads="1"/>
            </p:cNvSpPr>
            <p:nvPr/>
          </p:nvSpPr>
          <p:spPr bwMode="auto">
            <a:xfrm>
              <a:off x="457200" y="230187"/>
              <a:ext cx="3175" cy="3175"/>
            </a:xfrm>
            <a:custGeom>
              <a:avLst/>
              <a:gdLst>
                <a:gd name="T0" fmla="*/ 0 w 1"/>
                <a:gd name="T1" fmla="*/ 3175 h 1"/>
                <a:gd name="T2" fmla="*/ 0 w 1"/>
                <a:gd name="T3" fmla="*/ 3175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1" y="0"/>
                    <a:pt x="0" y="0"/>
                    <a:pt x="0"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61" name="Freeform 603"/>
            <p:cNvSpPr>
              <a:spLocks noChangeArrowheads="1"/>
            </p:cNvSpPr>
            <p:nvPr/>
          </p:nvSpPr>
          <p:spPr bwMode="auto">
            <a:xfrm>
              <a:off x="460375" y="222250"/>
              <a:ext cx="1" cy="3175"/>
            </a:xfrm>
            <a:custGeom>
              <a:avLst/>
              <a:gdLst>
                <a:gd name="T0" fmla="*/ 0 w 1"/>
                <a:gd name="T1" fmla="*/ 3175 h 1"/>
                <a:gd name="T2" fmla="*/ 0 w 1"/>
                <a:gd name="T3" fmla="*/ 3175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0" y="0"/>
                    <a:pt x="0"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62" name="Freeform 604"/>
            <p:cNvSpPr>
              <a:spLocks noChangeArrowheads="1"/>
            </p:cNvSpPr>
            <p:nvPr/>
          </p:nvSpPr>
          <p:spPr bwMode="auto">
            <a:xfrm>
              <a:off x="460375" y="207962"/>
              <a:ext cx="15875" cy="17463"/>
            </a:xfrm>
            <a:custGeom>
              <a:avLst/>
              <a:gdLst>
                <a:gd name="T0" fmla="*/ 0 w 4"/>
                <a:gd name="T1" fmla="*/ 10478 h 5"/>
                <a:gd name="T2" fmla="*/ 0 w 4"/>
                <a:gd name="T3" fmla="*/ 10478 h 5"/>
                <a:gd name="T4" fmla="*/ 0 60000 65536"/>
                <a:gd name="T5" fmla="*/ 0 60000 65536"/>
                <a:gd name="T6" fmla="*/ 0 w 4"/>
                <a:gd name="T7" fmla="*/ 0 h 5"/>
                <a:gd name="T8" fmla="*/ 4 w 4"/>
                <a:gd name="T9" fmla="*/ 5 h 5"/>
              </a:gdLst>
              <a:ahLst/>
              <a:cxnLst>
                <a:cxn ang="T4">
                  <a:pos x="T0" y="T1"/>
                </a:cxn>
                <a:cxn ang="T5">
                  <a:pos x="T2" y="T3"/>
                </a:cxn>
              </a:cxnLst>
              <a:rect l="T6" t="T7" r="T8" b="T9"/>
              <a:pathLst>
                <a:path w="4" h="5">
                  <a:moveTo>
                    <a:pt x="0" y="3"/>
                  </a:moveTo>
                  <a:cubicBezTo>
                    <a:pt x="4" y="5"/>
                    <a:pt x="0" y="0"/>
                    <a:pt x="0" y="3"/>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63" name="Freeform 605"/>
            <p:cNvSpPr>
              <a:spLocks noChangeArrowheads="1"/>
            </p:cNvSpPr>
            <p:nvPr/>
          </p:nvSpPr>
          <p:spPr bwMode="auto">
            <a:xfrm>
              <a:off x="528638" y="222250"/>
              <a:ext cx="7938" cy="1"/>
            </a:xfrm>
            <a:custGeom>
              <a:avLst/>
              <a:gdLst>
                <a:gd name="T0" fmla="*/ 0 w 2"/>
                <a:gd name="T1" fmla="*/ 0 h 1"/>
                <a:gd name="T2" fmla="*/ 0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2" y="0"/>
                    <a:pt x="0"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64" name="Freeform 606"/>
            <p:cNvSpPr>
              <a:spLocks noChangeArrowheads="1"/>
            </p:cNvSpPr>
            <p:nvPr/>
          </p:nvSpPr>
          <p:spPr bwMode="auto">
            <a:xfrm>
              <a:off x="608013" y="233362"/>
              <a:ext cx="6350" cy="4763"/>
            </a:xfrm>
            <a:custGeom>
              <a:avLst/>
              <a:gdLst>
                <a:gd name="T0" fmla="*/ 6350 w 2"/>
                <a:gd name="T1" fmla="*/ 4763 h 1"/>
                <a:gd name="T2" fmla="*/ 6350 w 2"/>
                <a:gd name="T3" fmla="*/ 4763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2" y="1"/>
                  </a:moveTo>
                  <a:cubicBezTo>
                    <a:pt x="2" y="1"/>
                    <a:pt x="0" y="0"/>
                    <a:pt x="2"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65" name="Freeform 607"/>
            <p:cNvSpPr>
              <a:spLocks noChangeArrowheads="1"/>
            </p:cNvSpPr>
            <p:nvPr/>
          </p:nvSpPr>
          <p:spPr bwMode="auto">
            <a:xfrm>
              <a:off x="622300" y="230187"/>
              <a:ext cx="101600" cy="14288"/>
            </a:xfrm>
            <a:custGeom>
              <a:avLst/>
              <a:gdLst>
                <a:gd name="T0" fmla="*/ 101600 w 27"/>
                <a:gd name="T1" fmla="*/ 14288 h 4"/>
                <a:gd name="T2" fmla="*/ 41393 w 27"/>
                <a:gd name="T3" fmla="*/ 14288 h 4"/>
                <a:gd name="T4" fmla="*/ 0 w 27"/>
                <a:gd name="T5" fmla="*/ 14288 h 4"/>
                <a:gd name="T6" fmla="*/ 101600 w 27"/>
                <a:gd name="T7" fmla="*/ 14288 h 4"/>
                <a:gd name="T8" fmla="*/ 0 60000 65536"/>
                <a:gd name="T9" fmla="*/ 0 60000 65536"/>
                <a:gd name="T10" fmla="*/ 0 60000 65536"/>
                <a:gd name="T11" fmla="*/ 0 60000 65536"/>
                <a:gd name="T12" fmla="*/ 0 w 27"/>
                <a:gd name="T13" fmla="*/ 0 h 4"/>
                <a:gd name="T14" fmla="*/ 27 w 27"/>
                <a:gd name="T15" fmla="*/ 4 h 4"/>
              </a:gdLst>
              <a:ahLst/>
              <a:cxnLst>
                <a:cxn ang="T8">
                  <a:pos x="T0" y="T1"/>
                </a:cxn>
                <a:cxn ang="T9">
                  <a:pos x="T2" y="T3"/>
                </a:cxn>
                <a:cxn ang="T10">
                  <a:pos x="T4" y="T5"/>
                </a:cxn>
                <a:cxn ang="T11">
                  <a:pos x="T6" y="T7"/>
                </a:cxn>
              </a:cxnLst>
              <a:rect l="T12" t="T13" r="T14" b="T15"/>
              <a:pathLst>
                <a:path w="27" h="4">
                  <a:moveTo>
                    <a:pt x="27" y="4"/>
                  </a:moveTo>
                  <a:cubicBezTo>
                    <a:pt x="27" y="2"/>
                    <a:pt x="11" y="3"/>
                    <a:pt x="11" y="4"/>
                  </a:cubicBezTo>
                  <a:cubicBezTo>
                    <a:pt x="8" y="3"/>
                    <a:pt x="0" y="0"/>
                    <a:pt x="0" y="4"/>
                  </a:cubicBezTo>
                  <a:cubicBezTo>
                    <a:pt x="9" y="4"/>
                    <a:pt x="18" y="4"/>
                    <a:pt x="27" y="4"/>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66" name="Freeform 608"/>
            <p:cNvSpPr>
              <a:spLocks noChangeArrowheads="1"/>
            </p:cNvSpPr>
            <p:nvPr/>
          </p:nvSpPr>
          <p:spPr bwMode="auto">
            <a:xfrm>
              <a:off x="627063" y="222250"/>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67" name="Freeform 609"/>
            <p:cNvSpPr>
              <a:spLocks noChangeArrowheads="1"/>
            </p:cNvSpPr>
            <p:nvPr/>
          </p:nvSpPr>
          <p:spPr bwMode="auto">
            <a:xfrm>
              <a:off x="630238" y="219075"/>
              <a:ext cx="14288" cy="3175"/>
            </a:xfrm>
            <a:custGeom>
              <a:avLst/>
              <a:gdLst>
                <a:gd name="T0" fmla="*/ 7144 w 4"/>
                <a:gd name="T1" fmla="*/ 0 h 1"/>
                <a:gd name="T2" fmla="*/ 7144 w 4"/>
                <a:gd name="T3" fmla="*/ 0 h 1"/>
                <a:gd name="T4" fmla="*/ 0 60000 65536"/>
                <a:gd name="T5" fmla="*/ 0 60000 65536"/>
                <a:gd name="T6" fmla="*/ 0 w 4"/>
                <a:gd name="T7" fmla="*/ 0 h 1"/>
                <a:gd name="T8" fmla="*/ 4 w 4"/>
                <a:gd name="T9" fmla="*/ 1 h 1"/>
              </a:gdLst>
              <a:ahLst/>
              <a:cxnLst>
                <a:cxn ang="T4">
                  <a:pos x="T0" y="T1"/>
                </a:cxn>
                <a:cxn ang="T5">
                  <a:pos x="T2" y="T3"/>
                </a:cxn>
              </a:cxnLst>
              <a:rect l="T6" t="T7" r="T8" b="T9"/>
              <a:pathLst>
                <a:path w="4" h="1">
                  <a:moveTo>
                    <a:pt x="2" y="0"/>
                  </a:moveTo>
                  <a:cubicBezTo>
                    <a:pt x="0" y="1"/>
                    <a:pt x="4" y="0"/>
                    <a:pt x="2"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68" name="Freeform 610"/>
            <p:cNvSpPr>
              <a:spLocks noChangeArrowheads="1"/>
            </p:cNvSpPr>
            <p:nvPr/>
          </p:nvSpPr>
          <p:spPr bwMode="auto">
            <a:xfrm>
              <a:off x="660400" y="214312"/>
              <a:ext cx="3175"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1" y="0"/>
                    <a:pt x="0"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69" name="Freeform 611"/>
            <p:cNvSpPr>
              <a:spLocks noChangeArrowheads="1"/>
            </p:cNvSpPr>
            <p:nvPr/>
          </p:nvSpPr>
          <p:spPr bwMode="auto">
            <a:xfrm>
              <a:off x="660400" y="225425"/>
              <a:ext cx="3175"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1" y="0"/>
                    <a:pt x="0"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70" name="Freeform 612"/>
            <p:cNvSpPr>
              <a:spLocks noChangeArrowheads="1"/>
            </p:cNvSpPr>
            <p:nvPr/>
          </p:nvSpPr>
          <p:spPr bwMode="auto">
            <a:xfrm>
              <a:off x="728663" y="225425"/>
              <a:ext cx="3175" cy="1"/>
            </a:xfrm>
            <a:custGeom>
              <a:avLst/>
              <a:gdLst>
                <a:gd name="T0" fmla="*/ 3175 w 1"/>
                <a:gd name="T1" fmla="*/ 0 h 1"/>
                <a:gd name="T2" fmla="*/ 3175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1" y="0"/>
                    <a:pt x="0" y="0"/>
                    <a:pt x="1"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71" name="Freeform 613"/>
            <p:cNvSpPr>
              <a:spLocks noChangeArrowheads="1"/>
            </p:cNvSpPr>
            <p:nvPr/>
          </p:nvSpPr>
          <p:spPr bwMode="auto">
            <a:xfrm>
              <a:off x="735013" y="233362"/>
              <a:ext cx="125413" cy="22225"/>
            </a:xfrm>
            <a:custGeom>
              <a:avLst/>
              <a:gdLst>
                <a:gd name="T0" fmla="*/ 117812 w 33"/>
                <a:gd name="T1" fmla="*/ 11113 h 6"/>
                <a:gd name="T2" fmla="*/ 91209 w 33"/>
                <a:gd name="T3" fmla="*/ 0 h 6"/>
                <a:gd name="T4" fmla="*/ 76008 w 33"/>
                <a:gd name="T5" fmla="*/ 0 h 6"/>
                <a:gd name="T6" fmla="*/ 49405 w 33"/>
                <a:gd name="T7" fmla="*/ 0 h 6"/>
                <a:gd name="T8" fmla="*/ 38004 w 33"/>
                <a:gd name="T9" fmla="*/ 0 h 6"/>
                <a:gd name="T10" fmla="*/ 53206 w 33"/>
                <a:gd name="T11" fmla="*/ 11113 h 6"/>
                <a:gd name="T12" fmla="*/ 30403 w 33"/>
                <a:gd name="T13" fmla="*/ 3704 h 6"/>
                <a:gd name="T14" fmla="*/ 38004 w 33"/>
                <a:gd name="T15" fmla="*/ 11113 h 6"/>
                <a:gd name="T16" fmla="*/ 26603 w 33"/>
                <a:gd name="T17" fmla="*/ 3704 h 6"/>
                <a:gd name="T18" fmla="*/ 3800 w 33"/>
                <a:gd name="T19" fmla="*/ 11113 h 6"/>
                <a:gd name="T20" fmla="*/ 117812 w 33"/>
                <a:gd name="T21" fmla="*/ 1111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6"/>
                <a:gd name="T35" fmla="*/ 33 w 3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6">
                  <a:moveTo>
                    <a:pt x="31" y="3"/>
                  </a:moveTo>
                  <a:cubicBezTo>
                    <a:pt x="33" y="4"/>
                    <a:pt x="24" y="0"/>
                    <a:pt x="24" y="0"/>
                  </a:cubicBezTo>
                  <a:cubicBezTo>
                    <a:pt x="22" y="2"/>
                    <a:pt x="22" y="2"/>
                    <a:pt x="20" y="0"/>
                  </a:cubicBezTo>
                  <a:cubicBezTo>
                    <a:pt x="18" y="0"/>
                    <a:pt x="15" y="0"/>
                    <a:pt x="13" y="0"/>
                  </a:cubicBezTo>
                  <a:cubicBezTo>
                    <a:pt x="17" y="0"/>
                    <a:pt x="27" y="6"/>
                    <a:pt x="10" y="0"/>
                  </a:cubicBezTo>
                  <a:cubicBezTo>
                    <a:pt x="12" y="0"/>
                    <a:pt x="13" y="2"/>
                    <a:pt x="14" y="3"/>
                  </a:cubicBezTo>
                  <a:cubicBezTo>
                    <a:pt x="12" y="3"/>
                    <a:pt x="10" y="2"/>
                    <a:pt x="8" y="1"/>
                  </a:cubicBezTo>
                  <a:cubicBezTo>
                    <a:pt x="9" y="1"/>
                    <a:pt x="10" y="2"/>
                    <a:pt x="10" y="3"/>
                  </a:cubicBezTo>
                  <a:cubicBezTo>
                    <a:pt x="6" y="2"/>
                    <a:pt x="7" y="1"/>
                    <a:pt x="7" y="1"/>
                  </a:cubicBezTo>
                  <a:cubicBezTo>
                    <a:pt x="7" y="0"/>
                    <a:pt x="0" y="1"/>
                    <a:pt x="1" y="3"/>
                  </a:cubicBezTo>
                  <a:cubicBezTo>
                    <a:pt x="10" y="3"/>
                    <a:pt x="22" y="4"/>
                    <a:pt x="31" y="3"/>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72" name="Freeform 614"/>
            <p:cNvSpPr>
              <a:spLocks noChangeArrowheads="1"/>
            </p:cNvSpPr>
            <p:nvPr/>
          </p:nvSpPr>
          <p:spPr bwMode="auto">
            <a:xfrm>
              <a:off x="769938" y="230187"/>
              <a:ext cx="3175" cy="3175"/>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1" y="1"/>
                    <a:pt x="1"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73" name="Freeform 615"/>
            <p:cNvSpPr>
              <a:spLocks noChangeArrowheads="1"/>
            </p:cNvSpPr>
            <p:nvPr/>
          </p:nvSpPr>
          <p:spPr bwMode="auto">
            <a:xfrm>
              <a:off x="773113" y="225425"/>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74" name="Freeform 616"/>
            <p:cNvSpPr>
              <a:spLocks noChangeArrowheads="1"/>
            </p:cNvSpPr>
            <p:nvPr/>
          </p:nvSpPr>
          <p:spPr bwMode="auto">
            <a:xfrm>
              <a:off x="811213" y="238125"/>
              <a:ext cx="7938" cy="1"/>
            </a:xfrm>
            <a:custGeom>
              <a:avLst/>
              <a:gdLst>
                <a:gd name="T0" fmla="*/ 0 w 2"/>
                <a:gd name="T1" fmla="*/ 0 h 1"/>
                <a:gd name="T2" fmla="*/ 0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2" y="0"/>
                    <a:pt x="1"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75" name="Freeform 617"/>
            <p:cNvSpPr>
              <a:spLocks noChangeArrowheads="1"/>
            </p:cNvSpPr>
            <p:nvPr/>
          </p:nvSpPr>
          <p:spPr bwMode="auto">
            <a:xfrm>
              <a:off x="822325" y="225425"/>
              <a:ext cx="11113" cy="4763"/>
            </a:xfrm>
            <a:custGeom>
              <a:avLst/>
              <a:gdLst>
                <a:gd name="T0" fmla="*/ 11113 w 3"/>
                <a:gd name="T1" fmla="*/ 4763 h 1"/>
                <a:gd name="T2" fmla="*/ 11113 w 3"/>
                <a:gd name="T3" fmla="*/ 4763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3" y="1"/>
                  </a:moveTo>
                  <a:cubicBezTo>
                    <a:pt x="0" y="0"/>
                    <a:pt x="3" y="1"/>
                    <a:pt x="3"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76" name="Freeform 618"/>
            <p:cNvSpPr>
              <a:spLocks noChangeArrowheads="1"/>
            </p:cNvSpPr>
            <p:nvPr/>
          </p:nvSpPr>
          <p:spPr bwMode="auto">
            <a:xfrm>
              <a:off x="844550" y="233362"/>
              <a:ext cx="15875" cy="7938"/>
            </a:xfrm>
            <a:custGeom>
              <a:avLst/>
              <a:gdLst>
                <a:gd name="T0" fmla="*/ 0 w 4"/>
                <a:gd name="T1" fmla="*/ 0 h 2"/>
                <a:gd name="T2" fmla="*/ 0 w 4"/>
                <a:gd name="T3" fmla="*/ 0 h 2"/>
                <a:gd name="T4" fmla="*/ 0 60000 65536"/>
                <a:gd name="T5" fmla="*/ 0 60000 65536"/>
                <a:gd name="T6" fmla="*/ 0 w 4"/>
                <a:gd name="T7" fmla="*/ 0 h 2"/>
                <a:gd name="T8" fmla="*/ 4 w 4"/>
                <a:gd name="T9" fmla="*/ 2 h 2"/>
              </a:gdLst>
              <a:ahLst/>
              <a:cxnLst>
                <a:cxn ang="T4">
                  <a:pos x="T0" y="T1"/>
                </a:cxn>
                <a:cxn ang="T5">
                  <a:pos x="T2" y="T3"/>
                </a:cxn>
              </a:cxnLst>
              <a:rect l="T6" t="T7" r="T8" b="T9"/>
              <a:pathLst>
                <a:path w="4" h="2">
                  <a:moveTo>
                    <a:pt x="0" y="0"/>
                  </a:moveTo>
                  <a:cubicBezTo>
                    <a:pt x="4" y="2"/>
                    <a:pt x="0"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77" name="Freeform 619"/>
            <p:cNvSpPr>
              <a:spLocks noChangeArrowheads="1"/>
            </p:cNvSpPr>
            <p:nvPr/>
          </p:nvSpPr>
          <p:spPr bwMode="auto">
            <a:xfrm>
              <a:off x="879475" y="214312"/>
              <a:ext cx="19050" cy="7938"/>
            </a:xfrm>
            <a:custGeom>
              <a:avLst/>
              <a:gdLst>
                <a:gd name="T0" fmla="*/ 11430 w 5"/>
                <a:gd name="T1" fmla="*/ 0 h 2"/>
                <a:gd name="T2" fmla="*/ 3810 w 5"/>
                <a:gd name="T3" fmla="*/ 7938 h 2"/>
                <a:gd name="T4" fmla="*/ 15240 w 5"/>
                <a:gd name="T5" fmla="*/ 7938 h 2"/>
                <a:gd name="T6" fmla="*/ 11430 w 5"/>
                <a:gd name="T7" fmla="*/ 0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3" y="0"/>
                  </a:moveTo>
                  <a:cubicBezTo>
                    <a:pt x="0" y="1"/>
                    <a:pt x="0" y="1"/>
                    <a:pt x="1" y="2"/>
                  </a:cubicBezTo>
                  <a:cubicBezTo>
                    <a:pt x="1" y="2"/>
                    <a:pt x="4" y="2"/>
                    <a:pt x="4" y="2"/>
                  </a:cubicBezTo>
                  <a:cubicBezTo>
                    <a:pt x="5" y="0"/>
                    <a:pt x="4" y="1"/>
                    <a:pt x="3"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78" name="Freeform 620"/>
            <p:cNvSpPr>
              <a:spLocks noChangeArrowheads="1"/>
            </p:cNvSpPr>
            <p:nvPr/>
          </p:nvSpPr>
          <p:spPr bwMode="auto">
            <a:xfrm>
              <a:off x="885825" y="225425"/>
              <a:ext cx="12700" cy="1"/>
            </a:xfrm>
            <a:custGeom>
              <a:avLst/>
              <a:gdLst>
                <a:gd name="T0" fmla="*/ 12700 w 3"/>
                <a:gd name="T1" fmla="*/ 0 h 1"/>
                <a:gd name="T2" fmla="*/ 12700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3" y="0"/>
                  </a:moveTo>
                  <a:cubicBezTo>
                    <a:pt x="0" y="0"/>
                    <a:pt x="2" y="0"/>
                    <a:pt x="3"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79" name="Freeform 621"/>
            <p:cNvSpPr>
              <a:spLocks noChangeArrowheads="1"/>
            </p:cNvSpPr>
            <p:nvPr/>
          </p:nvSpPr>
          <p:spPr bwMode="auto">
            <a:xfrm>
              <a:off x="890588" y="233362"/>
              <a:ext cx="11113" cy="7938"/>
            </a:xfrm>
            <a:custGeom>
              <a:avLst/>
              <a:gdLst>
                <a:gd name="T0" fmla="*/ 11113 w 3"/>
                <a:gd name="T1" fmla="*/ 3969 h 2"/>
                <a:gd name="T2" fmla="*/ 11113 w 3"/>
                <a:gd name="T3" fmla="*/ 3969 h 2"/>
                <a:gd name="T4" fmla="*/ 0 60000 65536"/>
                <a:gd name="T5" fmla="*/ 0 60000 65536"/>
                <a:gd name="T6" fmla="*/ 0 w 3"/>
                <a:gd name="T7" fmla="*/ 0 h 2"/>
                <a:gd name="T8" fmla="*/ 3 w 3"/>
                <a:gd name="T9" fmla="*/ 2 h 2"/>
              </a:gdLst>
              <a:ahLst/>
              <a:cxnLst>
                <a:cxn ang="T4">
                  <a:pos x="T0" y="T1"/>
                </a:cxn>
                <a:cxn ang="T5">
                  <a:pos x="T2" y="T3"/>
                </a:cxn>
              </a:cxnLst>
              <a:rect l="T6" t="T7" r="T8" b="T9"/>
              <a:pathLst>
                <a:path w="3" h="2">
                  <a:moveTo>
                    <a:pt x="3" y="1"/>
                  </a:moveTo>
                  <a:cubicBezTo>
                    <a:pt x="2" y="0"/>
                    <a:pt x="0" y="2"/>
                    <a:pt x="3"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80" name="Freeform 622"/>
            <p:cNvSpPr>
              <a:spLocks noChangeArrowheads="1"/>
            </p:cNvSpPr>
            <p:nvPr/>
          </p:nvSpPr>
          <p:spPr bwMode="auto">
            <a:xfrm>
              <a:off x="893763" y="222250"/>
              <a:ext cx="4763" cy="1"/>
            </a:xfrm>
            <a:custGeom>
              <a:avLst/>
              <a:gdLst>
                <a:gd name="T0" fmla="*/ 4763 w 1"/>
                <a:gd name="T1" fmla="*/ 0 h 1"/>
                <a:gd name="T2" fmla="*/ 4763 w 1"/>
                <a:gd name="T3" fmla="*/ 0 h 1"/>
                <a:gd name="T4" fmla="*/ 4763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1" y="0"/>
                    <a:pt x="1" y="0"/>
                  </a:cubicBezTo>
                  <a:cubicBezTo>
                    <a:pt x="0" y="0"/>
                    <a:pt x="0" y="0"/>
                    <a:pt x="1" y="0"/>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81" name="Freeform 623"/>
            <p:cNvSpPr>
              <a:spLocks noChangeArrowheads="1"/>
            </p:cNvSpPr>
            <p:nvPr/>
          </p:nvSpPr>
          <p:spPr bwMode="auto">
            <a:xfrm>
              <a:off x="901700" y="222250"/>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82" name="Freeform 624"/>
            <p:cNvSpPr>
              <a:spLocks noChangeArrowheads="1"/>
            </p:cNvSpPr>
            <p:nvPr/>
          </p:nvSpPr>
          <p:spPr bwMode="auto">
            <a:xfrm>
              <a:off x="1033463" y="214312"/>
              <a:ext cx="7938" cy="4763"/>
            </a:xfrm>
            <a:custGeom>
              <a:avLst/>
              <a:gdLst>
                <a:gd name="T0" fmla="*/ 0 w 2"/>
                <a:gd name="T1" fmla="*/ 4763 h 1"/>
                <a:gd name="T2" fmla="*/ 0 w 2"/>
                <a:gd name="T3" fmla="*/ 4763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1"/>
                  </a:moveTo>
                  <a:cubicBezTo>
                    <a:pt x="2" y="0"/>
                    <a:pt x="0" y="1"/>
                    <a:pt x="0"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83" name="Freeform 625"/>
            <p:cNvSpPr>
              <a:spLocks noChangeArrowheads="1"/>
            </p:cNvSpPr>
            <p:nvPr/>
          </p:nvSpPr>
          <p:spPr bwMode="auto">
            <a:xfrm>
              <a:off x="1055688" y="238125"/>
              <a:ext cx="11113" cy="1"/>
            </a:xfrm>
            <a:custGeom>
              <a:avLst/>
              <a:gdLst>
                <a:gd name="T0" fmla="*/ 11113 w 3"/>
                <a:gd name="T1" fmla="*/ 0 h 1"/>
                <a:gd name="T2" fmla="*/ 11113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3" y="0"/>
                  </a:moveTo>
                  <a:cubicBezTo>
                    <a:pt x="3" y="0"/>
                    <a:pt x="0" y="0"/>
                    <a:pt x="3"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84" name="Freeform 626"/>
            <p:cNvSpPr>
              <a:spLocks noChangeArrowheads="1"/>
            </p:cNvSpPr>
            <p:nvPr/>
          </p:nvSpPr>
          <p:spPr bwMode="auto">
            <a:xfrm>
              <a:off x="1077913" y="219075"/>
              <a:ext cx="53975" cy="14288"/>
            </a:xfrm>
            <a:custGeom>
              <a:avLst/>
              <a:gdLst>
                <a:gd name="T0" fmla="*/ 53975 w 14"/>
                <a:gd name="T1" fmla="*/ 7144 h 4"/>
                <a:gd name="T2" fmla="*/ 0 w 14"/>
                <a:gd name="T3" fmla="*/ 7144 h 4"/>
                <a:gd name="T4" fmla="*/ 53975 w 14"/>
                <a:gd name="T5" fmla="*/ 7144 h 4"/>
                <a:gd name="T6" fmla="*/ 0 60000 65536"/>
                <a:gd name="T7" fmla="*/ 0 60000 65536"/>
                <a:gd name="T8" fmla="*/ 0 60000 65536"/>
                <a:gd name="T9" fmla="*/ 0 w 14"/>
                <a:gd name="T10" fmla="*/ 0 h 4"/>
                <a:gd name="T11" fmla="*/ 14 w 14"/>
                <a:gd name="T12" fmla="*/ 4 h 4"/>
              </a:gdLst>
              <a:ahLst/>
              <a:cxnLst>
                <a:cxn ang="T6">
                  <a:pos x="T0" y="T1"/>
                </a:cxn>
                <a:cxn ang="T7">
                  <a:pos x="T2" y="T3"/>
                </a:cxn>
                <a:cxn ang="T8">
                  <a:pos x="T4" y="T5"/>
                </a:cxn>
              </a:cxnLst>
              <a:rect l="T9" t="T10" r="T11" b="T12"/>
              <a:pathLst>
                <a:path w="14" h="4">
                  <a:moveTo>
                    <a:pt x="14" y="2"/>
                  </a:moveTo>
                  <a:cubicBezTo>
                    <a:pt x="10" y="1"/>
                    <a:pt x="5" y="0"/>
                    <a:pt x="0" y="2"/>
                  </a:cubicBezTo>
                  <a:cubicBezTo>
                    <a:pt x="3" y="2"/>
                    <a:pt x="11" y="4"/>
                    <a:pt x="14" y="2"/>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85" name="Freeform 627"/>
            <p:cNvSpPr>
              <a:spLocks noChangeArrowheads="1"/>
            </p:cNvSpPr>
            <p:nvPr/>
          </p:nvSpPr>
          <p:spPr bwMode="auto">
            <a:xfrm>
              <a:off x="1085850" y="233362"/>
              <a:ext cx="4763" cy="1"/>
            </a:xfrm>
            <a:custGeom>
              <a:avLst/>
              <a:gdLst>
                <a:gd name="T0" fmla="*/ 4763 w 1"/>
                <a:gd name="T1" fmla="*/ 0 h 1"/>
                <a:gd name="T2" fmla="*/ 4763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0" y="0"/>
                    <a:pt x="0" y="0"/>
                    <a:pt x="1"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86" name="Freeform 628"/>
            <p:cNvSpPr>
              <a:spLocks noChangeArrowheads="1"/>
            </p:cNvSpPr>
            <p:nvPr/>
          </p:nvSpPr>
          <p:spPr bwMode="auto">
            <a:xfrm>
              <a:off x="1157288" y="214312"/>
              <a:ext cx="7938" cy="1"/>
            </a:xfrm>
            <a:custGeom>
              <a:avLst/>
              <a:gdLst>
                <a:gd name="T0" fmla="*/ 0 w 2"/>
                <a:gd name="T1" fmla="*/ 0 h 1"/>
                <a:gd name="T2" fmla="*/ 0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2" y="0"/>
                    <a:pt x="1"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87" name="Freeform 629"/>
            <p:cNvSpPr>
              <a:spLocks noChangeArrowheads="1"/>
            </p:cNvSpPr>
            <p:nvPr/>
          </p:nvSpPr>
          <p:spPr bwMode="auto">
            <a:xfrm>
              <a:off x="1500188" y="287337"/>
              <a:ext cx="1" cy="3175"/>
            </a:xfrm>
            <a:custGeom>
              <a:avLst/>
              <a:gdLst>
                <a:gd name="T0" fmla="*/ 0 w 1"/>
                <a:gd name="T1" fmla="*/ 3175 h 1"/>
                <a:gd name="T2" fmla="*/ 0 w 1"/>
                <a:gd name="T3" fmla="*/ 3175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0" y="1"/>
                    <a:pt x="0"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88" name="Freeform 631"/>
            <p:cNvSpPr>
              <a:spLocks noChangeArrowheads="1"/>
            </p:cNvSpPr>
            <p:nvPr/>
          </p:nvSpPr>
          <p:spPr bwMode="auto">
            <a:xfrm>
              <a:off x="1601788" y="225425"/>
              <a:ext cx="4763" cy="7938"/>
            </a:xfrm>
            <a:custGeom>
              <a:avLst/>
              <a:gdLst>
                <a:gd name="T0" fmla="*/ 0 w 1"/>
                <a:gd name="T1" fmla="*/ 0 h 2"/>
                <a:gd name="T2" fmla="*/ 0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0"/>
                  </a:moveTo>
                  <a:cubicBezTo>
                    <a:pt x="0" y="2"/>
                    <a:pt x="1"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89" name="Freeform 634"/>
            <p:cNvSpPr>
              <a:spLocks noChangeArrowheads="1"/>
            </p:cNvSpPr>
            <p:nvPr/>
          </p:nvSpPr>
          <p:spPr bwMode="auto">
            <a:xfrm>
              <a:off x="1625600" y="222250"/>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90" name="Freeform 638"/>
            <p:cNvSpPr>
              <a:spLocks noChangeArrowheads="1"/>
            </p:cNvSpPr>
            <p:nvPr/>
          </p:nvSpPr>
          <p:spPr bwMode="auto">
            <a:xfrm>
              <a:off x="1644650" y="238125"/>
              <a:ext cx="44450" cy="44450"/>
            </a:xfrm>
            <a:custGeom>
              <a:avLst/>
              <a:gdLst>
                <a:gd name="T0" fmla="*/ 0 w 12"/>
                <a:gd name="T1" fmla="*/ 11113 h 12"/>
                <a:gd name="T2" fmla="*/ 29633 w 12"/>
                <a:gd name="T3" fmla="*/ 44450 h 12"/>
                <a:gd name="T4" fmla="*/ 0 w 12"/>
                <a:gd name="T5" fmla="*/ 11113 h 12"/>
                <a:gd name="T6" fmla="*/ 0 60000 65536"/>
                <a:gd name="T7" fmla="*/ 0 60000 65536"/>
                <a:gd name="T8" fmla="*/ 0 60000 65536"/>
                <a:gd name="T9" fmla="*/ 0 w 12"/>
                <a:gd name="T10" fmla="*/ 0 h 12"/>
                <a:gd name="T11" fmla="*/ 12 w 12"/>
                <a:gd name="T12" fmla="*/ 12 h 12"/>
              </a:gdLst>
              <a:ahLst/>
              <a:cxnLst>
                <a:cxn ang="T6">
                  <a:pos x="T0" y="T1"/>
                </a:cxn>
                <a:cxn ang="T7">
                  <a:pos x="T2" y="T3"/>
                </a:cxn>
                <a:cxn ang="T8">
                  <a:pos x="T4" y="T5"/>
                </a:cxn>
              </a:cxnLst>
              <a:rect l="T9" t="T10" r="T11" b="T12"/>
              <a:pathLst>
                <a:path w="12" h="12">
                  <a:moveTo>
                    <a:pt x="0" y="3"/>
                  </a:moveTo>
                  <a:cubicBezTo>
                    <a:pt x="8" y="5"/>
                    <a:pt x="11" y="5"/>
                    <a:pt x="8" y="12"/>
                  </a:cubicBezTo>
                  <a:cubicBezTo>
                    <a:pt x="10" y="8"/>
                    <a:pt x="12" y="0"/>
                    <a:pt x="0" y="3"/>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91" name="Freeform 644"/>
            <p:cNvSpPr>
              <a:spLocks noChangeArrowheads="1"/>
            </p:cNvSpPr>
            <p:nvPr/>
          </p:nvSpPr>
          <p:spPr bwMode="auto">
            <a:xfrm>
              <a:off x="1658938" y="241300"/>
              <a:ext cx="7938" cy="3175"/>
            </a:xfrm>
            <a:custGeom>
              <a:avLst/>
              <a:gdLst>
                <a:gd name="T0" fmla="*/ 3969 w 2"/>
                <a:gd name="T1" fmla="*/ 3175 h 1"/>
                <a:gd name="T2" fmla="*/ 3969 w 2"/>
                <a:gd name="T3" fmla="*/ 3175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1" y="1"/>
                  </a:moveTo>
                  <a:cubicBezTo>
                    <a:pt x="2" y="1"/>
                    <a:pt x="0" y="0"/>
                    <a:pt x="1"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92" name="Freeform 646"/>
            <p:cNvSpPr>
              <a:spLocks noChangeArrowheads="1"/>
            </p:cNvSpPr>
            <p:nvPr/>
          </p:nvSpPr>
          <p:spPr bwMode="auto">
            <a:xfrm>
              <a:off x="1662113" y="238125"/>
              <a:ext cx="19050" cy="1"/>
            </a:xfrm>
            <a:custGeom>
              <a:avLst/>
              <a:gdLst>
                <a:gd name="T0" fmla="*/ 0 w 5"/>
                <a:gd name="T1" fmla="*/ 0 h 1"/>
                <a:gd name="T2" fmla="*/ 0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0"/>
                  </a:moveTo>
                  <a:cubicBezTo>
                    <a:pt x="5" y="0"/>
                    <a:pt x="0"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93" name="Freeform 647"/>
            <p:cNvSpPr>
              <a:spLocks noChangeArrowheads="1"/>
            </p:cNvSpPr>
            <p:nvPr/>
          </p:nvSpPr>
          <p:spPr bwMode="auto">
            <a:xfrm>
              <a:off x="1662113" y="142875"/>
              <a:ext cx="4763" cy="7938"/>
            </a:xfrm>
            <a:custGeom>
              <a:avLst/>
              <a:gdLst>
                <a:gd name="T0" fmla="*/ 0 w 1"/>
                <a:gd name="T1" fmla="*/ 7938 h 2"/>
                <a:gd name="T2" fmla="*/ 4763 w 1"/>
                <a:gd name="T3" fmla="*/ 0 h 2"/>
                <a:gd name="T4" fmla="*/ 0 w 1"/>
                <a:gd name="T5" fmla="*/ 7938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cubicBezTo>
                    <a:pt x="0" y="1"/>
                    <a:pt x="1" y="1"/>
                    <a:pt x="1" y="0"/>
                  </a:cubicBezTo>
                  <a:cubicBezTo>
                    <a:pt x="0" y="1"/>
                    <a:pt x="0" y="2"/>
                    <a:pt x="0" y="2"/>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94" name="Freeform 649"/>
            <p:cNvSpPr>
              <a:spLocks noChangeArrowheads="1"/>
            </p:cNvSpPr>
            <p:nvPr/>
          </p:nvSpPr>
          <p:spPr bwMode="auto">
            <a:xfrm>
              <a:off x="1662113" y="147637"/>
              <a:ext cx="4763" cy="3175"/>
            </a:xfrm>
            <a:custGeom>
              <a:avLst/>
              <a:gdLst>
                <a:gd name="T0" fmla="*/ 4763 w 1"/>
                <a:gd name="T1" fmla="*/ 3175 h 1"/>
                <a:gd name="T2" fmla="*/ 4763 w 1"/>
                <a:gd name="T3" fmla="*/ 3175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1"/>
                  </a:moveTo>
                  <a:cubicBezTo>
                    <a:pt x="0" y="0"/>
                    <a:pt x="1" y="1"/>
                    <a:pt x="1"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95" name="Freeform 650"/>
            <p:cNvSpPr>
              <a:spLocks noChangeArrowheads="1"/>
            </p:cNvSpPr>
            <p:nvPr/>
          </p:nvSpPr>
          <p:spPr bwMode="auto">
            <a:xfrm>
              <a:off x="1666875" y="165100"/>
              <a:ext cx="3175" cy="7938"/>
            </a:xfrm>
            <a:custGeom>
              <a:avLst/>
              <a:gdLst>
                <a:gd name="T0" fmla="*/ 3175 w 1"/>
                <a:gd name="T1" fmla="*/ 7938 h 2"/>
                <a:gd name="T2" fmla="*/ 3175 w 1"/>
                <a:gd name="T3" fmla="*/ 7938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1" y="2"/>
                  </a:moveTo>
                  <a:cubicBezTo>
                    <a:pt x="0" y="0"/>
                    <a:pt x="0" y="1"/>
                    <a:pt x="1" y="2"/>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96" name="Freeform 651"/>
            <p:cNvSpPr>
              <a:spLocks noChangeArrowheads="1"/>
            </p:cNvSpPr>
            <p:nvPr/>
          </p:nvSpPr>
          <p:spPr bwMode="auto">
            <a:xfrm>
              <a:off x="1666875" y="158750"/>
              <a:ext cx="7938" cy="3175"/>
            </a:xfrm>
            <a:custGeom>
              <a:avLst/>
              <a:gdLst>
                <a:gd name="T0" fmla="*/ 0 w 2"/>
                <a:gd name="T1" fmla="*/ 3175 h 1"/>
                <a:gd name="T2" fmla="*/ 0 w 2"/>
                <a:gd name="T3" fmla="*/ 3175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1"/>
                  </a:moveTo>
                  <a:cubicBezTo>
                    <a:pt x="2" y="0"/>
                    <a:pt x="0" y="0"/>
                    <a:pt x="0"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97" name="Freeform 652"/>
            <p:cNvSpPr>
              <a:spLocks noChangeArrowheads="1"/>
            </p:cNvSpPr>
            <p:nvPr/>
          </p:nvSpPr>
          <p:spPr bwMode="auto">
            <a:xfrm>
              <a:off x="1666875" y="169862"/>
              <a:ext cx="1" cy="3175"/>
            </a:xfrm>
            <a:custGeom>
              <a:avLst/>
              <a:gdLst>
                <a:gd name="T0" fmla="*/ 0 w 1"/>
                <a:gd name="T1" fmla="*/ 3175 h 1"/>
                <a:gd name="T2" fmla="*/ 0 w 1"/>
                <a:gd name="T3" fmla="*/ 3175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0" y="1"/>
                    <a:pt x="0"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98" name="Freeform 653"/>
            <p:cNvSpPr>
              <a:spLocks noChangeArrowheads="1"/>
            </p:cNvSpPr>
            <p:nvPr/>
          </p:nvSpPr>
          <p:spPr bwMode="auto">
            <a:xfrm>
              <a:off x="1666875" y="173037"/>
              <a:ext cx="3175" cy="4763"/>
            </a:xfrm>
            <a:custGeom>
              <a:avLst/>
              <a:gdLst>
                <a:gd name="T0" fmla="*/ 3175 w 1"/>
                <a:gd name="T1" fmla="*/ 4763 h 1"/>
                <a:gd name="T2" fmla="*/ 3175 w 1"/>
                <a:gd name="T3" fmla="*/ 4763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1"/>
                  </a:moveTo>
                  <a:cubicBezTo>
                    <a:pt x="0" y="0"/>
                    <a:pt x="1" y="1"/>
                    <a:pt x="1"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199" name="Freeform 665"/>
            <p:cNvSpPr>
              <a:spLocks noChangeArrowheads="1"/>
            </p:cNvSpPr>
            <p:nvPr/>
          </p:nvSpPr>
          <p:spPr bwMode="auto">
            <a:xfrm>
              <a:off x="1695450" y="273048"/>
              <a:ext cx="1" cy="3175"/>
            </a:xfrm>
            <a:custGeom>
              <a:avLst/>
              <a:gdLst>
                <a:gd name="T0" fmla="*/ 0 w 1"/>
                <a:gd name="T1" fmla="*/ 3175 h 1"/>
                <a:gd name="T2" fmla="*/ 0 w 1"/>
                <a:gd name="T3" fmla="*/ 0 h 1"/>
                <a:gd name="T4" fmla="*/ 0 w 1"/>
                <a:gd name="T5" fmla="*/ 3175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0"/>
                    <a:pt x="0" y="0"/>
                    <a:pt x="0" y="0"/>
                  </a:cubicBezTo>
                  <a:cubicBezTo>
                    <a:pt x="0" y="0"/>
                    <a:pt x="0" y="1"/>
                    <a:pt x="0" y="1"/>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grpSp>
      <p:grpSp>
        <p:nvGrpSpPr>
          <p:cNvPr id="201" name="组合 256"/>
          <p:cNvGrpSpPr/>
          <p:nvPr/>
        </p:nvGrpSpPr>
        <p:grpSpPr bwMode="auto">
          <a:xfrm flipH="1">
            <a:off x="8539427" y="5637395"/>
            <a:ext cx="481013" cy="573088"/>
            <a:chOff x="0" y="0"/>
            <a:chExt cx="631825" cy="752476"/>
          </a:xfrm>
        </p:grpSpPr>
        <p:sp>
          <p:nvSpPr>
            <p:cNvPr id="202" name="Freeform 202"/>
            <p:cNvSpPr>
              <a:spLocks noChangeArrowheads="1"/>
            </p:cNvSpPr>
            <p:nvPr/>
          </p:nvSpPr>
          <p:spPr bwMode="auto">
            <a:xfrm>
              <a:off x="266700" y="488950"/>
              <a:ext cx="3175" cy="4763"/>
            </a:xfrm>
            <a:custGeom>
              <a:avLst/>
              <a:gdLst>
                <a:gd name="T0" fmla="*/ 3175 w 1"/>
                <a:gd name="T1" fmla="*/ 0 h 1"/>
                <a:gd name="T2" fmla="*/ 3175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0" y="0"/>
                    <a:pt x="0" y="1"/>
                    <a:pt x="1" y="0"/>
                  </a:cubicBezTo>
                  <a:close/>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03" name="Freeform 203"/>
            <p:cNvSpPr>
              <a:spLocks noChangeArrowheads="1"/>
            </p:cNvSpPr>
            <p:nvPr/>
          </p:nvSpPr>
          <p:spPr bwMode="auto">
            <a:xfrm>
              <a:off x="153987" y="211138"/>
              <a:ext cx="368300" cy="307975"/>
            </a:xfrm>
            <a:custGeom>
              <a:avLst/>
              <a:gdLst>
                <a:gd name="T0" fmla="*/ 341993 w 98"/>
                <a:gd name="T1" fmla="*/ 150232 h 82"/>
                <a:gd name="T2" fmla="*/ 345751 w 98"/>
                <a:gd name="T3" fmla="*/ 127697 h 82"/>
                <a:gd name="T4" fmla="*/ 330718 w 98"/>
                <a:gd name="T5" fmla="*/ 90139 h 82"/>
                <a:gd name="T6" fmla="*/ 251797 w 98"/>
                <a:gd name="T7" fmla="*/ 22535 h 82"/>
                <a:gd name="T8" fmla="*/ 233006 w 98"/>
                <a:gd name="T9" fmla="*/ 11267 h 82"/>
                <a:gd name="T10" fmla="*/ 206699 w 98"/>
                <a:gd name="T11" fmla="*/ 15023 h 82"/>
                <a:gd name="T12" fmla="*/ 154085 w 98"/>
                <a:gd name="T13" fmla="*/ 11267 h 82"/>
                <a:gd name="T14" fmla="*/ 97712 w 98"/>
                <a:gd name="T15" fmla="*/ 15023 h 82"/>
                <a:gd name="T16" fmla="*/ 45098 w 98"/>
                <a:gd name="T17" fmla="*/ 30046 h 82"/>
                <a:gd name="T18" fmla="*/ 18791 w 98"/>
                <a:gd name="T19" fmla="*/ 52581 h 82"/>
                <a:gd name="T20" fmla="*/ 15033 w 98"/>
                <a:gd name="T21" fmla="*/ 97651 h 82"/>
                <a:gd name="T22" fmla="*/ 7516 w 98"/>
                <a:gd name="T23" fmla="*/ 123941 h 82"/>
                <a:gd name="T24" fmla="*/ 18791 w 98"/>
                <a:gd name="T25" fmla="*/ 131453 h 82"/>
                <a:gd name="T26" fmla="*/ 15033 w 98"/>
                <a:gd name="T27" fmla="*/ 146476 h 82"/>
                <a:gd name="T28" fmla="*/ 11274 w 98"/>
                <a:gd name="T29" fmla="*/ 165255 h 82"/>
                <a:gd name="T30" fmla="*/ 11274 w 98"/>
                <a:gd name="T31" fmla="*/ 187790 h 82"/>
                <a:gd name="T32" fmla="*/ 30065 w 98"/>
                <a:gd name="T33" fmla="*/ 221592 h 82"/>
                <a:gd name="T34" fmla="*/ 41340 w 98"/>
                <a:gd name="T35" fmla="*/ 217836 h 82"/>
                <a:gd name="T36" fmla="*/ 48856 w 98"/>
                <a:gd name="T37" fmla="*/ 232859 h 82"/>
                <a:gd name="T38" fmla="*/ 60131 w 98"/>
                <a:gd name="T39" fmla="*/ 259150 h 82"/>
                <a:gd name="T40" fmla="*/ 93954 w 98"/>
                <a:gd name="T41" fmla="*/ 255394 h 82"/>
                <a:gd name="T42" fmla="*/ 93954 w 98"/>
                <a:gd name="T43" fmla="*/ 259150 h 82"/>
                <a:gd name="T44" fmla="*/ 105229 w 98"/>
                <a:gd name="T45" fmla="*/ 251638 h 82"/>
                <a:gd name="T46" fmla="*/ 112745 w 98"/>
                <a:gd name="T47" fmla="*/ 259150 h 82"/>
                <a:gd name="T48" fmla="*/ 116503 w 98"/>
                <a:gd name="T49" fmla="*/ 274173 h 82"/>
                <a:gd name="T50" fmla="*/ 116503 w 98"/>
                <a:gd name="T51" fmla="*/ 277929 h 82"/>
                <a:gd name="T52" fmla="*/ 116503 w 98"/>
                <a:gd name="T53" fmla="*/ 277929 h 82"/>
                <a:gd name="T54" fmla="*/ 142810 w 98"/>
                <a:gd name="T55" fmla="*/ 285440 h 82"/>
                <a:gd name="T56" fmla="*/ 131536 w 98"/>
                <a:gd name="T57" fmla="*/ 296708 h 82"/>
                <a:gd name="T58" fmla="*/ 135294 w 98"/>
                <a:gd name="T59" fmla="*/ 296708 h 82"/>
                <a:gd name="T60" fmla="*/ 150327 w 98"/>
                <a:gd name="T61" fmla="*/ 292952 h 82"/>
                <a:gd name="T62" fmla="*/ 142810 w 98"/>
                <a:gd name="T63" fmla="*/ 300463 h 82"/>
                <a:gd name="T64" fmla="*/ 210457 w 98"/>
                <a:gd name="T65" fmla="*/ 300463 h 82"/>
                <a:gd name="T66" fmla="*/ 255555 w 98"/>
                <a:gd name="T67" fmla="*/ 270417 h 82"/>
                <a:gd name="T68" fmla="*/ 281862 w 98"/>
                <a:gd name="T69" fmla="*/ 277929 h 82"/>
                <a:gd name="T70" fmla="*/ 278104 w 98"/>
                <a:gd name="T71" fmla="*/ 266661 h 82"/>
                <a:gd name="T72" fmla="*/ 289379 w 98"/>
                <a:gd name="T73" fmla="*/ 259150 h 82"/>
                <a:gd name="T74" fmla="*/ 296895 w 98"/>
                <a:gd name="T75" fmla="*/ 266661 h 82"/>
                <a:gd name="T76" fmla="*/ 300653 w 98"/>
                <a:gd name="T77" fmla="*/ 266661 h 82"/>
                <a:gd name="T78" fmla="*/ 296895 w 98"/>
                <a:gd name="T79" fmla="*/ 247882 h 82"/>
                <a:gd name="T80" fmla="*/ 304411 w 98"/>
                <a:gd name="T81" fmla="*/ 247882 h 82"/>
                <a:gd name="T82" fmla="*/ 300653 w 98"/>
                <a:gd name="T83" fmla="*/ 240371 h 82"/>
                <a:gd name="T84" fmla="*/ 308169 w 98"/>
                <a:gd name="T85" fmla="*/ 225348 h 82"/>
                <a:gd name="T86" fmla="*/ 326960 w 98"/>
                <a:gd name="T87" fmla="*/ 206569 h 82"/>
                <a:gd name="T88" fmla="*/ 341993 w 98"/>
                <a:gd name="T89" fmla="*/ 150232 h 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8"/>
                <a:gd name="T136" fmla="*/ 0 h 82"/>
                <a:gd name="T137" fmla="*/ 98 w 98"/>
                <a:gd name="T138" fmla="*/ 82 h 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8" h="82">
                  <a:moveTo>
                    <a:pt x="91" y="40"/>
                  </a:moveTo>
                  <a:cubicBezTo>
                    <a:pt x="92" y="34"/>
                    <a:pt x="92" y="34"/>
                    <a:pt x="92" y="34"/>
                  </a:cubicBezTo>
                  <a:cubicBezTo>
                    <a:pt x="91" y="33"/>
                    <a:pt x="89" y="20"/>
                    <a:pt x="88" y="24"/>
                  </a:cubicBezTo>
                  <a:cubicBezTo>
                    <a:pt x="87" y="18"/>
                    <a:pt x="72" y="7"/>
                    <a:pt x="67" y="6"/>
                  </a:cubicBezTo>
                  <a:cubicBezTo>
                    <a:pt x="66" y="6"/>
                    <a:pt x="67" y="2"/>
                    <a:pt x="62" y="3"/>
                  </a:cubicBezTo>
                  <a:cubicBezTo>
                    <a:pt x="60" y="1"/>
                    <a:pt x="53" y="3"/>
                    <a:pt x="55" y="4"/>
                  </a:cubicBezTo>
                  <a:cubicBezTo>
                    <a:pt x="49" y="0"/>
                    <a:pt x="47" y="2"/>
                    <a:pt x="41" y="3"/>
                  </a:cubicBezTo>
                  <a:cubicBezTo>
                    <a:pt x="39" y="2"/>
                    <a:pt x="29" y="6"/>
                    <a:pt x="26" y="4"/>
                  </a:cubicBezTo>
                  <a:cubicBezTo>
                    <a:pt x="21" y="9"/>
                    <a:pt x="17" y="3"/>
                    <a:pt x="12" y="8"/>
                  </a:cubicBezTo>
                  <a:cubicBezTo>
                    <a:pt x="9" y="11"/>
                    <a:pt x="4" y="9"/>
                    <a:pt x="5" y="14"/>
                  </a:cubicBezTo>
                  <a:cubicBezTo>
                    <a:pt x="8" y="15"/>
                    <a:pt x="1" y="24"/>
                    <a:pt x="4" y="26"/>
                  </a:cubicBezTo>
                  <a:cubicBezTo>
                    <a:pt x="2" y="33"/>
                    <a:pt x="2" y="33"/>
                    <a:pt x="2" y="33"/>
                  </a:cubicBezTo>
                  <a:cubicBezTo>
                    <a:pt x="1" y="34"/>
                    <a:pt x="5" y="34"/>
                    <a:pt x="5" y="35"/>
                  </a:cubicBezTo>
                  <a:cubicBezTo>
                    <a:pt x="5" y="35"/>
                    <a:pt x="4" y="40"/>
                    <a:pt x="4" y="39"/>
                  </a:cubicBezTo>
                  <a:cubicBezTo>
                    <a:pt x="5" y="42"/>
                    <a:pt x="3" y="42"/>
                    <a:pt x="3" y="44"/>
                  </a:cubicBezTo>
                  <a:cubicBezTo>
                    <a:pt x="0" y="46"/>
                    <a:pt x="1" y="46"/>
                    <a:pt x="3" y="50"/>
                  </a:cubicBezTo>
                  <a:cubicBezTo>
                    <a:pt x="2" y="54"/>
                    <a:pt x="7" y="56"/>
                    <a:pt x="8" y="59"/>
                  </a:cubicBezTo>
                  <a:cubicBezTo>
                    <a:pt x="8" y="58"/>
                    <a:pt x="11" y="58"/>
                    <a:pt x="11" y="58"/>
                  </a:cubicBezTo>
                  <a:cubicBezTo>
                    <a:pt x="9" y="62"/>
                    <a:pt x="9" y="61"/>
                    <a:pt x="13" y="62"/>
                  </a:cubicBezTo>
                  <a:cubicBezTo>
                    <a:pt x="13" y="63"/>
                    <a:pt x="13" y="69"/>
                    <a:pt x="16" y="69"/>
                  </a:cubicBezTo>
                  <a:cubicBezTo>
                    <a:pt x="19" y="69"/>
                    <a:pt x="26" y="68"/>
                    <a:pt x="25" y="68"/>
                  </a:cubicBezTo>
                  <a:cubicBezTo>
                    <a:pt x="25" y="68"/>
                    <a:pt x="25" y="69"/>
                    <a:pt x="25" y="69"/>
                  </a:cubicBezTo>
                  <a:cubicBezTo>
                    <a:pt x="25" y="69"/>
                    <a:pt x="28" y="67"/>
                    <a:pt x="28" y="67"/>
                  </a:cubicBezTo>
                  <a:cubicBezTo>
                    <a:pt x="30" y="70"/>
                    <a:pt x="28" y="67"/>
                    <a:pt x="30" y="69"/>
                  </a:cubicBezTo>
                  <a:cubicBezTo>
                    <a:pt x="30" y="69"/>
                    <a:pt x="31" y="73"/>
                    <a:pt x="31" y="73"/>
                  </a:cubicBezTo>
                  <a:cubicBezTo>
                    <a:pt x="31" y="73"/>
                    <a:pt x="31" y="74"/>
                    <a:pt x="31" y="74"/>
                  </a:cubicBezTo>
                  <a:cubicBezTo>
                    <a:pt x="31" y="74"/>
                    <a:pt x="31" y="74"/>
                    <a:pt x="31" y="74"/>
                  </a:cubicBezTo>
                  <a:cubicBezTo>
                    <a:pt x="33" y="75"/>
                    <a:pt x="36" y="75"/>
                    <a:pt x="38" y="76"/>
                  </a:cubicBezTo>
                  <a:cubicBezTo>
                    <a:pt x="38" y="76"/>
                    <a:pt x="35" y="79"/>
                    <a:pt x="35" y="79"/>
                  </a:cubicBezTo>
                  <a:cubicBezTo>
                    <a:pt x="36" y="79"/>
                    <a:pt x="36" y="79"/>
                    <a:pt x="36" y="79"/>
                  </a:cubicBezTo>
                  <a:cubicBezTo>
                    <a:pt x="36" y="79"/>
                    <a:pt x="40" y="77"/>
                    <a:pt x="40" y="78"/>
                  </a:cubicBezTo>
                  <a:cubicBezTo>
                    <a:pt x="40" y="79"/>
                    <a:pt x="37" y="79"/>
                    <a:pt x="38" y="80"/>
                  </a:cubicBezTo>
                  <a:cubicBezTo>
                    <a:pt x="42" y="81"/>
                    <a:pt x="51" y="82"/>
                    <a:pt x="56" y="80"/>
                  </a:cubicBezTo>
                  <a:cubicBezTo>
                    <a:pt x="60" y="80"/>
                    <a:pt x="65" y="71"/>
                    <a:pt x="68" y="72"/>
                  </a:cubicBezTo>
                  <a:cubicBezTo>
                    <a:pt x="70" y="74"/>
                    <a:pt x="73" y="73"/>
                    <a:pt x="75" y="74"/>
                  </a:cubicBezTo>
                  <a:cubicBezTo>
                    <a:pt x="75" y="73"/>
                    <a:pt x="74" y="72"/>
                    <a:pt x="74" y="71"/>
                  </a:cubicBezTo>
                  <a:cubicBezTo>
                    <a:pt x="76" y="71"/>
                    <a:pt x="76" y="70"/>
                    <a:pt x="77" y="69"/>
                  </a:cubicBezTo>
                  <a:cubicBezTo>
                    <a:pt x="77" y="70"/>
                    <a:pt x="78" y="71"/>
                    <a:pt x="79" y="71"/>
                  </a:cubicBezTo>
                  <a:cubicBezTo>
                    <a:pt x="79" y="71"/>
                    <a:pt x="79" y="71"/>
                    <a:pt x="80" y="71"/>
                  </a:cubicBezTo>
                  <a:cubicBezTo>
                    <a:pt x="79" y="70"/>
                    <a:pt x="78" y="66"/>
                    <a:pt x="79" y="66"/>
                  </a:cubicBezTo>
                  <a:cubicBezTo>
                    <a:pt x="78" y="66"/>
                    <a:pt x="81" y="66"/>
                    <a:pt x="81" y="66"/>
                  </a:cubicBezTo>
                  <a:cubicBezTo>
                    <a:pt x="81" y="65"/>
                    <a:pt x="79" y="64"/>
                    <a:pt x="80" y="64"/>
                  </a:cubicBezTo>
                  <a:cubicBezTo>
                    <a:pt x="81" y="62"/>
                    <a:pt x="87" y="66"/>
                    <a:pt x="82" y="60"/>
                  </a:cubicBezTo>
                  <a:cubicBezTo>
                    <a:pt x="91" y="60"/>
                    <a:pt x="85" y="58"/>
                    <a:pt x="87" y="55"/>
                  </a:cubicBezTo>
                  <a:cubicBezTo>
                    <a:pt x="93" y="52"/>
                    <a:pt x="98" y="44"/>
                    <a:pt x="91" y="40"/>
                  </a:cubicBezTo>
                  <a:close/>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04" name="Freeform 204"/>
            <p:cNvSpPr>
              <a:spLocks noChangeArrowheads="1"/>
            </p:cNvSpPr>
            <p:nvPr/>
          </p:nvSpPr>
          <p:spPr bwMode="auto">
            <a:xfrm>
              <a:off x="161925" y="296863"/>
              <a:ext cx="6350" cy="1"/>
            </a:xfrm>
            <a:custGeom>
              <a:avLst/>
              <a:gdLst>
                <a:gd name="T0" fmla="*/ 6350 w 2"/>
                <a:gd name="T1" fmla="*/ 0 h 1"/>
                <a:gd name="T2" fmla="*/ 6350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2" y="0"/>
                  </a:moveTo>
                  <a:cubicBezTo>
                    <a:pt x="1" y="0"/>
                    <a:pt x="0" y="0"/>
                    <a:pt x="2"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05" name="Freeform 206"/>
            <p:cNvSpPr>
              <a:spLocks noChangeArrowheads="1"/>
            </p:cNvSpPr>
            <p:nvPr/>
          </p:nvSpPr>
          <p:spPr bwMode="auto">
            <a:xfrm>
              <a:off x="244475" y="458788"/>
              <a:ext cx="3175" cy="4763"/>
            </a:xfrm>
            <a:custGeom>
              <a:avLst/>
              <a:gdLst>
                <a:gd name="T0" fmla="*/ 3175 w 1"/>
                <a:gd name="T1" fmla="*/ 0 h 1"/>
                <a:gd name="T2" fmla="*/ 0 w 1"/>
                <a:gd name="T3" fmla="*/ 4763 h 1"/>
                <a:gd name="T4" fmla="*/ 3175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1"/>
                    <a:pt x="1" y="1"/>
                    <a:pt x="0" y="1"/>
                  </a:cubicBezTo>
                  <a:cubicBezTo>
                    <a:pt x="0" y="1"/>
                    <a:pt x="0" y="0"/>
                    <a:pt x="1" y="0"/>
                  </a:cubicBezTo>
                  <a:close/>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06" name="Freeform 207"/>
            <p:cNvSpPr>
              <a:spLocks noChangeArrowheads="1"/>
            </p:cNvSpPr>
            <p:nvPr/>
          </p:nvSpPr>
          <p:spPr bwMode="auto">
            <a:xfrm>
              <a:off x="269875" y="477838"/>
              <a:ext cx="7938" cy="4763"/>
            </a:xfrm>
            <a:custGeom>
              <a:avLst/>
              <a:gdLst>
                <a:gd name="T0" fmla="*/ 0 w 2"/>
                <a:gd name="T1" fmla="*/ 0 h 1"/>
                <a:gd name="T2" fmla="*/ 0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2" y="1"/>
                    <a:pt x="1" y="1"/>
                    <a:pt x="0"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07" name="Freeform 208"/>
            <p:cNvSpPr>
              <a:spLocks noChangeArrowheads="1"/>
            </p:cNvSpPr>
            <p:nvPr/>
          </p:nvSpPr>
          <p:spPr bwMode="auto">
            <a:xfrm>
              <a:off x="277812" y="485775"/>
              <a:ext cx="4763" cy="3175"/>
            </a:xfrm>
            <a:custGeom>
              <a:avLst/>
              <a:gdLst>
                <a:gd name="T0" fmla="*/ 4763 w 1"/>
                <a:gd name="T1" fmla="*/ 0 h 1"/>
                <a:gd name="T2" fmla="*/ 4763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0" y="1"/>
                    <a:pt x="0" y="1"/>
                    <a:pt x="1"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08" name="Freeform 209"/>
            <p:cNvSpPr>
              <a:spLocks noChangeArrowheads="1"/>
            </p:cNvSpPr>
            <p:nvPr/>
          </p:nvSpPr>
          <p:spPr bwMode="auto">
            <a:xfrm>
              <a:off x="346075" y="233363"/>
              <a:ext cx="7938" cy="11113"/>
            </a:xfrm>
            <a:custGeom>
              <a:avLst/>
              <a:gdLst>
                <a:gd name="T0" fmla="*/ 0 w 2"/>
                <a:gd name="T1" fmla="*/ 0 h 3"/>
                <a:gd name="T2" fmla="*/ 0 w 2"/>
                <a:gd name="T3" fmla="*/ 0 h 3"/>
                <a:gd name="T4" fmla="*/ 0 60000 65536"/>
                <a:gd name="T5" fmla="*/ 0 60000 65536"/>
                <a:gd name="T6" fmla="*/ 0 w 2"/>
                <a:gd name="T7" fmla="*/ 0 h 3"/>
                <a:gd name="T8" fmla="*/ 2 w 2"/>
                <a:gd name="T9" fmla="*/ 3 h 3"/>
              </a:gdLst>
              <a:ahLst/>
              <a:cxnLst>
                <a:cxn ang="T4">
                  <a:pos x="T0" y="T1"/>
                </a:cxn>
                <a:cxn ang="T5">
                  <a:pos x="T2" y="T3"/>
                </a:cxn>
              </a:cxnLst>
              <a:rect l="T6" t="T7" r="T8" b="T9"/>
              <a:pathLst>
                <a:path w="2" h="3">
                  <a:moveTo>
                    <a:pt x="0" y="0"/>
                  </a:moveTo>
                  <a:cubicBezTo>
                    <a:pt x="2" y="3"/>
                    <a:pt x="0" y="0"/>
                    <a:pt x="0"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09" name="Freeform 210"/>
            <p:cNvSpPr>
              <a:spLocks noChangeArrowheads="1"/>
            </p:cNvSpPr>
            <p:nvPr/>
          </p:nvSpPr>
          <p:spPr bwMode="auto">
            <a:xfrm>
              <a:off x="346075" y="225425"/>
              <a:ext cx="11113" cy="1"/>
            </a:xfrm>
            <a:custGeom>
              <a:avLst/>
              <a:gdLst>
                <a:gd name="T0" fmla="*/ 0 w 3"/>
                <a:gd name="T1" fmla="*/ 0 h 1"/>
                <a:gd name="T2" fmla="*/ 0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0" y="0"/>
                  </a:moveTo>
                  <a:cubicBezTo>
                    <a:pt x="3" y="0"/>
                    <a:pt x="0" y="0"/>
                    <a:pt x="0"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10" name="Freeform 211"/>
            <p:cNvSpPr>
              <a:spLocks noChangeArrowheads="1"/>
            </p:cNvSpPr>
            <p:nvPr/>
          </p:nvSpPr>
          <p:spPr bwMode="auto">
            <a:xfrm>
              <a:off x="376237" y="225425"/>
              <a:ext cx="11113" cy="1"/>
            </a:xfrm>
            <a:custGeom>
              <a:avLst/>
              <a:gdLst>
                <a:gd name="T0" fmla="*/ 0 w 3"/>
                <a:gd name="T1" fmla="*/ 0 h 1"/>
                <a:gd name="T2" fmla="*/ 0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0" y="0"/>
                  </a:moveTo>
                  <a:cubicBezTo>
                    <a:pt x="3" y="0"/>
                    <a:pt x="1" y="0"/>
                    <a:pt x="0"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11" name="Freeform 212"/>
            <p:cNvSpPr>
              <a:spLocks noChangeArrowheads="1"/>
            </p:cNvSpPr>
            <p:nvPr/>
          </p:nvSpPr>
          <p:spPr bwMode="auto">
            <a:xfrm>
              <a:off x="360362" y="496888"/>
              <a:ext cx="1" cy="3175"/>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1"/>
                    <a:pt x="0" y="1"/>
                    <a:pt x="0"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12" name="Freeform 213"/>
            <p:cNvSpPr>
              <a:spLocks noChangeArrowheads="1"/>
            </p:cNvSpPr>
            <p:nvPr/>
          </p:nvSpPr>
          <p:spPr bwMode="auto">
            <a:xfrm>
              <a:off x="357187" y="508000"/>
              <a:ext cx="7938" cy="4763"/>
            </a:xfrm>
            <a:custGeom>
              <a:avLst/>
              <a:gdLst>
                <a:gd name="T0" fmla="*/ 3969 w 2"/>
                <a:gd name="T1" fmla="*/ 0 h 1"/>
                <a:gd name="T2" fmla="*/ 3969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1" y="0"/>
                  </a:moveTo>
                  <a:cubicBezTo>
                    <a:pt x="2" y="0"/>
                    <a:pt x="0" y="1"/>
                    <a:pt x="1"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13" name="Freeform 214"/>
            <p:cNvSpPr>
              <a:spLocks noChangeArrowheads="1"/>
            </p:cNvSpPr>
            <p:nvPr/>
          </p:nvSpPr>
          <p:spPr bwMode="auto">
            <a:xfrm>
              <a:off x="406400" y="247650"/>
              <a:ext cx="3175" cy="7938"/>
            </a:xfrm>
            <a:custGeom>
              <a:avLst/>
              <a:gdLst>
                <a:gd name="T0" fmla="*/ 3175 w 1"/>
                <a:gd name="T1" fmla="*/ 3969 h 2"/>
                <a:gd name="T2" fmla="*/ 3175 w 1"/>
                <a:gd name="T3" fmla="*/ 3969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1" y="1"/>
                  </a:moveTo>
                  <a:cubicBezTo>
                    <a:pt x="0" y="2"/>
                    <a:pt x="1" y="0"/>
                    <a:pt x="1" y="1"/>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14" name="Freeform 215"/>
            <p:cNvSpPr>
              <a:spLocks noChangeArrowheads="1"/>
            </p:cNvSpPr>
            <p:nvPr/>
          </p:nvSpPr>
          <p:spPr bwMode="auto">
            <a:xfrm>
              <a:off x="428625" y="263525"/>
              <a:ext cx="7938" cy="7938"/>
            </a:xfrm>
            <a:custGeom>
              <a:avLst/>
              <a:gdLst>
                <a:gd name="T0" fmla="*/ 7938 w 2"/>
                <a:gd name="T1" fmla="*/ 0 h 2"/>
                <a:gd name="T2" fmla="*/ 7938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2" y="0"/>
                  </a:moveTo>
                  <a:cubicBezTo>
                    <a:pt x="2" y="1"/>
                    <a:pt x="0" y="2"/>
                    <a:pt x="2"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15" name="Freeform 216"/>
            <p:cNvSpPr>
              <a:spLocks noChangeArrowheads="1"/>
            </p:cNvSpPr>
            <p:nvPr/>
          </p:nvSpPr>
          <p:spPr bwMode="auto">
            <a:xfrm>
              <a:off x="0" y="176213"/>
              <a:ext cx="25400" cy="23813"/>
            </a:xfrm>
            <a:custGeom>
              <a:avLst/>
              <a:gdLst>
                <a:gd name="T0" fmla="*/ 7257 w 7"/>
                <a:gd name="T1" fmla="*/ 3969 h 6"/>
                <a:gd name="T2" fmla="*/ 21771 w 7"/>
                <a:gd name="T3" fmla="*/ 7938 h 6"/>
                <a:gd name="T4" fmla="*/ 7257 w 7"/>
                <a:gd name="T5" fmla="*/ 3969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2" y="1"/>
                  </a:moveTo>
                  <a:cubicBezTo>
                    <a:pt x="0" y="0"/>
                    <a:pt x="7" y="3"/>
                    <a:pt x="6" y="2"/>
                  </a:cubicBezTo>
                  <a:cubicBezTo>
                    <a:pt x="5" y="2"/>
                    <a:pt x="2" y="6"/>
                    <a:pt x="2" y="1"/>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16" name="Freeform 217"/>
            <p:cNvSpPr>
              <a:spLocks noChangeArrowheads="1"/>
            </p:cNvSpPr>
            <p:nvPr/>
          </p:nvSpPr>
          <p:spPr bwMode="auto">
            <a:xfrm>
              <a:off x="60325" y="115888"/>
              <a:ext cx="11113" cy="7938"/>
            </a:xfrm>
            <a:custGeom>
              <a:avLst/>
              <a:gdLst>
                <a:gd name="T0" fmla="*/ 3704 w 3"/>
                <a:gd name="T1" fmla="*/ 0 h 2"/>
                <a:gd name="T2" fmla="*/ 7409 w 3"/>
                <a:gd name="T3" fmla="*/ 7938 h 2"/>
                <a:gd name="T4" fmla="*/ 3704 w 3"/>
                <a:gd name="T5" fmla="*/ 0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1" y="0"/>
                  </a:moveTo>
                  <a:cubicBezTo>
                    <a:pt x="3" y="0"/>
                    <a:pt x="2" y="2"/>
                    <a:pt x="2" y="2"/>
                  </a:cubicBezTo>
                  <a:cubicBezTo>
                    <a:pt x="0" y="2"/>
                    <a:pt x="1" y="0"/>
                    <a:pt x="1"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17" name="Freeform 218"/>
            <p:cNvSpPr>
              <a:spLocks noChangeArrowheads="1"/>
            </p:cNvSpPr>
            <p:nvPr/>
          </p:nvSpPr>
          <p:spPr bwMode="auto">
            <a:xfrm>
              <a:off x="41275" y="463550"/>
              <a:ext cx="14288" cy="22225"/>
            </a:xfrm>
            <a:custGeom>
              <a:avLst/>
              <a:gdLst>
                <a:gd name="T0" fmla="*/ 0 w 4"/>
                <a:gd name="T1" fmla="*/ 7408 h 6"/>
                <a:gd name="T2" fmla="*/ 14288 w 4"/>
                <a:gd name="T3" fmla="*/ 3704 h 6"/>
                <a:gd name="T4" fmla="*/ 0 w 4"/>
                <a:gd name="T5" fmla="*/ 7408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2"/>
                  </a:moveTo>
                  <a:cubicBezTo>
                    <a:pt x="1" y="2"/>
                    <a:pt x="2" y="0"/>
                    <a:pt x="4" y="1"/>
                  </a:cubicBezTo>
                  <a:cubicBezTo>
                    <a:pt x="3" y="3"/>
                    <a:pt x="1" y="6"/>
                    <a:pt x="0" y="2"/>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18" name="Freeform 219"/>
            <p:cNvSpPr>
              <a:spLocks noChangeArrowheads="1"/>
            </p:cNvSpPr>
            <p:nvPr/>
          </p:nvSpPr>
          <p:spPr bwMode="auto">
            <a:xfrm>
              <a:off x="44450" y="134938"/>
              <a:ext cx="98425" cy="101600"/>
            </a:xfrm>
            <a:custGeom>
              <a:avLst/>
              <a:gdLst>
                <a:gd name="T0" fmla="*/ 87068 w 26"/>
                <a:gd name="T1" fmla="*/ 26341 h 27"/>
                <a:gd name="T2" fmla="*/ 52998 w 26"/>
                <a:gd name="T3" fmla="*/ 11289 h 27"/>
                <a:gd name="T4" fmla="*/ 22713 w 26"/>
                <a:gd name="T5" fmla="*/ 60207 h 27"/>
                <a:gd name="T6" fmla="*/ 41641 w 26"/>
                <a:gd name="T7" fmla="*/ 86548 h 27"/>
                <a:gd name="T8" fmla="*/ 90854 w 26"/>
                <a:gd name="T9" fmla="*/ 82785 h 27"/>
                <a:gd name="T10" fmla="*/ 98425 w 26"/>
                <a:gd name="T11" fmla="*/ 45156 h 27"/>
                <a:gd name="T12" fmla="*/ 0 60000 65536"/>
                <a:gd name="T13" fmla="*/ 0 60000 65536"/>
                <a:gd name="T14" fmla="*/ 0 60000 65536"/>
                <a:gd name="T15" fmla="*/ 0 60000 65536"/>
                <a:gd name="T16" fmla="*/ 0 60000 65536"/>
                <a:gd name="T17" fmla="*/ 0 60000 65536"/>
                <a:gd name="T18" fmla="*/ 0 w 26"/>
                <a:gd name="T19" fmla="*/ 0 h 27"/>
                <a:gd name="T20" fmla="*/ 26 w 2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6" h="27">
                  <a:moveTo>
                    <a:pt x="23" y="7"/>
                  </a:moveTo>
                  <a:cubicBezTo>
                    <a:pt x="23" y="6"/>
                    <a:pt x="16" y="0"/>
                    <a:pt x="14" y="3"/>
                  </a:cubicBezTo>
                  <a:cubicBezTo>
                    <a:pt x="12" y="3"/>
                    <a:pt x="0" y="9"/>
                    <a:pt x="6" y="16"/>
                  </a:cubicBezTo>
                  <a:cubicBezTo>
                    <a:pt x="6" y="18"/>
                    <a:pt x="9" y="26"/>
                    <a:pt x="11" y="23"/>
                  </a:cubicBezTo>
                  <a:cubicBezTo>
                    <a:pt x="18" y="27"/>
                    <a:pt x="17" y="22"/>
                    <a:pt x="24" y="22"/>
                  </a:cubicBezTo>
                  <a:cubicBezTo>
                    <a:pt x="25" y="19"/>
                    <a:pt x="25" y="15"/>
                    <a:pt x="26" y="12"/>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19" name="Freeform 220"/>
            <p:cNvSpPr>
              <a:spLocks noChangeArrowheads="1"/>
            </p:cNvSpPr>
            <p:nvPr/>
          </p:nvSpPr>
          <p:spPr bwMode="auto">
            <a:xfrm>
              <a:off x="49212" y="260350"/>
              <a:ext cx="44450" cy="17463"/>
            </a:xfrm>
            <a:custGeom>
              <a:avLst/>
              <a:gdLst>
                <a:gd name="T0" fmla="*/ 18521 w 12"/>
                <a:gd name="T1" fmla="*/ 0 h 5"/>
                <a:gd name="T2" fmla="*/ 40746 w 12"/>
                <a:gd name="T3" fmla="*/ 10478 h 5"/>
                <a:gd name="T4" fmla="*/ 18521 w 12"/>
                <a:gd name="T5" fmla="*/ 0 h 5"/>
                <a:gd name="T6" fmla="*/ 0 60000 65536"/>
                <a:gd name="T7" fmla="*/ 0 60000 65536"/>
                <a:gd name="T8" fmla="*/ 0 60000 65536"/>
                <a:gd name="T9" fmla="*/ 0 w 12"/>
                <a:gd name="T10" fmla="*/ 0 h 5"/>
                <a:gd name="T11" fmla="*/ 12 w 12"/>
                <a:gd name="T12" fmla="*/ 5 h 5"/>
              </a:gdLst>
              <a:ahLst/>
              <a:cxnLst>
                <a:cxn ang="T6">
                  <a:pos x="T0" y="T1"/>
                </a:cxn>
                <a:cxn ang="T7">
                  <a:pos x="T2" y="T3"/>
                </a:cxn>
                <a:cxn ang="T8">
                  <a:pos x="T4" y="T5"/>
                </a:cxn>
              </a:cxnLst>
              <a:rect l="T9" t="T10" r="T11" b="T12"/>
              <a:pathLst>
                <a:path w="12" h="5">
                  <a:moveTo>
                    <a:pt x="5" y="0"/>
                  </a:moveTo>
                  <a:cubicBezTo>
                    <a:pt x="7" y="0"/>
                    <a:pt x="9" y="1"/>
                    <a:pt x="11" y="3"/>
                  </a:cubicBezTo>
                  <a:cubicBezTo>
                    <a:pt x="12" y="5"/>
                    <a:pt x="0" y="1"/>
                    <a:pt x="5"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20" name="Freeform 221"/>
            <p:cNvSpPr>
              <a:spLocks noChangeArrowheads="1"/>
            </p:cNvSpPr>
            <p:nvPr/>
          </p:nvSpPr>
          <p:spPr bwMode="auto">
            <a:xfrm>
              <a:off x="71437" y="282575"/>
              <a:ext cx="11113" cy="11113"/>
            </a:xfrm>
            <a:custGeom>
              <a:avLst/>
              <a:gdLst>
                <a:gd name="T0" fmla="*/ 0 w 3"/>
                <a:gd name="T1" fmla="*/ 0 h 3"/>
                <a:gd name="T2" fmla="*/ 11113 w 3"/>
                <a:gd name="T3" fmla="*/ 7409 h 3"/>
                <a:gd name="T4" fmla="*/ 0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0"/>
                  </a:moveTo>
                  <a:cubicBezTo>
                    <a:pt x="0" y="0"/>
                    <a:pt x="3" y="0"/>
                    <a:pt x="3" y="2"/>
                  </a:cubicBezTo>
                  <a:cubicBezTo>
                    <a:pt x="0" y="3"/>
                    <a:pt x="0" y="2"/>
                    <a:pt x="0"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21" name="Freeform 222"/>
            <p:cNvSpPr>
              <a:spLocks noChangeArrowheads="1"/>
            </p:cNvSpPr>
            <p:nvPr/>
          </p:nvSpPr>
          <p:spPr bwMode="auto">
            <a:xfrm>
              <a:off x="82550" y="7938"/>
              <a:ext cx="19050" cy="14288"/>
            </a:xfrm>
            <a:custGeom>
              <a:avLst/>
              <a:gdLst>
                <a:gd name="T0" fmla="*/ 7620 w 5"/>
                <a:gd name="T1" fmla="*/ 0 h 4"/>
                <a:gd name="T2" fmla="*/ 19050 w 5"/>
                <a:gd name="T3" fmla="*/ 14288 h 4"/>
                <a:gd name="T4" fmla="*/ 7620 w 5"/>
                <a:gd name="T5" fmla="*/ 0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2" y="0"/>
                  </a:moveTo>
                  <a:cubicBezTo>
                    <a:pt x="4" y="0"/>
                    <a:pt x="5" y="3"/>
                    <a:pt x="5" y="4"/>
                  </a:cubicBezTo>
                  <a:cubicBezTo>
                    <a:pt x="4" y="4"/>
                    <a:pt x="0" y="0"/>
                    <a:pt x="2"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22" name="Freeform 223"/>
            <p:cNvSpPr>
              <a:spLocks noChangeArrowheads="1"/>
            </p:cNvSpPr>
            <p:nvPr/>
          </p:nvSpPr>
          <p:spPr bwMode="auto">
            <a:xfrm>
              <a:off x="66675" y="496888"/>
              <a:ext cx="12700" cy="15875"/>
            </a:xfrm>
            <a:custGeom>
              <a:avLst/>
              <a:gdLst>
                <a:gd name="T0" fmla="*/ 0 w 3"/>
                <a:gd name="T1" fmla="*/ 7938 h 4"/>
                <a:gd name="T2" fmla="*/ 12700 w 3"/>
                <a:gd name="T3" fmla="*/ 0 h 4"/>
                <a:gd name="T4" fmla="*/ 0 w 3"/>
                <a:gd name="T5" fmla="*/ 7938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0" y="2"/>
                  </a:moveTo>
                  <a:cubicBezTo>
                    <a:pt x="0" y="3"/>
                    <a:pt x="1" y="0"/>
                    <a:pt x="3" y="0"/>
                  </a:cubicBezTo>
                  <a:cubicBezTo>
                    <a:pt x="2" y="4"/>
                    <a:pt x="1" y="2"/>
                    <a:pt x="0" y="2"/>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23" name="Freeform 224"/>
            <p:cNvSpPr>
              <a:spLocks noChangeArrowheads="1"/>
            </p:cNvSpPr>
            <p:nvPr/>
          </p:nvSpPr>
          <p:spPr bwMode="auto">
            <a:xfrm>
              <a:off x="85725" y="244475"/>
              <a:ext cx="11113" cy="11113"/>
            </a:xfrm>
            <a:custGeom>
              <a:avLst/>
              <a:gdLst>
                <a:gd name="T0" fmla="*/ 0 w 3"/>
                <a:gd name="T1" fmla="*/ 0 h 3"/>
                <a:gd name="T2" fmla="*/ 11113 w 3"/>
                <a:gd name="T3" fmla="*/ 3704 h 3"/>
                <a:gd name="T4" fmla="*/ 0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0"/>
                  </a:moveTo>
                  <a:cubicBezTo>
                    <a:pt x="0" y="0"/>
                    <a:pt x="2" y="0"/>
                    <a:pt x="3" y="1"/>
                  </a:cubicBezTo>
                  <a:cubicBezTo>
                    <a:pt x="3" y="3"/>
                    <a:pt x="0" y="1"/>
                    <a:pt x="0"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24" name="Freeform 225"/>
            <p:cNvSpPr>
              <a:spLocks noChangeArrowheads="1"/>
            </p:cNvSpPr>
            <p:nvPr/>
          </p:nvSpPr>
          <p:spPr bwMode="auto">
            <a:xfrm>
              <a:off x="90487" y="271463"/>
              <a:ext cx="33338" cy="11113"/>
            </a:xfrm>
            <a:custGeom>
              <a:avLst/>
              <a:gdLst>
                <a:gd name="T0" fmla="*/ 22225 w 9"/>
                <a:gd name="T1" fmla="*/ 0 h 3"/>
                <a:gd name="T2" fmla="*/ 33338 w 9"/>
                <a:gd name="T3" fmla="*/ 11113 h 3"/>
                <a:gd name="T4" fmla="*/ 3704 w 9"/>
                <a:gd name="T5" fmla="*/ 0 h 3"/>
                <a:gd name="T6" fmla="*/ 22225 w 9"/>
                <a:gd name="T7" fmla="*/ 0 h 3"/>
                <a:gd name="T8" fmla="*/ 0 60000 65536"/>
                <a:gd name="T9" fmla="*/ 0 60000 65536"/>
                <a:gd name="T10" fmla="*/ 0 60000 65536"/>
                <a:gd name="T11" fmla="*/ 0 60000 65536"/>
                <a:gd name="T12" fmla="*/ 0 w 9"/>
                <a:gd name="T13" fmla="*/ 0 h 3"/>
                <a:gd name="T14" fmla="*/ 9 w 9"/>
                <a:gd name="T15" fmla="*/ 3 h 3"/>
              </a:gdLst>
              <a:ahLst/>
              <a:cxnLst>
                <a:cxn ang="T8">
                  <a:pos x="T0" y="T1"/>
                </a:cxn>
                <a:cxn ang="T9">
                  <a:pos x="T2" y="T3"/>
                </a:cxn>
                <a:cxn ang="T10">
                  <a:pos x="T4" y="T5"/>
                </a:cxn>
                <a:cxn ang="T11">
                  <a:pos x="T6" y="T7"/>
                </a:cxn>
              </a:cxnLst>
              <a:rect l="T12" t="T13" r="T14" b="T15"/>
              <a:pathLst>
                <a:path w="9" h="3">
                  <a:moveTo>
                    <a:pt x="6" y="0"/>
                  </a:moveTo>
                  <a:cubicBezTo>
                    <a:pt x="5" y="0"/>
                    <a:pt x="9" y="2"/>
                    <a:pt x="9" y="3"/>
                  </a:cubicBezTo>
                  <a:cubicBezTo>
                    <a:pt x="8" y="3"/>
                    <a:pt x="0" y="2"/>
                    <a:pt x="1" y="0"/>
                  </a:cubicBezTo>
                  <a:cubicBezTo>
                    <a:pt x="3" y="0"/>
                    <a:pt x="4" y="0"/>
                    <a:pt x="6"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25" name="Freeform 226"/>
            <p:cNvSpPr>
              <a:spLocks noChangeArrowheads="1"/>
            </p:cNvSpPr>
            <p:nvPr/>
          </p:nvSpPr>
          <p:spPr bwMode="auto">
            <a:xfrm>
              <a:off x="82550" y="452438"/>
              <a:ext cx="26988" cy="3175"/>
            </a:xfrm>
            <a:custGeom>
              <a:avLst/>
              <a:gdLst>
                <a:gd name="T0" fmla="*/ 11566 w 7"/>
                <a:gd name="T1" fmla="*/ 0 h 1"/>
                <a:gd name="T2" fmla="*/ 15422 w 7"/>
                <a:gd name="T3" fmla="*/ 3175 h 1"/>
                <a:gd name="T4" fmla="*/ 11566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3" y="0"/>
                  </a:moveTo>
                  <a:cubicBezTo>
                    <a:pt x="4" y="0"/>
                    <a:pt x="7" y="0"/>
                    <a:pt x="4" y="1"/>
                  </a:cubicBezTo>
                  <a:cubicBezTo>
                    <a:pt x="0" y="1"/>
                    <a:pt x="3" y="1"/>
                    <a:pt x="3"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26" name="Freeform 227"/>
            <p:cNvSpPr>
              <a:spLocks noChangeArrowheads="1"/>
            </p:cNvSpPr>
            <p:nvPr/>
          </p:nvSpPr>
          <p:spPr bwMode="auto">
            <a:xfrm>
              <a:off x="138112" y="60325"/>
              <a:ext cx="19050" cy="11113"/>
            </a:xfrm>
            <a:custGeom>
              <a:avLst/>
              <a:gdLst>
                <a:gd name="T0" fmla="*/ 7620 w 5"/>
                <a:gd name="T1" fmla="*/ 0 h 3"/>
                <a:gd name="T2" fmla="*/ 7620 w 5"/>
                <a:gd name="T3" fmla="*/ 11113 h 3"/>
                <a:gd name="T4" fmla="*/ 7620 w 5"/>
                <a:gd name="T5" fmla="*/ 0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2" y="0"/>
                  </a:moveTo>
                  <a:cubicBezTo>
                    <a:pt x="2" y="1"/>
                    <a:pt x="5" y="1"/>
                    <a:pt x="2" y="3"/>
                  </a:cubicBezTo>
                  <a:cubicBezTo>
                    <a:pt x="0" y="3"/>
                    <a:pt x="1" y="1"/>
                    <a:pt x="2"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27" name="Freeform 228"/>
            <p:cNvSpPr>
              <a:spLocks noChangeArrowheads="1"/>
            </p:cNvSpPr>
            <p:nvPr/>
          </p:nvSpPr>
          <p:spPr bwMode="auto">
            <a:xfrm>
              <a:off x="138112" y="338138"/>
              <a:ext cx="12700" cy="12700"/>
            </a:xfrm>
            <a:custGeom>
              <a:avLst/>
              <a:gdLst>
                <a:gd name="T0" fmla="*/ 4233 w 3"/>
                <a:gd name="T1" fmla="*/ 8467 h 3"/>
                <a:gd name="T2" fmla="*/ 12700 w 3"/>
                <a:gd name="T3" fmla="*/ 0 h 3"/>
                <a:gd name="T4" fmla="*/ 8467 w 3"/>
                <a:gd name="T5" fmla="*/ 12700 h 3"/>
                <a:gd name="T6" fmla="*/ 4233 w 3"/>
                <a:gd name="T7" fmla="*/ 846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2"/>
                  </a:moveTo>
                  <a:cubicBezTo>
                    <a:pt x="0" y="1"/>
                    <a:pt x="3" y="0"/>
                    <a:pt x="3" y="0"/>
                  </a:cubicBezTo>
                  <a:cubicBezTo>
                    <a:pt x="3" y="0"/>
                    <a:pt x="3" y="3"/>
                    <a:pt x="2" y="3"/>
                  </a:cubicBezTo>
                  <a:cubicBezTo>
                    <a:pt x="1" y="3"/>
                    <a:pt x="0" y="3"/>
                    <a:pt x="1" y="2"/>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28" name="Freeform 229"/>
            <p:cNvSpPr>
              <a:spLocks noChangeArrowheads="1"/>
            </p:cNvSpPr>
            <p:nvPr/>
          </p:nvSpPr>
          <p:spPr bwMode="auto">
            <a:xfrm>
              <a:off x="127000" y="428625"/>
              <a:ext cx="53975" cy="19050"/>
            </a:xfrm>
            <a:custGeom>
              <a:avLst/>
              <a:gdLst>
                <a:gd name="T0" fmla="*/ 15421 w 14"/>
                <a:gd name="T1" fmla="*/ 0 h 5"/>
                <a:gd name="T2" fmla="*/ 38554 w 14"/>
                <a:gd name="T3" fmla="*/ 0 h 5"/>
                <a:gd name="T4" fmla="*/ 15421 w 14"/>
                <a:gd name="T5" fmla="*/ 0 h 5"/>
                <a:gd name="T6" fmla="*/ 0 60000 65536"/>
                <a:gd name="T7" fmla="*/ 0 60000 65536"/>
                <a:gd name="T8" fmla="*/ 0 60000 65536"/>
                <a:gd name="T9" fmla="*/ 0 w 14"/>
                <a:gd name="T10" fmla="*/ 0 h 5"/>
                <a:gd name="T11" fmla="*/ 14 w 14"/>
                <a:gd name="T12" fmla="*/ 5 h 5"/>
              </a:gdLst>
              <a:ahLst/>
              <a:cxnLst>
                <a:cxn ang="T6">
                  <a:pos x="T0" y="T1"/>
                </a:cxn>
                <a:cxn ang="T7">
                  <a:pos x="T2" y="T3"/>
                </a:cxn>
                <a:cxn ang="T8">
                  <a:pos x="T4" y="T5"/>
                </a:cxn>
              </a:cxnLst>
              <a:rect l="T9" t="T10" r="T11" b="T12"/>
              <a:pathLst>
                <a:path w="14" h="5">
                  <a:moveTo>
                    <a:pt x="4" y="0"/>
                  </a:moveTo>
                  <a:cubicBezTo>
                    <a:pt x="5" y="0"/>
                    <a:pt x="11" y="0"/>
                    <a:pt x="10" y="0"/>
                  </a:cubicBezTo>
                  <a:cubicBezTo>
                    <a:pt x="14" y="5"/>
                    <a:pt x="0" y="1"/>
                    <a:pt x="4"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29" name="Freeform 230"/>
            <p:cNvSpPr>
              <a:spLocks noChangeArrowheads="1"/>
            </p:cNvSpPr>
            <p:nvPr/>
          </p:nvSpPr>
          <p:spPr bwMode="auto">
            <a:xfrm>
              <a:off x="142875" y="180975"/>
              <a:ext cx="66675" cy="44450"/>
            </a:xfrm>
            <a:custGeom>
              <a:avLst/>
              <a:gdLst>
                <a:gd name="T0" fmla="*/ 18521 w 18"/>
                <a:gd name="T1" fmla="*/ 11113 h 12"/>
                <a:gd name="T2" fmla="*/ 51858 w 18"/>
                <a:gd name="T3" fmla="*/ 3704 h 12"/>
                <a:gd name="T4" fmla="*/ 51858 w 18"/>
                <a:gd name="T5" fmla="*/ 37042 h 12"/>
                <a:gd name="T6" fmla="*/ 18521 w 18"/>
                <a:gd name="T7" fmla="*/ 11113 h 12"/>
                <a:gd name="T8" fmla="*/ 0 60000 65536"/>
                <a:gd name="T9" fmla="*/ 0 60000 65536"/>
                <a:gd name="T10" fmla="*/ 0 60000 65536"/>
                <a:gd name="T11" fmla="*/ 0 60000 65536"/>
                <a:gd name="T12" fmla="*/ 0 w 18"/>
                <a:gd name="T13" fmla="*/ 0 h 12"/>
                <a:gd name="T14" fmla="*/ 18 w 18"/>
                <a:gd name="T15" fmla="*/ 12 h 12"/>
              </a:gdLst>
              <a:ahLst/>
              <a:cxnLst>
                <a:cxn ang="T8">
                  <a:pos x="T0" y="T1"/>
                </a:cxn>
                <a:cxn ang="T9">
                  <a:pos x="T2" y="T3"/>
                </a:cxn>
                <a:cxn ang="T10">
                  <a:pos x="T4" y="T5"/>
                </a:cxn>
                <a:cxn ang="T11">
                  <a:pos x="T6" y="T7"/>
                </a:cxn>
              </a:cxnLst>
              <a:rect l="T12" t="T13" r="T14" b="T15"/>
              <a:pathLst>
                <a:path w="18" h="12">
                  <a:moveTo>
                    <a:pt x="5" y="3"/>
                  </a:moveTo>
                  <a:cubicBezTo>
                    <a:pt x="4" y="2"/>
                    <a:pt x="12" y="0"/>
                    <a:pt x="14" y="1"/>
                  </a:cubicBezTo>
                  <a:cubicBezTo>
                    <a:pt x="18" y="3"/>
                    <a:pt x="18" y="8"/>
                    <a:pt x="14" y="10"/>
                  </a:cubicBezTo>
                  <a:cubicBezTo>
                    <a:pt x="15" y="11"/>
                    <a:pt x="0" y="12"/>
                    <a:pt x="5" y="3"/>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30" name="Freeform 231"/>
            <p:cNvSpPr>
              <a:spLocks noChangeArrowheads="1"/>
            </p:cNvSpPr>
            <p:nvPr/>
          </p:nvSpPr>
          <p:spPr bwMode="auto">
            <a:xfrm>
              <a:off x="173037" y="128588"/>
              <a:ext cx="30163" cy="28575"/>
            </a:xfrm>
            <a:custGeom>
              <a:avLst/>
              <a:gdLst>
                <a:gd name="T0" fmla="*/ 3770 w 8"/>
                <a:gd name="T1" fmla="*/ 0 h 8"/>
                <a:gd name="T2" fmla="*/ 26393 w 8"/>
                <a:gd name="T3" fmla="*/ 28575 h 8"/>
                <a:gd name="T4" fmla="*/ 3770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1" y="0"/>
                  </a:moveTo>
                  <a:cubicBezTo>
                    <a:pt x="3" y="1"/>
                    <a:pt x="8" y="6"/>
                    <a:pt x="7" y="8"/>
                  </a:cubicBezTo>
                  <a:cubicBezTo>
                    <a:pt x="4" y="7"/>
                    <a:pt x="0" y="3"/>
                    <a:pt x="1"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31" name="Freeform 232"/>
            <p:cNvSpPr>
              <a:spLocks noChangeArrowheads="1"/>
            </p:cNvSpPr>
            <p:nvPr/>
          </p:nvSpPr>
          <p:spPr bwMode="auto">
            <a:xfrm>
              <a:off x="173037" y="477838"/>
              <a:ext cx="25400" cy="15875"/>
            </a:xfrm>
            <a:custGeom>
              <a:avLst/>
              <a:gdLst>
                <a:gd name="T0" fmla="*/ 10886 w 7"/>
                <a:gd name="T1" fmla="*/ 0 h 4"/>
                <a:gd name="T2" fmla="*/ 21771 w 7"/>
                <a:gd name="T3" fmla="*/ 3969 h 4"/>
                <a:gd name="T4" fmla="*/ 10886 w 7"/>
                <a:gd name="T5" fmla="*/ 0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3" y="0"/>
                  </a:moveTo>
                  <a:cubicBezTo>
                    <a:pt x="4" y="0"/>
                    <a:pt x="5" y="0"/>
                    <a:pt x="6" y="1"/>
                  </a:cubicBezTo>
                  <a:cubicBezTo>
                    <a:pt x="7" y="4"/>
                    <a:pt x="0" y="0"/>
                    <a:pt x="3"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32" name="Freeform 233"/>
            <p:cNvSpPr>
              <a:spLocks noChangeArrowheads="1"/>
            </p:cNvSpPr>
            <p:nvPr/>
          </p:nvSpPr>
          <p:spPr bwMode="auto">
            <a:xfrm>
              <a:off x="214312" y="180975"/>
              <a:ext cx="11113" cy="11113"/>
            </a:xfrm>
            <a:custGeom>
              <a:avLst/>
              <a:gdLst>
                <a:gd name="T0" fmla="*/ 3704 w 3"/>
                <a:gd name="T1" fmla="*/ 0 h 3"/>
                <a:gd name="T2" fmla="*/ 11113 w 3"/>
                <a:gd name="T3" fmla="*/ 7409 h 3"/>
                <a:gd name="T4" fmla="*/ 7409 w 3"/>
                <a:gd name="T5" fmla="*/ 11113 h 3"/>
                <a:gd name="T6" fmla="*/ 3704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0"/>
                  </a:moveTo>
                  <a:cubicBezTo>
                    <a:pt x="2" y="0"/>
                    <a:pt x="3" y="1"/>
                    <a:pt x="3" y="2"/>
                  </a:cubicBezTo>
                  <a:cubicBezTo>
                    <a:pt x="2" y="2"/>
                    <a:pt x="2" y="2"/>
                    <a:pt x="2" y="3"/>
                  </a:cubicBezTo>
                  <a:cubicBezTo>
                    <a:pt x="1" y="3"/>
                    <a:pt x="0" y="0"/>
                    <a:pt x="1"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33" name="Freeform 234"/>
            <p:cNvSpPr>
              <a:spLocks noChangeArrowheads="1"/>
            </p:cNvSpPr>
            <p:nvPr/>
          </p:nvSpPr>
          <p:spPr bwMode="auto">
            <a:xfrm>
              <a:off x="236537" y="0"/>
              <a:ext cx="11113" cy="19050"/>
            </a:xfrm>
            <a:custGeom>
              <a:avLst/>
              <a:gdLst>
                <a:gd name="T0" fmla="*/ 0 w 3"/>
                <a:gd name="T1" fmla="*/ 3810 h 5"/>
                <a:gd name="T2" fmla="*/ 7409 w 3"/>
                <a:gd name="T3" fmla="*/ 19050 h 5"/>
                <a:gd name="T4" fmla="*/ 0 w 3"/>
                <a:gd name="T5" fmla="*/ 3810 h 5"/>
                <a:gd name="T6" fmla="*/ 0 60000 65536"/>
                <a:gd name="T7" fmla="*/ 0 60000 65536"/>
                <a:gd name="T8" fmla="*/ 0 60000 65536"/>
                <a:gd name="T9" fmla="*/ 0 w 3"/>
                <a:gd name="T10" fmla="*/ 0 h 5"/>
                <a:gd name="T11" fmla="*/ 3 w 3"/>
                <a:gd name="T12" fmla="*/ 5 h 5"/>
              </a:gdLst>
              <a:ahLst/>
              <a:cxnLst>
                <a:cxn ang="T6">
                  <a:pos x="T0" y="T1"/>
                </a:cxn>
                <a:cxn ang="T7">
                  <a:pos x="T2" y="T3"/>
                </a:cxn>
                <a:cxn ang="T8">
                  <a:pos x="T4" y="T5"/>
                </a:cxn>
              </a:cxnLst>
              <a:rect l="T9" t="T10" r="T11" b="T12"/>
              <a:pathLst>
                <a:path w="3" h="5">
                  <a:moveTo>
                    <a:pt x="0" y="1"/>
                  </a:moveTo>
                  <a:cubicBezTo>
                    <a:pt x="2" y="0"/>
                    <a:pt x="3" y="4"/>
                    <a:pt x="2" y="5"/>
                  </a:cubicBezTo>
                  <a:cubicBezTo>
                    <a:pt x="0" y="4"/>
                    <a:pt x="0" y="3"/>
                    <a:pt x="0" y="1"/>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34" name="Freeform 235"/>
            <p:cNvSpPr>
              <a:spLocks noChangeArrowheads="1"/>
            </p:cNvSpPr>
            <p:nvPr/>
          </p:nvSpPr>
          <p:spPr bwMode="auto">
            <a:xfrm>
              <a:off x="209550" y="493713"/>
              <a:ext cx="15875" cy="14288"/>
            </a:xfrm>
            <a:custGeom>
              <a:avLst/>
              <a:gdLst>
                <a:gd name="T0" fmla="*/ 11906 w 4"/>
                <a:gd name="T1" fmla="*/ 3572 h 4"/>
                <a:gd name="T2" fmla="*/ 11906 w 4"/>
                <a:gd name="T3" fmla="*/ 14288 h 4"/>
                <a:gd name="T4" fmla="*/ 11906 w 4"/>
                <a:gd name="T5" fmla="*/ 3572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3" y="1"/>
                  </a:moveTo>
                  <a:cubicBezTo>
                    <a:pt x="4" y="2"/>
                    <a:pt x="4" y="3"/>
                    <a:pt x="3" y="4"/>
                  </a:cubicBezTo>
                  <a:cubicBezTo>
                    <a:pt x="0" y="4"/>
                    <a:pt x="4" y="0"/>
                    <a:pt x="3" y="1"/>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35" name="Freeform 236"/>
            <p:cNvSpPr>
              <a:spLocks noChangeArrowheads="1"/>
            </p:cNvSpPr>
            <p:nvPr/>
          </p:nvSpPr>
          <p:spPr bwMode="auto">
            <a:xfrm>
              <a:off x="217487" y="488950"/>
              <a:ext cx="46038" cy="11113"/>
            </a:xfrm>
            <a:custGeom>
              <a:avLst/>
              <a:gdLst>
                <a:gd name="T0" fmla="*/ 11510 w 12"/>
                <a:gd name="T1" fmla="*/ 3704 h 3"/>
                <a:gd name="T2" fmla="*/ 23019 w 12"/>
                <a:gd name="T3" fmla="*/ 0 h 3"/>
                <a:gd name="T4" fmla="*/ 11510 w 12"/>
                <a:gd name="T5" fmla="*/ 3704 h 3"/>
                <a:gd name="T6" fmla="*/ 0 60000 65536"/>
                <a:gd name="T7" fmla="*/ 0 60000 65536"/>
                <a:gd name="T8" fmla="*/ 0 60000 65536"/>
                <a:gd name="T9" fmla="*/ 0 w 12"/>
                <a:gd name="T10" fmla="*/ 0 h 3"/>
                <a:gd name="T11" fmla="*/ 12 w 12"/>
                <a:gd name="T12" fmla="*/ 3 h 3"/>
              </a:gdLst>
              <a:ahLst/>
              <a:cxnLst>
                <a:cxn ang="T6">
                  <a:pos x="T0" y="T1"/>
                </a:cxn>
                <a:cxn ang="T7">
                  <a:pos x="T2" y="T3"/>
                </a:cxn>
                <a:cxn ang="T8">
                  <a:pos x="T4" y="T5"/>
                </a:cxn>
              </a:cxnLst>
              <a:rect l="T9" t="T10" r="T11" b="T12"/>
              <a:pathLst>
                <a:path w="12" h="3">
                  <a:moveTo>
                    <a:pt x="3" y="1"/>
                  </a:moveTo>
                  <a:cubicBezTo>
                    <a:pt x="3" y="0"/>
                    <a:pt x="6" y="0"/>
                    <a:pt x="6" y="0"/>
                  </a:cubicBezTo>
                  <a:cubicBezTo>
                    <a:pt x="12" y="3"/>
                    <a:pt x="0" y="0"/>
                    <a:pt x="3" y="1"/>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36" name="Freeform 237"/>
            <p:cNvSpPr>
              <a:spLocks noChangeArrowheads="1"/>
            </p:cNvSpPr>
            <p:nvPr/>
          </p:nvSpPr>
          <p:spPr bwMode="auto">
            <a:xfrm>
              <a:off x="217487" y="681038"/>
              <a:ext cx="34925" cy="30163"/>
            </a:xfrm>
            <a:custGeom>
              <a:avLst/>
              <a:gdLst>
                <a:gd name="T0" fmla="*/ 3881 w 9"/>
                <a:gd name="T1" fmla="*/ 15082 h 8"/>
                <a:gd name="T2" fmla="*/ 19403 w 9"/>
                <a:gd name="T3" fmla="*/ 11311 h 8"/>
                <a:gd name="T4" fmla="*/ 27164 w 9"/>
                <a:gd name="T5" fmla="*/ 0 h 8"/>
                <a:gd name="T6" fmla="*/ 3881 w 9"/>
                <a:gd name="T7" fmla="*/ 15082 h 8"/>
                <a:gd name="T8" fmla="*/ 0 60000 65536"/>
                <a:gd name="T9" fmla="*/ 0 60000 65536"/>
                <a:gd name="T10" fmla="*/ 0 60000 65536"/>
                <a:gd name="T11" fmla="*/ 0 60000 65536"/>
                <a:gd name="T12" fmla="*/ 0 w 9"/>
                <a:gd name="T13" fmla="*/ 0 h 8"/>
                <a:gd name="T14" fmla="*/ 9 w 9"/>
                <a:gd name="T15" fmla="*/ 8 h 8"/>
              </a:gdLst>
              <a:ahLst/>
              <a:cxnLst>
                <a:cxn ang="T8">
                  <a:pos x="T0" y="T1"/>
                </a:cxn>
                <a:cxn ang="T9">
                  <a:pos x="T2" y="T3"/>
                </a:cxn>
                <a:cxn ang="T10">
                  <a:pos x="T4" y="T5"/>
                </a:cxn>
                <a:cxn ang="T11">
                  <a:pos x="T6" y="T7"/>
                </a:cxn>
              </a:cxnLst>
              <a:rect l="T12" t="T13" r="T14" b="T15"/>
              <a:pathLst>
                <a:path w="9" h="8">
                  <a:moveTo>
                    <a:pt x="1" y="4"/>
                  </a:moveTo>
                  <a:cubicBezTo>
                    <a:pt x="4" y="4"/>
                    <a:pt x="0" y="2"/>
                    <a:pt x="5" y="3"/>
                  </a:cubicBezTo>
                  <a:cubicBezTo>
                    <a:pt x="5" y="2"/>
                    <a:pt x="4" y="0"/>
                    <a:pt x="7" y="0"/>
                  </a:cubicBezTo>
                  <a:cubicBezTo>
                    <a:pt x="9" y="4"/>
                    <a:pt x="2" y="8"/>
                    <a:pt x="1" y="4"/>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37" name="Freeform 238"/>
            <p:cNvSpPr>
              <a:spLocks noChangeArrowheads="1"/>
            </p:cNvSpPr>
            <p:nvPr/>
          </p:nvSpPr>
          <p:spPr bwMode="auto">
            <a:xfrm>
              <a:off x="228600" y="584200"/>
              <a:ext cx="30163" cy="41275"/>
            </a:xfrm>
            <a:custGeom>
              <a:avLst/>
              <a:gdLst>
                <a:gd name="T0" fmla="*/ 0 w 8"/>
                <a:gd name="T1" fmla="*/ 18761 h 11"/>
                <a:gd name="T2" fmla="*/ 26393 w 8"/>
                <a:gd name="T3" fmla="*/ 0 h 11"/>
                <a:gd name="T4" fmla="*/ 0 w 8"/>
                <a:gd name="T5" fmla="*/ 18761 h 11"/>
                <a:gd name="T6" fmla="*/ 0 60000 65536"/>
                <a:gd name="T7" fmla="*/ 0 60000 65536"/>
                <a:gd name="T8" fmla="*/ 0 60000 65536"/>
                <a:gd name="T9" fmla="*/ 0 w 8"/>
                <a:gd name="T10" fmla="*/ 0 h 11"/>
                <a:gd name="T11" fmla="*/ 8 w 8"/>
                <a:gd name="T12" fmla="*/ 11 h 11"/>
              </a:gdLst>
              <a:ahLst/>
              <a:cxnLst>
                <a:cxn ang="T6">
                  <a:pos x="T0" y="T1"/>
                </a:cxn>
                <a:cxn ang="T7">
                  <a:pos x="T2" y="T3"/>
                </a:cxn>
                <a:cxn ang="T8">
                  <a:pos x="T4" y="T5"/>
                </a:cxn>
              </a:cxnLst>
              <a:rect l="T9" t="T10" r="T11" b="T12"/>
              <a:pathLst>
                <a:path w="8" h="11">
                  <a:moveTo>
                    <a:pt x="0" y="5"/>
                  </a:moveTo>
                  <a:cubicBezTo>
                    <a:pt x="0" y="4"/>
                    <a:pt x="7" y="0"/>
                    <a:pt x="7" y="0"/>
                  </a:cubicBezTo>
                  <a:cubicBezTo>
                    <a:pt x="8" y="2"/>
                    <a:pt x="2" y="11"/>
                    <a:pt x="0" y="5"/>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38" name="Freeform 239"/>
            <p:cNvSpPr>
              <a:spLocks noChangeArrowheads="1"/>
            </p:cNvSpPr>
            <p:nvPr/>
          </p:nvSpPr>
          <p:spPr bwMode="auto">
            <a:xfrm>
              <a:off x="296862" y="200025"/>
              <a:ext cx="11113" cy="6350"/>
            </a:xfrm>
            <a:custGeom>
              <a:avLst/>
              <a:gdLst>
                <a:gd name="T0" fmla="*/ 3704 w 3"/>
                <a:gd name="T1" fmla="*/ 0 h 2"/>
                <a:gd name="T2" fmla="*/ 7409 w 3"/>
                <a:gd name="T3" fmla="*/ 6350 h 2"/>
                <a:gd name="T4" fmla="*/ 3704 w 3"/>
                <a:gd name="T5" fmla="*/ 0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1" y="0"/>
                  </a:moveTo>
                  <a:cubicBezTo>
                    <a:pt x="2" y="1"/>
                    <a:pt x="3" y="0"/>
                    <a:pt x="2" y="2"/>
                  </a:cubicBezTo>
                  <a:cubicBezTo>
                    <a:pt x="1" y="2"/>
                    <a:pt x="0" y="1"/>
                    <a:pt x="1"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39" name="Freeform 240"/>
            <p:cNvSpPr>
              <a:spLocks noChangeArrowheads="1"/>
            </p:cNvSpPr>
            <p:nvPr/>
          </p:nvSpPr>
          <p:spPr bwMode="auto">
            <a:xfrm>
              <a:off x="304800" y="565150"/>
              <a:ext cx="14288" cy="33338"/>
            </a:xfrm>
            <a:custGeom>
              <a:avLst/>
              <a:gdLst>
                <a:gd name="T0" fmla="*/ 0 w 4"/>
                <a:gd name="T1" fmla="*/ 14817 h 9"/>
                <a:gd name="T2" fmla="*/ 14288 w 4"/>
                <a:gd name="T3" fmla="*/ 14817 h 9"/>
                <a:gd name="T4" fmla="*/ 0 w 4"/>
                <a:gd name="T5" fmla="*/ 14817 h 9"/>
                <a:gd name="T6" fmla="*/ 0 60000 65536"/>
                <a:gd name="T7" fmla="*/ 0 60000 65536"/>
                <a:gd name="T8" fmla="*/ 0 60000 65536"/>
                <a:gd name="T9" fmla="*/ 0 w 4"/>
                <a:gd name="T10" fmla="*/ 0 h 9"/>
                <a:gd name="T11" fmla="*/ 4 w 4"/>
                <a:gd name="T12" fmla="*/ 9 h 9"/>
              </a:gdLst>
              <a:ahLst/>
              <a:cxnLst>
                <a:cxn ang="T6">
                  <a:pos x="T0" y="T1"/>
                </a:cxn>
                <a:cxn ang="T7">
                  <a:pos x="T2" y="T3"/>
                </a:cxn>
                <a:cxn ang="T8">
                  <a:pos x="T4" y="T5"/>
                </a:cxn>
              </a:cxnLst>
              <a:rect l="T9" t="T10" r="T11" b="T12"/>
              <a:pathLst>
                <a:path w="4" h="9">
                  <a:moveTo>
                    <a:pt x="0" y="4"/>
                  </a:moveTo>
                  <a:cubicBezTo>
                    <a:pt x="1" y="4"/>
                    <a:pt x="4" y="0"/>
                    <a:pt x="4" y="4"/>
                  </a:cubicBezTo>
                  <a:cubicBezTo>
                    <a:pt x="4" y="9"/>
                    <a:pt x="1" y="5"/>
                    <a:pt x="0" y="4"/>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40" name="Freeform 241"/>
            <p:cNvSpPr>
              <a:spLocks noChangeArrowheads="1"/>
            </p:cNvSpPr>
            <p:nvPr/>
          </p:nvSpPr>
          <p:spPr bwMode="auto">
            <a:xfrm>
              <a:off x="327025" y="515938"/>
              <a:ext cx="7938" cy="11113"/>
            </a:xfrm>
            <a:custGeom>
              <a:avLst/>
              <a:gdLst>
                <a:gd name="T0" fmla="*/ 3969 w 2"/>
                <a:gd name="T1" fmla="*/ 3704 h 3"/>
                <a:gd name="T2" fmla="*/ 3969 w 2"/>
                <a:gd name="T3" fmla="*/ 11113 h 3"/>
                <a:gd name="T4" fmla="*/ 3969 w 2"/>
                <a:gd name="T5" fmla="*/ 3704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1" y="1"/>
                  </a:moveTo>
                  <a:cubicBezTo>
                    <a:pt x="2" y="0"/>
                    <a:pt x="2" y="3"/>
                    <a:pt x="1" y="3"/>
                  </a:cubicBezTo>
                  <a:cubicBezTo>
                    <a:pt x="0" y="3"/>
                    <a:pt x="0" y="2"/>
                    <a:pt x="1" y="1"/>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41" name="Freeform 242"/>
            <p:cNvSpPr>
              <a:spLocks noChangeArrowheads="1"/>
            </p:cNvSpPr>
            <p:nvPr/>
          </p:nvSpPr>
          <p:spPr bwMode="auto">
            <a:xfrm>
              <a:off x="315912" y="741363"/>
              <a:ext cx="11113" cy="11113"/>
            </a:xfrm>
            <a:custGeom>
              <a:avLst/>
              <a:gdLst>
                <a:gd name="T0" fmla="*/ 3704 w 3"/>
                <a:gd name="T1" fmla="*/ 3704 h 3"/>
                <a:gd name="T2" fmla="*/ 11113 w 3"/>
                <a:gd name="T3" fmla="*/ 3704 h 3"/>
                <a:gd name="T4" fmla="*/ 3704 w 3"/>
                <a:gd name="T5" fmla="*/ 3704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1"/>
                  </a:moveTo>
                  <a:cubicBezTo>
                    <a:pt x="2" y="1"/>
                    <a:pt x="1" y="0"/>
                    <a:pt x="3" y="1"/>
                  </a:cubicBezTo>
                  <a:cubicBezTo>
                    <a:pt x="2" y="3"/>
                    <a:pt x="0" y="3"/>
                    <a:pt x="1" y="1"/>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42" name="Freeform 243"/>
            <p:cNvSpPr>
              <a:spLocks noChangeArrowheads="1"/>
            </p:cNvSpPr>
            <p:nvPr/>
          </p:nvSpPr>
          <p:spPr bwMode="auto">
            <a:xfrm>
              <a:off x="406400" y="157163"/>
              <a:ext cx="11113" cy="12700"/>
            </a:xfrm>
            <a:custGeom>
              <a:avLst/>
              <a:gdLst>
                <a:gd name="T0" fmla="*/ 0 w 3"/>
                <a:gd name="T1" fmla="*/ 12700 h 3"/>
                <a:gd name="T2" fmla="*/ 3704 w 3"/>
                <a:gd name="T3" fmla="*/ 4233 h 3"/>
                <a:gd name="T4" fmla="*/ 0 w 3"/>
                <a:gd name="T5" fmla="*/ 1270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cubicBezTo>
                    <a:pt x="1" y="3"/>
                    <a:pt x="1" y="1"/>
                    <a:pt x="1" y="1"/>
                  </a:cubicBezTo>
                  <a:cubicBezTo>
                    <a:pt x="3" y="0"/>
                    <a:pt x="0" y="3"/>
                    <a:pt x="0" y="3"/>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43" name="Freeform 244"/>
            <p:cNvSpPr>
              <a:spLocks noChangeArrowheads="1"/>
            </p:cNvSpPr>
            <p:nvPr/>
          </p:nvSpPr>
          <p:spPr bwMode="auto">
            <a:xfrm>
              <a:off x="439737" y="504825"/>
              <a:ext cx="22225" cy="11113"/>
            </a:xfrm>
            <a:custGeom>
              <a:avLst/>
              <a:gdLst>
                <a:gd name="T0" fmla="*/ 3704 w 6"/>
                <a:gd name="T1" fmla="*/ 0 h 3"/>
                <a:gd name="T2" fmla="*/ 3704 w 6"/>
                <a:gd name="T3" fmla="*/ 0 h 3"/>
                <a:gd name="T4" fmla="*/ 0 60000 65536"/>
                <a:gd name="T5" fmla="*/ 0 60000 65536"/>
                <a:gd name="T6" fmla="*/ 0 w 6"/>
                <a:gd name="T7" fmla="*/ 0 h 3"/>
                <a:gd name="T8" fmla="*/ 6 w 6"/>
                <a:gd name="T9" fmla="*/ 3 h 3"/>
              </a:gdLst>
              <a:ahLst/>
              <a:cxnLst>
                <a:cxn ang="T4">
                  <a:pos x="T0" y="T1"/>
                </a:cxn>
                <a:cxn ang="T5">
                  <a:pos x="T2" y="T3"/>
                </a:cxn>
              </a:cxnLst>
              <a:rect l="T6" t="T7" r="T8" b="T9"/>
              <a:pathLst>
                <a:path w="6" h="3">
                  <a:moveTo>
                    <a:pt x="1" y="0"/>
                  </a:moveTo>
                  <a:cubicBezTo>
                    <a:pt x="6" y="0"/>
                    <a:pt x="0" y="3"/>
                    <a:pt x="1"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44" name="Freeform 245"/>
            <p:cNvSpPr>
              <a:spLocks noChangeArrowheads="1"/>
            </p:cNvSpPr>
            <p:nvPr/>
          </p:nvSpPr>
          <p:spPr bwMode="auto">
            <a:xfrm>
              <a:off x="461962" y="455613"/>
              <a:ext cx="30163" cy="44450"/>
            </a:xfrm>
            <a:custGeom>
              <a:avLst/>
              <a:gdLst>
                <a:gd name="T0" fmla="*/ 0 w 8"/>
                <a:gd name="T1" fmla="*/ 18521 h 12"/>
                <a:gd name="T2" fmla="*/ 0 w 8"/>
                <a:gd name="T3" fmla="*/ 18521 h 12"/>
                <a:gd name="T4" fmla="*/ 0 60000 65536"/>
                <a:gd name="T5" fmla="*/ 0 60000 65536"/>
                <a:gd name="T6" fmla="*/ 0 w 8"/>
                <a:gd name="T7" fmla="*/ 0 h 12"/>
                <a:gd name="T8" fmla="*/ 8 w 8"/>
                <a:gd name="T9" fmla="*/ 12 h 12"/>
              </a:gdLst>
              <a:ahLst/>
              <a:cxnLst>
                <a:cxn ang="T4">
                  <a:pos x="T0" y="T1"/>
                </a:cxn>
                <a:cxn ang="T5">
                  <a:pos x="T2" y="T3"/>
                </a:cxn>
              </a:cxnLst>
              <a:rect l="T6" t="T7" r="T8" b="T9"/>
              <a:pathLst>
                <a:path w="8" h="12">
                  <a:moveTo>
                    <a:pt x="0" y="5"/>
                  </a:moveTo>
                  <a:cubicBezTo>
                    <a:pt x="4" y="0"/>
                    <a:pt x="8" y="12"/>
                    <a:pt x="0" y="5"/>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45" name="Freeform 246"/>
            <p:cNvSpPr>
              <a:spLocks noChangeArrowheads="1"/>
            </p:cNvSpPr>
            <p:nvPr/>
          </p:nvSpPr>
          <p:spPr bwMode="auto">
            <a:xfrm>
              <a:off x="477837" y="217488"/>
              <a:ext cx="14288" cy="12700"/>
            </a:xfrm>
            <a:custGeom>
              <a:avLst/>
              <a:gdLst>
                <a:gd name="T0" fmla="*/ 3572 w 4"/>
                <a:gd name="T1" fmla="*/ 4233 h 3"/>
                <a:gd name="T2" fmla="*/ 10716 w 4"/>
                <a:gd name="T3" fmla="*/ 8467 h 3"/>
                <a:gd name="T4" fmla="*/ 3572 w 4"/>
                <a:gd name="T5" fmla="*/ 4233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1" y="1"/>
                  </a:moveTo>
                  <a:cubicBezTo>
                    <a:pt x="1" y="2"/>
                    <a:pt x="4" y="0"/>
                    <a:pt x="3" y="2"/>
                  </a:cubicBezTo>
                  <a:cubicBezTo>
                    <a:pt x="4" y="3"/>
                    <a:pt x="0" y="3"/>
                    <a:pt x="1" y="1"/>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46" name="Freeform 247"/>
            <p:cNvSpPr>
              <a:spLocks noChangeArrowheads="1"/>
            </p:cNvSpPr>
            <p:nvPr/>
          </p:nvSpPr>
          <p:spPr bwMode="auto">
            <a:xfrm>
              <a:off x="500062" y="225425"/>
              <a:ext cx="57150" cy="30163"/>
            </a:xfrm>
            <a:custGeom>
              <a:avLst/>
              <a:gdLst>
                <a:gd name="T0" fmla="*/ 15240 w 15"/>
                <a:gd name="T1" fmla="*/ 7541 h 8"/>
                <a:gd name="T2" fmla="*/ 22860 w 15"/>
                <a:gd name="T3" fmla="*/ 18852 h 8"/>
                <a:gd name="T4" fmla="*/ 15240 w 15"/>
                <a:gd name="T5" fmla="*/ 7541 h 8"/>
                <a:gd name="T6" fmla="*/ 0 60000 65536"/>
                <a:gd name="T7" fmla="*/ 0 60000 65536"/>
                <a:gd name="T8" fmla="*/ 0 60000 65536"/>
                <a:gd name="T9" fmla="*/ 0 w 15"/>
                <a:gd name="T10" fmla="*/ 0 h 8"/>
                <a:gd name="T11" fmla="*/ 15 w 15"/>
                <a:gd name="T12" fmla="*/ 8 h 8"/>
              </a:gdLst>
              <a:ahLst/>
              <a:cxnLst>
                <a:cxn ang="T6">
                  <a:pos x="T0" y="T1"/>
                </a:cxn>
                <a:cxn ang="T7">
                  <a:pos x="T2" y="T3"/>
                </a:cxn>
                <a:cxn ang="T8">
                  <a:pos x="T4" y="T5"/>
                </a:cxn>
              </a:cxnLst>
              <a:rect l="T9" t="T10" r="T11" b="T12"/>
              <a:pathLst>
                <a:path w="15" h="8">
                  <a:moveTo>
                    <a:pt x="4" y="2"/>
                  </a:moveTo>
                  <a:cubicBezTo>
                    <a:pt x="5" y="2"/>
                    <a:pt x="15" y="0"/>
                    <a:pt x="6" y="5"/>
                  </a:cubicBezTo>
                  <a:cubicBezTo>
                    <a:pt x="2" y="8"/>
                    <a:pt x="0" y="5"/>
                    <a:pt x="4" y="2"/>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47" name="Freeform 248"/>
            <p:cNvSpPr>
              <a:spLocks noChangeArrowheads="1"/>
            </p:cNvSpPr>
            <p:nvPr/>
          </p:nvSpPr>
          <p:spPr bwMode="auto">
            <a:xfrm>
              <a:off x="496887" y="263525"/>
              <a:ext cx="41275" cy="11113"/>
            </a:xfrm>
            <a:custGeom>
              <a:avLst/>
              <a:gdLst>
                <a:gd name="T0" fmla="*/ 7505 w 11"/>
                <a:gd name="T1" fmla="*/ 3704 h 3"/>
                <a:gd name="T2" fmla="*/ 15009 w 11"/>
                <a:gd name="T3" fmla="*/ 11113 h 3"/>
                <a:gd name="T4" fmla="*/ 7505 w 11"/>
                <a:gd name="T5" fmla="*/ 3704 h 3"/>
                <a:gd name="T6" fmla="*/ 0 60000 65536"/>
                <a:gd name="T7" fmla="*/ 0 60000 65536"/>
                <a:gd name="T8" fmla="*/ 0 60000 65536"/>
                <a:gd name="T9" fmla="*/ 0 w 11"/>
                <a:gd name="T10" fmla="*/ 0 h 3"/>
                <a:gd name="T11" fmla="*/ 11 w 11"/>
                <a:gd name="T12" fmla="*/ 3 h 3"/>
              </a:gdLst>
              <a:ahLst/>
              <a:cxnLst>
                <a:cxn ang="T6">
                  <a:pos x="T0" y="T1"/>
                </a:cxn>
                <a:cxn ang="T7">
                  <a:pos x="T2" y="T3"/>
                </a:cxn>
                <a:cxn ang="T8">
                  <a:pos x="T4" y="T5"/>
                </a:cxn>
              </a:cxnLst>
              <a:rect l="T9" t="T10" r="T11" b="T12"/>
              <a:pathLst>
                <a:path w="11" h="3">
                  <a:moveTo>
                    <a:pt x="2" y="1"/>
                  </a:moveTo>
                  <a:cubicBezTo>
                    <a:pt x="0" y="0"/>
                    <a:pt x="11" y="0"/>
                    <a:pt x="4" y="3"/>
                  </a:cubicBezTo>
                  <a:cubicBezTo>
                    <a:pt x="3" y="3"/>
                    <a:pt x="2" y="1"/>
                    <a:pt x="2" y="1"/>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48" name="Freeform 249"/>
            <p:cNvSpPr>
              <a:spLocks noChangeArrowheads="1"/>
            </p:cNvSpPr>
            <p:nvPr/>
          </p:nvSpPr>
          <p:spPr bwMode="auto">
            <a:xfrm>
              <a:off x="538162" y="169863"/>
              <a:ext cx="19050" cy="11113"/>
            </a:xfrm>
            <a:custGeom>
              <a:avLst/>
              <a:gdLst>
                <a:gd name="T0" fmla="*/ 7620 w 5"/>
                <a:gd name="T1" fmla="*/ 3704 h 3"/>
                <a:gd name="T2" fmla="*/ 11430 w 5"/>
                <a:gd name="T3" fmla="*/ 11113 h 3"/>
                <a:gd name="T4" fmla="*/ 7620 w 5"/>
                <a:gd name="T5" fmla="*/ 3704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2" y="1"/>
                  </a:moveTo>
                  <a:cubicBezTo>
                    <a:pt x="2" y="1"/>
                    <a:pt x="5" y="0"/>
                    <a:pt x="3" y="3"/>
                  </a:cubicBezTo>
                  <a:cubicBezTo>
                    <a:pt x="2" y="3"/>
                    <a:pt x="0" y="1"/>
                    <a:pt x="2" y="1"/>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49" name="Freeform 250"/>
            <p:cNvSpPr>
              <a:spLocks noChangeArrowheads="1"/>
            </p:cNvSpPr>
            <p:nvPr/>
          </p:nvSpPr>
          <p:spPr bwMode="auto">
            <a:xfrm>
              <a:off x="527050" y="425450"/>
              <a:ext cx="14288" cy="11113"/>
            </a:xfrm>
            <a:custGeom>
              <a:avLst/>
              <a:gdLst>
                <a:gd name="T0" fmla="*/ 0 w 4"/>
                <a:gd name="T1" fmla="*/ 0 h 3"/>
                <a:gd name="T2" fmla="*/ 7144 w 4"/>
                <a:gd name="T3" fmla="*/ 11113 h 3"/>
                <a:gd name="T4" fmla="*/ 0 w 4"/>
                <a:gd name="T5" fmla="*/ 0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0" y="0"/>
                  </a:moveTo>
                  <a:cubicBezTo>
                    <a:pt x="0" y="0"/>
                    <a:pt x="4" y="3"/>
                    <a:pt x="2" y="3"/>
                  </a:cubicBezTo>
                  <a:cubicBezTo>
                    <a:pt x="0" y="2"/>
                    <a:pt x="0" y="1"/>
                    <a:pt x="0"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50" name="Freeform 251"/>
            <p:cNvSpPr>
              <a:spLocks noChangeArrowheads="1"/>
            </p:cNvSpPr>
            <p:nvPr/>
          </p:nvSpPr>
          <p:spPr bwMode="auto">
            <a:xfrm>
              <a:off x="571500" y="146050"/>
              <a:ext cx="11113" cy="4763"/>
            </a:xfrm>
            <a:custGeom>
              <a:avLst/>
              <a:gdLst>
                <a:gd name="T0" fmla="*/ 0 w 3"/>
                <a:gd name="T1" fmla="*/ 0 h 1"/>
                <a:gd name="T2" fmla="*/ 0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0" y="0"/>
                  </a:moveTo>
                  <a:cubicBezTo>
                    <a:pt x="3" y="1"/>
                    <a:pt x="3" y="0"/>
                    <a:pt x="0"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51" name="Freeform 252"/>
            <p:cNvSpPr>
              <a:spLocks noChangeArrowheads="1"/>
            </p:cNvSpPr>
            <p:nvPr/>
          </p:nvSpPr>
          <p:spPr bwMode="auto">
            <a:xfrm>
              <a:off x="563562" y="266700"/>
              <a:ext cx="11113" cy="7938"/>
            </a:xfrm>
            <a:custGeom>
              <a:avLst/>
              <a:gdLst>
                <a:gd name="T0" fmla="*/ 3704 w 3"/>
                <a:gd name="T1" fmla="*/ 0 h 2"/>
                <a:gd name="T2" fmla="*/ 7409 w 3"/>
                <a:gd name="T3" fmla="*/ 7938 h 2"/>
                <a:gd name="T4" fmla="*/ 3704 w 3"/>
                <a:gd name="T5" fmla="*/ 0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1" y="0"/>
                  </a:moveTo>
                  <a:cubicBezTo>
                    <a:pt x="2" y="1"/>
                    <a:pt x="3" y="0"/>
                    <a:pt x="2" y="2"/>
                  </a:cubicBezTo>
                  <a:cubicBezTo>
                    <a:pt x="0" y="2"/>
                    <a:pt x="0" y="1"/>
                    <a:pt x="1"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52" name="Freeform 253"/>
            <p:cNvSpPr>
              <a:spLocks noChangeArrowheads="1"/>
            </p:cNvSpPr>
            <p:nvPr/>
          </p:nvSpPr>
          <p:spPr bwMode="auto">
            <a:xfrm>
              <a:off x="615950" y="534988"/>
              <a:ext cx="15875" cy="14288"/>
            </a:xfrm>
            <a:custGeom>
              <a:avLst/>
              <a:gdLst>
                <a:gd name="T0" fmla="*/ 0 w 4"/>
                <a:gd name="T1" fmla="*/ 0 h 4"/>
                <a:gd name="T2" fmla="*/ 0 w 4"/>
                <a:gd name="T3" fmla="*/ 0 h 4"/>
                <a:gd name="T4" fmla="*/ 0 60000 65536"/>
                <a:gd name="T5" fmla="*/ 0 60000 65536"/>
                <a:gd name="T6" fmla="*/ 0 w 4"/>
                <a:gd name="T7" fmla="*/ 0 h 4"/>
                <a:gd name="T8" fmla="*/ 4 w 4"/>
                <a:gd name="T9" fmla="*/ 4 h 4"/>
              </a:gdLst>
              <a:ahLst/>
              <a:cxnLst>
                <a:cxn ang="T4">
                  <a:pos x="T0" y="T1"/>
                </a:cxn>
                <a:cxn ang="T5">
                  <a:pos x="T2" y="T3"/>
                </a:cxn>
              </a:cxnLst>
              <a:rect l="T6" t="T7" r="T8" b="T9"/>
              <a:pathLst>
                <a:path w="4" h="4">
                  <a:moveTo>
                    <a:pt x="0" y="0"/>
                  </a:moveTo>
                  <a:cubicBezTo>
                    <a:pt x="4" y="2"/>
                    <a:pt x="4" y="4"/>
                    <a:pt x="0"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53" name="Freeform 254"/>
            <p:cNvSpPr>
              <a:spLocks noChangeArrowheads="1"/>
            </p:cNvSpPr>
            <p:nvPr/>
          </p:nvSpPr>
          <p:spPr bwMode="auto">
            <a:xfrm>
              <a:off x="266700" y="482600"/>
              <a:ext cx="3175" cy="3175"/>
            </a:xfrm>
            <a:custGeom>
              <a:avLst/>
              <a:gdLst>
                <a:gd name="T0" fmla="*/ 3175 w 1"/>
                <a:gd name="T1" fmla="*/ 0 h 1"/>
                <a:gd name="T2" fmla="*/ 3175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1" y="1"/>
                    <a:pt x="0" y="1"/>
                    <a:pt x="1" y="0"/>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54" name="Freeform 255"/>
            <p:cNvSpPr>
              <a:spLocks noChangeArrowheads="1"/>
            </p:cNvSpPr>
            <p:nvPr/>
          </p:nvSpPr>
          <p:spPr bwMode="auto">
            <a:xfrm>
              <a:off x="82550" y="285750"/>
              <a:ext cx="19050" cy="19050"/>
            </a:xfrm>
            <a:custGeom>
              <a:avLst/>
              <a:gdLst>
                <a:gd name="T0" fmla="*/ 0 w 5"/>
                <a:gd name="T1" fmla="*/ 3810 h 5"/>
                <a:gd name="T2" fmla="*/ 19050 w 5"/>
                <a:gd name="T3" fmla="*/ 3810 h 5"/>
                <a:gd name="T4" fmla="*/ 0 w 5"/>
                <a:gd name="T5" fmla="*/ 3810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0" y="1"/>
                  </a:moveTo>
                  <a:cubicBezTo>
                    <a:pt x="4" y="0"/>
                    <a:pt x="2" y="1"/>
                    <a:pt x="5" y="1"/>
                  </a:cubicBezTo>
                  <a:cubicBezTo>
                    <a:pt x="4" y="5"/>
                    <a:pt x="1" y="1"/>
                    <a:pt x="0" y="1"/>
                  </a:cubicBezTo>
                </a:path>
              </a:pathLst>
            </a:custGeom>
            <a:solidFill>
              <a:srgbClr val="2E2E2E"/>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grpSp>
      <p:pic>
        <p:nvPicPr>
          <p:cNvPr id="255" name="图片 3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5730" y="669904"/>
            <a:ext cx="16033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2" name="组合 319"/>
          <p:cNvGrpSpPr/>
          <p:nvPr/>
        </p:nvGrpSpPr>
        <p:grpSpPr bwMode="auto">
          <a:xfrm>
            <a:off x="9695681" y="5701054"/>
            <a:ext cx="1878013" cy="555625"/>
            <a:chOff x="0" y="0"/>
            <a:chExt cx="1695450" cy="501650"/>
          </a:xfrm>
        </p:grpSpPr>
        <p:sp>
          <p:nvSpPr>
            <p:cNvPr id="263" name="Freeform 486"/>
            <p:cNvSpPr>
              <a:spLocks noChangeArrowheads="1"/>
            </p:cNvSpPr>
            <p:nvPr/>
          </p:nvSpPr>
          <p:spPr bwMode="auto">
            <a:xfrm>
              <a:off x="1304925" y="369887"/>
              <a:ext cx="38100" cy="26988"/>
            </a:xfrm>
            <a:custGeom>
              <a:avLst/>
              <a:gdLst>
                <a:gd name="T0" fmla="*/ 38100 w 10"/>
                <a:gd name="T1" fmla="*/ 15422 h 7"/>
                <a:gd name="T2" fmla="*/ 30480 w 10"/>
                <a:gd name="T3" fmla="*/ 23133 h 7"/>
                <a:gd name="T4" fmla="*/ 30480 w 10"/>
                <a:gd name="T5" fmla="*/ 23133 h 7"/>
                <a:gd name="T6" fmla="*/ 22860 w 10"/>
                <a:gd name="T7" fmla="*/ 26988 h 7"/>
                <a:gd name="T8" fmla="*/ 11430 w 10"/>
                <a:gd name="T9" fmla="*/ 26988 h 7"/>
                <a:gd name="T10" fmla="*/ 7620 w 10"/>
                <a:gd name="T11" fmla="*/ 23133 h 7"/>
                <a:gd name="T12" fmla="*/ 3810 w 10"/>
                <a:gd name="T13" fmla="*/ 19277 h 7"/>
                <a:gd name="T14" fmla="*/ 7620 w 10"/>
                <a:gd name="T15" fmla="*/ 11566 h 7"/>
                <a:gd name="T16" fmla="*/ 0 w 10"/>
                <a:gd name="T17" fmla="*/ 7711 h 7"/>
                <a:gd name="T18" fmla="*/ 0 w 10"/>
                <a:gd name="T19" fmla="*/ 3855 h 7"/>
                <a:gd name="T20" fmla="*/ 7620 w 10"/>
                <a:gd name="T21" fmla="*/ 0 h 7"/>
                <a:gd name="T22" fmla="*/ 15240 w 10"/>
                <a:gd name="T23" fmla="*/ 0 h 7"/>
                <a:gd name="T24" fmla="*/ 15240 w 10"/>
                <a:gd name="T25" fmla="*/ 3855 h 7"/>
                <a:gd name="T26" fmla="*/ 30480 w 10"/>
                <a:gd name="T27" fmla="*/ 3855 h 7"/>
                <a:gd name="T28" fmla="*/ 38100 w 10"/>
                <a:gd name="T29" fmla="*/ 1542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7"/>
                <a:gd name="T47" fmla="*/ 10 w 10"/>
                <a:gd name="T48" fmla="*/ 7 h 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7">
                  <a:moveTo>
                    <a:pt x="10" y="4"/>
                  </a:moveTo>
                  <a:cubicBezTo>
                    <a:pt x="9" y="5"/>
                    <a:pt x="8" y="5"/>
                    <a:pt x="8" y="6"/>
                  </a:cubicBezTo>
                  <a:cubicBezTo>
                    <a:pt x="8" y="6"/>
                    <a:pt x="8" y="6"/>
                    <a:pt x="8" y="6"/>
                  </a:cubicBezTo>
                  <a:cubicBezTo>
                    <a:pt x="7" y="6"/>
                    <a:pt x="6" y="7"/>
                    <a:pt x="6" y="7"/>
                  </a:cubicBezTo>
                  <a:cubicBezTo>
                    <a:pt x="5" y="7"/>
                    <a:pt x="4" y="7"/>
                    <a:pt x="3" y="7"/>
                  </a:cubicBezTo>
                  <a:cubicBezTo>
                    <a:pt x="3" y="7"/>
                    <a:pt x="3" y="6"/>
                    <a:pt x="2" y="6"/>
                  </a:cubicBezTo>
                  <a:cubicBezTo>
                    <a:pt x="2" y="6"/>
                    <a:pt x="2" y="5"/>
                    <a:pt x="1" y="5"/>
                  </a:cubicBezTo>
                  <a:cubicBezTo>
                    <a:pt x="1" y="4"/>
                    <a:pt x="1" y="4"/>
                    <a:pt x="2" y="3"/>
                  </a:cubicBezTo>
                  <a:cubicBezTo>
                    <a:pt x="1" y="3"/>
                    <a:pt x="0" y="2"/>
                    <a:pt x="0" y="2"/>
                  </a:cubicBezTo>
                  <a:cubicBezTo>
                    <a:pt x="0" y="2"/>
                    <a:pt x="0" y="1"/>
                    <a:pt x="0" y="1"/>
                  </a:cubicBezTo>
                  <a:cubicBezTo>
                    <a:pt x="0" y="0"/>
                    <a:pt x="1" y="0"/>
                    <a:pt x="2" y="0"/>
                  </a:cubicBezTo>
                  <a:cubicBezTo>
                    <a:pt x="3" y="0"/>
                    <a:pt x="3" y="0"/>
                    <a:pt x="4" y="0"/>
                  </a:cubicBezTo>
                  <a:cubicBezTo>
                    <a:pt x="4" y="1"/>
                    <a:pt x="4" y="1"/>
                    <a:pt x="4" y="1"/>
                  </a:cubicBezTo>
                  <a:cubicBezTo>
                    <a:pt x="5" y="1"/>
                    <a:pt x="7" y="1"/>
                    <a:pt x="8" y="1"/>
                  </a:cubicBezTo>
                  <a:cubicBezTo>
                    <a:pt x="9" y="2"/>
                    <a:pt x="10" y="3"/>
                    <a:pt x="10" y="4"/>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64" name="Freeform 487"/>
            <p:cNvSpPr>
              <a:spLocks noChangeArrowheads="1"/>
            </p:cNvSpPr>
            <p:nvPr/>
          </p:nvSpPr>
          <p:spPr bwMode="auto">
            <a:xfrm>
              <a:off x="1233488" y="233362"/>
              <a:ext cx="38100" cy="19050"/>
            </a:xfrm>
            <a:custGeom>
              <a:avLst/>
              <a:gdLst>
                <a:gd name="T0" fmla="*/ 30480 w 10"/>
                <a:gd name="T1" fmla="*/ 7620 h 5"/>
                <a:gd name="T2" fmla="*/ 19050 w 10"/>
                <a:gd name="T3" fmla="*/ 15240 h 5"/>
                <a:gd name="T4" fmla="*/ 11430 w 10"/>
                <a:gd name="T5" fmla="*/ 19050 h 5"/>
                <a:gd name="T6" fmla="*/ 7620 w 10"/>
                <a:gd name="T7" fmla="*/ 15240 h 5"/>
                <a:gd name="T8" fmla="*/ 3810 w 10"/>
                <a:gd name="T9" fmla="*/ 15240 h 5"/>
                <a:gd name="T10" fmla="*/ 0 w 10"/>
                <a:gd name="T11" fmla="*/ 11430 h 5"/>
                <a:gd name="T12" fmla="*/ 0 w 10"/>
                <a:gd name="T13" fmla="*/ 7620 h 5"/>
                <a:gd name="T14" fmla="*/ 15240 w 10"/>
                <a:gd name="T15" fmla="*/ 0 h 5"/>
                <a:gd name="T16" fmla="*/ 30480 w 10"/>
                <a:gd name="T17" fmla="*/ 3810 h 5"/>
                <a:gd name="T18" fmla="*/ 30480 w 10"/>
                <a:gd name="T19" fmla="*/ 762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5"/>
                <a:gd name="T32" fmla="*/ 10 w 1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5">
                  <a:moveTo>
                    <a:pt x="8" y="2"/>
                  </a:moveTo>
                  <a:cubicBezTo>
                    <a:pt x="7" y="3"/>
                    <a:pt x="7" y="4"/>
                    <a:pt x="5" y="4"/>
                  </a:cubicBezTo>
                  <a:cubicBezTo>
                    <a:pt x="4" y="5"/>
                    <a:pt x="4" y="4"/>
                    <a:pt x="3" y="5"/>
                  </a:cubicBezTo>
                  <a:cubicBezTo>
                    <a:pt x="2" y="4"/>
                    <a:pt x="2" y="4"/>
                    <a:pt x="2" y="4"/>
                  </a:cubicBezTo>
                  <a:cubicBezTo>
                    <a:pt x="1" y="4"/>
                    <a:pt x="1" y="4"/>
                    <a:pt x="1" y="4"/>
                  </a:cubicBezTo>
                  <a:cubicBezTo>
                    <a:pt x="0" y="4"/>
                    <a:pt x="1" y="3"/>
                    <a:pt x="0" y="3"/>
                  </a:cubicBezTo>
                  <a:cubicBezTo>
                    <a:pt x="0" y="3"/>
                    <a:pt x="1" y="3"/>
                    <a:pt x="0" y="2"/>
                  </a:cubicBezTo>
                  <a:cubicBezTo>
                    <a:pt x="1" y="1"/>
                    <a:pt x="2" y="0"/>
                    <a:pt x="4" y="0"/>
                  </a:cubicBezTo>
                  <a:cubicBezTo>
                    <a:pt x="6" y="0"/>
                    <a:pt x="7" y="0"/>
                    <a:pt x="8" y="1"/>
                  </a:cubicBezTo>
                  <a:cubicBezTo>
                    <a:pt x="10" y="1"/>
                    <a:pt x="8" y="2"/>
                    <a:pt x="8" y="2"/>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65" name="Freeform 488"/>
            <p:cNvSpPr>
              <a:spLocks noChangeArrowheads="1"/>
            </p:cNvSpPr>
            <p:nvPr/>
          </p:nvSpPr>
          <p:spPr bwMode="auto">
            <a:xfrm>
              <a:off x="1195388" y="238125"/>
              <a:ext cx="22225" cy="14288"/>
            </a:xfrm>
            <a:custGeom>
              <a:avLst/>
              <a:gdLst>
                <a:gd name="T0" fmla="*/ 22225 w 6"/>
                <a:gd name="T1" fmla="*/ 7144 h 4"/>
                <a:gd name="T2" fmla="*/ 22225 w 6"/>
                <a:gd name="T3" fmla="*/ 10716 h 4"/>
                <a:gd name="T4" fmla="*/ 14817 w 6"/>
                <a:gd name="T5" fmla="*/ 14288 h 4"/>
                <a:gd name="T6" fmla="*/ 7408 w 6"/>
                <a:gd name="T7" fmla="*/ 14288 h 4"/>
                <a:gd name="T8" fmla="*/ 0 w 6"/>
                <a:gd name="T9" fmla="*/ 10716 h 4"/>
                <a:gd name="T10" fmla="*/ 0 w 6"/>
                <a:gd name="T11" fmla="*/ 7144 h 4"/>
                <a:gd name="T12" fmla="*/ 11113 w 6"/>
                <a:gd name="T13" fmla="*/ 0 h 4"/>
                <a:gd name="T14" fmla="*/ 22225 w 6"/>
                <a:gd name="T15" fmla="*/ 0 h 4"/>
                <a:gd name="T16" fmla="*/ 22225 w 6"/>
                <a:gd name="T17" fmla="*/ 3572 h 4"/>
                <a:gd name="T18" fmla="*/ 22225 w 6"/>
                <a:gd name="T19" fmla="*/ 714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4"/>
                <a:gd name="T32" fmla="*/ 6 w 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4">
                  <a:moveTo>
                    <a:pt x="6" y="2"/>
                  </a:moveTo>
                  <a:cubicBezTo>
                    <a:pt x="6" y="2"/>
                    <a:pt x="6" y="2"/>
                    <a:pt x="6" y="3"/>
                  </a:cubicBezTo>
                  <a:cubicBezTo>
                    <a:pt x="5" y="3"/>
                    <a:pt x="5" y="3"/>
                    <a:pt x="4" y="4"/>
                  </a:cubicBezTo>
                  <a:cubicBezTo>
                    <a:pt x="3" y="4"/>
                    <a:pt x="3" y="4"/>
                    <a:pt x="2" y="4"/>
                  </a:cubicBezTo>
                  <a:cubicBezTo>
                    <a:pt x="1" y="4"/>
                    <a:pt x="0" y="4"/>
                    <a:pt x="0" y="3"/>
                  </a:cubicBezTo>
                  <a:cubicBezTo>
                    <a:pt x="0" y="3"/>
                    <a:pt x="0" y="3"/>
                    <a:pt x="0" y="2"/>
                  </a:cubicBezTo>
                  <a:cubicBezTo>
                    <a:pt x="1" y="1"/>
                    <a:pt x="2" y="1"/>
                    <a:pt x="3" y="0"/>
                  </a:cubicBezTo>
                  <a:cubicBezTo>
                    <a:pt x="4" y="0"/>
                    <a:pt x="5" y="0"/>
                    <a:pt x="6" y="0"/>
                  </a:cubicBezTo>
                  <a:cubicBezTo>
                    <a:pt x="6" y="0"/>
                    <a:pt x="6" y="1"/>
                    <a:pt x="6" y="1"/>
                  </a:cubicBezTo>
                  <a:cubicBezTo>
                    <a:pt x="6" y="2"/>
                    <a:pt x="6" y="2"/>
                    <a:pt x="6" y="2"/>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66" name="Freeform 489"/>
            <p:cNvSpPr>
              <a:spLocks noChangeArrowheads="1"/>
            </p:cNvSpPr>
            <p:nvPr/>
          </p:nvSpPr>
          <p:spPr bwMode="auto">
            <a:xfrm>
              <a:off x="1162050" y="400050"/>
              <a:ext cx="41275" cy="22225"/>
            </a:xfrm>
            <a:custGeom>
              <a:avLst/>
              <a:gdLst>
                <a:gd name="T0" fmla="*/ 41275 w 11"/>
                <a:gd name="T1" fmla="*/ 11113 h 6"/>
                <a:gd name="T2" fmla="*/ 37523 w 11"/>
                <a:gd name="T3" fmla="*/ 14817 h 6"/>
                <a:gd name="T4" fmla="*/ 26266 w 11"/>
                <a:gd name="T5" fmla="*/ 18521 h 6"/>
                <a:gd name="T6" fmla="*/ 18761 w 11"/>
                <a:gd name="T7" fmla="*/ 18521 h 6"/>
                <a:gd name="T8" fmla="*/ 15009 w 11"/>
                <a:gd name="T9" fmla="*/ 14817 h 6"/>
                <a:gd name="T10" fmla="*/ 3752 w 11"/>
                <a:gd name="T11" fmla="*/ 14817 h 6"/>
                <a:gd name="T12" fmla="*/ 3752 w 11"/>
                <a:gd name="T13" fmla="*/ 7408 h 6"/>
                <a:gd name="T14" fmla="*/ 11257 w 11"/>
                <a:gd name="T15" fmla="*/ 0 h 6"/>
                <a:gd name="T16" fmla="*/ 18761 w 11"/>
                <a:gd name="T17" fmla="*/ 3704 h 6"/>
                <a:gd name="T18" fmla="*/ 22514 w 11"/>
                <a:gd name="T19" fmla="*/ 7408 h 6"/>
                <a:gd name="T20" fmla="*/ 33770 w 11"/>
                <a:gd name="T21" fmla="*/ 3704 h 6"/>
                <a:gd name="T22" fmla="*/ 41275 w 11"/>
                <a:gd name="T23" fmla="*/ 1111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6"/>
                <a:gd name="T38" fmla="*/ 11 w 11"/>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6">
                  <a:moveTo>
                    <a:pt x="11" y="3"/>
                  </a:moveTo>
                  <a:cubicBezTo>
                    <a:pt x="11" y="3"/>
                    <a:pt x="11" y="4"/>
                    <a:pt x="10" y="4"/>
                  </a:cubicBezTo>
                  <a:cubicBezTo>
                    <a:pt x="9" y="5"/>
                    <a:pt x="8" y="5"/>
                    <a:pt x="7" y="5"/>
                  </a:cubicBezTo>
                  <a:cubicBezTo>
                    <a:pt x="6" y="6"/>
                    <a:pt x="6" y="5"/>
                    <a:pt x="5" y="5"/>
                  </a:cubicBezTo>
                  <a:cubicBezTo>
                    <a:pt x="5" y="4"/>
                    <a:pt x="5" y="4"/>
                    <a:pt x="4" y="4"/>
                  </a:cubicBezTo>
                  <a:cubicBezTo>
                    <a:pt x="3" y="4"/>
                    <a:pt x="2" y="4"/>
                    <a:pt x="1" y="4"/>
                  </a:cubicBezTo>
                  <a:cubicBezTo>
                    <a:pt x="0" y="3"/>
                    <a:pt x="0" y="2"/>
                    <a:pt x="1" y="2"/>
                  </a:cubicBezTo>
                  <a:cubicBezTo>
                    <a:pt x="1" y="1"/>
                    <a:pt x="2" y="1"/>
                    <a:pt x="3" y="0"/>
                  </a:cubicBezTo>
                  <a:cubicBezTo>
                    <a:pt x="4" y="0"/>
                    <a:pt x="5" y="0"/>
                    <a:pt x="5" y="1"/>
                  </a:cubicBezTo>
                  <a:cubicBezTo>
                    <a:pt x="6" y="1"/>
                    <a:pt x="6" y="2"/>
                    <a:pt x="6" y="2"/>
                  </a:cubicBezTo>
                  <a:cubicBezTo>
                    <a:pt x="7" y="1"/>
                    <a:pt x="8" y="1"/>
                    <a:pt x="9" y="1"/>
                  </a:cubicBezTo>
                  <a:cubicBezTo>
                    <a:pt x="11" y="1"/>
                    <a:pt x="11" y="2"/>
                    <a:pt x="11"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67" name="Freeform 490"/>
            <p:cNvSpPr>
              <a:spLocks noChangeArrowheads="1"/>
            </p:cNvSpPr>
            <p:nvPr/>
          </p:nvSpPr>
          <p:spPr bwMode="auto">
            <a:xfrm>
              <a:off x="1143000" y="298450"/>
              <a:ext cx="11113" cy="3175"/>
            </a:xfrm>
            <a:custGeom>
              <a:avLst/>
              <a:gdLst>
                <a:gd name="T0" fmla="*/ 7409 w 3"/>
                <a:gd name="T1" fmla="*/ 3175 h 1"/>
                <a:gd name="T2" fmla="*/ 3704 w 3"/>
                <a:gd name="T3" fmla="*/ 3175 h 1"/>
                <a:gd name="T4" fmla="*/ 3704 w 3"/>
                <a:gd name="T5" fmla="*/ 0 h 1"/>
                <a:gd name="T6" fmla="*/ 3704 w 3"/>
                <a:gd name="T7" fmla="*/ 0 h 1"/>
                <a:gd name="T8" fmla="*/ 11113 w 3"/>
                <a:gd name="T9" fmla="*/ 0 h 1"/>
                <a:gd name="T10" fmla="*/ 7409 w 3"/>
                <a:gd name="T11" fmla="*/ 3175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2" y="1"/>
                  </a:moveTo>
                  <a:cubicBezTo>
                    <a:pt x="2" y="1"/>
                    <a:pt x="1" y="1"/>
                    <a:pt x="1" y="1"/>
                  </a:cubicBezTo>
                  <a:cubicBezTo>
                    <a:pt x="0" y="1"/>
                    <a:pt x="1" y="1"/>
                    <a:pt x="1" y="0"/>
                  </a:cubicBezTo>
                  <a:cubicBezTo>
                    <a:pt x="1" y="0"/>
                    <a:pt x="1" y="0"/>
                    <a:pt x="1" y="0"/>
                  </a:cubicBezTo>
                  <a:cubicBezTo>
                    <a:pt x="2" y="0"/>
                    <a:pt x="2" y="0"/>
                    <a:pt x="3" y="0"/>
                  </a:cubicBezTo>
                  <a:cubicBezTo>
                    <a:pt x="3" y="0"/>
                    <a:pt x="3" y="1"/>
                    <a:pt x="2" y="1"/>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68" name="Freeform 491"/>
            <p:cNvSpPr>
              <a:spLocks noChangeArrowheads="1"/>
            </p:cNvSpPr>
            <p:nvPr/>
          </p:nvSpPr>
          <p:spPr bwMode="auto">
            <a:xfrm>
              <a:off x="1101725" y="271462"/>
              <a:ext cx="14288" cy="11113"/>
            </a:xfrm>
            <a:custGeom>
              <a:avLst/>
              <a:gdLst>
                <a:gd name="T0" fmla="*/ 10716 w 4"/>
                <a:gd name="T1" fmla="*/ 7409 h 3"/>
                <a:gd name="T2" fmla="*/ 3572 w 4"/>
                <a:gd name="T3" fmla="*/ 11113 h 3"/>
                <a:gd name="T4" fmla="*/ 0 w 4"/>
                <a:gd name="T5" fmla="*/ 3704 h 3"/>
                <a:gd name="T6" fmla="*/ 7144 w 4"/>
                <a:gd name="T7" fmla="*/ 0 h 3"/>
                <a:gd name="T8" fmla="*/ 14288 w 4"/>
                <a:gd name="T9" fmla="*/ 0 h 3"/>
                <a:gd name="T10" fmla="*/ 10716 w 4"/>
                <a:gd name="T11" fmla="*/ 7409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3" y="2"/>
                  </a:moveTo>
                  <a:cubicBezTo>
                    <a:pt x="2" y="2"/>
                    <a:pt x="2" y="3"/>
                    <a:pt x="1" y="3"/>
                  </a:cubicBezTo>
                  <a:cubicBezTo>
                    <a:pt x="0" y="2"/>
                    <a:pt x="0" y="2"/>
                    <a:pt x="0" y="1"/>
                  </a:cubicBezTo>
                  <a:cubicBezTo>
                    <a:pt x="0" y="0"/>
                    <a:pt x="1" y="0"/>
                    <a:pt x="2" y="0"/>
                  </a:cubicBezTo>
                  <a:cubicBezTo>
                    <a:pt x="3" y="0"/>
                    <a:pt x="4" y="0"/>
                    <a:pt x="4" y="0"/>
                  </a:cubicBezTo>
                  <a:cubicBezTo>
                    <a:pt x="4" y="1"/>
                    <a:pt x="4" y="2"/>
                    <a:pt x="3" y="2"/>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69" name="Freeform 492"/>
            <p:cNvSpPr>
              <a:spLocks noChangeArrowheads="1"/>
            </p:cNvSpPr>
            <p:nvPr/>
          </p:nvSpPr>
          <p:spPr bwMode="auto">
            <a:xfrm>
              <a:off x="1071563" y="287337"/>
              <a:ext cx="33338" cy="14288"/>
            </a:xfrm>
            <a:custGeom>
              <a:avLst/>
              <a:gdLst>
                <a:gd name="T0" fmla="*/ 33338 w 9"/>
                <a:gd name="T1" fmla="*/ 10716 h 4"/>
                <a:gd name="T2" fmla="*/ 25930 w 9"/>
                <a:gd name="T3" fmla="*/ 14288 h 4"/>
                <a:gd name="T4" fmla="*/ 22225 w 9"/>
                <a:gd name="T5" fmla="*/ 14288 h 4"/>
                <a:gd name="T6" fmla="*/ 18521 w 9"/>
                <a:gd name="T7" fmla="*/ 10716 h 4"/>
                <a:gd name="T8" fmla="*/ 11113 w 9"/>
                <a:gd name="T9" fmla="*/ 14288 h 4"/>
                <a:gd name="T10" fmla="*/ 7408 w 9"/>
                <a:gd name="T11" fmla="*/ 14288 h 4"/>
                <a:gd name="T12" fmla="*/ 3704 w 9"/>
                <a:gd name="T13" fmla="*/ 14288 h 4"/>
                <a:gd name="T14" fmla="*/ 0 w 9"/>
                <a:gd name="T15" fmla="*/ 10716 h 4"/>
                <a:gd name="T16" fmla="*/ 3704 w 9"/>
                <a:gd name="T17" fmla="*/ 7144 h 4"/>
                <a:gd name="T18" fmla="*/ 11113 w 9"/>
                <a:gd name="T19" fmla="*/ 3572 h 4"/>
                <a:gd name="T20" fmla="*/ 11113 w 9"/>
                <a:gd name="T21" fmla="*/ 0 h 4"/>
                <a:gd name="T22" fmla="*/ 14817 w 9"/>
                <a:gd name="T23" fmla="*/ 0 h 4"/>
                <a:gd name="T24" fmla="*/ 14817 w 9"/>
                <a:gd name="T25" fmla="*/ 3572 h 4"/>
                <a:gd name="T26" fmla="*/ 22225 w 9"/>
                <a:gd name="T27" fmla="*/ 3572 h 4"/>
                <a:gd name="T28" fmla="*/ 22225 w 9"/>
                <a:gd name="T29" fmla="*/ 7144 h 4"/>
                <a:gd name="T30" fmla="*/ 29634 w 9"/>
                <a:gd name="T31" fmla="*/ 3572 h 4"/>
                <a:gd name="T32" fmla="*/ 33338 w 9"/>
                <a:gd name="T33" fmla="*/ 10716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4"/>
                <a:gd name="T53" fmla="*/ 9 w 9"/>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4">
                  <a:moveTo>
                    <a:pt x="9" y="3"/>
                  </a:moveTo>
                  <a:cubicBezTo>
                    <a:pt x="9" y="3"/>
                    <a:pt x="8" y="4"/>
                    <a:pt x="7" y="4"/>
                  </a:cubicBezTo>
                  <a:cubicBezTo>
                    <a:pt x="7" y="4"/>
                    <a:pt x="6" y="4"/>
                    <a:pt x="6" y="4"/>
                  </a:cubicBezTo>
                  <a:cubicBezTo>
                    <a:pt x="6" y="3"/>
                    <a:pt x="6" y="3"/>
                    <a:pt x="5" y="3"/>
                  </a:cubicBezTo>
                  <a:cubicBezTo>
                    <a:pt x="5" y="4"/>
                    <a:pt x="4" y="4"/>
                    <a:pt x="3" y="4"/>
                  </a:cubicBezTo>
                  <a:cubicBezTo>
                    <a:pt x="3" y="4"/>
                    <a:pt x="3" y="4"/>
                    <a:pt x="2" y="4"/>
                  </a:cubicBezTo>
                  <a:cubicBezTo>
                    <a:pt x="2" y="4"/>
                    <a:pt x="1" y="4"/>
                    <a:pt x="1" y="4"/>
                  </a:cubicBezTo>
                  <a:cubicBezTo>
                    <a:pt x="1" y="4"/>
                    <a:pt x="0" y="4"/>
                    <a:pt x="0" y="3"/>
                  </a:cubicBezTo>
                  <a:cubicBezTo>
                    <a:pt x="1" y="3"/>
                    <a:pt x="2" y="3"/>
                    <a:pt x="1" y="2"/>
                  </a:cubicBezTo>
                  <a:cubicBezTo>
                    <a:pt x="2" y="1"/>
                    <a:pt x="3" y="1"/>
                    <a:pt x="3" y="1"/>
                  </a:cubicBezTo>
                  <a:cubicBezTo>
                    <a:pt x="3" y="0"/>
                    <a:pt x="3" y="0"/>
                    <a:pt x="3" y="0"/>
                  </a:cubicBezTo>
                  <a:cubicBezTo>
                    <a:pt x="4" y="0"/>
                    <a:pt x="4" y="0"/>
                    <a:pt x="4" y="0"/>
                  </a:cubicBezTo>
                  <a:cubicBezTo>
                    <a:pt x="4" y="0"/>
                    <a:pt x="4" y="1"/>
                    <a:pt x="4" y="1"/>
                  </a:cubicBezTo>
                  <a:cubicBezTo>
                    <a:pt x="5" y="1"/>
                    <a:pt x="5" y="1"/>
                    <a:pt x="6" y="1"/>
                  </a:cubicBezTo>
                  <a:cubicBezTo>
                    <a:pt x="6" y="1"/>
                    <a:pt x="6" y="1"/>
                    <a:pt x="6" y="2"/>
                  </a:cubicBezTo>
                  <a:cubicBezTo>
                    <a:pt x="7" y="1"/>
                    <a:pt x="8" y="1"/>
                    <a:pt x="8" y="1"/>
                  </a:cubicBezTo>
                  <a:cubicBezTo>
                    <a:pt x="9" y="1"/>
                    <a:pt x="9" y="2"/>
                    <a:pt x="9"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70" name="Freeform 493"/>
            <p:cNvSpPr>
              <a:spLocks noChangeArrowheads="1"/>
            </p:cNvSpPr>
            <p:nvPr/>
          </p:nvSpPr>
          <p:spPr bwMode="auto">
            <a:xfrm>
              <a:off x="969963" y="131762"/>
              <a:ext cx="71438" cy="41275"/>
            </a:xfrm>
            <a:custGeom>
              <a:avLst/>
              <a:gdLst>
                <a:gd name="T0" fmla="*/ 71438 w 19"/>
                <a:gd name="T1" fmla="*/ 30018 h 11"/>
                <a:gd name="T2" fmla="*/ 63918 w 19"/>
                <a:gd name="T3" fmla="*/ 33770 h 11"/>
                <a:gd name="T4" fmla="*/ 60158 w 19"/>
                <a:gd name="T5" fmla="*/ 33770 h 11"/>
                <a:gd name="T6" fmla="*/ 48879 w 19"/>
                <a:gd name="T7" fmla="*/ 30018 h 11"/>
                <a:gd name="T8" fmla="*/ 41359 w 19"/>
                <a:gd name="T9" fmla="*/ 33770 h 11"/>
                <a:gd name="T10" fmla="*/ 37599 w 19"/>
                <a:gd name="T11" fmla="*/ 37523 h 11"/>
                <a:gd name="T12" fmla="*/ 33839 w 19"/>
                <a:gd name="T13" fmla="*/ 37523 h 11"/>
                <a:gd name="T14" fmla="*/ 33839 w 19"/>
                <a:gd name="T15" fmla="*/ 41275 h 11"/>
                <a:gd name="T16" fmla="*/ 30079 w 19"/>
                <a:gd name="T17" fmla="*/ 37523 h 11"/>
                <a:gd name="T18" fmla="*/ 15040 w 19"/>
                <a:gd name="T19" fmla="*/ 37523 h 11"/>
                <a:gd name="T20" fmla="*/ 11280 w 19"/>
                <a:gd name="T21" fmla="*/ 37523 h 11"/>
                <a:gd name="T22" fmla="*/ 7520 w 19"/>
                <a:gd name="T23" fmla="*/ 37523 h 11"/>
                <a:gd name="T24" fmla="*/ 7520 w 19"/>
                <a:gd name="T25" fmla="*/ 37523 h 11"/>
                <a:gd name="T26" fmla="*/ 7520 w 19"/>
                <a:gd name="T27" fmla="*/ 33770 h 11"/>
                <a:gd name="T28" fmla="*/ 3760 w 19"/>
                <a:gd name="T29" fmla="*/ 33770 h 11"/>
                <a:gd name="T30" fmla="*/ 3760 w 19"/>
                <a:gd name="T31" fmla="*/ 30018 h 11"/>
                <a:gd name="T32" fmla="*/ 0 w 19"/>
                <a:gd name="T33" fmla="*/ 30018 h 11"/>
                <a:gd name="T34" fmla="*/ 3760 w 19"/>
                <a:gd name="T35" fmla="*/ 26266 h 11"/>
                <a:gd name="T36" fmla="*/ 3760 w 19"/>
                <a:gd name="T37" fmla="*/ 22514 h 11"/>
                <a:gd name="T38" fmla="*/ 7520 w 19"/>
                <a:gd name="T39" fmla="*/ 15009 h 11"/>
                <a:gd name="T40" fmla="*/ 15040 w 19"/>
                <a:gd name="T41" fmla="*/ 11257 h 11"/>
                <a:gd name="T42" fmla="*/ 22559 w 19"/>
                <a:gd name="T43" fmla="*/ 11257 h 11"/>
                <a:gd name="T44" fmla="*/ 26319 w 19"/>
                <a:gd name="T45" fmla="*/ 11257 h 11"/>
                <a:gd name="T46" fmla="*/ 30079 w 19"/>
                <a:gd name="T47" fmla="*/ 11257 h 11"/>
                <a:gd name="T48" fmla="*/ 30079 w 19"/>
                <a:gd name="T49" fmla="*/ 11257 h 11"/>
                <a:gd name="T50" fmla="*/ 33839 w 19"/>
                <a:gd name="T51" fmla="*/ 7505 h 11"/>
                <a:gd name="T52" fmla="*/ 33839 w 19"/>
                <a:gd name="T53" fmla="*/ 3752 h 11"/>
                <a:gd name="T54" fmla="*/ 33839 w 19"/>
                <a:gd name="T55" fmla="*/ 0 h 11"/>
                <a:gd name="T56" fmla="*/ 33839 w 19"/>
                <a:gd name="T57" fmla="*/ 11257 h 11"/>
                <a:gd name="T58" fmla="*/ 33839 w 19"/>
                <a:gd name="T59" fmla="*/ 11257 h 11"/>
                <a:gd name="T60" fmla="*/ 41359 w 19"/>
                <a:gd name="T61" fmla="*/ 11257 h 11"/>
                <a:gd name="T62" fmla="*/ 41359 w 19"/>
                <a:gd name="T63" fmla="*/ 7505 h 11"/>
                <a:gd name="T64" fmla="*/ 41359 w 19"/>
                <a:gd name="T65" fmla="*/ 11257 h 11"/>
                <a:gd name="T66" fmla="*/ 48879 w 19"/>
                <a:gd name="T67" fmla="*/ 11257 h 11"/>
                <a:gd name="T68" fmla="*/ 52639 w 19"/>
                <a:gd name="T69" fmla="*/ 18761 h 11"/>
                <a:gd name="T70" fmla="*/ 52639 w 19"/>
                <a:gd name="T71" fmla="*/ 22514 h 11"/>
                <a:gd name="T72" fmla="*/ 60158 w 19"/>
                <a:gd name="T73" fmla="*/ 22514 h 11"/>
                <a:gd name="T74" fmla="*/ 71438 w 19"/>
                <a:gd name="T75" fmla="*/ 22514 h 11"/>
                <a:gd name="T76" fmla="*/ 71438 w 19"/>
                <a:gd name="T77" fmla="*/ 30018 h 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
                <a:gd name="T118" fmla="*/ 0 h 11"/>
                <a:gd name="T119" fmla="*/ 19 w 19"/>
                <a:gd name="T120" fmla="*/ 11 h 1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 h="11">
                  <a:moveTo>
                    <a:pt x="19" y="8"/>
                  </a:moveTo>
                  <a:cubicBezTo>
                    <a:pt x="18" y="8"/>
                    <a:pt x="18" y="9"/>
                    <a:pt x="17" y="9"/>
                  </a:cubicBezTo>
                  <a:cubicBezTo>
                    <a:pt x="16" y="9"/>
                    <a:pt x="16" y="9"/>
                    <a:pt x="16" y="9"/>
                  </a:cubicBezTo>
                  <a:cubicBezTo>
                    <a:pt x="15" y="9"/>
                    <a:pt x="14" y="9"/>
                    <a:pt x="13" y="8"/>
                  </a:cubicBezTo>
                  <a:cubicBezTo>
                    <a:pt x="12" y="8"/>
                    <a:pt x="12" y="9"/>
                    <a:pt x="11" y="9"/>
                  </a:cubicBezTo>
                  <a:cubicBezTo>
                    <a:pt x="11" y="10"/>
                    <a:pt x="11" y="10"/>
                    <a:pt x="10" y="10"/>
                  </a:cubicBezTo>
                  <a:cubicBezTo>
                    <a:pt x="10" y="10"/>
                    <a:pt x="10" y="10"/>
                    <a:pt x="9" y="10"/>
                  </a:cubicBezTo>
                  <a:cubicBezTo>
                    <a:pt x="9" y="10"/>
                    <a:pt x="10" y="11"/>
                    <a:pt x="9" y="11"/>
                  </a:cubicBezTo>
                  <a:cubicBezTo>
                    <a:pt x="8" y="11"/>
                    <a:pt x="9" y="10"/>
                    <a:pt x="8" y="10"/>
                  </a:cubicBezTo>
                  <a:cubicBezTo>
                    <a:pt x="7" y="10"/>
                    <a:pt x="5" y="11"/>
                    <a:pt x="4" y="10"/>
                  </a:cubicBezTo>
                  <a:cubicBezTo>
                    <a:pt x="4" y="10"/>
                    <a:pt x="4" y="10"/>
                    <a:pt x="3" y="10"/>
                  </a:cubicBezTo>
                  <a:cubicBezTo>
                    <a:pt x="3" y="10"/>
                    <a:pt x="3" y="10"/>
                    <a:pt x="2" y="10"/>
                  </a:cubicBezTo>
                  <a:cubicBezTo>
                    <a:pt x="2" y="10"/>
                    <a:pt x="2" y="10"/>
                    <a:pt x="2" y="10"/>
                  </a:cubicBezTo>
                  <a:cubicBezTo>
                    <a:pt x="1" y="10"/>
                    <a:pt x="2" y="9"/>
                    <a:pt x="2" y="9"/>
                  </a:cubicBezTo>
                  <a:cubicBezTo>
                    <a:pt x="1" y="9"/>
                    <a:pt x="1" y="9"/>
                    <a:pt x="1" y="9"/>
                  </a:cubicBezTo>
                  <a:cubicBezTo>
                    <a:pt x="1" y="8"/>
                    <a:pt x="1" y="8"/>
                    <a:pt x="1" y="8"/>
                  </a:cubicBezTo>
                  <a:cubicBezTo>
                    <a:pt x="1" y="8"/>
                    <a:pt x="0" y="8"/>
                    <a:pt x="0" y="8"/>
                  </a:cubicBezTo>
                  <a:cubicBezTo>
                    <a:pt x="0" y="7"/>
                    <a:pt x="1" y="7"/>
                    <a:pt x="1" y="7"/>
                  </a:cubicBezTo>
                  <a:cubicBezTo>
                    <a:pt x="1" y="6"/>
                    <a:pt x="1" y="6"/>
                    <a:pt x="1" y="6"/>
                  </a:cubicBezTo>
                  <a:cubicBezTo>
                    <a:pt x="2" y="5"/>
                    <a:pt x="2" y="5"/>
                    <a:pt x="2" y="4"/>
                  </a:cubicBezTo>
                  <a:cubicBezTo>
                    <a:pt x="3" y="4"/>
                    <a:pt x="4" y="4"/>
                    <a:pt x="4" y="3"/>
                  </a:cubicBezTo>
                  <a:cubicBezTo>
                    <a:pt x="5" y="3"/>
                    <a:pt x="5" y="3"/>
                    <a:pt x="6" y="3"/>
                  </a:cubicBezTo>
                  <a:cubicBezTo>
                    <a:pt x="6" y="3"/>
                    <a:pt x="7" y="3"/>
                    <a:pt x="7" y="3"/>
                  </a:cubicBezTo>
                  <a:cubicBezTo>
                    <a:pt x="7" y="3"/>
                    <a:pt x="7" y="3"/>
                    <a:pt x="8" y="3"/>
                  </a:cubicBezTo>
                  <a:cubicBezTo>
                    <a:pt x="8" y="3"/>
                    <a:pt x="8" y="3"/>
                    <a:pt x="8" y="3"/>
                  </a:cubicBezTo>
                  <a:cubicBezTo>
                    <a:pt x="9" y="2"/>
                    <a:pt x="9" y="2"/>
                    <a:pt x="9" y="2"/>
                  </a:cubicBezTo>
                  <a:cubicBezTo>
                    <a:pt x="9" y="1"/>
                    <a:pt x="8" y="1"/>
                    <a:pt x="9" y="1"/>
                  </a:cubicBezTo>
                  <a:cubicBezTo>
                    <a:pt x="9" y="0"/>
                    <a:pt x="9" y="0"/>
                    <a:pt x="9" y="0"/>
                  </a:cubicBezTo>
                  <a:cubicBezTo>
                    <a:pt x="10" y="1"/>
                    <a:pt x="9" y="2"/>
                    <a:pt x="9" y="3"/>
                  </a:cubicBezTo>
                  <a:cubicBezTo>
                    <a:pt x="9" y="3"/>
                    <a:pt x="9" y="3"/>
                    <a:pt x="9" y="3"/>
                  </a:cubicBezTo>
                  <a:cubicBezTo>
                    <a:pt x="10" y="3"/>
                    <a:pt x="10" y="3"/>
                    <a:pt x="11" y="3"/>
                  </a:cubicBezTo>
                  <a:cubicBezTo>
                    <a:pt x="11" y="3"/>
                    <a:pt x="11" y="2"/>
                    <a:pt x="11" y="2"/>
                  </a:cubicBezTo>
                  <a:cubicBezTo>
                    <a:pt x="11" y="2"/>
                    <a:pt x="11" y="3"/>
                    <a:pt x="11" y="3"/>
                  </a:cubicBezTo>
                  <a:cubicBezTo>
                    <a:pt x="12" y="3"/>
                    <a:pt x="12" y="4"/>
                    <a:pt x="13" y="3"/>
                  </a:cubicBezTo>
                  <a:cubicBezTo>
                    <a:pt x="14" y="4"/>
                    <a:pt x="13" y="4"/>
                    <a:pt x="14" y="5"/>
                  </a:cubicBezTo>
                  <a:cubicBezTo>
                    <a:pt x="14" y="5"/>
                    <a:pt x="14" y="5"/>
                    <a:pt x="14" y="6"/>
                  </a:cubicBezTo>
                  <a:cubicBezTo>
                    <a:pt x="15" y="6"/>
                    <a:pt x="16" y="6"/>
                    <a:pt x="16" y="6"/>
                  </a:cubicBezTo>
                  <a:cubicBezTo>
                    <a:pt x="17" y="6"/>
                    <a:pt x="18" y="6"/>
                    <a:pt x="19" y="6"/>
                  </a:cubicBezTo>
                  <a:cubicBezTo>
                    <a:pt x="19" y="7"/>
                    <a:pt x="19" y="7"/>
                    <a:pt x="19" y="8"/>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71" name="Freeform 494"/>
            <p:cNvSpPr>
              <a:spLocks noChangeArrowheads="1"/>
            </p:cNvSpPr>
            <p:nvPr/>
          </p:nvSpPr>
          <p:spPr bwMode="auto">
            <a:xfrm>
              <a:off x="1041400" y="287337"/>
              <a:ext cx="33338" cy="17463"/>
            </a:xfrm>
            <a:custGeom>
              <a:avLst/>
              <a:gdLst>
                <a:gd name="T0" fmla="*/ 29634 w 9"/>
                <a:gd name="T1" fmla="*/ 10478 h 5"/>
                <a:gd name="T2" fmla="*/ 22225 w 9"/>
                <a:gd name="T3" fmla="*/ 13970 h 5"/>
                <a:gd name="T4" fmla="*/ 11113 w 9"/>
                <a:gd name="T5" fmla="*/ 13970 h 5"/>
                <a:gd name="T6" fmla="*/ 7408 w 9"/>
                <a:gd name="T7" fmla="*/ 10478 h 5"/>
                <a:gd name="T8" fmla="*/ 3704 w 9"/>
                <a:gd name="T9" fmla="*/ 10478 h 5"/>
                <a:gd name="T10" fmla="*/ 3704 w 9"/>
                <a:gd name="T11" fmla="*/ 6985 h 5"/>
                <a:gd name="T12" fmla="*/ 11113 w 9"/>
                <a:gd name="T13" fmla="*/ 3493 h 5"/>
                <a:gd name="T14" fmla="*/ 14817 w 9"/>
                <a:gd name="T15" fmla="*/ 3493 h 5"/>
                <a:gd name="T16" fmla="*/ 25930 w 9"/>
                <a:gd name="T17" fmla="*/ 0 h 5"/>
                <a:gd name="T18" fmla="*/ 29634 w 9"/>
                <a:gd name="T19" fmla="*/ 10478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8" y="3"/>
                  </a:moveTo>
                  <a:cubicBezTo>
                    <a:pt x="7" y="3"/>
                    <a:pt x="7" y="4"/>
                    <a:pt x="6" y="4"/>
                  </a:cubicBezTo>
                  <a:cubicBezTo>
                    <a:pt x="4" y="5"/>
                    <a:pt x="3" y="4"/>
                    <a:pt x="3" y="4"/>
                  </a:cubicBezTo>
                  <a:cubicBezTo>
                    <a:pt x="2" y="4"/>
                    <a:pt x="3" y="3"/>
                    <a:pt x="2" y="3"/>
                  </a:cubicBezTo>
                  <a:cubicBezTo>
                    <a:pt x="2" y="3"/>
                    <a:pt x="1" y="3"/>
                    <a:pt x="1" y="3"/>
                  </a:cubicBezTo>
                  <a:cubicBezTo>
                    <a:pt x="0" y="2"/>
                    <a:pt x="1" y="2"/>
                    <a:pt x="1" y="2"/>
                  </a:cubicBezTo>
                  <a:cubicBezTo>
                    <a:pt x="2" y="1"/>
                    <a:pt x="2" y="1"/>
                    <a:pt x="3" y="1"/>
                  </a:cubicBezTo>
                  <a:cubicBezTo>
                    <a:pt x="3" y="2"/>
                    <a:pt x="4" y="1"/>
                    <a:pt x="4" y="1"/>
                  </a:cubicBezTo>
                  <a:cubicBezTo>
                    <a:pt x="5" y="0"/>
                    <a:pt x="6" y="0"/>
                    <a:pt x="7" y="0"/>
                  </a:cubicBezTo>
                  <a:cubicBezTo>
                    <a:pt x="8" y="1"/>
                    <a:pt x="9" y="2"/>
                    <a:pt x="8"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72" name="Freeform 495"/>
            <p:cNvSpPr>
              <a:spLocks noChangeArrowheads="1"/>
            </p:cNvSpPr>
            <p:nvPr/>
          </p:nvSpPr>
          <p:spPr bwMode="auto">
            <a:xfrm>
              <a:off x="1060450" y="301625"/>
              <a:ext cx="14288" cy="11113"/>
            </a:xfrm>
            <a:custGeom>
              <a:avLst/>
              <a:gdLst>
                <a:gd name="T0" fmla="*/ 10716 w 4"/>
                <a:gd name="T1" fmla="*/ 7409 h 3"/>
                <a:gd name="T2" fmla="*/ 3572 w 4"/>
                <a:gd name="T3" fmla="*/ 11113 h 3"/>
                <a:gd name="T4" fmla="*/ 0 w 4"/>
                <a:gd name="T5" fmla="*/ 7409 h 3"/>
                <a:gd name="T6" fmla="*/ 0 w 4"/>
                <a:gd name="T7" fmla="*/ 3704 h 3"/>
                <a:gd name="T8" fmla="*/ 3572 w 4"/>
                <a:gd name="T9" fmla="*/ 0 h 3"/>
                <a:gd name="T10" fmla="*/ 10716 w 4"/>
                <a:gd name="T11" fmla="*/ 3704 h 3"/>
                <a:gd name="T12" fmla="*/ 10716 w 4"/>
                <a:gd name="T13" fmla="*/ 7409 h 3"/>
                <a:gd name="T14" fmla="*/ 0 60000 65536"/>
                <a:gd name="T15" fmla="*/ 0 60000 65536"/>
                <a:gd name="T16" fmla="*/ 0 60000 65536"/>
                <a:gd name="T17" fmla="*/ 0 60000 65536"/>
                <a:gd name="T18" fmla="*/ 0 60000 65536"/>
                <a:gd name="T19" fmla="*/ 0 60000 65536"/>
                <a:gd name="T20" fmla="*/ 0 60000 65536"/>
                <a:gd name="T21" fmla="*/ 0 w 4"/>
                <a:gd name="T22" fmla="*/ 0 h 3"/>
                <a:gd name="T23" fmla="*/ 4 w 4"/>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3">
                  <a:moveTo>
                    <a:pt x="3" y="2"/>
                  </a:moveTo>
                  <a:cubicBezTo>
                    <a:pt x="2" y="3"/>
                    <a:pt x="2" y="3"/>
                    <a:pt x="1" y="3"/>
                  </a:cubicBezTo>
                  <a:cubicBezTo>
                    <a:pt x="1" y="3"/>
                    <a:pt x="1" y="3"/>
                    <a:pt x="0" y="2"/>
                  </a:cubicBezTo>
                  <a:cubicBezTo>
                    <a:pt x="0" y="2"/>
                    <a:pt x="0" y="2"/>
                    <a:pt x="0" y="1"/>
                  </a:cubicBezTo>
                  <a:cubicBezTo>
                    <a:pt x="0" y="1"/>
                    <a:pt x="1" y="1"/>
                    <a:pt x="1" y="0"/>
                  </a:cubicBezTo>
                  <a:cubicBezTo>
                    <a:pt x="2" y="0"/>
                    <a:pt x="3" y="0"/>
                    <a:pt x="3" y="1"/>
                  </a:cubicBezTo>
                  <a:cubicBezTo>
                    <a:pt x="4" y="1"/>
                    <a:pt x="3" y="2"/>
                    <a:pt x="3" y="2"/>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73" name="Freeform 496"/>
            <p:cNvSpPr>
              <a:spLocks noChangeArrowheads="1"/>
            </p:cNvSpPr>
            <p:nvPr/>
          </p:nvSpPr>
          <p:spPr bwMode="auto">
            <a:xfrm>
              <a:off x="909638" y="41275"/>
              <a:ext cx="66675" cy="49213"/>
            </a:xfrm>
            <a:custGeom>
              <a:avLst/>
              <a:gdLst>
                <a:gd name="T0" fmla="*/ 66675 w 18"/>
                <a:gd name="T1" fmla="*/ 18928 h 13"/>
                <a:gd name="T2" fmla="*/ 66675 w 18"/>
                <a:gd name="T3" fmla="*/ 26499 h 13"/>
                <a:gd name="T4" fmla="*/ 62971 w 18"/>
                <a:gd name="T5" fmla="*/ 30285 h 13"/>
                <a:gd name="T6" fmla="*/ 55562 w 18"/>
                <a:gd name="T7" fmla="*/ 37856 h 13"/>
                <a:gd name="T8" fmla="*/ 44450 w 18"/>
                <a:gd name="T9" fmla="*/ 41642 h 13"/>
                <a:gd name="T10" fmla="*/ 37042 w 18"/>
                <a:gd name="T11" fmla="*/ 45427 h 13"/>
                <a:gd name="T12" fmla="*/ 33338 w 18"/>
                <a:gd name="T13" fmla="*/ 45427 h 13"/>
                <a:gd name="T14" fmla="*/ 25929 w 18"/>
                <a:gd name="T15" fmla="*/ 45427 h 13"/>
                <a:gd name="T16" fmla="*/ 18521 w 18"/>
                <a:gd name="T17" fmla="*/ 49213 h 13"/>
                <a:gd name="T18" fmla="*/ 18521 w 18"/>
                <a:gd name="T19" fmla="*/ 45427 h 13"/>
                <a:gd name="T20" fmla="*/ 11112 w 18"/>
                <a:gd name="T21" fmla="*/ 45427 h 13"/>
                <a:gd name="T22" fmla="*/ 7408 w 18"/>
                <a:gd name="T23" fmla="*/ 41642 h 13"/>
                <a:gd name="T24" fmla="*/ 7408 w 18"/>
                <a:gd name="T25" fmla="*/ 41642 h 13"/>
                <a:gd name="T26" fmla="*/ 0 w 18"/>
                <a:gd name="T27" fmla="*/ 37856 h 13"/>
                <a:gd name="T28" fmla="*/ 3704 w 18"/>
                <a:gd name="T29" fmla="*/ 34071 h 13"/>
                <a:gd name="T30" fmla="*/ 3704 w 18"/>
                <a:gd name="T31" fmla="*/ 26499 h 13"/>
                <a:gd name="T32" fmla="*/ 3704 w 18"/>
                <a:gd name="T33" fmla="*/ 22714 h 13"/>
                <a:gd name="T34" fmla="*/ 7408 w 18"/>
                <a:gd name="T35" fmla="*/ 22714 h 13"/>
                <a:gd name="T36" fmla="*/ 7408 w 18"/>
                <a:gd name="T37" fmla="*/ 18928 h 13"/>
                <a:gd name="T38" fmla="*/ 7408 w 18"/>
                <a:gd name="T39" fmla="*/ 18928 h 13"/>
                <a:gd name="T40" fmla="*/ 11112 w 18"/>
                <a:gd name="T41" fmla="*/ 15142 h 13"/>
                <a:gd name="T42" fmla="*/ 14817 w 18"/>
                <a:gd name="T43" fmla="*/ 11357 h 13"/>
                <a:gd name="T44" fmla="*/ 14817 w 18"/>
                <a:gd name="T45" fmla="*/ 11357 h 13"/>
                <a:gd name="T46" fmla="*/ 14817 w 18"/>
                <a:gd name="T47" fmla="*/ 11357 h 13"/>
                <a:gd name="T48" fmla="*/ 14817 w 18"/>
                <a:gd name="T49" fmla="*/ 11357 h 13"/>
                <a:gd name="T50" fmla="*/ 14817 w 18"/>
                <a:gd name="T51" fmla="*/ 11357 h 13"/>
                <a:gd name="T52" fmla="*/ 18521 w 18"/>
                <a:gd name="T53" fmla="*/ 7571 h 13"/>
                <a:gd name="T54" fmla="*/ 25929 w 18"/>
                <a:gd name="T55" fmla="*/ 7571 h 13"/>
                <a:gd name="T56" fmla="*/ 25929 w 18"/>
                <a:gd name="T57" fmla="*/ 7571 h 13"/>
                <a:gd name="T58" fmla="*/ 25929 w 18"/>
                <a:gd name="T59" fmla="*/ 3786 h 13"/>
                <a:gd name="T60" fmla="*/ 25929 w 18"/>
                <a:gd name="T61" fmla="*/ 7571 h 13"/>
                <a:gd name="T62" fmla="*/ 25929 w 18"/>
                <a:gd name="T63" fmla="*/ 3786 h 13"/>
                <a:gd name="T64" fmla="*/ 29633 w 18"/>
                <a:gd name="T65" fmla="*/ 3786 h 13"/>
                <a:gd name="T66" fmla="*/ 29633 w 18"/>
                <a:gd name="T67" fmla="*/ 3786 h 13"/>
                <a:gd name="T68" fmla="*/ 29633 w 18"/>
                <a:gd name="T69" fmla="*/ 3786 h 13"/>
                <a:gd name="T70" fmla="*/ 33338 w 18"/>
                <a:gd name="T71" fmla="*/ 0 h 13"/>
                <a:gd name="T72" fmla="*/ 37042 w 18"/>
                <a:gd name="T73" fmla="*/ 0 h 13"/>
                <a:gd name="T74" fmla="*/ 44450 w 18"/>
                <a:gd name="T75" fmla="*/ 0 h 13"/>
                <a:gd name="T76" fmla="*/ 48154 w 18"/>
                <a:gd name="T77" fmla="*/ 0 h 13"/>
                <a:gd name="T78" fmla="*/ 48154 w 18"/>
                <a:gd name="T79" fmla="*/ 3786 h 13"/>
                <a:gd name="T80" fmla="*/ 51858 w 18"/>
                <a:gd name="T81" fmla="*/ 0 h 13"/>
                <a:gd name="T82" fmla="*/ 55562 w 18"/>
                <a:gd name="T83" fmla="*/ 3786 h 13"/>
                <a:gd name="T84" fmla="*/ 55562 w 18"/>
                <a:gd name="T85" fmla="*/ 0 h 13"/>
                <a:gd name="T86" fmla="*/ 55562 w 18"/>
                <a:gd name="T87" fmla="*/ 7571 h 13"/>
                <a:gd name="T88" fmla="*/ 59267 w 18"/>
                <a:gd name="T89" fmla="*/ 7571 h 13"/>
                <a:gd name="T90" fmla="*/ 62971 w 18"/>
                <a:gd name="T91" fmla="*/ 7571 h 13"/>
                <a:gd name="T92" fmla="*/ 66675 w 18"/>
                <a:gd name="T93" fmla="*/ 11357 h 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
                <a:gd name="T142" fmla="*/ 0 h 13"/>
                <a:gd name="T143" fmla="*/ 18 w 18"/>
                <a:gd name="T144" fmla="*/ 13 h 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 h="13">
                  <a:moveTo>
                    <a:pt x="17" y="4"/>
                  </a:moveTo>
                  <a:cubicBezTo>
                    <a:pt x="18" y="5"/>
                    <a:pt x="18" y="5"/>
                    <a:pt x="18" y="5"/>
                  </a:cubicBezTo>
                  <a:cubicBezTo>
                    <a:pt x="17" y="5"/>
                    <a:pt x="17" y="6"/>
                    <a:pt x="17" y="6"/>
                  </a:cubicBezTo>
                  <a:cubicBezTo>
                    <a:pt x="18" y="6"/>
                    <a:pt x="18" y="6"/>
                    <a:pt x="18" y="7"/>
                  </a:cubicBezTo>
                  <a:cubicBezTo>
                    <a:pt x="17" y="7"/>
                    <a:pt x="18" y="8"/>
                    <a:pt x="17" y="8"/>
                  </a:cubicBezTo>
                  <a:cubicBezTo>
                    <a:pt x="17" y="8"/>
                    <a:pt x="17" y="8"/>
                    <a:pt x="17" y="8"/>
                  </a:cubicBezTo>
                  <a:cubicBezTo>
                    <a:pt x="17" y="9"/>
                    <a:pt x="16" y="9"/>
                    <a:pt x="16" y="9"/>
                  </a:cubicBezTo>
                  <a:cubicBezTo>
                    <a:pt x="16" y="10"/>
                    <a:pt x="15" y="10"/>
                    <a:pt x="15" y="10"/>
                  </a:cubicBezTo>
                  <a:cubicBezTo>
                    <a:pt x="14" y="10"/>
                    <a:pt x="14" y="10"/>
                    <a:pt x="14" y="10"/>
                  </a:cubicBezTo>
                  <a:cubicBezTo>
                    <a:pt x="14" y="11"/>
                    <a:pt x="12" y="11"/>
                    <a:pt x="12" y="11"/>
                  </a:cubicBezTo>
                  <a:cubicBezTo>
                    <a:pt x="11" y="12"/>
                    <a:pt x="11" y="11"/>
                    <a:pt x="11" y="11"/>
                  </a:cubicBezTo>
                  <a:cubicBezTo>
                    <a:pt x="11" y="12"/>
                    <a:pt x="11" y="12"/>
                    <a:pt x="10" y="12"/>
                  </a:cubicBezTo>
                  <a:cubicBezTo>
                    <a:pt x="10" y="12"/>
                    <a:pt x="10" y="12"/>
                    <a:pt x="10" y="12"/>
                  </a:cubicBezTo>
                  <a:cubicBezTo>
                    <a:pt x="9" y="12"/>
                    <a:pt x="9" y="12"/>
                    <a:pt x="9" y="12"/>
                  </a:cubicBezTo>
                  <a:cubicBezTo>
                    <a:pt x="9" y="12"/>
                    <a:pt x="8" y="12"/>
                    <a:pt x="8" y="12"/>
                  </a:cubicBezTo>
                  <a:cubicBezTo>
                    <a:pt x="8" y="12"/>
                    <a:pt x="7" y="12"/>
                    <a:pt x="7" y="12"/>
                  </a:cubicBezTo>
                  <a:cubicBezTo>
                    <a:pt x="7" y="12"/>
                    <a:pt x="7" y="12"/>
                    <a:pt x="6" y="12"/>
                  </a:cubicBezTo>
                  <a:cubicBezTo>
                    <a:pt x="6" y="12"/>
                    <a:pt x="5" y="12"/>
                    <a:pt x="5" y="13"/>
                  </a:cubicBezTo>
                  <a:cubicBezTo>
                    <a:pt x="5" y="13"/>
                    <a:pt x="5" y="13"/>
                    <a:pt x="5" y="12"/>
                  </a:cubicBezTo>
                  <a:cubicBezTo>
                    <a:pt x="5" y="12"/>
                    <a:pt x="6" y="12"/>
                    <a:pt x="5" y="12"/>
                  </a:cubicBezTo>
                  <a:cubicBezTo>
                    <a:pt x="5" y="11"/>
                    <a:pt x="4" y="12"/>
                    <a:pt x="3" y="12"/>
                  </a:cubicBezTo>
                  <a:cubicBezTo>
                    <a:pt x="3" y="12"/>
                    <a:pt x="3" y="12"/>
                    <a:pt x="3" y="12"/>
                  </a:cubicBezTo>
                  <a:cubicBezTo>
                    <a:pt x="3" y="12"/>
                    <a:pt x="4" y="11"/>
                    <a:pt x="4" y="11"/>
                  </a:cubicBezTo>
                  <a:cubicBezTo>
                    <a:pt x="3" y="11"/>
                    <a:pt x="2" y="12"/>
                    <a:pt x="2" y="11"/>
                  </a:cubicBezTo>
                  <a:cubicBezTo>
                    <a:pt x="2" y="11"/>
                    <a:pt x="3" y="11"/>
                    <a:pt x="2" y="11"/>
                  </a:cubicBezTo>
                  <a:cubicBezTo>
                    <a:pt x="2" y="11"/>
                    <a:pt x="2" y="11"/>
                    <a:pt x="2" y="11"/>
                  </a:cubicBezTo>
                  <a:cubicBezTo>
                    <a:pt x="1" y="10"/>
                    <a:pt x="3" y="10"/>
                    <a:pt x="2" y="10"/>
                  </a:cubicBezTo>
                  <a:cubicBezTo>
                    <a:pt x="0" y="10"/>
                    <a:pt x="0" y="10"/>
                    <a:pt x="0" y="10"/>
                  </a:cubicBezTo>
                  <a:cubicBezTo>
                    <a:pt x="0" y="10"/>
                    <a:pt x="0" y="10"/>
                    <a:pt x="0" y="10"/>
                  </a:cubicBezTo>
                  <a:cubicBezTo>
                    <a:pt x="1" y="9"/>
                    <a:pt x="1" y="10"/>
                    <a:pt x="1" y="9"/>
                  </a:cubicBezTo>
                  <a:cubicBezTo>
                    <a:pt x="2" y="9"/>
                    <a:pt x="1" y="8"/>
                    <a:pt x="1" y="8"/>
                  </a:cubicBezTo>
                  <a:cubicBezTo>
                    <a:pt x="1" y="7"/>
                    <a:pt x="1" y="7"/>
                    <a:pt x="1" y="7"/>
                  </a:cubicBezTo>
                  <a:cubicBezTo>
                    <a:pt x="1" y="7"/>
                    <a:pt x="0" y="7"/>
                    <a:pt x="0" y="6"/>
                  </a:cubicBezTo>
                  <a:cubicBezTo>
                    <a:pt x="0" y="6"/>
                    <a:pt x="1" y="6"/>
                    <a:pt x="1" y="6"/>
                  </a:cubicBezTo>
                  <a:cubicBezTo>
                    <a:pt x="1" y="7"/>
                    <a:pt x="1" y="7"/>
                    <a:pt x="1" y="7"/>
                  </a:cubicBezTo>
                  <a:cubicBezTo>
                    <a:pt x="1" y="6"/>
                    <a:pt x="2" y="7"/>
                    <a:pt x="2" y="6"/>
                  </a:cubicBezTo>
                  <a:cubicBezTo>
                    <a:pt x="1" y="6"/>
                    <a:pt x="2" y="5"/>
                    <a:pt x="2" y="5"/>
                  </a:cubicBezTo>
                  <a:cubicBezTo>
                    <a:pt x="2" y="5"/>
                    <a:pt x="2" y="5"/>
                    <a:pt x="2" y="5"/>
                  </a:cubicBezTo>
                  <a:cubicBezTo>
                    <a:pt x="2" y="5"/>
                    <a:pt x="2" y="5"/>
                    <a:pt x="2" y="5"/>
                  </a:cubicBezTo>
                  <a:cubicBezTo>
                    <a:pt x="2" y="5"/>
                    <a:pt x="2" y="5"/>
                    <a:pt x="2" y="5"/>
                  </a:cubicBezTo>
                  <a:cubicBezTo>
                    <a:pt x="2" y="5"/>
                    <a:pt x="2" y="5"/>
                    <a:pt x="2" y="5"/>
                  </a:cubicBezTo>
                  <a:cubicBezTo>
                    <a:pt x="2" y="5"/>
                    <a:pt x="3" y="5"/>
                    <a:pt x="3" y="4"/>
                  </a:cubicBezTo>
                  <a:cubicBezTo>
                    <a:pt x="3" y="4"/>
                    <a:pt x="3" y="4"/>
                    <a:pt x="3" y="4"/>
                  </a:cubicBezTo>
                  <a:cubicBezTo>
                    <a:pt x="3" y="4"/>
                    <a:pt x="4" y="4"/>
                    <a:pt x="4" y="3"/>
                  </a:cubicBezTo>
                  <a:cubicBezTo>
                    <a:pt x="4" y="3"/>
                    <a:pt x="4" y="3"/>
                    <a:pt x="4" y="3"/>
                  </a:cubicBezTo>
                  <a:cubicBezTo>
                    <a:pt x="4" y="3"/>
                    <a:pt x="4" y="3"/>
                    <a:pt x="4" y="3"/>
                  </a:cubicBezTo>
                  <a:cubicBezTo>
                    <a:pt x="4" y="3"/>
                    <a:pt x="4" y="3"/>
                    <a:pt x="4" y="3"/>
                  </a:cubicBezTo>
                  <a:cubicBezTo>
                    <a:pt x="4" y="3"/>
                    <a:pt x="4" y="3"/>
                    <a:pt x="4" y="3"/>
                  </a:cubicBezTo>
                  <a:cubicBezTo>
                    <a:pt x="4" y="3"/>
                    <a:pt x="3" y="3"/>
                    <a:pt x="3" y="3"/>
                  </a:cubicBezTo>
                  <a:cubicBezTo>
                    <a:pt x="3" y="3"/>
                    <a:pt x="4" y="3"/>
                    <a:pt x="4" y="3"/>
                  </a:cubicBezTo>
                  <a:cubicBezTo>
                    <a:pt x="4" y="3"/>
                    <a:pt x="4" y="3"/>
                    <a:pt x="4" y="3"/>
                  </a:cubicBezTo>
                  <a:cubicBezTo>
                    <a:pt x="4" y="3"/>
                    <a:pt x="4" y="3"/>
                    <a:pt x="4" y="3"/>
                  </a:cubicBezTo>
                  <a:cubicBezTo>
                    <a:pt x="4" y="3"/>
                    <a:pt x="4" y="3"/>
                    <a:pt x="5" y="3"/>
                  </a:cubicBezTo>
                  <a:cubicBezTo>
                    <a:pt x="5" y="3"/>
                    <a:pt x="5" y="2"/>
                    <a:pt x="5" y="2"/>
                  </a:cubicBezTo>
                  <a:cubicBezTo>
                    <a:pt x="5" y="2"/>
                    <a:pt x="6" y="3"/>
                    <a:pt x="6" y="2"/>
                  </a:cubicBezTo>
                  <a:cubicBezTo>
                    <a:pt x="7" y="2"/>
                    <a:pt x="7" y="2"/>
                    <a:pt x="7" y="2"/>
                  </a:cubicBezTo>
                  <a:cubicBezTo>
                    <a:pt x="7" y="2"/>
                    <a:pt x="7" y="2"/>
                    <a:pt x="7" y="2"/>
                  </a:cubicBezTo>
                  <a:cubicBezTo>
                    <a:pt x="7" y="2"/>
                    <a:pt x="7" y="2"/>
                    <a:pt x="7" y="2"/>
                  </a:cubicBezTo>
                  <a:cubicBezTo>
                    <a:pt x="7" y="2"/>
                    <a:pt x="7" y="2"/>
                    <a:pt x="7" y="2"/>
                  </a:cubicBezTo>
                  <a:cubicBezTo>
                    <a:pt x="7" y="1"/>
                    <a:pt x="7" y="1"/>
                    <a:pt x="7" y="1"/>
                  </a:cubicBezTo>
                  <a:cubicBezTo>
                    <a:pt x="7" y="1"/>
                    <a:pt x="7" y="1"/>
                    <a:pt x="7" y="1"/>
                  </a:cubicBezTo>
                  <a:cubicBezTo>
                    <a:pt x="7" y="1"/>
                    <a:pt x="7" y="2"/>
                    <a:pt x="7" y="2"/>
                  </a:cubicBezTo>
                  <a:cubicBezTo>
                    <a:pt x="7" y="2"/>
                    <a:pt x="7" y="2"/>
                    <a:pt x="7" y="1"/>
                  </a:cubicBezTo>
                  <a:cubicBezTo>
                    <a:pt x="7" y="1"/>
                    <a:pt x="7" y="1"/>
                    <a:pt x="7" y="1"/>
                  </a:cubicBezTo>
                  <a:cubicBezTo>
                    <a:pt x="7" y="1"/>
                    <a:pt x="8" y="2"/>
                    <a:pt x="8" y="2"/>
                  </a:cubicBezTo>
                  <a:cubicBezTo>
                    <a:pt x="8" y="1"/>
                    <a:pt x="8" y="1"/>
                    <a:pt x="8" y="1"/>
                  </a:cubicBezTo>
                  <a:cubicBezTo>
                    <a:pt x="8" y="1"/>
                    <a:pt x="8" y="1"/>
                    <a:pt x="8" y="1"/>
                  </a:cubicBezTo>
                  <a:cubicBezTo>
                    <a:pt x="7" y="1"/>
                    <a:pt x="8" y="1"/>
                    <a:pt x="8" y="1"/>
                  </a:cubicBezTo>
                  <a:cubicBezTo>
                    <a:pt x="8" y="0"/>
                    <a:pt x="8" y="1"/>
                    <a:pt x="8" y="1"/>
                  </a:cubicBezTo>
                  <a:cubicBezTo>
                    <a:pt x="8" y="1"/>
                    <a:pt x="8" y="1"/>
                    <a:pt x="8" y="1"/>
                  </a:cubicBezTo>
                  <a:cubicBezTo>
                    <a:pt x="8" y="1"/>
                    <a:pt x="9" y="1"/>
                    <a:pt x="9" y="1"/>
                  </a:cubicBezTo>
                  <a:cubicBezTo>
                    <a:pt x="9" y="0"/>
                    <a:pt x="9" y="0"/>
                    <a:pt x="9" y="0"/>
                  </a:cubicBezTo>
                  <a:cubicBezTo>
                    <a:pt x="9" y="0"/>
                    <a:pt x="9" y="0"/>
                    <a:pt x="9" y="0"/>
                  </a:cubicBezTo>
                  <a:cubicBezTo>
                    <a:pt x="9" y="0"/>
                    <a:pt x="10" y="0"/>
                    <a:pt x="10" y="0"/>
                  </a:cubicBezTo>
                  <a:cubicBezTo>
                    <a:pt x="10" y="0"/>
                    <a:pt x="10" y="1"/>
                    <a:pt x="10" y="1"/>
                  </a:cubicBezTo>
                  <a:cubicBezTo>
                    <a:pt x="11" y="0"/>
                    <a:pt x="11" y="1"/>
                    <a:pt x="12" y="0"/>
                  </a:cubicBezTo>
                  <a:cubicBezTo>
                    <a:pt x="12" y="0"/>
                    <a:pt x="12" y="1"/>
                    <a:pt x="13" y="1"/>
                  </a:cubicBezTo>
                  <a:cubicBezTo>
                    <a:pt x="13" y="1"/>
                    <a:pt x="13" y="0"/>
                    <a:pt x="13" y="0"/>
                  </a:cubicBezTo>
                  <a:cubicBezTo>
                    <a:pt x="13" y="0"/>
                    <a:pt x="14" y="0"/>
                    <a:pt x="14" y="1"/>
                  </a:cubicBezTo>
                  <a:cubicBezTo>
                    <a:pt x="13" y="1"/>
                    <a:pt x="13" y="1"/>
                    <a:pt x="13" y="1"/>
                  </a:cubicBezTo>
                  <a:cubicBezTo>
                    <a:pt x="13" y="1"/>
                    <a:pt x="13" y="1"/>
                    <a:pt x="14" y="1"/>
                  </a:cubicBezTo>
                  <a:cubicBezTo>
                    <a:pt x="14" y="1"/>
                    <a:pt x="14" y="1"/>
                    <a:pt x="14" y="0"/>
                  </a:cubicBezTo>
                  <a:cubicBezTo>
                    <a:pt x="14" y="1"/>
                    <a:pt x="14" y="1"/>
                    <a:pt x="15" y="1"/>
                  </a:cubicBezTo>
                  <a:cubicBezTo>
                    <a:pt x="15" y="1"/>
                    <a:pt x="15" y="1"/>
                    <a:pt x="15" y="1"/>
                  </a:cubicBezTo>
                  <a:cubicBezTo>
                    <a:pt x="15" y="0"/>
                    <a:pt x="14" y="1"/>
                    <a:pt x="15" y="0"/>
                  </a:cubicBezTo>
                  <a:cubicBezTo>
                    <a:pt x="15" y="0"/>
                    <a:pt x="15" y="0"/>
                    <a:pt x="15" y="0"/>
                  </a:cubicBezTo>
                  <a:cubicBezTo>
                    <a:pt x="15" y="0"/>
                    <a:pt x="15" y="1"/>
                    <a:pt x="15" y="1"/>
                  </a:cubicBezTo>
                  <a:cubicBezTo>
                    <a:pt x="14" y="1"/>
                    <a:pt x="15" y="1"/>
                    <a:pt x="15" y="2"/>
                  </a:cubicBezTo>
                  <a:cubicBezTo>
                    <a:pt x="16" y="2"/>
                    <a:pt x="16" y="2"/>
                    <a:pt x="16" y="2"/>
                  </a:cubicBezTo>
                  <a:cubicBezTo>
                    <a:pt x="16" y="2"/>
                    <a:pt x="16" y="2"/>
                    <a:pt x="16" y="2"/>
                  </a:cubicBezTo>
                  <a:cubicBezTo>
                    <a:pt x="16" y="2"/>
                    <a:pt x="17" y="2"/>
                    <a:pt x="17" y="2"/>
                  </a:cubicBezTo>
                  <a:cubicBezTo>
                    <a:pt x="17" y="2"/>
                    <a:pt x="17" y="2"/>
                    <a:pt x="17" y="2"/>
                  </a:cubicBezTo>
                  <a:cubicBezTo>
                    <a:pt x="17" y="3"/>
                    <a:pt x="16" y="3"/>
                    <a:pt x="17" y="3"/>
                  </a:cubicBezTo>
                  <a:cubicBezTo>
                    <a:pt x="16" y="4"/>
                    <a:pt x="17" y="3"/>
                    <a:pt x="18" y="3"/>
                  </a:cubicBezTo>
                  <a:cubicBezTo>
                    <a:pt x="18" y="4"/>
                    <a:pt x="17" y="4"/>
                    <a:pt x="17" y="4"/>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74" name="Freeform 497"/>
            <p:cNvSpPr>
              <a:spLocks noChangeArrowheads="1"/>
            </p:cNvSpPr>
            <p:nvPr/>
          </p:nvSpPr>
          <p:spPr bwMode="auto">
            <a:xfrm>
              <a:off x="981075" y="274637"/>
              <a:ext cx="60325" cy="34925"/>
            </a:xfrm>
            <a:custGeom>
              <a:avLst/>
              <a:gdLst>
                <a:gd name="T0" fmla="*/ 52784 w 16"/>
                <a:gd name="T1" fmla="*/ 15522 h 9"/>
                <a:gd name="T2" fmla="*/ 37703 w 16"/>
                <a:gd name="T3" fmla="*/ 31044 h 9"/>
                <a:gd name="T4" fmla="*/ 26392 w 16"/>
                <a:gd name="T5" fmla="*/ 34925 h 9"/>
                <a:gd name="T6" fmla="*/ 11311 w 16"/>
                <a:gd name="T7" fmla="*/ 31044 h 9"/>
                <a:gd name="T8" fmla="*/ 7541 w 16"/>
                <a:gd name="T9" fmla="*/ 19403 h 9"/>
                <a:gd name="T10" fmla="*/ 3770 w 16"/>
                <a:gd name="T11" fmla="*/ 19403 h 9"/>
                <a:gd name="T12" fmla="*/ 11311 w 16"/>
                <a:gd name="T13" fmla="*/ 15522 h 9"/>
                <a:gd name="T14" fmla="*/ 15081 w 16"/>
                <a:gd name="T15" fmla="*/ 11642 h 9"/>
                <a:gd name="T16" fmla="*/ 18852 w 16"/>
                <a:gd name="T17" fmla="*/ 7761 h 9"/>
                <a:gd name="T18" fmla="*/ 26392 w 16"/>
                <a:gd name="T19" fmla="*/ 3881 h 9"/>
                <a:gd name="T20" fmla="*/ 26392 w 16"/>
                <a:gd name="T21" fmla="*/ 0 h 9"/>
                <a:gd name="T22" fmla="*/ 30163 w 16"/>
                <a:gd name="T23" fmla="*/ 3881 h 9"/>
                <a:gd name="T24" fmla="*/ 45244 w 16"/>
                <a:gd name="T25" fmla="*/ 3881 h 9"/>
                <a:gd name="T26" fmla="*/ 56555 w 16"/>
                <a:gd name="T27" fmla="*/ 7761 h 9"/>
                <a:gd name="T28" fmla="*/ 60325 w 16"/>
                <a:gd name="T29" fmla="*/ 7761 h 9"/>
                <a:gd name="T30" fmla="*/ 52784 w 16"/>
                <a:gd name="T31" fmla="*/ 15522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9"/>
                <a:gd name="T50" fmla="*/ 16 w 16"/>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9">
                  <a:moveTo>
                    <a:pt x="14" y="4"/>
                  </a:moveTo>
                  <a:cubicBezTo>
                    <a:pt x="13" y="6"/>
                    <a:pt x="12" y="7"/>
                    <a:pt x="10" y="8"/>
                  </a:cubicBezTo>
                  <a:cubicBezTo>
                    <a:pt x="9" y="8"/>
                    <a:pt x="7" y="8"/>
                    <a:pt x="7" y="9"/>
                  </a:cubicBezTo>
                  <a:cubicBezTo>
                    <a:pt x="5" y="9"/>
                    <a:pt x="4" y="8"/>
                    <a:pt x="3" y="8"/>
                  </a:cubicBezTo>
                  <a:cubicBezTo>
                    <a:pt x="2" y="7"/>
                    <a:pt x="2" y="6"/>
                    <a:pt x="2" y="5"/>
                  </a:cubicBezTo>
                  <a:cubicBezTo>
                    <a:pt x="2" y="5"/>
                    <a:pt x="0" y="6"/>
                    <a:pt x="1" y="5"/>
                  </a:cubicBezTo>
                  <a:cubicBezTo>
                    <a:pt x="1" y="4"/>
                    <a:pt x="3" y="5"/>
                    <a:pt x="3" y="4"/>
                  </a:cubicBezTo>
                  <a:cubicBezTo>
                    <a:pt x="3" y="3"/>
                    <a:pt x="3" y="3"/>
                    <a:pt x="4" y="3"/>
                  </a:cubicBezTo>
                  <a:cubicBezTo>
                    <a:pt x="4" y="2"/>
                    <a:pt x="5" y="2"/>
                    <a:pt x="5" y="2"/>
                  </a:cubicBezTo>
                  <a:cubicBezTo>
                    <a:pt x="6" y="1"/>
                    <a:pt x="6" y="1"/>
                    <a:pt x="7" y="1"/>
                  </a:cubicBezTo>
                  <a:cubicBezTo>
                    <a:pt x="7" y="0"/>
                    <a:pt x="7" y="0"/>
                    <a:pt x="7" y="0"/>
                  </a:cubicBezTo>
                  <a:cubicBezTo>
                    <a:pt x="7" y="1"/>
                    <a:pt x="8" y="1"/>
                    <a:pt x="8" y="1"/>
                  </a:cubicBezTo>
                  <a:cubicBezTo>
                    <a:pt x="9" y="0"/>
                    <a:pt x="11" y="0"/>
                    <a:pt x="12" y="1"/>
                  </a:cubicBezTo>
                  <a:cubicBezTo>
                    <a:pt x="13" y="1"/>
                    <a:pt x="14" y="2"/>
                    <a:pt x="15" y="2"/>
                  </a:cubicBezTo>
                  <a:cubicBezTo>
                    <a:pt x="15" y="2"/>
                    <a:pt x="15" y="2"/>
                    <a:pt x="16" y="2"/>
                  </a:cubicBezTo>
                  <a:cubicBezTo>
                    <a:pt x="16" y="3"/>
                    <a:pt x="15" y="4"/>
                    <a:pt x="14" y="4"/>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75" name="Freeform 498"/>
            <p:cNvSpPr>
              <a:spLocks noChangeArrowheads="1"/>
            </p:cNvSpPr>
            <p:nvPr/>
          </p:nvSpPr>
          <p:spPr bwMode="auto">
            <a:xfrm>
              <a:off x="1017588" y="334962"/>
              <a:ext cx="42863" cy="30163"/>
            </a:xfrm>
            <a:custGeom>
              <a:avLst/>
              <a:gdLst>
                <a:gd name="T0" fmla="*/ 38966 w 11"/>
                <a:gd name="T1" fmla="*/ 15082 h 8"/>
                <a:gd name="T2" fmla="*/ 35070 w 11"/>
                <a:gd name="T3" fmla="*/ 18852 h 8"/>
                <a:gd name="T4" fmla="*/ 23380 w 11"/>
                <a:gd name="T5" fmla="*/ 26393 h 8"/>
                <a:gd name="T6" fmla="*/ 11690 w 11"/>
                <a:gd name="T7" fmla="*/ 26393 h 8"/>
                <a:gd name="T8" fmla="*/ 7793 w 11"/>
                <a:gd name="T9" fmla="*/ 26393 h 8"/>
                <a:gd name="T10" fmla="*/ 3897 w 11"/>
                <a:gd name="T11" fmla="*/ 18852 h 8"/>
                <a:gd name="T12" fmla="*/ 3897 w 11"/>
                <a:gd name="T13" fmla="*/ 15082 h 8"/>
                <a:gd name="T14" fmla="*/ 7793 w 11"/>
                <a:gd name="T15" fmla="*/ 3770 h 8"/>
                <a:gd name="T16" fmla="*/ 3897 w 11"/>
                <a:gd name="T17" fmla="*/ 3770 h 8"/>
                <a:gd name="T18" fmla="*/ 3897 w 11"/>
                <a:gd name="T19" fmla="*/ 0 h 8"/>
                <a:gd name="T20" fmla="*/ 7793 w 11"/>
                <a:gd name="T21" fmla="*/ 0 h 8"/>
                <a:gd name="T22" fmla="*/ 11690 w 11"/>
                <a:gd name="T23" fmla="*/ 0 h 8"/>
                <a:gd name="T24" fmla="*/ 11690 w 11"/>
                <a:gd name="T25" fmla="*/ 3770 h 8"/>
                <a:gd name="T26" fmla="*/ 27276 w 11"/>
                <a:gd name="T27" fmla="*/ 0 h 8"/>
                <a:gd name="T28" fmla="*/ 31173 w 11"/>
                <a:gd name="T29" fmla="*/ 0 h 8"/>
                <a:gd name="T30" fmla="*/ 38966 w 11"/>
                <a:gd name="T31" fmla="*/ 7541 h 8"/>
                <a:gd name="T32" fmla="*/ 38966 w 11"/>
                <a:gd name="T33" fmla="*/ 15082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8"/>
                <a:gd name="T53" fmla="*/ 11 w 11"/>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8">
                  <a:moveTo>
                    <a:pt x="10" y="4"/>
                  </a:moveTo>
                  <a:cubicBezTo>
                    <a:pt x="10" y="5"/>
                    <a:pt x="10" y="5"/>
                    <a:pt x="9" y="5"/>
                  </a:cubicBezTo>
                  <a:cubicBezTo>
                    <a:pt x="8" y="6"/>
                    <a:pt x="7" y="7"/>
                    <a:pt x="6" y="7"/>
                  </a:cubicBezTo>
                  <a:cubicBezTo>
                    <a:pt x="5" y="8"/>
                    <a:pt x="4" y="6"/>
                    <a:pt x="3" y="7"/>
                  </a:cubicBezTo>
                  <a:cubicBezTo>
                    <a:pt x="2" y="7"/>
                    <a:pt x="2" y="7"/>
                    <a:pt x="2" y="7"/>
                  </a:cubicBezTo>
                  <a:cubicBezTo>
                    <a:pt x="2" y="6"/>
                    <a:pt x="1" y="5"/>
                    <a:pt x="1" y="5"/>
                  </a:cubicBezTo>
                  <a:cubicBezTo>
                    <a:pt x="0" y="5"/>
                    <a:pt x="0" y="4"/>
                    <a:pt x="1" y="4"/>
                  </a:cubicBezTo>
                  <a:cubicBezTo>
                    <a:pt x="0" y="3"/>
                    <a:pt x="1" y="2"/>
                    <a:pt x="2" y="1"/>
                  </a:cubicBezTo>
                  <a:cubicBezTo>
                    <a:pt x="2" y="1"/>
                    <a:pt x="1" y="1"/>
                    <a:pt x="1" y="1"/>
                  </a:cubicBezTo>
                  <a:cubicBezTo>
                    <a:pt x="1" y="1"/>
                    <a:pt x="1" y="0"/>
                    <a:pt x="1" y="0"/>
                  </a:cubicBezTo>
                  <a:cubicBezTo>
                    <a:pt x="1" y="0"/>
                    <a:pt x="2" y="0"/>
                    <a:pt x="2" y="0"/>
                  </a:cubicBezTo>
                  <a:cubicBezTo>
                    <a:pt x="3" y="0"/>
                    <a:pt x="3" y="0"/>
                    <a:pt x="3" y="0"/>
                  </a:cubicBezTo>
                  <a:cubicBezTo>
                    <a:pt x="3" y="1"/>
                    <a:pt x="3" y="1"/>
                    <a:pt x="3" y="1"/>
                  </a:cubicBezTo>
                  <a:cubicBezTo>
                    <a:pt x="4" y="0"/>
                    <a:pt x="5" y="0"/>
                    <a:pt x="7" y="0"/>
                  </a:cubicBezTo>
                  <a:cubicBezTo>
                    <a:pt x="7" y="0"/>
                    <a:pt x="8" y="0"/>
                    <a:pt x="8" y="0"/>
                  </a:cubicBezTo>
                  <a:cubicBezTo>
                    <a:pt x="9" y="0"/>
                    <a:pt x="9" y="1"/>
                    <a:pt x="10" y="2"/>
                  </a:cubicBezTo>
                  <a:cubicBezTo>
                    <a:pt x="10" y="2"/>
                    <a:pt x="11" y="3"/>
                    <a:pt x="10" y="4"/>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76" name="Freeform 499"/>
            <p:cNvSpPr>
              <a:spLocks noChangeArrowheads="1"/>
            </p:cNvSpPr>
            <p:nvPr/>
          </p:nvSpPr>
          <p:spPr bwMode="auto">
            <a:xfrm>
              <a:off x="1044575" y="411162"/>
              <a:ext cx="30163" cy="30163"/>
            </a:xfrm>
            <a:custGeom>
              <a:avLst/>
              <a:gdLst>
                <a:gd name="T0" fmla="*/ 26393 w 8"/>
                <a:gd name="T1" fmla="*/ 11311 h 8"/>
                <a:gd name="T2" fmla="*/ 26393 w 8"/>
                <a:gd name="T3" fmla="*/ 18852 h 8"/>
                <a:gd name="T4" fmla="*/ 18852 w 8"/>
                <a:gd name="T5" fmla="*/ 26393 h 8"/>
                <a:gd name="T6" fmla="*/ 7541 w 8"/>
                <a:gd name="T7" fmla="*/ 26393 h 8"/>
                <a:gd name="T8" fmla="*/ 0 w 8"/>
                <a:gd name="T9" fmla="*/ 18852 h 8"/>
                <a:gd name="T10" fmla="*/ 3770 w 8"/>
                <a:gd name="T11" fmla="*/ 11311 h 8"/>
                <a:gd name="T12" fmla="*/ 7541 w 8"/>
                <a:gd name="T13" fmla="*/ 7541 h 8"/>
                <a:gd name="T14" fmla="*/ 15082 w 8"/>
                <a:gd name="T15" fmla="*/ 3770 h 8"/>
                <a:gd name="T16" fmla="*/ 22622 w 8"/>
                <a:gd name="T17" fmla="*/ 0 h 8"/>
                <a:gd name="T18" fmla="*/ 26393 w 8"/>
                <a:gd name="T19" fmla="*/ 3770 h 8"/>
                <a:gd name="T20" fmla="*/ 26393 w 8"/>
                <a:gd name="T21" fmla="*/ 7541 h 8"/>
                <a:gd name="T22" fmla="*/ 26393 w 8"/>
                <a:gd name="T23" fmla="*/ 11311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8"/>
                <a:gd name="T38" fmla="*/ 8 w 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8">
                  <a:moveTo>
                    <a:pt x="7" y="3"/>
                  </a:moveTo>
                  <a:cubicBezTo>
                    <a:pt x="8" y="3"/>
                    <a:pt x="7" y="4"/>
                    <a:pt x="7" y="5"/>
                  </a:cubicBezTo>
                  <a:cubicBezTo>
                    <a:pt x="6" y="6"/>
                    <a:pt x="6" y="7"/>
                    <a:pt x="5" y="7"/>
                  </a:cubicBezTo>
                  <a:cubicBezTo>
                    <a:pt x="4" y="8"/>
                    <a:pt x="3" y="7"/>
                    <a:pt x="2" y="7"/>
                  </a:cubicBezTo>
                  <a:cubicBezTo>
                    <a:pt x="1" y="7"/>
                    <a:pt x="0" y="6"/>
                    <a:pt x="0" y="5"/>
                  </a:cubicBezTo>
                  <a:cubicBezTo>
                    <a:pt x="0" y="5"/>
                    <a:pt x="0" y="4"/>
                    <a:pt x="1" y="3"/>
                  </a:cubicBezTo>
                  <a:cubicBezTo>
                    <a:pt x="1" y="3"/>
                    <a:pt x="1" y="2"/>
                    <a:pt x="2" y="2"/>
                  </a:cubicBezTo>
                  <a:cubicBezTo>
                    <a:pt x="2" y="1"/>
                    <a:pt x="3" y="1"/>
                    <a:pt x="4" y="1"/>
                  </a:cubicBezTo>
                  <a:cubicBezTo>
                    <a:pt x="4" y="0"/>
                    <a:pt x="5" y="0"/>
                    <a:pt x="6" y="0"/>
                  </a:cubicBezTo>
                  <a:cubicBezTo>
                    <a:pt x="6" y="0"/>
                    <a:pt x="6" y="1"/>
                    <a:pt x="7" y="1"/>
                  </a:cubicBezTo>
                  <a:cubicBezTo>
                    <a:pt x="6" y="2"/>
                    <a:pt x="8" y="1"/>
                    <a:pt x="7" y="2"/>
                  </a:cubicBezTo>
                  <a:cubicBezTo>
                    <a:pt x="7" y="3"/>
                    <a:pt x="7" y="3"/>
                    <a:pt x="7"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77" name="Freeform 500"/>
            <p:cNvSpPr>
              <a:spLocks noChangeArrowheads="1"/>
            </p:cNvSpPr>
            <p:nvPr/>
          </p:nvSpPr>
          <p:spPr bwMode="auto">
            <a:xfrm>
              <a:off x="901700" y="123825"/>
              <a:ext cx="68263" cy="68263"/>
            </a:xfrm>
            <a:custGeom>
              <a:avLst/>
              <a:gdLst>
                <a:gd name="T0" fmla="*/ 64471 w 18"/>
                <a:gd name="T1" fmla="*/ 15170 h 18"/>
                <a:gd name="T2" fmla="*/ 68263 w 18"/>
                <a:gd name="T3" fmla="*/ 15170 h 18"/>
                <a:gd name="T4" fmla="*/ 64471 w 18"/>
                <a:gd name="T5" fmla="*/ 18962 h 18"/>
                <a:gd name="T6" fmla="*/ 64471 w 18"/>
                <a:gd name="T7" fmla="*/ 26547 h 18"/>
                <a:gd name="T8" fmla="*/ 60678 w 18"/>
                <a:gd name="T9" fmla="*/ 26547 h 18"/>
                <a:gd name="T10" fmla="*/ 53093 w 18"/>
                <a:gd name="T11" fmla="*/ 34132 h 18"/>
                <a:gd name="T12" fmla="*/ 49301 w 18"/>
                <a:gd name="T13" fmla="*/ 34132 h 18"/>
                <a:gd name="T14" fmla="*/ 45509 w 18"/>
                <a:gd name="T15" fmla="*/ 37924 h 18"/>
                <a:gd name="T16" fmla="*/ 37924 w 18"/>
                <a:gd name="T17" fmla="*/ 37924 h 18"/>
                <a:gd name="T18" fmla="*/ 37924 w 18"/>
                <a:gd name="T19" fmla="*/ 41716 h 18"/>
                <a:gd name="T20" fmla="*/ 41716 w 18"/>
                <a:gd name="T21" fmla="*/ 49301 h 18"/>
                <a:gd name="T22" fmla="*/ 37924 w 18"/>
                <a:gd name="T23" fmla="*/ 56886 h 18"/>
                <a:gd name="T24" fmla="*/ 18962 w 18"/>
                <a:gd name="T25" fmla="*/ 68263 h 18"/>
                <a:gd name="T26" fmla="*/ 11377 w 18"/>
                <a:gd name="T27" fmla="*/ 68263 h 18"/>
                <a:gd name="T28" fmla="*/ 3792 w 18"/>
                <a:gd name="T29" fmla="*/ 64471 h 18"/>
                <a:gd name="T30" fmla="*/ 0 w 18"/>
                <a:gd name="T31" fmla="*/ 60678 h 18"/>
                <a:gd name="T32" fmla="*/ 0 w 18"/>
                <a:gd name="T33" fmla="*/ 53093 h 18"/>
                <a:gd name="T34" fmla="*/ 11377 w 18"/>
                <a:gd name="T35" fmla="*/ 41716 h 18"/>
                <a:gd name="T36" fmla="*/ 15170 w 18"/>
                <a:gd name="T37" fmla="*/ 41716 h 18"/>
                <a:gd name="T38" fmla="*/ 11377 w 18"/>
                <a:gd name="T39" fmla="*/ 37924 h 18"/>
                <a:gd name="T40" fmla="*/ 11377 w 18"/>
                <a:gd name="T41" fmla="*/ 37924 h 18"/>
                <a:gd name="T42" fmla="*/ 3792 w 18"/>
                <a:gd name="T43" fmla="*/ 37924 h 18"/>
                <a:gd name="T44" fmla="*/ 3792 w 18"/>
                <a:gd name="T45" fmla="*/ 37924 h 18"/>
                <a:gd name="T46" fmla="*/ 11377 w 18"/>
                <a:gd name="T47" fmla="*/ 34132 h 18"/>
                <a:gd name="T48" fmla="*/ 3792 w 18"/>
                <a:gd name="T49" fmla="*/ 30339 h 18"/>
                <a:gd name="T50" fmla="*/ 7585 w 18"/>
                <a:gd name="T51" fmla="*/ 22754 h 18"/>
                <a:gd name="T52" fmla="*/ 7585 w 18"/>
                <a:gd name="T53" fmla="*/ 15170 h 18"/>
                <a:gd name="T54" fmla="*/ 11377 w 18"/>
                <a:gd name="T55" fmla="*/ 15170 h 18"/>
                <a:gd name="T56" fmla="*/ 15170 w 18"/>
                <a:gd name="T57" fmla="*/ 11377 h 18"/>
                <a:gd name="T58" fmla="*/ 18962 w 18"/>
                <a:gd name="T59" fmla="*/ 11377 h 18"/>
                <a:gd name="T60" fmla="*/ 18962 w 18"/>
                <a:gd name="T61" fmla="*/ 7585 h 18"/>
                <a:gd name="T62" fmla="*/ 22754 w 18"/>
                <a:gd name="T63" fmla="*/ 7585 h 18"/>
                <a:gd name="T64" fmla="*/ 22754 w 18"/>
                <a:gd name="T65" fmla="*/ 7585 h 18"/>
                <a:gd name="T66" fmla="*/ 30339 w 18"/>
                <a:gd name="T67" fmla="*/ 3792 h 18"/>
                <a:gd name="T68" fmla="*/ 34132 w 18"/>
                <a:gd name="T69" fmla="*/ 3792 h 18"/>
                <a:gd name="T70" fmla="*/ 37924 w 18"/>
                <a:gd name="T71" fmla="*/ 3792 h 18"/>
                <a:gd name="T72" fmla="*/ 41716 w 18"/>
                <a:gd name="T73" fmla="*/ 0 h 18"/>
                <a:gd name="T74" fmla="*/ 49301 w 18"/>
                <a:gd name="T75" fmla="*/ 0 h 18"/>
                <a:gd name="T76" fmla="*/ 49301 w 18"/>
                <a:gd name="T77" fmla="*/ 0 h 18"/>
                <a:gd name="T78" fmla="*/ 53093 w 18"/>
                <a:gd name="T79" fmla="*/ 3792 h 18"/>
                <a:gd name="T80" fmla="*/ 56886 w 18"/>
                <a:gd name="T81" fmla="*/ 3792 h 18"/>
                <a:gd name="T82" fmla="*/ 60678 w 18"/>
                <a:gd name="T83" fmla="*/ 7585 h 18"/>
                <a:gd name="T84" fmla="*/ 60678 w 18"/>
                <a:gd name="T85" fmla="*/ 7585 h 18"/>
                <a:gd name="T86" fmla="*/ 64471 w 18"/>
                <a:gd name="T87" fmla="*/ 11377 h 18"/>
                <a:gd name="T88" fmla="*/ 64471 w 18"/>
                <a:gd name="T89" fmla="*/ 15170 h 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
                <a:gd name="T136" fmla="*/ 0 h 18"/>
                <a:gd name="T137" fmla="*/ 18 w 18"/>
                <a:gd name="T138" fmla="*/ 18 h 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 h="18">
                  <a:moveTo>
                    <a:pt x="17" y="4"/>
                  </a:moveTo>
                  <a:cubicBezTo>
                    <a:pt x="17" y="4"/>
                    <a:pt x="18" y="4"/>
                    <a:pt x="18" y="4"/>
                  </a:cubicBezTo>
                  <a:cubicBezTo>
                    <a:pt x="18" y="5"/>
                    <a:pt x="17" y="5"/>
                    <a:pt x="17" y="5"/>
                  </a:cubicBezTo>
                  <a:cubicBezTo>
                    <a:pt x="18" y="6"/>
                    <a:pt x="17" y="6"/>
                    <a:pt x="17" y="7"/>
                  </a:cubicBezTo>
                  <a:cubicBezTo>
                    <a:pt x="17" y="7"/>
                    <a:pt x="17" y="7"/>
                    <a:pt x="16" y="7"/>
                  </a:cubicBezTo>
                  <a:cubicBezTo>
                    <a:pt x="16" y="8"/>
                    <a:pt x="14" y="8"/>
                    <a:pt x="14" y="9"/>
                  </a:cubicBezTo>
                  <a:cubicBezTo>
                    <a:pt x="14" y="9"/>
                    <a:pt x="14" y="9"/>
                    <a:pt x="13" y="9"/>
                  </a:cubicBezTo>
                  <a:cubicBezTo>
                    <a:pt x="13" y="9"/>
                    <a:pt x="12" y="10"/>
                    <a:pt x="12" y="10"/>
                  </a:cubicBezTo>
                  <a:cubicBezTo>
                    <a:pt x="12" y="11"/>
                    <a:pt x="11" y="10"/>
                    <a:pt x="10" y="10"/>
                  </a:cubicBezTo>
                  <a:cubicBezTo>
                    <a:pt x="10" y="10"/>
                    <a:pt x="10" y="10"/>
                    <a:pt x="10" y="11"/>
                  </a:cubicBezTo>
                  <a:cubicBezTo>
                    <a:pt x="11" y="11"/>
                    <a:pt x="11" y="12"/>
                    <a:pt x="11" y="13"/>
                  </a:cubicBezTo>
                  <a:cubicBezTo>
                    <a:pt x="11" y="14"/>
                    <a:pt x="11" y="15"/>
                    <a:pt x="10" y="15"/>
                  </a:cubicBezTo>
                  <a:cubicBezTo>
                    <a:pt x="9" y="17"/>
                    <a:pt x="7" y="17"/>
                    <a:pt x="5" y="18"/>
                  </a:cubicBezTo>
                  <a:cubicBezTo>
                    <a:pt x="5" y="18"/>
                    <a:pt x="4" y="18"/>
                    <a:pt x="3" y="18"/>
                  </a:cubicBezTo>
                  <a:cubicBezTo>
                    <a:pt x="2" y="18"/>
                    <a:pt x="2" y="17"/>
                    <a:pt x="1" y="17"/>
                  </a:cubicBezTo>
                  <a:cubicBezTo>
                    <a:pt x="0" y="17"/>
                    <a:pt x="1" y="16"/>
                    <a:pt x="0" y="16"/>
                  </a:cubicBezTo>
                  <a:cubicBezTo>
                    <a:pt x="0" y="15"/>
                    <a:pt x="0" y="14"/>
                    <a:pt x="0" y="14"/>
                  </a:cubicBezTo>
                  <a:cubicBezTo>
                    <a:pt x="0" y="12"/>
                    <a:pt x="2" y="12"/>
                    <a:pt x="3" y="11"/>
                  </a:cubicBezTo>
                  <a:cubicBezTo>
                    <a:pt x="4" y="11"/>
                    <a:pt x="4" y="11"/>
                    <a:pt x="4" y="11"/>
                  </a:cubicBezTo>
                  <a:cubicBezTo>
                    <a:pt x="4" y="11"/>
                    <a:pt x="3" y="11"/>
                    <a:pt x="3" y="10"/>
                  </a:cubicBezTo>
                  <a:cubicBezTo>
                    <a:pt x="3" y="10"/>
                    <a:pt x="3" y="10"/>
                    <a:pt x="3" y="10"/>
                  </a:cubicBezTo>
                  <a:cubicBezTo>
                    <a:pt x="2" y="10"/>
                    <a:pt x="2" y="11"/>
                    <a:pt x="1" y="10"/>
                  </a:cubicBezTo>
                  <a:cubicBezTo>
                    <a:pt x="1" y="10"/>
                    <a:pt x="1" y="10"/>
                    <a:pt x="1" y="10"/>
                  </a:cubicBezTo>
                  <a:cubicBezTo>
                    <a:pt x="1" y="9"/>
                    <a:pt x="2" y="10"/>
                    <a:pt x="3" y="9"/>
                  </a:cubicBezTo>
                  <a:cubicBezTo>
                    <a:pt x="2" y="8"/>
                    <a:pt x="2" y="8"/>
                    <a:pt x="1" y="8"/>
                  </a:cubicBezTo>
                  <a:cubicBezTo>
                    <a:pt x="0" y="7"/>
                    <a:pt x="2" y="6"/>
                    <a:pt x="2" y="6"/>
                  </a:cubicBezTo>
                  <a:cubicBezTo>
                    <a:pt x="2" y="5"/>
                    <a:pt x="1" y="5"/>
                    <a:pt x="2" y="4"/>
                  </a:cubicBezTo>
                  <a:cubicBezTo>
                    <a:pt x="2" y="4"/>
                    <a:pt x="3" y="4"/>
                    <a:pt x="3" y="4"/>
                  </a:cubicBezTo>
                  <a:cubicBezTo>
                    <a:pt x="3" y="4"/>
                    <a:pt x="3" y="3"/>
                    <a:pt x="4" y="3"/>
                  </a:cubicBezTo>
                  <a:cubicBezTo>
                    <a:pt x="4" y="3"/>
                    <a:pt x="4" y="3"/>
                    <a:pt x="5" y="3"/>
                  </a:cubicBezTo>
                  <a:cubicBezTo>
                    <a:pt x="5" y="3"/>
                    <a:pt x="5" y="2"/>
                    <a:pt x="5" y="2"/>
                  </a:cubicBezTo>
                  <a:cubicBezTo>
                    <a:pt x="5" y="2"/>
                    <a:pt x="5" y="2"/>
                    <a:pt x="6" y="2"/>
                  </a:cubicBezTo>
                  <a:cubicBezTo>
                    <a:pt x="6" y="2"/>
                    <a:pt x="6" y="2"/>
                    <a:pt x="6" y="2"/>
                  </a:cubicBezTo>
                  <a:cubicBezTo>
                    <a:pt x="7" y="2"/>
                    <a:pt x="8" y="1"/>
                    <a:pt x="8" y="1"/>
                  </a:cubicBezTo>
                  <a:cubicBezTo>
                    <a:pt x="9" y="1"/>
                    <a:pt x="9" y="1"/>
                    <a:pt x="9" y="1"/>
                  </a:cubicBezTo>
                  <a:cubicBezTo>
                    <a:pt x="10" y="1"/>
                    <a:pt x="10" y="1"/>
                    <a:pt x="10" y="1"/>
                  </a:cubicBezTo>
                  <a:cubicBezTo>
                    <a:pt x="11" y="1"/>
                    <a:pt x="11" y="0"/>
                    <a:pt x="11" y="0"/>
                  </a:cubicBezTo>
                  <a:cubicBezTo>
                    <a:pt x="12" y="1"/>
                    <a:pt x="12" y="1"/>
                    <a:pt x="13" y="0"/>
                  </a:cubicBezTo>
                  <a:cubicBezTo>
                    <a:pt x="13" y="0"/>
                    <a:pt x="13" y="0"/>
                    <a:pt x="13" y="0"/>
                  </a:cubicBezTo>
                  <a:cubicBezTo>
                    <a:pt x="13" y="1"/>
                    <a:pt x="13" y="1"/>
                    <a:pt x="14" y="1"/>
                  </a:cubicBezTo>
                  <a:cubicBezTo>
                    <a:pt x="14" y="1"/>
                    <a:pt x="14" y="0"/>
                    <a:pt x="15" y="1"/>
                  </a:cubicBezTo>
                  <a:cubicBezTo>
                    <a:pt x="15" y="1"/>
                    <a:pt x="15" y="1"/>
                    <a:pt x="16" y="2"/>
                  </a:cubicBezTo>
                  <a:cubicBezTo>
                    <a:pt x="16" y="1"/>
                    <a:pt x="16" y="1"/>
                    <a:pt x="16" y="2"/>
                  </a:cubicBezTo>
                  <a:cubicBezTo>
                    <a:pt x="16" y="2"/>
                    <a:pt x="17" y="2"/>
                    <a:pt x="17" y="3"/>
                  </a:cubicBezTo>
                  <a:cubicBezTo>
                    <a:pt x="17" y="3"/>
                    <a:pt x="18" y="3"/>
                    <a:pt x="17" y="4"/>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78" name="Freeform 501"/>
            <p:cNvSpPr>
              <a:spLocks noChangeArrowheads="1"/>
            </p:cNvSpPr>
            <p:nvPr/>
          </p:nvSpPr>
          <p:spPr bwMode="auto">
            <a:xfrm>
              <a:off x="984250" y="268287"/>
              <a:ext cx="22225" cy="14288"/>
            </a:xfrm>
            <a:custGeom>
              <a:avLst/>
              <a:gdLst>
                <a:gd name="T0" fmla="*/ 14817 w 6"/>
                <a:gd name="T1" fmla="*/ 10716 h 4"/>
                <a:gd name="T2" fmla="*/ 7408 w 6"/>
                <a:gd name="T3" fmla="*/ 14288 h 4"/>
                <a:gd name="T4" fmla="*/ 3704 w 6"/>
                <a:gd name="T5" fmla="*/ 10716 h 4"/>
                <a:gd name="T6" fmla="*/ 7408 w 6"/>
                <a:gd name="T7" fmla="*/ 3572 h 4"/>
                <a:gd name="T8" fmla="*/ 18521 w 6"/>
                <a:gd name="T9" fmla="*/ 3572 h 4"/>
                <a:gd name="T10" fmla="*/ 18521 w 6"/>
                <a:gd name="T11" fmla="*/ 7144 h 4"/>
                <a:gd name="T12" fmla="*/ 14817 w 6"/>
                <a:gd name="T13" fmla="*/ 10716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4" y="3"/>
                  </a:moveTo>
                  <a:cubicBezTo>
                    <a:pt x="4" y="4"/>
                    <a:pt x="2" y="4"/>
                    <a:pt x="2" y="4"/>
                  </a:cubicBezTo>
                  <a:cubicBezTo>
                    <a:pt x="1" y="4"/>
                    <a:pt x="1" y="3"/>
                    <a:pt x="1" y="3"/>
                  </a:cubicBezTo>
                  <a:cubicBezTo>
                    <a:pt x="0" y="2"/>
                    <a:pt x="1" y="2"/>
                    <a:pt x="2" y="1"/>
                  </a:cubicBezTo>
                  <a:cubicBezTo>
                    <a:pt x="3" y="1"/>
                    <a:pt x="4" y="0"/>
                    <a:pt x="5" y="1"/>
                  </a:cubicBezTo>
                  <a:cubicBezTo>
                    <a:pt x="5" y="1"/>
                    <a:pt x="6" y="2"/>
                    <a:pt x="5" y="2"/>
                  </a:cubicBezTo>
                  <a:cubicBezTo>
                    <a:pt x="4" y="3"/>
                    <a:pt x="4" y="3"/>
                    <a:pt x="4"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79" name="Freeform 502"/>
            <p:cNvSpPr>
              <a:spLocks noChangeArrowheads="1"/>
            </p:cNvSpPr>
            <p:nvPr/>
          </p:nvSpPr>
          <p:spPr bwMode="auto">
            <a:xfrm>
              <a:off x="981075" y="255587"/>
              <a:ext cx="11113" cy="12700"/>
            </a:xfrm>
            <a:custGeom>
              <a:avLst/>
              <a:gdLst>
                <a:gd name="T0" fmla="*/ 11113 w 3"/>
                <a:gd name="T1" fmla="*/ 12700 h 3"/>
                <a:gd name="T2" fmla="*/ 3704 w 3"/>
                <a:gd name="T3" fmla="*/ 12700 h 3"/>
                <a:gd name="T4" fmla="*/ 0 w 3"/>
                <a:gd name="T5" fmla="*/ 8467 h 3"/>
                <a:gd name="T6" fmla="*/ 0 w 3"/>
                <a:gd name="T7" fmla="*/ 4233 h 3"/>
                <a:gd name="T8" fmla="*/ 3704 w 3"/>
                <a:gd name="T9" fmla="*/ 4233 h 3"/>
                <a:gd name="T10" fmla="*/ 11113 w 3"/>
                <a:gd name="T11" fmla="*/ 4233 h 3"/>
                <a:gd name="T12" fmla="*/ 11113 w 3"/>
                <a:gd name="T13" fmla="*/ 1270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3"/>
                  </a:moveTo>
                  <a:cubicBezTo>
                    <a:pt x="2" y="3"/>
                    <a:pt x="1" y="3"/>
                    <a:pt x="1" y="3"/>
                  </a:cubicBezTo>
                  <a:cubicBezTo>
                    <a:pt x="0" y="3"/>
                    <a:pt x="0" y="3"/>
                    <a:pt x="0" y="2"/>
                  </a:cubicBezTo>
                  <a:cubicBezTo>
                    <a:pt x="0" y="2"/>
                    <a:pt x="0" y="2"/>
                    <a:pt x="0" y="1"/>
                  </a:cubicBezTo>
                  <a:cubicBezTo>
                    <a:pt x="0" y="1"/>
                    <a:pt x="1" y="1"/>
                    <a:pt x="1" y="1"/>
                  </a:cubicBezTo>
                  <a:cubicBezTo>
                    <a:pt x="2" y="0"/>
                    <a:pt x="3" y="1"/>
                    <a:pt x="3" y="1"/>
                  </a:cubicBezTo>
                  <a:cubicBezTo>
                    <a:pt x="3" y="2"/>
                    <a:pt x="3" y="2"/>
                    <a:pt x="3"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80" name="Freeform 503"/>
            <p:cNvSpPr>
              <a:spLocks noChangeArrowheads="1"/>
            </p:cNvSpPr>
            <p:nvPr/>
          </p:nvSpPr>
          <p:spPr bwMode="auto">
            <a:xfrm>
              <a:off x="1000125" y="323850"/>
              <a:ext cx="17463" cy="11113"/>
            </a:xfrm>
            <a:custGeom>
              <a:avLst/>
              <a:gdLst>
                <a:gd name="T0" fmla="*/ 13970 w 5"/>
                <a:gd name="T1" fmla="*/ 11113 h 3"/>
                <a:gd name="T2" fmla="*/ 10478 w 5"/>
                <a:gd name="T3" fmla="*/ 11113 h 3"/>
                <a:gd name="T4" fmla="*/ 3493 w 5"/>
                <a:gd name="T5" fmla="*/ 11113 h 3"/>
                <a:gd name="T6" fmla="*/ 3493 w 5"/>
                <a:gd name="T7" fmla="*/ 7409 h 3"/>
                <a:gd name="T8" fmla="*/ 6985 w 5"/>
                <a:gd name="T9" fmla="*/ 3704 h 3"/>
                <a:gd name="T10" fmla="*/ 13970 w 5"/>
                <a:gd name="T11" fmla="*/ 3704 h 3"/>
                <a:gd name="T12" fmla="*/ 13970 w 5"/>
                <a:gd name="T13" fmla="*/ 11113 h 3"/>
                <a:gd name="T14" fmla="*/ 0 60000 65536"/>
                <a:gd name="T15" fmla="*/ 0 60000 65536"/>
                <a:gd name="T16" fmla="*/ 0 60000 65536"/>
                <a:gd name="T17" fmla="*/ 0 60000 65536"/>
                <a:gd name="T18" fmla="*/ 0 60000 65536"/>
                <a:gd name="T19" fmla="*/ 0 60000 65536"/>
                <a:gd name="T20" fmla="*/ 0 60000 65536"/>
                <a:gd name="T21" fmla="*/ 0 w 5"/>
                <a:gd name="T22" fmla="*/ 0 h 3"/>
                <a:gd name="T23" fmla="*/ 5 w 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3">
                  <a:moveTo>
                    <a:pt x="4" y="3"/>
                  </a:moveTo>
                  <a:cubicBezTo>
                    <a:pt x="3" y="3"/>
                    <a:pt x="3" y="3"/>
                    <a:pt x="3" y="3"/>
                  </a:cubicBezTo>
                  <a:cubicBezTo>
                    <a:pt x="2" y="3"/>
                    <a:pt x="1" y="3"/>
                    <a:pt x="1" y="3"/>
                  </a:cubicBezTo>
                  <a:cubicBezTo>
                    <a:pt x="0" y="3"/>
                    <a:pt x="0" y="2"/>
                    <a:pt x="1" y="2"/>
                  </a:cubicBezTo>
                  <a:cubicBezTo>
                    <a:pt x="1" y="1"/>
                    <a:pt x="2" y="1"/>
                    <a:pt x="2" y="1"/>
                  </a:cubicBezTo>
                  <a:cubicBezTo>
                    <a:pt x="3" y="0"/>
                    <a:pt x="4" y="1"/>
                    <a:pt x="4" y="1"/>
                  </a:cubicBezTo>
                  <a:cubicBezTo>
                    <a:pt x="5" y="2"/>
                    <a:pt x="4" y="2"/>
                    <a:pt x="4"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81" name="Freeform 504"/>
            <p:cNvSpPr>
              <a:spLocks noChangeArrowheads="1"/>
            </p:cNvSpPr>
            <p:nvPr/>
          </p:nvSpPr>
          <p:spPr bwMode="auto">
            <a:xfrm>
              <a:off x="962025" y="241300"/>
              <a:ext cx="19050" cy="11113"/>
            </a:xfrm>
            <a:custGeom>
              <a:avLst/>
              <a:gdLst>
                <a:gd name="T0" fmla="*/ 15240 w 5"/>
                <a:gd name="T1" fmla="*/ 11113 h 3"/>
                <a:gd name="T2" fmla="*/ 7620 w 5"/>
                <a:gd name="T3" fmla="*/ 11113 h 3"/>
                <a:gd name="T4" fmla="*/ 3810 w 5"/>
                <a:gd name="T5" fmla="*/ 11113 h 3"/>
                <a:gd name="T6" fmla="*/ 3810 w 5"/>
                <a:gd name="T7" fmla="*/ 11113 h 3"/>
                <a:gd name="T8" fmla="*/ 3810 w 5"/>
                <a:gd name="T9" fmla="*/ 11113 h 3"/>
                <a:gd name="T10" fmla="*/ 0 w 5"/>
                <a:gd name="T11" fmla="*/ 3704 h 3"/>
                <a:gd name="T12" fmla="*/ 11430 w 5"/>
                <a:gd name="T13" fmla="*/ 0 h 3"/>
                <a:gd name="T14" fmla="*/ 15240 w 5"/>
                <a:gd name="T15" fmla="*/ 0 h 3"/>
                <a:gd name="T16" fmla="*/ 15240 w 5"/>
                <a:gd name="T17" fmla="*/ 1111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3"/>
                <a:gd name="T29" fmla="*/ 5 w 5"/>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3">
                  <a:moveTo>
                    <a:pt x="4" y="3"/>
                  </a:moveTo>
                  <a:cubicBezTo>
                    <a:pt x="2" y="3"/>
                    <a:pt x="2" y="3"/>
                    <a:pt x="2" y="3"/>
                  </a:cubicBezTo>
                  <a:cubicBezTo>
                    <a:pt x="2" y="3"/>
                    <a:pt x="1" y="3"/>
                    <a:pt x="1" y="3"/>
                  </a:cubicBezTo>
                  <a:cubicBezTo>
                    <a:pt x="1" y="3"/>
                    <a:pt x="1" y="3"/>
                    <a:pt x="1" y="3"/>
                  </a:cubicBezTo>
                  <a:cubicBezTo>
                    <a:pt x="1" y="3"/>
                    <a:pt x="1" y="3"/>
                    <a:pt x="1" y="3"/>
                  </a:cubicBezTo>
                  <a:cubicBezTo>
                    <a:pt x="0" y="2"/>
                    <a:pt x="0" y="2"/>
                    <a:pt x="0" y="1"/>
                  </a:cubicBezTo>
                  <a:cubicBezTo>
                    <a:pt x="1" y="0"/>
                    <a:pt x="2" y="0"/>
                    <a:pt x="3" y="0"/>
                  </a:cubicBezTo>
                  <a:cubicBezTo>
                    <a:pt x="3" y="0"/>
                    <a:pt x="4" y="0"/>
                    <a:pt x="4" y="0"/>
                  </a:cubicBezTo>
                  <a:cubicBezTo>
                    <a:pt x="5" y="1"/>
                    <a:pt x="5" y="2"/>
                    <a:pt x="4"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82" name="Freeform 505"/>
            <p:cNvSpPr>
              <a:spLocks noChangeArrowheads="1"/>
            </p:cNvSpPr>
            <p:nvPr/>
          </p:nvSpPr>
          <p:spPr bwMode="auto">
            <a:xfrm>
              <a:off x="928688" y="200025"/>
              <a:ext cx="41275" cy="33338"/>
            </a:xfrm>
            <a:custGeom>
              <a:avLst/>
              <a:gdLst>
                <a:gd name="T0" fmla="*/ 33770 w 11"/>
                <a:gd name="T1" fmla="*/ 14817 h 9"/>
                <a:gd name="T2" fmla="*/ 33770 w 11"/>
                <a:gd name="T3" fmla="*/ 22225 h 9"/>
                <a:gd name="T4" fmla="*/ 41275 w 11"/>
                <a:gd name="T5" fmla="*/ 25930 h 9"/>
                <a:gd name="T6" fmla="*/ 33770 w 11"/>
                <a:gd name="T7" fmla="*/ 33338 h 9"/>
                <a:gd name="T8" fmla="*/ 26266 w 11"/>
                <a:gd name="T9" fmla="*/ 33338 h 9"/>
                <a:gd name="T10" fmla="*/ 22514 w 11"/>
                <a:gd name="T11" fmla="*/ 29634 h 9"/>
                <a:gd name="T12" fmla="*/ 22514 w 11"/>
                <a:gd name="T13" fmla="*/ 22225 h 9"/>
                <a:gd name="T14" fmla="*/ 18761 w 11"/>
                <a:gd name="T15" fmla="*/ 22225 h 9"/>
                <a:gd name="T16" fmla="*/ 11257 w 11"/>
                <a:gd name="T17" fmla="*/ 25930 h 9"/>
                <a:gd name="T18" fmla="*/ 7505 w 11"/>
                <a:gd name="T19" fmla="*/ 29634 h 9"/>
                <a:gd name="T20" fmla="*/ 7505 w 11"/>
                <a:gd name="T21" fmla="*/ 25930 h 9"/>
                <a:gd name="T22" fmla="*/ 3752 w 11"/>
                <a:gd name="T23" fmla="*/ 11113 h 9"/>
                <a:gd name="T24" fmla="*/ 3752 w 11"/>
                <a:gd name="T25" fmla="*/ 7408 h 9"/>
                <a:gd name="T26" fmla="*/ 3752 w 11"/>
                <a:gd name="T27" fmla="*/ 7408 h 9"/>
                <a:gd name="T28" fmla="*/ 3752 w 11"/>
                <a:gd name="T29" fmla="*/ 7408 h 9"/>
                <a:gd name="T30" fmla="*/ 7505 w 11"/>
                <a:gd name="T31" fmla="*/ 3704 h 9"/>
                <a:gd name="T32" fmla="*/ 18761 w 11"/>
                <a:gd name="T33" fmla="*/ 0 h 9"/>
                <a:gd name="T34" fmla="*/ 30018 w 11"/>
                <a:gd name="T35" fmla="*/ 0 h 9"/>
                <a:gd name="T36" fmla="*/ 33770 w 11"/>
                <a:gd name="T37" fmla="*/ 7408 h 9"/>
                <a:gd name="T38" fmla="*/ 33770 w 11"/>
                <a:gd name="T39" fmla="*/ 14817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
                <a:gd name="T61" fmla="*/ 0 h 9"/>
                <a:gd name="T62" fmla="*/ 11 w 11"/>
                <a:gd name="T63" fmla="*/ 9 h 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 h="9">
                  <a:moveTo>
                    <a:pt x="9" y="4"/>
                  </a:moveTo>
                  <a:cubicBezTo>
                    <a:pt x="10" y="4"/>
                    <a:pt x="9" y="5"/>
                    <a:pt x="9" y="6"/>
                  </a:cubicBezTo>
                  <a:cubicBezTo>
                    <a:pt x="10" y="6"/>
                    <a:pt x="11" y="6"/>
                    <a:pt x="11" y="7"/>
                  </a:cubicBezTo>
                  <a:cubicBezTo>
                    <a:pt x="10" y="8"/>
                    <a:pt x="10" y="8"/>
                    <a:pt x="9" y="9"/>
                  </a:cubicBezTo>
                  <a:cubicBezTo>
                    <a:pt x="8" y="9"/>
                    <a:pt x="7" y="9"/>
                    <a:pt x="7" y="9"/>
                  </a:cubicBezTo>
                  <a:cubicBezTo>
                    <a:pt x="6" y="9"/>
                    <a:pt x="6" y="8"/>
                    <a:pt x="6" y="8"/>
                  </a:cubicBezTo>
                  <a:cubicBezTo>
                    <a:pt x="6" y="6"/>
                    <a:pt x="6" y="6"/>
                    <a:pt x="6" y="6"/>
                  </a:cubicBezTo>
                  <a:cubicBezTo>
                    <a:pt x="6" y="6"/>
                    <a:pt x="5" y="6"/>
                    <a:pt x="5" y="6"/>
                  </a:cubicBezTo>
                  <a:cubicBezTo>
                    <a:pt x="4" y="7"/>
                    <a:pt x="4" y="7"/>
                    <a:pt x="3" y="7"/>
                  </a:cubicBezTo>
                  <a:cubicBezTo>
                    <a:pt x="2" y="7"/>
                    <a:pt x="2" y="8"/>
                    <a:pt x="2" y="8"/>
                  </a:cubicBezTo>
                  <a:cubicBezTo>
                    <a:pt x="2" y="8"/>
                    <a:pt x="2" y="7"/>
                    <a:pt x="2" y="7"/>
                  </a:cubicBezTo>
                  <a:cubicBezTo>
                    <a:pt x="1" y="6"/>
                    <a:pt x="2" y="4"/>
                    <a:pt x="1" y="3"/>
                  </a:cubicBezTo>
                  <a:cubicBezTo>
                    <a:pt x="1" y="3"/>
                    <a:pt x="1" y="2"/>
                    <a:pt x="1" y="2"/>
                  </a:cubicBezTo>
                  <a:cubicBezTo>
                    <a:pt x="0" y="2"/>
                    <a:pt x="0" y="2"/>
                    <a:pt x="1" y="2"/>
                  </a:cubicBezTo>
                  <a:cubicBezTo>
                    <a:pt x="1" y="2"/>
                    <a:pt x="1" y="2"/>
                    <a:pt x="1" y="2"/>
                  </a:cubicBezTo>
                  <a:cubicBezTo>
                    <a:pt x="1" y="2"/>
                    <a:pt x="1" y="1"/>
                    <a:pt x="2" y="1"/>
                  </a:cubicBezTo>
                  <a:cubicBezTo>
                    <a:pt x="3" y="0"/>
                    <a:pt x="4" y="0"/>
                    <a:pt x="5" y="0"/>
                  </a:cubicBezTo>
                  <a:cubicBezTo>
                    <a:pt x="5" y="0"/>
                    <a:pt x="7" y="1"/>
                    <a:pt x="8" y="0"/>
                  </a:cubicBezTo>
                  <a:cubicBezTo>
                    <a:pt x="9" y="1"/>
                    <a:pt x="9" y="1"/>
                    <a:pt x="9" y="2"/>
                  </a:cubicBezTo>
                  <a:cubicBezTo>
                    <a:pt x="9" y="2"/>
                    <a:pt x="9" y="3"/>
                    <a:pt x="9" y="4"/>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83" name="Freeform 506"/>
            <p:cNvSpPr>
              <a:spLocks noChangeArrowheads="1"/>
            </p:cNvSpPr>
            <p:nvPr/>
          </p:nvSpPr>
          <p:spPr bwMode="auto">
            <a:xfrm>
              <a:off x="912813" y="252412"/>
              <a:ext cx="63500" cy="30163"/>
            </a:xfrm>
            <a:custGeom>
              <a:avLst/>
              <a:gdLst>
                <a:gd name="T0" fmla="*/ 52294 w 17"/>
                <a:gd name="T1" fmla="*/ 26393 h 8"/>
                <a:gd name="T2" fmla="*/ 41088 w 17"/>
                <a:gd name="T3" fmla="*/ 30163 h 8"/>
                <a:gd name="T4" fmla="*/ 37353 w 17"/>
                <a:gd name="T5" fmla="*/ 30163 h 8"/>
                <a:gd name="T6" fmla="*/ 33618 w 17"/>
                <a:gd name="T7" fmla="*/ 26393 h 8"/>
                <a:gd name="T8" fmla="*/ 29882 w 17"/>
                <a:gd name="T9" fmla="*/ 26393 h 8"/>
                <a:gd name="T10" fmla="*/ 18676 w 17"/>
                <a:gd name="T11" fmla="*/ 26393 h 8"/>
                <a:gd name="T12" fmla="*/ 14941 w 17"/>
                <a:gd name="T13" fmla="*/ 26393 h 8"/>
                <a:gd name="T14" fmla="*/ 7471 w 17"/>
                <a:gd name="T15" fmla="*/ 18852 h 8"/>
                <a:gd name="T16" fmla="*/ 3735 w 17"/>
                <a:gd name="T17" fmla="*/ 15082 h 8"/>
                <a:gd name="T18" fmla="*/ 3735 w 17"/>
                <a:gd name="T19" fmla="*/ 11311 h 8"/>
                <a:gd name="T20" fmla="*/ 0 w 17"/>
                <a:gd name="T21" fmla="*/ 7541 h 8"/>
                <a:gd name="T22" fmla="*/ 7471 w 17"/>
                <a:gd name="T23" fmla="*/ 7541 h 8"/>
                <a:gd name="T24" fmla="*/ 22412 w 17"/>
                <a:gd name="T25" fmla="*/ 0 h 8"/>
                <a:gd name="T26" fmla="*/ 29882 w 17"/>
                <a:gd name="T27" fmla="*/ 0 h 8"/>
                <a:gd name="T28" fmla="*/ 41088 w 17"/>
                <a:gd name="T29" fmla="*/ 7541 h 8"/>
                <a:gd name="T30" fmla="*/ 44824 w 17"/>
                <a:gd name="T31" fmla="*/ 11311 h 8"/>
                <a:gd name="T32" fmla="*/ 59765 w 17"/>
                <a:gd name="T33" fmla="*/ 11311 h 8"/>
                <a:gd name="T34" fmla="*/ 59765 w 17"/>
                <a:gd name="T35" fmla="*/ 18852 h 8"/>
                <a:gd name="T36" fmla="*/ 52294 w 17"/>
                <a:gd name="T37" fmla="*/ 26393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8"/>
                <a:gd name="T59" fmla="*/ 17 w 17"/>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8">
                  <a:moveTo>
                    <a:pt x="14" y="7"/>
                  </a:moveTo>
                  <a:cubicBezTo>
                    <a:pt x="13" y="8"/>
                    <a:pt x="12" y="8"/>
                    <a:pt x="11" y="8"/>
                  </a:cubicBezTo>
                  <a:cubicBezTo>
                    <a:pt x="11" y="8"/>
                    <a:pt x="10" y="8"/>
                    <a:pt x="10" y="8"/>
                  </a:cubicBezTo>
                  <a:cubicBezTo>
                    <a:pt x="9" y="8"/>
                    <a:pt x="9" y="7"/>
                    <a:pt x="9" y="7"/>
                  </a:cubicBezTo>
                  <a:cubicBezTo>
                    <a:pt x="8" y="7"/>
                    <a:pt x="8" y="7"/>
                    <a:pt x="8" y="7"/>
                  </a:cubicBezTo>
                  <a:cubicBezTo>
                    <a:pt x="7" y="7"/>
                    <a:pt x="6" y="7"/>
                    <a:pt x="5" y="7"/>
                  </a:cubicBezTo>
                  <a:cubicBezTo>
                    <a:pt x="4" y="7"/>
                    <a:pt x="4" y="7"/>
                    <a:pt x="4" y="7"/>
                  </a:cubicBezTo>
                  <a:cubicBezTo>
                    <a:pt x="3" y="6"/>
                    <a:pt x="2" y="6"/>
                    <a:pt x="2" y="5"/>
                  </a:cubicBezTo>
                  <a:cubicBezTo>
                    <a:pt x="2" y="4"/>
                    <a:pt x="1" y="4"/>
                    <a:pt x="1" y="4"/>
                  </a:cubicBezTo>
                  <a:cubicBezTo>
                    <a:pt x="1" y="3"/>
                    <a:pt x="1" y="3"/>
                    <a:pt x="1" y="3"/>
                  </a:cubicBezTo>
                  <a:cubicBezTo>
                    <a:pt x="1" y="3"/>
                    <a:pt x="0" y="3"/>
                    <a:pt x="0" y="2"/>
                  </a:cubicBezTo>
                  <a:cubicBezTo>
                    <a:pt x="1" y="2"/>
                    <a:pt x="2" y="2"/>
                    <a:pt x="2" y="2"/>
                  </a:cubicBezTo>
                  <a:cubicBezTo>
                    <a:pt x="3" y="1"/>
                    <a:pt x="5" y="1"/>
                    <a:pt x="6" y="0"/>
                  </a:cubicBezTo>
                  <a:cubicBezTo>
                    <a:pt x="6" y="0"/>
                    <a:pt x="7" y="0"/>
                    <a:pt x="8" y="0"/>
                  </a:cubicBezTo>
                  <a:cubicBezTo>
                    <a:pt x="9" y="0"/>
                    <a:pt x="11" y="1"/>
                    <a:pt x="11" y="2"/>
                  </a:cubicBezTo>
                  <a:cubicBezTo>
                    <a:pt x="11" y="2"/>
                    <a:pt x="11" y="3"/>
                    <a:pt x="12" y="3"/>
                  </a:cubicBezTo>
                  <a:cubicBezTo>
                    <a:pt x="13" y="2"/>
                    <a:pt x="15" y="3"/>
                    <a:pt x="16" y="3"/>
                  </a:cubicBezTo>
                  <a:cubicBezTo>
                    <a:pt x="16" y="4"/>
                    <a:pt x="17" y="4"/>
                    <a:pt x="16" y="5"/>
                  </a:cubicBezTo>
                  <a:cubicBezTo>
                    <a:pt x="16" y="6"/>
                    <a:pt x="15" y="7"/>
                    <a:pt x="14" y="7"/>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84" name="Freeform 507"/>
            <p:cNvSpPr>
              <a:spLocks noChangeArrowheads="1"/>
            </p:cNvSpPr>
            <p:nvPr/>
          </p:nvSpPr>
          <p:spPr bwMode="auto">
            <a:xfrm>
              <a:off x="969963" y="331787"/>
              <a:ext cx="25400" cy="19050"/>
            </a:xfrm>
            <a:custGeom>
              <a:avLst/>
              <a:gdLst>
                <a:gd name="T0" fmla="*/ 21771 w 7"/>
                <a:gd name="T1" fmla="*/ 11430 h 5"/>
                <a:gd name="T2" fmla="*/ 14514 w 7"/>
                <a:gd name="T3" fmla="*/ 15240 h 5"/>
                <a:gd name="T4" fmla="*/ 10886 w 7"/>
                <a:gd name="T5" fmla="*/ 15240 h 5"/>
                <a:gd name="T6" fmla="*/ 0 w 7"/>
                <a:gd name="T7" fmla="*/ 11430 h 5"/>
                <a:gd name="T8" fmla="*/ 3629 w 7"/>
                <a:gd name="T9" fmla="*/ 7620 h 5"/>
                <a:gd name="T10" fmla="*/ 10886 w 7"/>
                <a:gd name="T11" fmla="*/ 3810 h 5"/>
                <a:gd name="T12" fmla="*/ 21771 w 7"/>
                <a:gd name="T13" fmla="*/ 3810 h 5"/>
                <a:gd name="T14" fmla="*/ 21771 w 7"/>
                <a:gd name="T15" fmla="*/ 7620 h 5"/>
                <a:gd name="T16" fmla="*/ 21771 w 7"/>
                <a:gd name="T17" fmla="*/ 1143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6" y="3"/>
                  </a:moveTo>
                  <a:cubicBezTo>
                    <a:pt x="4" y="4"/>
                    <a:pt x="4" y="4"/>
                    <a:pt x="4" y="4"/>
                  </a:cubicBezTo>
                  <a:cubicBezTo>
                    <a:pt x="3" y="4"/>
                    <a:pt x="3" y="4"/>
                    <a:pt x="3" y="4"/>
                  </a:cubicBezTo>
                  <a:cubicBezTo>
                    <a:pt x="2" y="5"/>
                    <a:pt x="1" y="4"/>
                    <a:pt x="0" y="3"/>
                  </a:cubicBezTo>
                  <a:cubicBezTo>
                    <a:pt x="0" y="3"/>
                    <a:pt x="1" y="2"/>
                    <a:pt x="1" y="2"/>
                  </a:cubicBezTo>
                  <a:cubicBezTo>
                    <a:pt x="1" y="1"/>
                    <a:pt x="2" y="1"/>
                    <a:pt x="3" y="1"/>
                  </a:cubicBezTo>
                  <a:cubicBezTo>
                    <a:pt x="4" y="0"/>
                    <a:pt x="5" y="0"/>
                    <a:pt x="6" y="1"/>
                  </a:cubicBezTo>
                  <a:cubicBezTo>
                    <a:pt x="5" y="1"/>
                    <a:pt x="7" y="1"/>
                    <a:pt x="6" y="2"/>
                  </a:cubicBezTo>
                  <a:cubicBezTo>
                    <a:pt x="6" y="2"/>
                    <a:pt x="6" y="3"/>
                    <a:pt x="6"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85" name="Freeform 508"/>
            <p:cNvSpPr>
              <a:spLocks noChangeArrowheads="1"/>
            </p:cNvSpPr>
            <p:nvPr/>
          </p:nvSpPr>
          <p:spPr bwMode="auto">
            <a:xfrm>
              <a:off x="608013" y="63500"/>
              <a:ext cx="290513" cy="180975"/>
            </a:xfrm>
            <a:custGeom>
              <a:avLst/>
              <a:gdLst>
                <a:gd name="T0" fmla="*/ 282967 w 77"/>
                <a:gd name="T1" fmla="*/ 41473 h 48"/>
                <a:gd name="T2" fmla="*/ 264103 w 77"/>
                <a:gd name="T3" fmla="*/ 52784 h 48"/>
                <a:gd name="T4" fmla="*/ 260330 w 77"/>
                <a:gd name="T5" fmla="*/ 67866 h 48"/>
                <a:gd name="T6" fmla="*/ 252784 w 77"/>
                <a:gd name="T7" fmla="*/ 56555 h 48"/>
                <a:gd name="T8" fmla="*/ 211282 w 77"/>
                <a:gd name="T9" fmla="*/ 71636 h 48"/>
                <a:gd name="T10" fmla="*/ 196191 w 77"/>
                <a:gd name="T11" fmla="*/ 101798 h 48"/>
                <a:gd name="T12" fmla="*/ 184872 w 77"/>
                <a:gd name="T13" fmla="*/ 109339 h 48"/>
                <a:gd name="T14" fmla="*/ 154689 w 77"/>
                <a:gd name="T15" fmla="*/ 135731 h 48"/>
                <a:gd name="T16" fmla="*/ 150916 w 77"/>
                <a:gd name="T17" fmla="*/ 154583 h 48"/>
                <a:gd name="T18" fmla="*/ 154689 w 77"/>
                <a:gd name="T19" fmla="*/ 165894 h 48"/>
                <a:gd name="T20" fmla="*/ 132051 w 77"/>
                <a:gd name="T21" fmla="*/ 173434 h 48"/>
                <a:gd name="T22" fmla="*/ 109414 w 77"/>
                <a:gd name="T23" fmla="*/ 169664 h 48"/>
                <a:gd name="T24" fmla="*/ 116960 w 77"/>
                <a:gd name="T25" fmla="*/ 158353 h 48"/>
                <a:gd name="T26" fmla="*/ 94322 w 77"/>
                <a:gd name="T27" fmla="*/ 162123 h 48"/>
                <a:gd name="T28" fmla="*/ 98095 w 77"/>
                <a:gd name="T29" fmla="*/ 154583 h 48"/>
                <a:gd name="T30" fmla="*/ 98095 w 77"/>
                <a:gd name="T31" fmla="*/ 150813 h 48"/>
                <a:gd name="T32" fmla="*/ 101868 w 77"/>
                <a:gd name="T33" fmla="*/ 135731 h 48"/>
                <a:gd name="T34" fmla="*/ 101868 w 77"/>
                <a:gd name="T35" fmla="*/ 128191 h 48"/>
                <a:gd name="T36" fmla="*/ 71685 w 77"/>
                <a:gd name="T37" fmla="*/ 128191 h 48"/>
                <a:gd name="T38" fmla="*/ 52821 w 77"/>
                <a:gd name="T39" fmla="*/ 143272 h 48"/>
                <a:gd name="T40" fmla="*/ 37729 w 77"/>
                <a:gd name="T41" fmla="*/ 147042 h 48"/>
                <a:gd name="T42" fmla="*/ 0 w 77"/>
                <a:gd name="T43" fmla="*/ 162123 h 48"/>
                <a:gd name="T44" fmla="*/ 7546 w 77"/>
                <a:gd name="T45" fmla="*/ 147042 h 48"/>
                <a:gd name="T46" fmla="*/ 7546 w 77"/>
                <a:gd name="T47" fmla="*/ 128191 h 48"/>
                <a:gd name="T48" fmla="*/ 7546 w 77"/>
                <a:gd name="T49" fmla="*/ 124420 h 48"/>
                <a:gd name="T50" fmla="*/ 3773 w 77"/>
                <a:gd name="T51" fmla="*/ 128191 h 48"/>
                <a:gd name="T52" fmla="*/ 3773 w 77"/>
                <a:gd name="T53" fmla="*/ 128191 h 48"/>
                <a:gd name="T54" fmla="*/ 7546 w 77"/>
                <a:gd name="T55" fmla="*/ 113109 h 48"/>
                <a:gd name="T56" fmla="*/ 11319 w 77"/>
                <a:gd name="T57" fmla="*/ 113109 h 48"/>
                <a:gd name="T58" fmla="*/ 15092 w 77"/>
                <a:gd name="T59" fmla="*/ 116880 h 48"/>
                <a:gd name="T60" fmla="*/ 15092 w 77"/>
                <a:gd name="T61" fmla="*/ 116880 h 48"/>
                <a:gd name="T62" fmla="*/ 11319 w 77"/>
                <a:gd name="T63" fmla="*/ 116880 h 48"/>
                <a:gd name="T64" fmla="*/ 26410 w 77"/>
                <a:gd name="T65" fmla="*/ 113109 h 48"/>
                <a:gd name="T66" fmla="*/ 49048 w 77"/>
                <a:gd name="T67" fmla="*/ 101798 h 48"/>
                <a:gd name="T68" fmla="*/ 56593 w 77"/>
                <a:gd name="T69" fmla="*/ 98028 h 48"/>
                <a:gd name="T70" fmla="*/ 79231 w 77"/>
                <a:gd name="T71" fmla="*/ 82947 h 48"/>
                <a:gd name="T72" fmla="*/ 83004 w 77"/>
                <a:gd name="T73" fmla="*/ 82947 h 48"/>
                <a:gd name="T74" fmla="*/ 105641 w 77"/>
                <a:gd name="T75" fmla="*/ 67866 h 48"/>
                <a:gd name="T76" fmla="*/ 90549 w 77"/>
                <a:gd name="T77" fmla="*/ 52784 h 48"/>
                <a:gd name="T78" fmla="*/ 116960 w 77"/>
                <a:gd name="T79" fmla="*/ 60325 h 48"/>
                <a:gd name="T80" fmla="*/ 139597 w 77"/>
                <a:gd name="T81" fmla="*/ 52784 h 48"/>
                <a:gd name="T82" fmla="*/ 135824 w 77"/>
                <a:gd name="T83" fmla="*/ 33933 h 48"/>
                <a:gd name="T84" fmla="*/ 147143 w 77"/>
                <a:gd name="T85" fmla="*/ 41473 h 48"/>
                <a:gd name="T86" fmla="*/ 154689 w 77"/>
                <a:gd name="T87" fmla="*/ 45244 h 48"/>
                <a:gd name="T88" fmla="*/ 147143 w 77"/>
                <a:gd name="T89" fmla="*/ 30163 h 48"/>
                <a:gd name="T90" fmla="*/ 139597 w 77"/>
                <a:gd name="T91" fmla="*/ 22622 h 48"/>
                <a:gd name="T92" fmla="*/ 181099 w 77"/>
                <a:gd name="T93" fmla="*/ 49014 h 48"/>
                <a:gd name="T94" fmla="*/ 177326 w 77"/>
                <a:gd name="T95" fmla="*/ 37703 h 48"/>
                <a:gd name="T96" fmla="*/ 233920 w 77"/>
                <a:gd name="T97" fmla="*/ 33933 h 48"/>
                <a:gd name="T98" fmla="*/ 241465 w 77"/>
                <a:gd name="T99" fmla="*/ 22622 h 48"/>
                <a:gd name="T100" fmla="*/ 233920 w 77"/>
                <a:gd name="T101" fmla="*/ 0 h 48"/>
                <a:gd name="T102" fmla="*/ 256557 w 77"/>
                <a:gd name="T103" fmla="*/ 18852 h 48"/>
                <a:gd name="T104" fmla="*/ 267876 w 77"/>
                <a:gd name="T105" fmla="*/ 18852 h 48"/>
                <a:gd name="T106" fmla="*/ 286740 w 77"/>
                <a:gd name="T107" fmla="*/ 22622 h 48"/>
                <a:gd name="T108" fmla="*/ 286740 w 77"/>
                <a:gd name="T109" fmla="*/ 30163 h 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48"/>
                <a:gd name="T167" fmla="*/ 77 w 77"/>
                <a:gd name="T168" fmla="*/ 48 h 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48">
                  <a:moveTo>
                    <a:pt x="76" y="8"/>
                  </a:moveTo>
                  <a:cubicBezTo>
                    <a:pt x="76" y="9"/>
                    <a:pt x="76" y="9"/>
                    <a:pt x="76" y="9"/>
                  </a:cubicBezTo>
                  <a:cubicBezTo>
                    <a:pt x="76" y="10"/>
                    <a:pt x="76" y="10"/>
                    <a:pt x="76" y="10"/>
                  </a:cubicBezTo>
                  <a:cubicBezTo>
                    <a:pt x="76" y="10"/>
                    <a:pt x="75" y="10"/>
                    <a:pt x="75" y="11"/>
                  </a:cubicBezTo>
                  <a:cubicBezTo>
                    <a:pt x="76" y="11"/>
                    <a:pt x="76" y="11"/>
                    <a:pt x="76" y="11"/>
                  </a:cubicBezTo>
                  <a:cubicBezTo>
                    <a:pt x="76" y="11"/>
                    <a:pt x="76" y="11"/>
                    <a:pt x="75" y="11"/>
                  </a:cubicBezTo>
                  <a:cubicBezTo>
                    <a:pt x="75" y="11"/>
                    <a:pt x="75" y="11"/>
                    <a:pt x="75" y="12"/>
                  </a:cubicBezTo>
                  <a:cubicBezTo>
                    <a:pt x="75" y="12"/>
                    <a:pt x="75" y="12"/>
                    <a:pt x="75" y="12"/>
                  </a:cubicBezTo>
                  <a:cubicBezTo>
                    <a:pt x="74" y="12"/>
                    <a:pt x="73" y="13"/>
                    <a:pt x="72" y="13"/>
                  </a:cubicBezTo>
                  <a:cubicBezTo>
                    <a:pt x="72" y="13"/>
                    <a:pt x="72" y="13"/>
                    <a:pt x="72" y="13"/>
                  </a:cubicBezTo>
                  <a:cubicBezTo>
                    <a:pt x="72" y="13"/>
                    <a:pt x="71" y="13"/>
                    <a:pt x="71" y="13"/>
                  </a:cubicBezTo>
                  <a:cubicBezTo>
                    <a:pt x="71" y="13"/>
                    <a:pt x="71" y="14"/>
                    <a:pt x="70" y="14"/>
                  </a:cubicBezTo>
                  <a:cubicBezTo>
                    <a:pt x="70" y="15"/>
                    <a:pt x="71" y="15"/>
                    <a:pt x="69" y="16"/>
                  </a:cubicBezTo>
                  <a:cubicBezTo>
                    <a:pt x="69" y="16"/>
                    <a:pt x="69" y="17"/>
                    <a:pt x="69" y="17"/>
                  </a:cubicBezTo>
                  <a:cubicBezTo>
                    <a:pt x="70" y="17"/>
                    <a:pt x="70" y="17"/>
                    <a:pt x="70" y="17"/>
                  </a:cubicBezTo>
                  <a:cubicBezTo>
                    <a:pt x="70" y="18"/>
                    <a:pt x="70" y="19"/>
                    <a:pt x="70" y="19"/>
                  </a:cubicBezTo>
                  <a:cubicBezTo>
                    <a:pt x="70" y="19"/>
                    <a:pt x="70" y="19"/>
                    <a:pt x="70" y="19"/>
                  </a:cubicBezTo>
                  <a:cubicBezTo>
                    <a:pt x="69" y="19"/>
                    <a:pt x="70" y="18"/>
                    <a:pt x="69" y="18"/>
                  </a:cubicBezTo>
                  <a:cubicBezTo>
                    <a:pt x="69" y="18"/>
                    <a:pt x="69" y="18"/>
                    <a:pt x="69" y="18"/>
                  </a:cubicBezTo>
                  <a:cubicBezTo>
                    <a:pt x="69" y="17"/>
                    <a:pt x="69" y="16"/>
                    <a:pt x="68" y="16"/>
                  </a:cubicBezTo>
                  <a:cubicBezTo>
                    <a:pt x="68" y="15"/>
                    <a:pt x="68" y="15"/>
                    <a:pt x="68" y="15"/>
                  </a:cubicBezTo>
                  <a:cubicBezTo>
                    <a:pt x="67" y="15"/>
                    <a:pt x="67" y="15"/>
                    <a:pt x="67" y="15"/>
                  </a:cubicBezTo>
                  <a:cubicBezTo>
                    <a:pt x="67" y="16"/>
                    <a:pt x="68" y="16"/>
                    <a:pt x="67" y="16"/>
                  </a:cubicBezTo>
                  <a:cubicBezTo>
                    <a:pt x="67" y="16"/>
                    <a:pt x="67" y="16"/>
                    <a:pt x="67" y="15"/>
                  </a:cubicBezTo>
                  <a:cubicBezTo>
                    <a:pt x="67" y="15"/>
                    <a:pt x="67" y="14"/>
                    <a:pt x="67" y="14"/>
                  </a:cubicBezTo>
                  <a:cubicBezTo>
                    <a:pt x="65" y="15"/>
                    <a:pt x="63" y="15"/>
                    <a:pt x="62" y="15"/>
                  </a:cubicBezTo>
                  <a:cubicBezTo>
                    <a:pt x="61" y="15"/>
                    <a:pt x="61" y="15"/>
                    <a:pt x="61" y="16"/>
                  </a:cubicBezTo>
                  <a:cubicBezTo>
                    <a:pt x="60" y="16"/>
                    <a:pt x="59" y="16"/>
                    <a:pt x="59" y="17"/>
                  </a:cubicBezTo>
                  <a:cubicBezTo>
                    <a:pt x="58" y="17"/>
                    <a:pt x="58" y="18"/>
                    <a:pt x="57" y="18"/>
                  </a:cubicBezTo>
                  <a:cubicBezTo>
                    <a:pt x="56" y="18"/>
                    <a:pt x="57" y="19"/>
                    <a:pt x="56" y="19"/>
                  </a:cubicBezTo>
                  <a:cubicBezTo>
                    <a:pt x="56" y="20"/>
                    <a:pt x="56" y="20"/>
                    <a:pt x="56" y="20"/>
                  </a:cubicBezTo>
                  <a:cubicBezTo>
                    <a:pt x="55" y="21"/>
                    <a:pt x="55" y="21"/>
                    <a:pt x="55" y="21"/>
                  </a:cubicBezTo>
                  <a:cubicBezTo>
                    <a:pt x="55" y="21"/>
                    <a:pt x="55" y="22"/>
                    <a:pt x="55" y="22"/>
                  </a:cubicBezTo>
                  <a:cubicBezTo>
                    <a:pt x="55" y="22"/>
                    <a:pt x="54" y="22"/>
                    <a:pt x="54" y="23"/>
                  </a:cubicBezTo>
                  <a:cubicBezTo>
                    <a:pt x="53" y="24"/>
                    <a:pt x="52" y="25"/>
                    <a:pt x="52" y="26"/>
                  </a:cubicBezTo>
                  <a:cubicBezTo>
                    <a:pt x="51" y="26"/>
                    <a:pt x="52" y="26"/>
                    <a:pt x="52" y="27"/>
                  </a:cubicBezTo>
                  <a:cubicBezTo>
                    <a:pt x="51" y="27"/>
                    <a:pt x="50" y="27"/>
                    <a:pt x="50" y="26"/>
                  </a:cubicBezTo>
                  <a:cubicBezTo>
                    <a:pt x="50" y="26"/>
                    <a:pt x="49" y="26"/>
                    <a:pt x="49" y="27"/>
                  </a:cubicBezTo>
                  <a:cubicBezTo>
                    <a:pt x="49" y="27"/>
                    <a:pt x="49" y="27"/>
                    <a:pt x="49" y="28"/>
                  </a:cubicBezTo>
                  <a:cubicBezTo>
                    <a:pt x="49" y="28"/>
                    <a:pt x="50" y="28"/>
                    <a:pt x="50" y="28"/>
                  </a:cubicBezTo>
                  <a:cubicBezTo>
                    <a:pt x="50" y="28"/>
                    <a:pt x="50" y="28"/>
                    <a:pt x="50" y="28"/>
                  </a:cubicBezTo>
                  <a:cubicBezTo>
                    <a:pt x="50" y="29"/>
                    <a:pt x="49" y="29"/>
                    <a:pt x="49" y="29"/>
                  </a:cubicBezTo>
                  <a:cubicBezTo>
                    <a:pt x="48" y="30"/>
                    <a:pt x="47" y="30"/>
                    <a:pt x="46" y="31"/>
                  </a:cubicBezTo>
                  <a:cubicBezTo>
                    <a:pt x="46" y="32"/>
                    <a:pt x="44" y="32"/>
                    <a:pt x="44" y="33"/>
                  </a:cubicBezTo>
                  <a:cubicBezTo>
                    <a:pt x="43" y="34"/>
                    <a:pt x="43" y="34"/>
                    <a:pt x="42" y="35"/>
                  </a:cubicBezTo>
                  <a:cubicBezTo>
                    <a:pt x="42" y="35"/>
                    <a:pt x="42" y="35"/>
                    <a:pt x="41" y="35"/>
                  </a:cubicBezTo>
                  <a:cubicBezTo>
                    <a:pt x="42" y="35"/>
                    <a:pt x="41" y="36"/>
                    <a:pt x="41" y="36"/>
                  </a:cubicBezTo>
                  <a:cubicBezTo>
                    <a:pt x="41" y="36"/>
                    <a:pt x="41" y="36"/>
                    <a:pt x="41" y="36"/>
                  </a:cubicBezTo>
                  <a:cubicBezTo>
                    <a:pt x="41" y="37"/>
                    <a:pt x="41" y="37"/>
                    <a:pt x="41" y="38"/>
                  </a:cubicBezTo>
                  <a:cubicBezTo>
                    <a:pt x="40" y="39"/>
                    <a:pt x="41" y="40"/>
                    <a:pt x="40" y="41"/>
                  </a:cubicBezTo>
                  <a:cubicBezTo>
                    <a:pt x="40" y="41"/>
                    <a:pt x="40" y="41"/>
                    <a:pt x="40" y="41"/>
                  </a:cubicBezTo>
                  <a:cubicBezTo>
                    <a:pt x="41" y="41"/>
                    <a:pt x="41" y="40"/>
                    <a:pt x="41" y="41"/>
                  </a:cubicBezTo>
                  <a:cubicBezTo>
                    <a:pt x="41" y="41"/>
                    <a:pt x="41" y="41"/>
                    <a:pt x="41" y="41"/>
                  </a:cubicBezTo>
                  <a:cubicBezTo>
                    <a:pt x="40" y="41"/>
                    <a:pt x="40" y="41"/>
                    <a:pt x="40" y="41"/>
                  </a:cubicBezTo>
                  <a:cubicBezTo>
                    <a:pt x="41" y="41"/>
                    <a:pt x="40" y="42"/>
                    <a:pt x="41" y="42"/>
                  </a:cubicBezTo>
                  <a:cubicBezTo>
                    <a:pt x="41" y="43"/>
                    <a:pt x="40" y="42"/>
                    <a:pt x="40" y="43"/>
                  </a:cubicBezTo>
                  <a:cubicBezTo>
                    <a:pt x="40" y="43"/>
                    <a:pt x="41" y="43"/>
                    <a:pt x="41" y="43"/>
                  </a:cubicBezTo>
                  <a:cubicBezTo>
                    <a:pt x="41" y="43"/>
                    <a:pt x="40" y="43"/>
                    <a:pt x="40" y="44"/>
                  </a:cubicBezTo>
                  <a:cubicBezTo>
                    <a:pt x="40" y="44"/>
                    <a:pt x="40" y="44"/>
                    <a:pt x="39" y="44"/>
                  </a:cubicBezTo>
                  <a:cubicBezTo>
                    <a:pt x="40" y="44"/>
                    <a:pt x="41" y="44"/>
                    <a:pt x="41" y="44"/>
                  </a:cubicBezTo>
                  <a:cubicBezTo>
                    <a:pt x="41" y="45"/>
                    <a:pt x="41" y="45"/>
                    <a:pt x="41" y="45"/>
                  </a:cubicBezTo>
                  <a:cubicBezTo>
                    <a:pt x="41" y="46"/>
                    <a:pt x="41" y="46"/>
                    <a:pt x="40" y="47"/>
                  </a:cubicBezTo>
                  <a:cubicBezTo>
                    <a:pt x="40" y="47"/>
                    <a:pt x="39" y="47"/>
                    <a:pt x="38" y="48"/>
                  </a:cubicBezTo>
                  <a:cubicBezTo>
                    <a:pt x="37" y="47"/>
                    <a:pt x="36" y="47"/>
                    <a:pt x="36" y="46"/>
                  </a:cubicBezTo>
                  <a:cubicBezTo>
                    <a:pt x="36" y="46"/>
                    <a:pt x="36" y="46"/>
                    <a:pt x="36" y="46"/>
                  </a:cubicBezTo>
                  <a:cubicBezTo>
                    <a:pt x="35" y="46"/>
                    <a:pt x="35" y="46"/>
                    <a:pt x="35" y="46"/>
                  </a:cubicBezTo>
                  <a:cubicBezTo>
                    <a:pt x="34" y="46"/>
                    <a:pt x="33" y="46"/>
                    <a:pt x="31" y="46"/>
                  </a:cubicBezTo>
                  <a:cubicBezTo>
                    <a:pt x="31" y="46"/>
                    <a:pt x="31" y="46"/>
                    <a:pt x="31" y="47"/>
                  </a:cubicBezTo>
                  <a:cubicBezTo>
                    <a:pt x="31" y="47"/>
                    <a:pt x="31" y="46"/>
                    <a:pt x="31" y="46"/>
                  </a:cubicBezTo>
                  <a:cubicBezTo>
                    <a:pt x="30" y="46"/>
                    <a:pt x="29" y="46"/>
                    <a:pt x="28" y="46"/>
                  </a:cubicBezTo>
                  <a:cubicBezTo>
                    <a:pt x="28" y="46"/>
                    <a:pt x="27" y="46"/>
                    <a:pt x="27" y="46"/>
                  </a:cubicBezTo>
                  <a:cubicBezTo>
                    <a:pt x="27" y="45"/>
                    <a:pt x="28" y="45"/>
                    <a:pt x="29" y="45"/>
                  </a:cubicBezTo>
                  <a:cubicBezTo>
                    <a:pt x="29" y="44"/>
                    <a:pt x="28" y="44"/>
                    <a:pt x="28" y="44"/>
                  </a:cubicBezTo>
                  <a:cubicBezTo>
                    <a:pt x="28" y="44"/>
                    <a:pt x="27" y="45"/>
                    <a:pt x="27" y="45"/>
                  </a:cubicBezTo>
                  <a:cubicBezTo>
                    <a:pt x="27" y="44"/>
                    <a:pt x="27" y="44"/>
                    <a:pt x="27" y="44"/>
                  </a:cubicBezTo>
                  <a:cubicBezTo>
                    <a:pt x="28" y="44"/>
                    <a:pt x="28" y="44"/>
                    <a:pt x="28" y="44"/>
                  </a:cubicBezTo>
                  <a:cubicBezTo>
                    <a:pt x="29" y="43"/>
                    <a:pt x="31" y="43"/>
                    <a:pt x="31" y="42"/>
                  </a:cubicBezTo>
                  <a:cubicBezTo>
                    <a:pt x="31" y="42"/>
                    <a:pt x="31" y="41"/>
                    <a:pt x="31" y="42"/>
                  </a:cubicBezTo>
                  <a:cubicBezTo>
                    <a:pt x="30" y="42"/>
                    <a:pt x="29" y="42"/>
                    <a:pt x="28" y="43"/>
                  </a:cubicBezTo>
                  <a:cubicBezTo>
                    <a:pt x="28" y="42"/>
                    <a:pt x="29" y="42"/>
                    <a:pt x="29" y="42"/>
                  </a:cubicBezTo>
                  <a:cubicBezTo>
                    <a:pt x="29" y="42"/>
                    <a:pt x="29" y="42"/>
                    <a:pt x="29" y="42"/>
                  </a:cubicBezTo>
                  <a:cubicBezTo>
                    <a:pt x="28" y="42"/>
                    <a:pt x="27" y="43"/>
                    <a:pt x="26" y="44"/>
                  </a:cubicBezTo>
                  <a:cubicBezTo>
                    <a:pt x="25" y="44"/>
                    <a:pt x="25" y="44"/>
                    <a:pt x="25" y="44"/>
                  </a:cubicBezTo>
                  <a:cubicBezTo>
                    <a:pt x="24" y="44"/>
                    <a:pt x="25" y="43"/>
                    <a:pt x="25" y="43"/>
                  </a:cubicBezTo>
                  <a:cubicBezTo>
                    <a:pt x="26" y="43"/>
                    <a:pt x="27" y="42"/>
                    <a:pt x="28" y="42"/>
                  </a:cubicBezTo>
                  <a:cubicBezTo>
                    <a:pt x="28" y="41"/>
                    <a:pt x="28" y="41"/>
                    <a:pt x="27" y="41"/>
                  </a:cubicBezTo>
                  <a:cubicBezTo>
                    <a:pt x="27" y="41"/>
                    <a:pt x="27" y="41"/>
                    <a:pt x="27" y="41"/>
                  </a:cubicBezTo>
                  <a:cubicBezTo>
                    <a:pt x="26" y="41"/>
                    <a:pt x="25" y="42"/>
                    <a:pt x="24" y="42"/>
                  </a:cubicBezTo>
                  <a:cubicBezTo>
                    <a:pt x="25" y="42"/>
                    <a:pt x="26" y="41"/>
                    <a:pt x="26" y="41"/>
                  </a:cubicBezTo>
                  <a:cubicBezTo>
                    <a:pt x="27" y="41"/>
                    <a:pt x="26" y="41"/>
                    <a:pt x="26" y="41"/>
                  </a:cubicBezTo>
                  <a:cubicBezTo>
                    <a:pt x="25" y="40"/>
                    <a:pt x="24" y="41"/>
                    <a:pt x="24" y="41"/>
                  </a:cubicBezTo>
                  <a:cubicBezTo>
                    <a:pt x="23" y="41"/>
                    <a:pt x="22" y="42"/>
                    <a:pt x="21" y="42"/>
                  </a:cubicBezTo>
                  <a:cubicBezTo>
                    <a:pt x="22" y="42"/>
                    <a:pt x="23" y="42"/>
                    <a:pt x="23" y="41"/>
                  </a:cubicBezTo>
                  <a:cubicBezTo>
                    <a:pt x="24" y="41"/>
                    <a:pt x="25" y="40"/>
                    <a:pt x="26" y="40"/>
                  </a:cubicBezTo>
                  <a:cubicBezTo>
                    <a:pt x="26" y="40"/>
                    <a:pt x="26" y="40"/>
                    <a:pt x="26" y="40"/>
                  </a:cubicBezTo>
                  <a:cubicBezTo>
                    <a:pt x="26" y="40"/>
                    <a:pt x="26" y="40"/>
                    <a:pt x="26" y="40"/>
                  </a:cubicBezTo>
                  <a:cubicBezTo>
                    <a:pt x="26" y="40"/>
                    <a:pt x="26" y="40"/>
                    <a:pt x="25" y="40"/>
                  </a:cubicBezTo>
                  <a:cubicBezTo>
                    <a:pt x="25" y="39"/>
                    <a:pt x="27" y="39"/>
                    <a:pt x="27" y="39"/>
                  </a:cubicBezTo>
                  <a:cubicBezTo>
                    <a:pt x="28" y="38"/>
                    <a:pt x="27" y="38"/>
                    <a:pt x="27" y="38"/>
                  </a:cubicBezTo>
                  <a:cubicBezTo>
                    <a:pt x="26" y="37"/>
                    <a:pt x="25" y="38"/>
                    <a:pt x="25" y="38"/>
                  </a:cubicBezTo>
                  <a:cubicBezTo>
                    <a:pt x="25" y="37"/>
                    <a:pt x="26" y="37"/>
                    <a:pt x="26" y="37"/>
                  </a:cubicBezTo>
                  <a:cubicBezTo>
                    <a:pt x="26" y="37"/>
                    <a:pt x="27" y="36"/>
                    <a:pt x="27" y="36"/>
                  </a:cubicBezTo>
                  <a:cubicBezTo>
                    <a:pt x="26" y="36"/>
                    <a:pt x="25" y="36"/>
                    <a:pt x="25" y="36"/>
                  </a:cubicBezTo>
                  <a:cubicBezTo>
                    <a:pt x="26" y="35"/>
                    <a:pt x="27" y="36"/>
                    <a:pt x="27" y="35"/>
                  </a:cubicBezTo>
                  <a:cubicBezTo>
                    <a:pt x="27" y="35"/>
                    <a:pt x="26" y="36"/>
                    <a:pt x="25" y="35"/>
                  </a:cubicBezTo>
                  <a:cubicBezTo>
                    <a:pt x="25" y="35"/>
                    <a:pt x="24" y="35"/>
                    <a:pt x="25" y="35"/>
                  </a:cubicBezTo>
                  <a:cubicBezTo>
                    <a:pt x="25" y="34"/>
                    <a:pt x="25" y="34"/>
                    <a:pt x="26" y="34"/>
                  </a:cubicBezTo>
                  <a:cubicBezTo>
                    <a:pt x="26" y="34"/>
                    <a:pt x="26" y="34"/>
                    <a:pt x="27" y="34"/>
                  </a:cubicBezTo>
                  <a:cubicBezTo>
                    <a:pt x="27" y="34"/>
                    <a:pt x="27" y="33"/>
                    <a:pt x="27" y="33"/>
                  </a:cubicBezTo>
                  <a:cubicBezTo>
                    <a:pt x="28" y="32"/>
                    <a:pt x="29" y="32"/>
                    <a:pt x="29" y="32"/>
                  </a:cubicBezTo>
                  <a:cubicBezTo>
                    <a:pt x="29" y="32"/>
                    <a:pt x="28" y="32"/>
                    <a:pt x="28" y="31"/>
                  </a:cubicBezTo>
                  <a:cubicBezTo>
                    <a:pt x="27" y="32"/>
                    <a:pt x="25" y="32"/>
                    <a:pt x="23" y="33"/>
                  </a:cubicBezTo>
                  <a:cubicBezTo>
                    <a:pt x="22" y="33"/>
                    <a:pt x="21" y="33"/>
                    <a:pt x="20" y="33"/>
                  </a:cubicBezTo>
                  <a:cubicBezTo>
                    <a:pt x="20" y="33"/>
                    <a:pt x="19" y="34"/>
                    <a:pt x="19" y="34"/>
                  </a:cubicBezTo>
                  <a:cubicBezTo>
                    <a:pt x="19" y="34"/>
                    <a:pt x="19" y="34"/>
                    <a:pt x="19" y="33"/>
                  </a:cubicBezTo>
                  <a:cubicBezTo>
                    <a:pt x="19" y="33"/>
                    <a:pt x="18" y="33"/>
                    <a:pt x="18" y="33"/>
                  </a:cubicBezTo>
                  <a:cubicBezTo>
                    <a:pt x="18" y="34"/>
                    <a:pt x="19" y="35"/>
                    <a:pt x="18" y="35"/>
                  </a:cubicBezTo>
                  <a:cubicBezTo>
                    <a:pt x="18" y="35"/>
                    <a:pt x="17" y="35"/>
                    <a:pt x="17" y="36"/>
                  </a:cubicBezTo>
                  <a:cubicBezTo>
                    <a:pt x="16" y="36"/>
                    <a:pt x="17" y="37"/>
                    <a:pt x="16" y="37"/>
                  </a:cubicBezTo>
                  <a:cubicBezTo>
                    <a:pt x="15" y="37"/>
                    <a:pt x="15" y="38"/>
                    <a:pt x="14" y="38"/>
                  </a:cubicBezTo>
                  <a:cubicBezTo>
                    <a:pt x="14" y="38"/>
                    <a:pt x="14" y="38"/>
                    <a:pt x="14" y="38"/>
                  </a:cubicBezTo>
                  <a:cubicBezTo>
                    <a:pt x="13" y="38"/>
                    <a:pt x="12" y="39"/>
                    <a:pt x="11" y="39"/>
                  </a:cubicBezTo>
                  <a:cubicBezTo>
                    <a:pt x="11" y="40"/>
                    <a:pt x="11" y="40"/>
                    <a:pt x="10" y="40"/>
                  </a:cubicBezTo>
                  <a:cubicBezTo>
                    <a:pt x="10" y="40"/>
                    <a:pt x="10" y="40"/>
                    <a:pt x="10" y="40"/>
                  </a:cubicBezTo>
                  <a:cubicBezTo>
                    <a:pt x="9" y="40"/>
                    <a:pt x="9" y="40"/>
                    <a:pt x="9" y="40"/>
                  </a:cubicBezTo>
                  <a:cubicBezTo>
                    <a:pt x="10" y="40"/>
                    <a:pt x="10" y="40"/>
                    <a:pt x="10" y="39"/>
                  </a:cubicBezTo>
                  <a:cubicBezTo>
                    <a:pt x="9" y="40"/>
                    <a:pt x="7" y="40"/>
                    <a:pt x="6" y="40"/>
                  </a:cubicBezTo>
                  <a:cubicBezTo>
                    <a:pt x="5" y="39"/>
                    <a:pt x="5" y="40"/>
                    <a:pt x="5" y="40"/>
                  </a:cubicBezTo>
                  <a:cubicBezTo>
                    <a:pt x="4" y="40"/>
                    <a:pt x="4" y="40"/>
                    <a:pt x="4" y="41"/>
                  </a:cubicBezTo>
                  <a:cubicBezTo>
                    <a:pt x="4" y="41"/>
                    <a:pt x="4" y="41"/>
                    <a:pt x="4" y="41"/>
                  </a:cubicBezTo>
                  <a:cubicBezTo>
                    <a:pt x="3" y="42"/>
                    <a:pt x="2" y="42"/>
                    <a:pt x="1" y="43"/>
                  </a:cubicBezTo>
                  <a:cubicBezTo>
                    <a:pt x="0" y="43"/>
                    <a:pt x="0" y="43"/>
                    <a:pt x="0" y="43"/>
                  </a:cubicBezTo>
                  <a:cubicBezTo>
                    <a:pt x="0" y="43"/>
                    <a:pt x="0" y="43"/>
                    <a:pt x="1" y="43"/>
                  </a:cubicBezTo>
                  <a:cubicBezTo>
                    <a:pt x="2" y="42"/>
                    <a:pt x="3" y="41"/>
                    <a:pt x="5" y="40"/>
                  </a:cubicBezTo>
                  <a:cubicBezTo>
                    <a:pt x="5" y="40"/>
                    <a:pt x="5" y="40"/>
                    <a:pt x="5" y="40"/>
                  </a:cubicBezTo>
                  <a:cubicBezTo>
                    <a:pt x="4" y="40"/>
                    <a:pt x="3" y="41"/>
                    <a:pt x="2" y="41"/>
                  </a:cubicBezTo>
                  <a:cubicBezTo>
                    <a:pt x="2" y="41"/>
                    <a:pt x="2" y="40"/>
                    <a:pt x="2" y="40"/>
                  </a:cubicBezTo>
                  <a:cubicBezTo>
                    <a:pt x="2" y="40"/>
                    <a:pt x="3" y="40"/>
                    <a:pt x="2" y="39"/>
                  </a:cubicBezTo>
                  <a:cubicBezTo>
                    <a:pt x="2" y="39"/>
                    <a:pt x="2" y="39"/>
                    <a:pt x="2" y="38"/>
                  </a:cubicBezTo>
                  <a:cubicBezTo>
                    <a:pt x="2" y="38"/>
                    <a:pt x="2" y="37"/>
                    <a:pt x="2" y="37"/>
                  </a:cubicBezTo>
                  <a:cubicBezTo>
                    <a:pt x="1" y="37"/>
                    <a:pt x="2" y="36"/>
                    <a:pt x="2" y="36"/>
                  </a:cubicBezTo>
                  <a:cubicBezTo>
                    <a:pt x="2" y="36"/>
                    <a:pt x="2" y="35"/>
                    <a:pt x="2" y="34"/>
                  </a:cubicBezTo>
                  <a:cubicBezTo>
                    <a:pt x="2" y="34"/>
                    <a:pt x="3" y="34"/>
                    <a:pt x="3" y="34"/>
                  </a:cubicBezTo>
                  <a:cubicBezTo>
                    <a:pt x="2" y="34"/>
                    <a:pt x="2" y="34"/>
                    <a:pt x="2" y="34"/>
                  </a:cubicBezTo>
                  <a:cubicBezTo>
                    <a:pt x="2" y="34"/>
                    <a:pt x="2" y="34"/>
                    <a:pt x="2" y="34"/>
                  </a:cubicBezTo>
                  <a:cubicBezTo>
                    <a:pt x="2" y="34"/>
                    <a:pt x="2" y="34"/>
                    <a:pt x="2" y="34"/>
                  </a:cubicBezTo>
                  <a:cubicBezTo>
                    <a:pt x="2" y="34"/>
                    <a:pt x="1" y="34"/>
                    <a:pt x="1" y="34"/>
                  </a:cubicBezTo>
                  <a:cubicBezTo>
                    <a:pt x="1" y="34"/>
                    <a:pt x="2" y="34"/>
                    <a:pt x="2" y="34"/>
                  </a:cubicBezTo>
                  <a:cubicBezTo>
                    <a:pt x="2" y="34"/>
                    <a:pt x="2" y="34"/>
                    <a:pt x="2" y="34"/>
                  </a:cubicBezTo>
                  <a:cubicBezTo>
                    <a:pt x="2" y="33"/>
                    <a:pt x="2" y="33"/>
                    <a:pt x="2" y="33"/>
                  </a:cubicBezTo>
                  <a:cubicBezTo>
                    <a:pt x="2" y="33"/>
                    <a:pt x="1" y="33"/>
                    <a:pt x="1" y="33"/>
                  </a:cubicBezTo>
                  <a:cubicBezTo>
                    <a:pt x="1" y="34"/>
                    <a:pt x="2" y="33"/>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1" y="34"/>
                    <a:pt x="1" y="34"/>
                  </a:cubicBezTo>
                  <a:cubicBezTo>
                    <a:pt x="1" y="34"/>
                    <a:pt x="0" y="34"/>
                    <a:pt x="0" y="34"/>
                  </a:cubicBezTo>
                  <a:cubicBezTo>
                    <a:pt x="0" y="34"/>
                    <a:pt x="0" y="34"/>
                    <a:pt x="1" y="34"/>
                  </a:cubicBezTo>
                  <a:cubicBezTo>
                    <a:pt x="1" y="34"/>
                    <a:pt x="1" y="34"/>
                    <a:pt x="1" y="34"/>
                  </a:cubicBezTo>
                  <a:cubicBezTo>
                    <a:pt x="1" y="33"/>
                    <a:pt x="0" y="33"/>
                    <a:pt x="0" y="33"/>
                  </a:cubicBezTo>
                  <a:cubicBezTo>
                    <a:pt x="0" y="33"/>
                    <a:pt x="1" y="32"/>
                    <a:pt x="1" y="32"/>
                  </a:cubicBezTo>
                  <a:cubicBezTo>
                    <a:pt x="1" y="32"/>
                    <a:pt x="2" y="32"/>
                    <a:pt x="2" y="32"/>
                  </a:cubicBezTo>
                  <a:cubicBezTo>
                    <a:pt x="2" y="32"/>
                    <a:pt x="2" y="32"/>
                    <a:pt x="2" y="32"/>
                  </a:cubicBezTo>
                  <a:cubicBezTo>
                    <a:pt x="1" y="32"/>
                    <a:pt x="2" y="31"/>
                    <a:pt x="1" y="31"/>
                  </a:cubicBezTo>
                  <a:cubicBezTo>
                    <a:pt x="1" y="31"/>
                    <a:pt x="2" y="30"/>
                    <a:pt x="2" y="30"/>
                  </a:cubicBezTo>
                  <a:cubicBezTo>
                    <a:pt x="3" y="30"/>
                    <a:pt x="3" y="30"/>
                    <a:pt x="3" y="30"/>
                  </a:cubicBezTo>
                  <a:cubicBezTo>
                    <a:pt x="3" y="30"/>
                    <a:pt x="3" y="30"/>
                    <a:pt x="3" y="30"/>
                  </a:cubicBezTo>
                  <a:cubicBezTo>
                    <a:pt x="3" y="30"/>
                    <a:pt x="3" y="30"/>
                    <a:pt x="3" y="30"/>
                  </a:cubicBezTo>
                  <a:cubicBezTo>
                    <a:pt x="4" y="29"/>
                    <a:pt x="3" y="29"/>
                    <a:pt x="3" y="29"/>
                  </a:cubicBezTo>
                  <a:cubicBezTo>
                    <a:pt x="4" y="29"/>
                    <a:pt x="4" y="30"/>
                    <a:pt x="4" y="30"/>
                  </a:cubicBezTo>
                  <a:cubicBezTo>
                    <a:pt x="4" y="30"/>
                    <a:pt x="3" y="30"/>
                    <a:pt x="3" y="30"/>
                  </a:cubicBezTo>
                  <a:cubicBezTo>
                    <a:pt x="3" y="30"/>
                    <a:pt x="3" y="30"/>
                    <a:pt x="3" y="30"/>
                  </a:cubicBezTo>
                  <a:cubicBezTo>
                    <a:pt x="3" y="30"/>
                    <a:pt x="3" y="30"/>
                    <a:pt x="3" y="30"/>
                  </a:cubicBezTo>
                  <a:cubicBezTo>
                    <a:pt x="3" y="30"/>
                    <a:pt x="3" y="30"/>
                    <a:pt x="3" y="30"/>
                  </a:cubicBezTo>
                  <a:cubicBezTo>
                    <a:pt x="4" y="30"/>
                    <a:pt x="4" y="30"/>
                    <a:pt x="4" y="30"/>
                  </a:cubicBezTo>
                  <a:cubicBezTo>
                    <a:pt x="4" y="30"/>
                    <a:pt x="3" y="30"/>
                    <a:pt x="4" y="30"/>
                  </a:cubicBezTo>
                  <a:cubicBezTo>
                    <a:pt x="4" y="31"/>
                    <a:pt x="4" y="31"/>
                    <a:pt x="4" y="31"/>
                  </a:cubicBezTo>
                  <a:cubicBezTo>
                    <a:pt x="4" y="30"/>
                    <a:pt x="4" y="30"/>
                    <a:pt x="4" y="30"/>
                  </a:cubicBezTo>
                  <a:cubicBezTo>
                    <a:pt x="4" y="31"/>
                    <a:pt x="4" y="31"/>
                    <a:pt x="4" y="31"/>
                  </a:cubicBezTo>
                  <a:cubicBezTo>
                    <a:pt x="4" y="31"/>
                    <a:pt x="4" y="31"/>
                    <a:pt x="4" y="31"/>
                  </a:cubicBezTo>
                  <a:cubicBezTo>
                    <a:pt x="4" y="31"/>
                    <a:pt x="4" y="31"/>
                    <a:pt x="4" y="31"/>
                  </a:cubicBezTo>
                  <a:cubicBezTo>
                    <a:pt x="4" y="31"/>
                    <a:pt x="4" y="31"/>
                    <a:pt x="4" y="31"/>
                  </a:cubicBezTo>
                  <a:cubicBezTo>
                    <a:pt x="4" y="31"/>
                    <a:pt x="4" y="31"/>
                    <a:pt x="4" y="31"/>
                  </a:cubicBezTo>
                  <a:cubicBezTo>
                    <a:pt x="4" y="31"/>
                    <a:pt x="4" y="31"/>
                    <a:pt x="4" y="31"/>
                  </a:cubicBezTo>
                  <a:cubicBezTo>
                    <a:pt x="3" y="31"/>
                    <a:pt x="4" y="31"/>
                    <a:pt x="4" y="31"/>
                  </a:cubicBezTo>
                  <a:cubicBezTo>
                    <a:pt x="3" y="31"/>
                    <a:pt x="3" y="31"/>
                    <a:pt x="3" y="31"/>
                  </a:cubicBezTo>
                  <a:cubicBezTo>
                    <a:pt x="3" y="31"/>
                    <a:pt x="3" y="31"/>
                    <a:pt x="3" y="31"/>
                  </a:cubicBezTo>
                  <a:cubicBezTo>
                    <a:pt x="3" y="31"/>
                    <a:pt x="3" y="31"/>
                    <a:pt x="3" y="31"/>
                  </a:cubicBezTo>
                  <a:cubicBezTo>
                    <a:pt x="3" y="31"/>
                    <a:pt x="3" y="31"/>
                    <a:pt x="3" y="31"/>
                  </a:cubicBezTo>
                  <a:cubicBezTo>
                    <a:pt x="3" y="32"/>
                    <a:pt x="3" y="32"/>
                    <a:pt x="3" y="32"/>
                  </a:cubicBezTo>
                  <a:cubicBezTo>
                    <a:pt x="3" y="32"/>
                    <a:pt x="3" y="33"/>
                    <a:pt x="3" y="33"/>
                  </a:cubicBezTo>
                  <a:cubicBezTo>
                    <a:pt x="4" y="33"/>
                    <a:pt x="4" y="32"/>
                    <a:pt x="5" y="32"/>
                  </a:cubicBezTo>
                  <a:cubicBezTo>
                    <a:pt x="6" y="32"/>
                    <a:pt x="4" y="31"/>
                    <a:pt x="5" y="31"/>
                  </a:cubicBezTo>
                  <a:cubicBezTo>
                    <a:pt x="6" y="31"/>
                    <a:pt x="6" y="31"/>
                    <a:pt x="6" y="30"/>
                  </a:cubicBezTo>
                  <a:cubicBezTo>
                    <a:pt x="6" y="30"/>
                    <a:pt x="6" y="30"/>
                    <a:pt x="7" y="30"/>
                  </a:cubicBezTo>
                  <a:cubicBezTo>
                    <a:pt x="7" y="29"/>
                    <a:pt x="8" y="30"/>
                    <a:pt x="9" y="29"/>
                  </a:cubicBezTo>
                  <a:cubicBezTo>
                    <a:pt x="9" y="29"/>
                    <a:pt x="10" y="29"/>
                    <a:pt x="10" y="29"/>
                  </a:cubicBezTo>
                  <a:cubicBezTo>
                    <a:pt x="11" y="29"/>
                    <a:pt x="11" y="29"/>
                    <a:pt x="11" y="29"/>
                  </a:cubicBezTo>
                  <a:cubicBezTo>
                    <a:pt x="12" y="29"/>
                    <a:pt x="12" y="29"/>
                    <a:pt x="12" y="28"/>
                  </a:cubicBezTo>
                  <a:cubicBezTo>
                    <a:pt x="12" y="28"/>
                    <a:pt x="12" y="27"/>
                    <a:pt x="12" y="27"/>
                  </a:cubicBezTo>
                  <a:cubicBezTo>
                    <a:pt x="12" y="27"/>
                    <a:pt x="13" y="27"/>
                    <a:pt x="13" y="27"/>
                  </a:cubicBezTo>
                  <a:cubicBezTo>
                    <a:pt x="13" y="27"/>
                    <a:pt x="13" y="27"/>
                    <a:pt x="14" y="27"/>
                  </a:cubicBezTo>
                  <a:cubicBezTo>
                    <a:pt x="14" y="27"/>
                    <a:pt x="15" y="27"/>
                    <a:pt x="15" y="27"/>
                  </a:cubicBezTo>
                  <a:cubicBezTo>
                    <a:pt x="14" y="26"/>
                    <a:pt x="13" y="27"/>
                    <a:pt x="12" y="26"/>
                  </a:cubicBezTo>
                  <a:cubicBezTo>
                    <a:pt x="12" y="26"/>
                    <a:pt x="13" y="26"/>
                    <a:pt x="13" y="26"/>
                  </a:cubicBezTo>
                  <a:cubicBezTo>
                    <a:pt x="14" y="26"/>
                    <a:pt x="14" y="27"/>
                    <a:pt x="15" y="26"/>
                  </a:cubicBezTo>
                  <a:cubicBezTo>
                    <a:pt x="15" y="26"/>
                    <a:pt x="15" y="26"/>
                    <a:pt x="15" y="26"/>
                  </a:cubicBezTo>
                  <a:cubicBezTo>
                    <a:pt x="14" y="26"/>
                    <a:pt x="13" y="26"/>
                    <a:pt x="13" y="26"/>
                  </a:cubicBezTo>
                  <a:cubicBezTo>
                    <a:pt x="14" y="25"/>
                    <a:pt x="15" y="26"/>
                    <a:pt x="16" y="25"/>
                  </a:cubicBezTo>
                  <a:cubicBezTo>
                    <a:pt x="17" y="25"/>
                    <a:pt x="17" y="25"/>
                    <a:pt x="18" y="24"/>
                  </a:cubicBezTo>
                  <a:cubicBezTo>
                    <a:pt x="18" y="24"/>
                    <a:pt x="17" y="24"/>
                    <a:pt x="17" y="23"/>
                  </a:cubicBezTo>
                  <a:cubicBezTo>
                    <a:pt x="18" y="22"/>
                    <a:pt x="18" y="21"/>
                    <a:pt x="19" y="21"/>
                  </a:cubicBezTo>
                  <a:cubicBezTo>
                    <a:pt x="20" y="22"/>
                    <a:pt x="21" y="22"/>
                    <a:pt x="21" y="22"/>
                  </a:cubicBezTo>
                  <a:cubicBezTo>
                    <a:pt x="21" y="22"/>
                    <a:pt x="21" y="22"/>
                    <a:pt x="22" y="22"/>
                  </a:cubicBezTo>
                  <a:cubicBezTo>
                    <a:pt x="22" y="21"/>
                    <a:pt x="21" y="21"/>
                    <a:pt x="21" y="21"/>
                  </a:cubicBezTo>
                  <a:cubicBezTo>
                    <a:pt x="21" y="20"/>
                    <a:pt x="20" y="20"/>
                    <a:pt x="20" y="19"/>
                  </a:cubicBezTo>
                  <a:cubicBezTo>
                    <a:pt x="20" y="19"/>
                    <a:pt x="21" y="20"/>
                    <a:pt x="21" y="20"/>
                  </a:cubicBezTo>
                  <a:cubicBezTo>
                    <a:pt x="21" y="21"/>
                    <a:pt x="21" y="20"/>
                    <a:pt x="21" y="21"/>
                  </a:cubicBezTo>
                  <a:cubicBezTo>
                    <a:pt x="22" y="21"/>
                    <a:pt x="22" y="22"/>
                    <a:pt x="22" y="22"/>
                  </a:cubicBezTo>
                  <a:cubicBezTo>
                    <a:pt x="23" y="22"/>
                    <a:pt x="23" y="21"/>
                    <a:pt x="24" y="21"/>
                  </a:cubicBezTo>
                  <a:cubicBezTo>
                    <a:pt x="25" y="21"/>
                    <a:pt x="26" y="21"/>
                    <a:pt x="26" y="21"/>
                  </a:cubicBezTo>
                  <a:cubicBezTo>
                    <a:pt x="27" y="20"/>
                    <a:pt x="28" y="20"/>
                    <a:pt x="29" y="19"/>
                  </a:cubicBezTo>
                  <a:cubicBezTo>
                    <a:pt x="28" y="19"/>
                    <a:pt x="28" y="19"/>
                    <a:pt x="28" y="19"/>
                  </a:cubicBezTo>
                  <a:cubicBezTo>
                    <a:pt x="29" y="19"/>
                    <a:pt x="29" y="19"/>
                    <a:pt x="29" y="19"/>
                  </a:cubicBezTo>
                  <a:cubicBezTo>
                    <a:pt x="29" y="19"/>
                    <a:pt x="27" y="19"/>
                    <a:pt x="28" y="18"/>
                  </a:cubicBezTo>
                  <a:cubicBezTo>
                    <a:pt x="29" y="18"/>
                    <a:pt x="30" y="18"/>
                    <a:pt x="30" y="18"/>
                  </a:cubicBezTo>
                  <a:cubicBezTo>
                    <a:pt x="31" y="18"/>
                    <a:pt x="31" y="18"/>
                    <a:pt x="31" y="17"/>
                  </a:cubicBezTo>
                  <a:cubicBezTo>
                    <a:pt x="31" y="17"/>
                    <a:pt x="30" y="17"/>
                    <a:pt x="29" y="16"/>
                  </a:cubicBezTo>
                  <a:cubicBezTo>
                    <a:pt x="28" y="16"/>
                    <a:pt x="26" y="15"/>
                    <a:pt x="26" y="14"/>
                  </a:cubicBezTo>
                  <a:cubicBezTo>
                    <a:pt x="25" y="14"/>
                    <a:pt x="25" y="14"/>
                    <a:pt x="24" y="14"/>
                  </a:cubicBezTo>
                  <a:cubicBezTo>
                    <a:pt x="24" y="14"/>
                    <a:pt x="24" y="14"/>
                    <a:pt x="24" y="14"/>
                  </a:cubicBezTo>
                  <a:cubicBezTo>
                    <a:pt x="24" y="14"/>
                    <a:pt x="23" y="13"/>
                    <a:pt x="24" y="13"/>
                  </a:cubicBezTo>
                  <a:cubicBezTo>
                    <a:pt x="25" y="13"/>
                    <a:pt x="25" y="13"/>
                    <a:pt x="25" y="14"/>
                  </a:cubicBezTo>
                  <a:cubicBezTo>
                    <a:pt x="26" y="14"/>
                    <a:pt x="27" y="14"/>
                    <a:pt x="28" y="14"/>
                  </a:cubicBezTo>
                  <a:cubicBezTo>
                    <a:pt x="28" y="15"/>
                    <a:pt x="28" y="15"/>
                    <a:pt x="28" y="15"/>
                  </a:cubicBezTo>
                  <a:cubicBezTo>
                    <a:pt x="28" y="16"/>
                    <a:pt x="29" y="16"/>
                    <a:pt x="30" y="16"/>
                  </a:cubicBezTo>
                  <a:cubicBezTo>
                    <a:pt x="30" y="16"/>
                    <a:pt x="31" y="16"/>
                    <a:pt x="31" y="16"/>
                  </a:cubicBezTo>
                  <a:cubicBezTo>
                    <a:pt x="32" y="16"/>
                    <a:pt x="32" y="17"/>
                    <a:pt x="32" y="17"/>
                  </a:cubicBezTo>
                  <a:cubicBezTo>
                    <a:pt x="33" y="16"/>
                    <a:pt x="33" y="16"/>
                    <a:pt x="34" y="15"/>
                  </a:cubicBezTo>
                  <a:cubicBezTo>
                    <a:pt x="34" y="15"/>
                    <a:pt x="35" y="16"/>
                    <a:pt x="36" y="15"/>
                  </a:cubicBezTo>
                  <a:cubicBezTo>
                    <a:pt x="36" y="15"/>
                    <a:pt x="36" y="15"/>
                    <a:pt x="36" y="15"/>
                  </a:cubicBezTo>
                  <a:cubicBezTo>
                    <a:pt x="36" y="14"/>
                    <a:pt x="35" y="14"/>
                    <a:pt x="35" y="14"/>
                  </a:cubicBezTo>
                  <a:cubicBezTo>
                    <a:pt x="36" y="13"/>
                    <a:pt x="36" y="14"/>
                    <a:pt x="37" y="14"/>
                  </a:cubicBezTo>
                  <a:cubicBezTo>
                    <a:pt x="37" y="13"/>
                    <a:pt x="36" y="13"/>
                    <a:pt x="36" y="13"/>
                  </a:cubicBezTo>
                  <a:cubicBezTo>
                    <a:pt x="36" y="13"/>
                    <a:pt x="36" y="13"/>
                    <a:pt x="36" y="13"/>
                  </a:cubicBezTo>
                  <a:cubicBezTo>
                    <a:pt x="37" y="13"/>
                    <a:pt x="37" y="13"/>
                    <a:pt x="37" y="13"/>
                  </a:cubicBezTo>
                  <a:cubicBezTo>
                    <a:pt x="38" y="13"/>
                    <a:pt x="37" y="13"/>
                    <a:pt x="38" y="12"/>
                  </a:cubicBezTo>
                  <a:cubicBezTo>
                    <a:pt x="38" y="12"/>
                    <a:pt x="37" y="12"/>
                    <a:pt x="37" y="12"/>
                  </a:cubicBezTo>
                  <a:cubicBezTo>
                    <a:pt x="37" y="11"/>
                    <a:pt x="37" y="10"/>
                    <a:pt x="36" y="9"/>
                  </a:cubicBezTo>
                  <a:cubicBezTo>
                    <a:pt x="36" y="9"/>
                    <a:pt x="36" y="9"/>
                    <a:pt x="36" y="9"/>
                  </a:cubicBezTo>
                  <a:cubicBezTo>
                    <a:pt x="36" y="9"/>
                    <a:pt x="37" y="9"/>
                    <a:pt x="37" y="9"/>
                  </a:cubicBezTo>
                  <a:cubicBezTo>
                    <a:pt x="37" y="10"/>
                    <a:pt x="38" y="10"/>
                    <a:pt x="38" y="11"/>
                  </a:cubicBezTo>
                  <a:cubicBezTo>
                    <a:pt x="38" y="11"/>
                    <a:pt x="38" y="11"/>
                    <a:pt x="38" y="11"/>
                  </a:cubicBezTo>
                  <a:cubicBezTo>
                    <a:pt x="38" y="11"/>
                    <a:pt x="38" y="11"/>
                    <a:pt x="38" y="11"/>
                  </a:cubicBezTo>
                  <a:cubicBezTo>
                    <a:pt x="39" y="10"/>
                    <a:pt x="39" y="10"/>
                    <a:pt x="39" y="11"/>
                  </a:cubicBezTo>
                  <a:cubicBezTo>
                    <a:pt x="39" y="11"/>
                    <a:pt x="40" y="11"/>
                    <a:pt x="40" y="11"/>
                  </a:cubicBezTo>
                  <a:cubicBezTo>
                    <a:pt x="40" y="11"/>
                    <a:pt x="40" y="11"/>
                    <a:pt x="40" y="11"/>
                  </a:cubicBezTo>
                  <a:cubicBezTo>
                    <a:pt x="40" y="11"/>
                    <a:pt x="40" y="10"/>
                    <a:pt x="39" y="10"/>
                  </a:cubicBezTo>
                  <a:cubicBezTo>
                    <a:pt x="39" y="10"/>
                    <a:pt x="40" y="10"/>
                    <a:pt x="40" y="11"/>
                  </a:cubicBezTo>
                  <a:cubicBezTo>
                    <a:pt x="40" y="11"/>
                    <a:pt x="41" y="11"/>
                    <a:pt x="41" y="10"/>
                  </a:cubicBezTo>
                  <a:cubicBezTo>
                    <a:pt x="41" y="11"/>
                    <a:pt x="40" y="12"/>
                    <a:pt x="41" y="12"/>
                  </a:cubicBezTo>
                  <a:cubicBezTo>
                    <a:pt x="42" y="12"/>
                    <a:pt x="42" y="12"/>
                    <a:pt x="43" y="12"/>
                  </a:cubicBezTo>
                  <a:cubicBezTo>
                    <a:pt x="43" y="11"/>
                    <a:pt x="42" y="10"/>
                    <a:pt x="42" y="10"/>
                  </a:cubicBezTo>
                  <a:cubicBezTo>
                    <a:pt x="41" y="10"/>
                    <a:pt x="41" y="10"/>
                    <a:pt x="41" y="10"/>
                  </a:cubicBezTo>
                  <a:cubicBezTo>
                    <a:pt x="41" y="10"/>
                    <a:pt x="41" y="10"/>
                    <a:pt x="41" y="10"/>
                  </a:cubicBezTo>
                  <a:cubicBezTo>
                    <a:pt x="40" y="9"/>
                    <a:pt x="40" y="9"/>
                    <a:pt x="40" y="9"/>
                  </a:cubicBezTo>
                  <a:cubicBezTo>
                    <a:pt x="39" y="9"/>
                    <a:pt x="39" y="8"/>
                    <a:pt x="39" y="8"/>
                  </a:cubicBezTo>
                  <a:cubicBezTo>
                    <a:pt x="38" y="8"/>
                    <a:pt x="37" y="7"/>
                    <a:pt x="37" y="7"/>
                  </a:cubicBezTo>
                  <a:cubicBezTo>
                    <a:pt x="35" y="6"/>
                    <a:pt x="34" y="5"/>
                    <a:pt x="33" y="4"/>
                  </a:cubicBezTo>
                  <a:cubicBezTo>
                    <a:pt x="33" y="3"/>
                    <a:pt x="31" y="3"/>
                    <a:pt x="31" y="2"/>
                  </a:cubicBezTo>
                  <a:cubicBezTo>
                    <a:pt x="31" y="1"/>
                    <a:pt x="31" y="1"/>
                    <a:pt x="31" y="1"/>
                  </a:cubicBezTo>
                  <a:cubicBezTo>
                    <a:pt x="32" y="2"/>
                    <a:pt x="33" y="2"/>
                    <a:pt x="33" y="3"/>
                  </a:cubicBezTo>
                  <a:cubicBezTo>
                    <a:pt x="34" y="4"/>
                    <a:pt x="36" y="5"/>
                    <a:pt x="37" y="6"/>
                  </a:cubicBezTo>
                  <a:cubicBezTo>
                    <a:pt x="38" y="6"/>
                    <a:pt x="38" y="7"/>
                    <a:pt x="39" y="7"/>
                  </a:cubicBezTo>
                  <a:cubicBezTo>
                    <a:pt x="40" y="7"/>
                    <a:pt x="42" y="7"/>
                    <a:pt x="42" y="8"/>
                  </a:cubicBezTo>
                  <a:cubicBezTo>
                    <a:pt x="43" y="9"/>
                    <a:pt x="44" y="9"/>
                    <a:pt x="45" y="10"/>
                  </a:cubicBezTo>
                  <a:cubicBezTo>
                    <a:pt x="45" y="11"/>
                    <a:pt x="46" y="11"/>
                    <a:pt x="46" y="11"/>
                  </a:cubicBezTo>
                  <a:cubicBezTo>
                    <a:pt x="47" y="11"/>
                    <a:pt x="47" y="12"/>
                    <a:pt x="48" y="12"/>
                  </a:cubicBezTo>
                  <a:cubicBezTo>
                    <a:pt x="48" y="12"/>
                    <a:pt x="48" y="13"/>
                    <a:pt x="48" y="13"/>
                  </a:cubicBezTo>
                  <a:cubicBezTo>
                    <a:pt x="49" y="13"/>
                    <a:pt x="49" y="13"/>
                    <a:pt x="49" y="13"/>
                  </a:cubicBezTo>
                  <a:cubicBezTo>
                    <a:pt x="50" y="13"/>
                    <a:pt x="50" y="13"/>
                    <a:pt x="50" y="13"/>
                  </a:cubicBezTo>
                  <a:cubicBezTo>
                    <a:pt x="50" y="12"/>
                    <a:pt x="50" y="12"/>
                    <a:pt x="50" y="12"/>
                  </a:cubicBezTo>
                  <a:cubicBezTo>
                    <a:pt x="50" y="12"/>
                    <a:pt x="51" y="12"/>
                    <a:pt x="51" y="12"/>
                  </a:cubicBezTo>
                  <a:cubicBezTo>
                    <a:pt x="49" y="12"/>
                    <a:pt x="49" y="11"/>
                    <a:pt x="48" y="11"/>
                  </a:cubicBezTo>
                  <a:cubicBezTo>
                    <a:pt x="47" y="11"/>
                    <a:pt x="47" y="11"/>
                    <a:pt x="47" y="10"/>
                  </a:cubicBezTo>
                  <a:cubicBezTo>
                    <a:pt x="48" y="10"/>
                    <a:pt x="49" y="10"/>
                    <a:pt x="50" y="10"/>
                  </a:cubicBezTo>
                  <a:cubicBezTo>
                    <a:pt x="51" y="10"/>
                    <a:pt x="52" y="11"/>
                    <a:pt x="53" y="11"/>
                  </a:cubicBezTo>
                  <a:cubicBezTo>
                    <a:pt x="54" y="11"/>
                    <a:pt x="55" y="12"/>
                    <a:pt x="57" y="11"/>
                  </a:cubicBezTo>
                  <a:cubicBezTo>
                    <a:pt x="58" y="11"/>
                    <a:pt x="59" y="11"/>
                    <a:pt x="60" y="10"/>
                  </a:cubicBezTo>
                  <a:cubicBezTo>
                    <a:pt x="60" y="10"/>
                    <a:pt x="58" y="10"/>
                    <a:pt x="59" y="10"/>
                  </a:cubicBezTo>
                  <a:cubicBezTo>
                    <a:pt x="60" y="9"/>
                    <a:pt x="61" y="9"/>
                    <a:pt x="62" y="9"/>
                  </a:cubicBezTo>
                  <a:cubicBezTo>
                    <a:pt x="62" y="8"/>
                    <a:pt x="62" y="8"/>
                    <a:pt x="62" y="8"/>
                  </a:cubicBezTo>
                  <a:cubicBezTo>
                    <a:pt x="62" y="7"/>
                    <a:pt x="62" y="7"/>
                    <a:pt x="62" y="7"/>
                  </a:cubicBezTo>
                  <a:cubicBezTo>
                    <a:pt x="62" y="7"/>
                    <a:pt x="63" y="8"/>
                    <a:pt x="63" y="8"/>
                  </a:cubicBezTo>
                  <a:cubicBezTo>
                    <a:pt x="64" y="7"/>
                    <a:pt x="63" y="7"/>
                    <a:pt x="64" y="7"/>
                  </a:cubicBezTo>
                  <a:cubicBezTo>
                    <a:pt x="64" y="6"/>
                    <a:pt x="64" y="6"/>
                    <a:pt x="64" y="6"/>
                  </a:cubicBezTo>
                  <a:cubicBezTo>
                    <a:pt x="64" y="6"/>
                    <a:pt x="64" y="6"/>
                    <a:pt x="64" y="6"/>
                  </a:cubicBezTo>
                  <a:cubicBezTo>
                    <a:pt x="64" y="5"/>
                    <a:pt x="65" y="5"/>
                    <a:pt x="64" y="5"/>
                  </a:cubicBezTo>
                  <a:cubicBezTo>
                    <a:pt x="65" y="4"/>
                    <a:pt x="65" y="4"/>
                    <a:pt x="65" y="4"/>
                  </a:cubicBezTo>
                  <a:cubicBezTo>
                    <a:pt x="64" y="3"/>
                    <a:pt x="64" y="3"/>
                    <a:pt x="63" y="3"/>
                  </a:cubicBezTo>
                  <a:cubicBezTo>
                    <a:pt x="63" y="2"/>
                    <a:pt x="63" y="2"/>
                    <a:pt x="63" y="2"/>
                  </a:cubicBezTo>
                  <a:cubicBezTo>
                    <a:pt x="62" y="1"/>
                    <a:pt x="62" y="1"/>
                    <a:pt x="62" y="0"/>
                  </a:cubicBezTo>
                  <a:cubicBezTo>
                    <a:pt x="62" y="0"/>
                    <a:pt x="62" y="0"/>
                    <a:pt x="62" y="0"/>
                  </a:cubicBezTo>
                  <a:cubicBezTo>
                    <a:pt x="63" y="0"/>
                    <a:pt x="62" y="0"/>
                    <a:pt x="63" y="1"/>
                  </a:cubicBezTo>
                  <a:cubicBezTo>
                    <a:pt x="63" y="1"/>
                    <a:pt x="63" y="1"/>
                    <a:pt x="64" y="1"/>
                  </a:cubicBezTo>
                  <a:cubicBezTo>
                    <a:pt x="64" y="2"/>
                    <a:pt x="64" y="2"/>
                    <a:pt x="64" y="2"/>
                  </a:cubicBezTo>
                  <a:cubicBezTo>
                    <a:pt x="65" y="2"/>
                    <a:pt x="65" y="2"/>
                    <a:pt x="66" y="3"/>
                  </a:cubicBezTo>
                  <a:cubicBezTo>
                    <a:pt x="66" y="3"/>
                    <a:pt x="66" y="4"/>
                    <a:pt x="66" y="4"/>
                  </a:cubicBezTo>
                  <a:cubicBezTo>
                    <a:pt x="67" y="5"/>
                    <a:pt x="67" y="5"/>
                    <a:pt x="68" y="5"/>
                  </a:cubicBezTo>
                  <a:cubicBezTo>
                    <a:pt x="68" y="5"/>
                    <a:pt x="69" y="5"/>
                    <a:pt x="69" y="5"/>
                  </a:cubicBezTo>
                  <a:cubicBezTo>
                    <a:pt x="69" y="5"/>
                    <a:pt x="69" y="5"/>
                    <a:pt x="69" y="5"/>
                  </a:cubicBezTo>
                  <a:cubicBezTo>
                    <a:pt x="69" y="5"/>
                    <a:pt x="69" y="4"/>
                    <a:pt x="69" y="4"/>
                  </a:cubicBezTo>
                  <a:cubicBezTo>
                    <a:pt x="69" y="4"/>
                    <a:pt x="69" y="4"/>
                    <a:pt x="69" y="4"/>
                  </a:cubicBezTo>
                  <a:cubicBezTo>
                    <a:pt x="69" y="5"/>
                    <a:pt x="70" y="5"/>
                    <a:pt x="70" y="5"/>
                  </a:cubicBezTo>
                  <a:cubicBezTo>
                    <a:pt x="70" y="5"/>
                    <a:pt x="71" y="5"/>
                    <a:pt x="71" y="5"/>
                  </a:cubicBezTo>
                  <a:cubicBezTo>
                    <a:pt x="72" y="5"/>
                    <a:pt x="72" y="5"/>
                    <a:pt x="73" y="5"/>
                  </a:cubicBezTo>
                  <a:cubicBezTo>
                    <a:pt x="73" y="4"/>
                    <a:pt x="73" y="4"/>
                    <a:pt x="73" y="4"/>
                  </a:cubicBezTo>
                  <a:cubicBezTo>
                    <a:pt x="73" y="4"/>
                    <a:pt x="72" y="6"/>
                    <a:pt x="74" y="5"/>
                  </a:cubicBezTo>
                  <a:cubicBezTo>
                    <a:pt x="74" y="5"/>
                    <a:pt x="74" y="6"/>
                    <a:pt x="75" y="5"/>
                  </a:cubicBezTo>
                  <a:cubicBezTo>
                    <a:pt x="75" y="6"/>
                    <a:pt x="75" y="6"/>
                    <a:pt x="75" y="6"/>
                  </a:cubicBezTo>
                  <a:cubicBezTo>
                    <a:pt x="75" y="6"/>
                    <a:pt x="76" y="6"/>
                    <a:pt x="76" y="6"/>
                  </a:cubicBezTo>
                  <a:cubicBezTo>
                    <a:pt x="76" y="6"/>
                    <a:pt x="76" y="6"/>
                    <a:pt x="76" y="6"/>
                  </a:cubicBezTo>
                  <a:cubicBezTo>
                    <a:pt x="76" y="7"/>
                    <a:pt x="75" y="7"/>
                    <a:pt x="76" y="7"/>
                  </a:cubicBezTo>
                  <a:cubicBezTo>
                    <a:pt x="76" y="7"/>
                    <a:pt x="76" y="7"/>
                    <a:pt x="76" y="7"/>
                  </a:cubicBezTo>
                  <a:cubicBezTo>
                    <a:pt x="76" y="7"/>
                    <a:pt x="76" y="8"/>
                    <a:pt x="76" y="8"/>
                  </a:cubicBezTo>
                  <a:cubicBezTo>
                    <a:pt x="76" y="8"/>
                    <a:pt x="77" y="8"/>
                    <a:pt x="77" y="8"/>
                  </a:cubicBezTo>
                  <a:cubicBezTo>
                    <a:pt x="77" y="8"/>
                    <a:pt x="76" y="8"/>
                    <a:pt x="76" y="8"/>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86" name="Freeform 509"/>
            <p:cNvSpPr>
              <a:spLocks noChangeArrowheads="1"/>
            </p:cNvSpPr>
            <p:nvPr/>
          </p:nvSpPr>
          <p:spPr bwMode="auto">
            <a:xfrm>
              <a:off x="965200" y="422275"/>
              <a:ext cx="22225" cy="19050"/>
            </a:xfrm>
            <a:custGeom>
              <a:avLst/>
              <a:gdLst>
                <a:gd name="T0" fmla="*/ 18521 w 6"/>
                <a:gd name="T1" fmla="*/ 15240 h 5"/>
                <a:gd name="T2" fmla="*/ 7408 w 6"/>
                <a:gd name="T3" fmla="*/ 19050 h 5"/>
                <a:gd name="T4" fmla="*/ 0 w 6"/>
                <a:gd name="T5" fmla="*/ 11430 h 5"/>
                <a:gd name="T6" fmla="*/ 3704 w 6"/>
                <a:gd name="T7" fmla="*/ 3810 h 5"/>
                <a:gd name="T8" fmla="*/ 18521 w 6"/>
                <a:gd name="T9" fmla="*/ 0 h 5"/>
                <a:gd name="T10" fmla="*/ 22225 w 6"/>
                <a:gd name="T11" fmla="*/ 7620 h 5"/>
                <a:gd name="T12" fmla="*/ 18521 w 6"/>
                <a:gd name="T13" fmla="*/ 15240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5" y="4"/>
                  </a:moveTo>
                  <a:cubicBezTo>
                    <a:pt x="4" y="5"/>
                    <a:pt x="3" y="5"/>
                    <a:pt x="2" y="5"/>
                  </a:cubicBezTo>
                  <a:cubicBezTo>
                    <a:pt x="1" y="5"/>
                    <a:pt x="1" y="4"/>
                    <a:pt x="0" y="3"/>
                  </a:cubicBezTo>
                  <a:cubicBezTo>
                    <a:pt x="0" y="3"/>
                    <a:pt x="1" y="2"/>
                    <a:pt x="1" y="1"/>
                  </a:cubicBezTo>
                  <a:cubicBezTo>
                    <a:pt x="3" y="1"/>
                    <a:pt x="4" y="0"/>
                    <a:pt x="5" y="0"/>
                  </a:cubicBezTo>
                  <a:cubicBezTo>
                    <a:pt x="6" y="1"/>
                    <a:pt x="6" y="1"/>
                    <a:pt x="6" y="2"/>
                  </a:cubicBezTo>
                  <a:cubicBezTo>
                    <a:pt x="6" y="2"/>
                    <a:pt x="6" y="3"/>
                    <a:pt x="5" y="4"/>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87" name="Freeform 510"/>
            <p:cNvSpPr>
              <a:spLocks noChangeArrowheads="1"/>
            </p:cNvSpPr>
            <p:nvPr/>
          </p:nvSpPr>
          <p:spPr bwMode="auto">
            <a:xfrm>
              <a:off x="923925" y="304800"/>
              <a:ext cx="11113" cy="7938"/>
            </a:xfrm>
            <a:custGeom>
              <a:avLst/>
              <a:gdLst>
                <a:gd name="T0" fmla="*/ 7409 w 3"/>
                <a:gd name="T1" fmla="*/ 3969 h 2"/>
                <a:gd name="T2" fmla="*/ 3704 w 3"/>
                <a:gd name="T3" fmla="*/ 7938 h 2"/>
                <a:gd name="T4" fmla="*/ 0 w 3"/>
                <a:gd name="T5" fmla="*/ 3969 h 2"/>
                <a:gd name="T6" fmla="*/ 7409 w 3"/>
                <a:gd name="T7" fmla="*/ 0 h 2"/>
                <a:gd name="T8" fmla="*/ 11113 w 3"/>
                <a:gd name="T9" fmla="*/ 0 h 2"/>
                <a:gd name="T10" fmla="*/ 7409 w 3"/>
                <a:gd name="T11" fmla="*/ 3969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2" y="1"/>
                  </a:moveTo>
                  <a:cubicBezTo>
                    <a:pt x="2" y="1"/>
                    <a:pt x="2" y="1"/>
                    <a:pt x="1" y="2"/>
                  </a:cubicBezTo>
                  <a:cubicBezTo>
                    <a:pt x="0" y="2"/>
                    <a:pt x="1" y="1"/>
                    <a:pt x="0" y="1"/>
                  </a:cubicBezTo>
                  <a:cubicBezTo>
                    <a:pt x="1" y="0"/>
                    <a:pt x="1" y="0"/>
                    <a:pt x="2" y="0"/>
                  </a:cubicBezTo>
                  <a:cubicBezTo>
                    <a:pt x="2" y="0"/>
                    <a:pt x="2" y="0"/>
                    <a:pt x="3" y="0"/>
                  </a:cubicBezTo>
                  <a:cubicBezTo>
                    <a:pt x="3" y="1"/>
                    <a:pt x="3" y="1"/>
                    <a:pt x="2" y="1"/>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88" name="Freeform 511"/>
            <p:cNvSpPr>
              <a:spLocks noChangeArrowheads="1"/>
            </p:cNvSpPr>
            <p:nvPr/>
          </p:nvSpPr>
          <p:spPr bwMode="auto">
            <a:xfrm>
              <a:off x="915988" y="293687"/>
              <a:ext cx="12700" cy="7938"/>
            </a:xfrm>
            <a:custGeom>
              <a:avLst/>
              <a:gdLst>
                <a:gd name="T0" fmla="*/ 12700 w 3"/>
                <a:gd name="T1" fmla="*/ 3969 h 2"/>
                <a:gd name="T2" fmla="*/ 8467 w 3"/>
                <a:gd name="T3" fmla="*/ 7938 h 2"/>
                <a:gd name="T4" fmla="*/ 4233 w 3"/>
                <a:gd name="T5" fmla="*/ 3969 h 2"/>
                <a:gd name="T6" fmla="*/ 4233 w 3"/>
                <a:gd name="T7" fmla="*/ 0 h 2"/>
                <a:gd name="T8" fmla="*/ 12700 w 3"/>
                <a:gd name="T9" fmla="*/ 0 h 2"/>
                <a:gd name="T10" fmla="*/ 12700 w 3"/>
                <a:gd name="T11" fmla="*/ 3969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1"/>
                  </a:moveTo>
                  <a:cubicBezTo>
                    <a:pt x="2" y="2"/>
                    <a:pt x="2" y="2"/>
                    <a:pt x="2" y="2"/>
                  </a:cubicBezTo>
                  <a:cubicBezTo>
                    <a:pt x="1" y="2"/>
                    <a:pt x="0" y="2"/>
                    <a:pt x="1" y="1"/>
                  </a:cubicBezTo>
                  <a:cubicBezTo>
                    <a:pt x="1" y="1"/>
                    <a:pt x="1" y="1"/>
                    <a:pt x="1" y="0"/>
                  </a:cubicBezTo>
                  <a:cubicBezTo>
                    <a:pt x="2" y="0"/>
                    <a:pt x="2" y="0"/>
                    <a:pt x="3" y="0"/>
                  </a:cubicBezTo>
                  <a:cubicBezTo>
                    <a:pt x="3" y="0"/>
                    <a:pt x="3" y="1"/>
                    <a:pt x="3" y="1"/>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89" name="Freeform 512"/>
            <p:cNvSpPr>
              <a:spLocks noChangeArrowheads="1"/>
            </p:cNvSpPr>
            <p:nvPr/>
          </p:nvSpPr>
          <p:spPr bwMode="auto">
            <a:xfrm>
              <a:off x="915988" y="323850"/>
              <a:ext cx="23813" cy="15875"/>
            </a:xfrm>
            <a:custGeom>
              <a:avLst/>
              <a:gdLst>
                <a:gd name="T0" fmla="*/ 15875 w 6"/>
                <a:gd name="T1" fmla="*/ 11906 h 4"/>
                <a:gd name="T2" fmla="*/ 7938 w 6"/>
                <a:gd name="T3" fmla="*/ 15875 h 4"/>
                <a:gd name="T4" fmla="*/ 0 w 6"/>
                <a:gd name="T5" fmla="*/ 11906 h 4"/>
                <a:gd name="T6" fmla="*/ 7938 w 6"/>
                <a:gd name="T7" fmla="*/ 3969 h 4"/>
                <a:gd name="T8" fmla="*/ 15875 w 6"/>
                <a:gd name="T9" fmla="*/ 0 h 4"/>
                <a:gd name="T10" fmla="*/ 15875 w 6"/>
                <a:gd name="T11" fmla="*/ 11906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4" y="3"/>
                  </a:moveTo>
                  <a:cubicBezTo>
                    <a:pt x="4" y="4"/>
                    <a:pt x="3" y="4"/>
                    <a:pt x="2" y="4"/>
                  </a:cubicBezTo>
                  <a:cubicBezTo>
                    <a:pt x="1" y="4"/>
                    <a:pt x="0" y="3"/>
                    <a:pt x="0" y="3"/>
                  </a:cubicBezTo>
                  <a:cubicBezTo>
                    <a:pt x="0" y="2"/>
                    <a:pt x="1" y="1"/>
                    <a:pt x="2" y="1"/>
                  </a:cubicBezTo>
                  <a:cubicBezTo>
                    <a:pt x="3" y="0"/>
                    <a:pt x="3" y="0"/>
                    <a:pt x="4" y="0"/>
                  </a:cubicBezTo>
                  <a:cubicBezTo>
                    <a:pt x="5" y="1"/>
                    <a:pt x="6" y="2"/>
                    <a:pt x="4"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90" name="Freeform 513"/>
            <p:cNvSpPr>
              <a:spLocks noChangeArrowheads="1"/>
            </p:cNvSpPr>
            <p:nvPr/>
          </p:nvSpPr>
          <p:spPr bwMode="auto">
            <a:xfrm>
              <a:off x="819150" y="41275"/>
              <a:ext cx="25400" cy="30163"/>
            </a:xfrm>
            <a:custGeom>
              <a:avLst/>
              <a:gdLst>
                <a:gd name="T0" fmla="*/ 21771 w 7"/>
                <a:gd name="T1" fmla="*/ 30163 h 8"/>
                <a:gd name="T2" fmla="*/ 18143 w 7"/>
                <a:gd name="T3" fmla="*/ 22622 h 8"/>
                <a:gd name="T4" fmla="*/ 10886 w 7"/>
                <a:gd name="T5" fmla="*/ 18852 h 8"/>
                <a:gd name="T6" fmla="*/ 3629 w 7"/>
                <a:gd name="T7" fmla="*/ 3770 h 8"/>
                <a:gd name="T8" fmla="*/ 0 w 7"/>
                <a:gd name="T9" fmla="*/ 0 h 8"/>
                <a:gd name="T10" fmla="*/ 3629 w 7"/>
                <a:gd name="T11" fmla="*/ 0 h 8"/>
                <a:gd name="T12" fmla="*/ 3629 w 7"/>
                <a:gd name="T13" fmla="*/ 0 h 8"/>
                <a:gd name="T14" fmla="*/ 10886 w 7"/>
                <a:gd name="T15" fmla="*/ 11311 h 8"/>
                <a:gd name="T16" fmla="*/ 10886 w 7"/>
                <a:gd name="T17" fmla="*/ 11311 h 8"/>
                <a:gd name="T18" fmla="*/ 18143 w 7"/>
                <a:gd name="T19" fmla="*/ 18852 h 8"/>
                <a:gd name="T20" fmla="*/ 21771 w 7"/>
                <a:gd name="T21" fmla="*/ 30163 h 8"/>
                <a:gd name="T22" fmla="*/ 21771 w 7"/>
                <a:gd name="T23" fmla="*/ 30163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
                <a:gd name="T37" fmla="*/ 0 h 8"/>
                <a:gd name="T38" fmla="*/ 7 w 7"/>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 h="8">
                  <a:moveTo>
                    <a:pt x="6" y="8"/>
                  </a:moveTo>
                  <a:cubicBezTo>
                    <a:pt x="5" y="8"/>
                    <a:pt x="5" y="7"/>
                    <a:pt x="5" y="6"/>
                  </a:cubicBezTo>
                  <a:cubicBezTo>
                    <a:pt x="4" y="6"/>
                    <a:pt x="4" y="5"/>
                    <a:pt x="3" y="5"/>
                  </a:cubicBezTo>
                  <a:cubicBezTo>
                    <a:pt x="2" y="4"/>
                    <a:pt x="1" y="2"/>
                    <a:pt x="1" y="1"/>
                  </a:cubicBezTo>
                  <a:cubicBezTo>
                    <a:pt x="0" y="1"/>
                    <a:pt x="0" y="1"/>
                    <a:pt x="0" y="0"/>
                  </a:cubicBezTo>
                  <a:cubicBezTo>
                    <a:pt x="0" y="0"/>
                    <a:pt x="1" y="0"/>
                    <a:pt x="1" y="0"/>
                  </a:cubicBezTo>
                  <a:cubicBezTo>
                    <a:pt x="1" y="0"/>
                    <a:pt x="1" y="0"/>
                    <a:pt x="1" y="0"/>
                  </a:cubicBezTo>
                  <a:cubicBezTo>
                    <a:pt x="2" y="1"/>
                    <a:pt x="2" y="2"/>
                    <a:pt x="3" y="3"/>
                  </a:cubicBezTo>
                  <a:cubicBezTo>
                    <a:pt x="3" y="3"/>
                    <a:pt x="3" y="3"/>
                    <a:pt x="3" y="3"/>
                  </a:cubicBezTo>
                  <a:cubicBezTo>
                    <a:pt x="3" y="4"/>
                    <a:pt x="4" y="5"/>
                    <a:pt x="5" y="5"/>
                  </a:cubicBezTo>
                  <a:cubicBezTo>
                    <a:pt x="5" y="6"/>
                    <a:pt x="6" y="7"/>
                    <a:pt x="6" y="8"/>
                  </a:cubicBezTo>
                  <a:cubicBezTo>
                    <a:pt x="7" y="8"/>
                    <a:pt x="6" y="8"/>
                    <a:pt x="6" y="8"/>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91" name="Freeform 514"/>
            <p:cNvSpPr>
              <a:spLocks noChangeArrowheads="1"/>
            </p:cNvSpPr>
            <p:nvPr/>
          </p:nvSpPr>
          <p:spPr bwMode="auto">
            <a:xfrm>
              <a:off x="819150" y="244475"/>
              <a:ext cx="85725" cy="38100"/>
            </a:xfrm>
            <a:custGeom>
              <a:avLst/>
              <a:gdLst>
                <a:gd name="T0" fmla="*/ 81998 w 23"/>
                <a:gd name="T1" fmla="*/ 26670 h 10"/>
                <a:gd name="T2" fmla="*/ 70816 w 23"/>
                <a:gd name="T3" fmla="*/ 34290 h 10"/>
                <a:gd name="T4" fmla="*/ 63362 w 23"/>
                <a:gd name="T5" fmla="*/ 38100 h 10"/>
                <a:gd name="T6" fmla="*/ 55908 w 23"/>
                <a:gd name="T7" fmla="*/ 38100 h 10"/>
                <a:gd name="T8" fmla="*/ 48453 w 23"/>
                <a:gd name="T9" fmla="*/ 34290 h 10"/>
                <a:gd name="T10" fmla="*/ 44726 w 23"/>
                <a:gd name="T11" fmla="*/ 30480 h 10"/>
                <a:gd name="T12" fmla="*/ 44726 w 23"/>
                <a:gd name="T13" fmla="*/ 30480 h 10"/>
                <a:gd name="T14" fmla="*/ 40999 w 23"/>
                <a:gd name="T15" fmla="*/ 34290 h 10"/>
                <a:gd name="T16" fmla="*/ 37272 w 23"/>
                <a:gd name="T17" fmla="*/ 30480 h 10"/>
                <a:gd name="T18" fmla="*/ 37272 w 23"/>
                <a:gd name="T19" fmla="*/ 34290 h 10"/>
                <a:gd name="T20" fmla="*/ 33545 w 23"/>
                <a:gd name="T21" fmla="*/ 34290 h 10"/>
                <a:gd name="T22" fmla="*/ 26090 w 23"/>
                <a:gd name="T23" fmla="*/ 38100 h 10"/>
                <a:gd name="T24" fmla="*/ 22363 w 23"/>
                <a:gd name="T25" fmla="*/ 38100 h 10"/>
                <a:gd name="T26" fmla="*/ 26090 w 23"/>
                <a:gd name="T27" fmla="*/ 30480 h 10"/>
                <a:gd name="T28" fmla="*/ 26090 w 23"/>
                <a:gd name="T29" fmla="*/ 30480 h 10"/>
                <a:gd name="T30" fmla="*/ 26090 w 23"/>
                <a:gd name="T31" fmla="*/ 30480 h 10"/>
                <a:gd name="T32" fmla="*/ 26090 w 23"/>
                <a:gd name="T33" fmla="*/ 26670 h 10"/>
                <a:gd name="T34" fmla="*/ 22363 w 23"/>
                <a:gd name="T35" fmla="*/ 22860 h 10"/>
                <a:gd name="T36" fmla="*/ 14909 w 23"/>
                <a:gd name="T37" fmla="*/ 22860 h 10"/>
                <a:gd name="T38" fmla="*/ 11182 w 23"/>
                <a:gd name="T39" fmla="*/ 26670 h 10"/>
                <a:gd name="T40" fmla="*/ 7454 w 23"/>
                <a:gd name="T41" fmla="*/ 26670 h 10"/>
                <a:gd name="T42" fmla="*/ 3727 w 23"/>
                <a:gd name="T43" fmla="*/ 22860 h 10"/>
                <a:gd name="T44" fmla="*/ 3727 w 23"/>
                <a:gd name="T45" fmla="*/ 19050 h 10"/>
                <a:gd name="T46" fmla="*/ 14909 w 23"/>
                <a:gd name="T47" fmla="*/ 15240 h 10"/>
                <a:gd name="T48" fmla="*/ 22363 w 23"/>
                <a:gd name="T49" fmla="*/ 15240 h 10"/>
                <a:gd name="T50" fmla="*/ 26090 w 23"/>
                <a:gd name="T51" fmla="*/ 15240 h 10"/>
                <a:gd name="T52" fmla="*/ 22363 w 23"/>
                <a:gd name="T53" fmla="*/ 19050 h 10"/>
                <a:gd name="T54" fmla="*/ 37272 w 23"/>
                <a:gd name="T55" fmla="*/ 15240 h 10"/>
                <a:gd name="T56" fmla="*/ 48453 w 23"/>
                <a:gd name="T57" fmla="*/ 15240 h 10"/>
                <a:gd name="T58" fmla="*/ 48453 w 23"/>
                <a:gd name="T59" fmla="*/ 15240 h 10"/>
                <a:gd name="T60" fmla="*/ 44726 w 23"/>
                <a:gd name="T61" fmla="*/ 15240 h 10"/>
                <a:gd name="T62" fmla="*/ 40999 w 23"/>
                <a:gd name="T63" fmla="*/ 7620 h 10"/>
                <a:gd name="T64" fmla="*/ 40999 w 23"/>
                <a:gd name="T65" fmla="*/ 3810 h 10"/>
                <a:gd name="T66" fmla="*/ 52180 w 23"/>
                <a:gd name="T67" fmla="*/ 3810 h 10"/>
                <a:gd name="T68" fmla="*/ 55908 w 23"/>
                <a:gd name="T69" fmla="*/ 7620 h 10"/>
                <a:gd name="T70" fmla="*/ 55908 w 23"/>
                <a:gd name="T71" fmla="*/ 11430 h 10"/>
                <a:gd name="T72" fmla="*/ 63362 w 23"/>
                <a:gd name="T73" fmla="*/ 7620 h 10"/>
                <a:gd name="T74" fmla="*/ 78271 w 23"/>
                <a:gd name="T75" fmla="*/ 11430 h 10"/>
                <a:gd name="T76" fmla="*/ 81998 w 23"/>
                <a:gd name="T77" fmla="*/ 26670 h 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
                <a:gd name="T118" fmla="*/ 0 h 10"/>
                <a:gd name="T119" fmla="*/ 23 w 23"/>
                <a:gd name="T120" fmla="*/ 10 h 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 h="10">
                  <a:moveTo>
                    <a:pt x="22" y="7"/>
                  </a:moveTo>
                  <a:cubicBezTo>
                    <a:pt x="21" y="7"/>
                    <a:pt x="21" y="9"/>
                    <a:pt x="19" y="9"/>
                  </a:cubicBezTo>
                  <a:cubicBezTo>
                    <a:pt x="18" y="9"/>
                    <a:pt x="18" y="10"/>
                    <a:pt x="17" y="10"/>
                  </a:cubicBezTo>
                  <a:cubicBezTo>
                    <a:pt x="16" y="10"/>
                    <a:pt x="15" y="10"/>
                    <a:pt x="15" y="10"/>
                  </a:cubicBezTo>
                  <a:cubicBezTo>
                    <a:pt x="14" y="9"/>
                    <a:pt x="14" y="9"/>
                    <a:pt x="13" y="9"/>
                  </a:cubicBezTo>
                  <a:cubicBezTo>
                    <a:pt x="13" y="8"/>
                    <a:pt x="13" y="8"/>
                    <a:pt x="12" y="8"/>
                  </a:cubicBezTo>
                  <a:cubicBezTo>
                    <a:pt x="12" y="8"/>
                    <a:pt x="12" y="8"/>
                    <a:pt x="12" y="8"/>
                  </a:cubicBezTo>
                  <a:cubicBezTo>
                    <a:pt x="11" y="8"/>
                    <a:pt x="11" y="9"/>
                    <a:pt x="11" y="9"/>
                  </a:cubicBezTo>
                  <a:cubicBezTo>
                    <a:pt x="10" y="8"/>
                    <a:pt x="10" y="8"/>
                    <a:pt x="10" y="8"/>
                  </a:cubicBezTo>
                  <a:cubicBezTo>
                    <a:pt x="10" y="9"/>
                    <a:pt x="10" y="9"/>
                    <a:pt x="10" y="9"/>
                  </a:cubicBezTo>
                  <a:cubicBezTo>
                    <a:pt x="9" y="9"/>
                    <a:pt x="10" y="8"/>
                    <a:pt x="9" y="9"/>
                  </a:cubicBezTo>
                  <a:cubicBezTo>
                    <a:pt x="8" y="9"/>
                    <a:pt x="8" y="9"/>
                    <a:pt x="7" y="10"/>
                  </a:cubicBezTo>
                  <a:cubicBezTo>
                    <a:pt x="7" y="10"/>
                    <a:pt x="7" y="10"/>
                    <a:pt x="6" y="10"/>
                  </a:cubicBezTo>
                  <a:cubicBezTo>
                    <a:pt x="7" y="9"/>
                    <a:pt x="6" y="9"/>
                    <a:pt x="7" y="8"/>
                  </a:cubicBezTo>
                  <a:cubicBezTo>
                    <a:pt x="7" y="8"/>
                    <a:pt x="7" y="8"/>
                    <a:pt x="7" y="8"/>
                  </a:cubicBezTo>
                  <a:cubicBezTo>
                    <a:pt x="7" y="8"/>
                    <a:pt x="7" y="8"/>
                    <a:pt x="7" y="8"/>
                  </a:cubicBezTo>
                  <a:cubicBezTo>
                    <a:pt x="7" y="7"/>
                    <a:pt x="6" y="7"/>
                    <a:pt x="7" y="7"/>
                  </a:cubicBezTo>
                  <a:cubicBezTo>
                    <a:pt x="7" y="6"/>
                    <a:pt x="6" y="6"/>
                    <a:pt x="6" y="6"/>
                  </a:cubicBezTo>
                  <a:cubicBezTo>
                    <a:pt x="6" y="6"/>
                    <a:pt x="5" y="6"/>
                    <a:pt x="4" y="6"/>
                  </a:cubicBezTo>
                  <a:cubicBezTo>
                    <a:pt x="4" y="6"/>
                    <a:pt x="3" y="6"/>
                    <a:pt x="3" y="7"/>
                  </a:cubicBezTo>
                  <a:cubicBezTo>
                    <a:pt x="3" y="7"/>
                    <a:pt x="2" y="7"/>
                    <a:pt x="2" y="7"/>
                  </a:cubicBezTo>
                  <a:cubicBezTo>
                    <a:pt x="1" y="7"/>
                    <a:pt x="0" y="7"/>
                    <a:pt x="1" y="6"/>
                  </a:cubicBezTo>
                  <a:cubicBezTo>
                    <a:pt x="0" y="6"/>
                    <a:pt x="1" y="6"/>
                    <a:pt x="1" y="5"/>
                  </a:cubicBezTo>
                  <a:cubicBezTo>
                    <a:pt x="2" y="4"/>
                    <a:pt x="3" y="5"/>
                    <a:pt x="4" y="4"/>
                  </a:cubicBezTo>
                  <a:cubicBezTo>
                    <a:pt x="4" y="4"/>
                    <a:pt x="5" y="4"/>
                    <a:pt x="6" y="4"/>
                  </a:cubicBezTo>
                  <a:cubicBezTo>
                    <a:pt x="6" y="4"/>
                    <a:pt x="6" y="4"/>
                    <a:pt x="7" y="4"/>
                  </a:cubicBezTo>
                  <a:cubicBezTo>
                    <a:pt x="6" y="5"/>
                    <a:pt x="6" y="5"/>
                    <a:pt x="6" y="5"/>
                  </a:cubicBezTo>
                  <a:cubicBezTo>
                    <a:pt x="8" y="5"/>
                    <a:pt x="8" y="4"/>
                    <a:pt x="10" y="4"/>
                  </a:cubicBezTo>
                  <a:cubicBezTo>
                    <a:pt x="11" y="3"/>
                    <a:pt x="12" y="4"/>
                    <a:pt x="13" y="4"/>
                  </a:cubicBezTo>
                  <a:cubicBezTo>
                    <a:pt x="13" y="4"/>
                    <a:pt x="13" y="4"/>
                    <a:pt x="13" y="4"/>
                  </a:cubicBezTo>
                  <a:cubicBezTo>
                    <a:pt x="13" y="4"/>
                    <a:pt x="12" y="4"/>
                    <a:pt x="12" y="4"/>
                  </a:cubicBezTo>
                  <a:cubicBezTo>
                    <a:pt x="11" y="3"/>
                    <a:pt x="10" y="3"/>
                    <a:pt x="11" y="2"/>
                  </a:cubicBezTo>
                  <a:cubicBezTo>
                    <a:pt x="11" y="2"/>
                    <a:pt x="11" y="2"/>
                    <a:pt x="11" y="1"/>
                  </a:cubicBezTo>
                  <a:cubicBezTo>
                    <a:pt x="12" y="1"/>
                    <a:pt x="13" y="0"/>
                    <a:pt x="14" y="1"/>
                  </a:cubicBezTo>
                  <a:cubicBezTo>
                    <a:pt x="15" y="1"/>
                    <a:pt x="15" y="1"/>
                    <a:pt x="15" y="2"/>
                  </a:cubicBezTo>
                  <a:cubicBezTo>
                    <a:pt x="15" y="3"/>
                    <a:pt x="15" y="3"/>
                    <a:pt x="15" y="3"/>
                  </a:cubicBezTo>
                  <a:cubicBezTo>
                    <a:pt x="16" y="3"/>
                    <a:pt x="16" y="2"/>
                    <a:pt x="17" y="2"/>
                  </a:cubicBezTo>
                  <a:cubicBezTo>
                    <a:pt x="19" y="1"/>
                    <a:pt x="20" y="2"/>
                    <a:pt x="21" y="3"/>
                  </a:cubicBezTo>
                  <a:cubicBezTo>
                    <a:pt x="23" y="4"/>
                    <a:pt x="23" y="5"/>
                    <a:pt x="22" y="7"/>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92" name="Freeform 515"/>
            <p:cNvSpPr>
              <a:spLocks noChangeArrowheads="1"/>
            </p:cNvSpPr>
            <p:nvPr/>
          </p:nvSpPr>
          <p:spPr bwMode="auto">
            <a:xfrm>
              <a:off x="890588" y="320675"/>
              <a:ext cx="22225" cy="14288"/>
            </a:xfrm>
            <a:custGeom>
              <a:avLst/>
              <a:gdLst>
                <a:gd name="T0" fmla="*/ 22225 w 6"/>
                <a:gd name="T1" fmla="*/ 3572 h 4"/>
                <a:gd name="T2" fmla="*/ 18521 w 6"/>
                <a:gd name="T3" fmla="*/ 7144 h 4"/>
                <a:gd name="T4" fmla="*/ 14817 w 6"/>
                <a:gd name="T5" fmla="*/ 10716 h 4"/>
                <a:gd name="T6" fmla="*/ 3704 w 6"/>
                <a:gd name="T7" fmla="*/ 14288 h 4"/>
                <a:gd name="T8" fmla="*/ 0 w 6"/>
                <a:gd name="T9" fmla="*/ 10716 h 4"/>
                <a:gd name="T10" fmla="*/ 0 w 6"/>
                <a:gd name="T11" fmla="*/ 3572 h 4"/>
                <a:gd name="T12" fmla="*/ 11113 w 6"/>
                <a:gd name="T13" fmla="*/ 0 h 4"/>
                <a:gd name="T14" fmla="*/ 14817 w 6"/>
                <a:gd name="T15" fmla="*/ 0 h 4"/>
                <a:gd name="T16" fmla="*/ 22225 w 6"/>
                <a:gd name="T17" fmla="*/ 0 h 4"/>
                <a:gd name="T18" fmla="*/ 22225 w 6"/>
                <a:gd name="T19" fmla="*/ 357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4"/>
                <a:gd name="T32" fmla="*/ 6 w 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4">
                  <a:moveTo>
                    <a:pt x="6" y="1"/>
                  </a:moveTo>
                  <a:cubicBezTo>
                    <a:pt x="5" y="2"/>
                    <a:pt x="5" y="2"/>
                    <a:pt x="5" y="2"/>
                  </a:cubicBezTo>
                  <a:cubicBezTo>
                    <a:pt x="5" y="2"/>
                    <a:pt x="4" y="3"/>
                    <a:pt x="4" y="3"/>
                  </a:cubicBezTo>
                  <a:cubicBezTo>
                    <a:pt x="3" y="4"/>
                    <a:pt x="2" y="4"/>
                    <a:pt x="1" y="4"/>
                  </a:cubicBezTo>
                  <a:cubicBezTo>
                    <a:pt x="0" y="4"/>
                    <a:pt x="0" y="3"/>
                    <a:pt x="0" y="3"/>
                  </a:cubicBezTo>
                  <a:cubicBezTo>
                    <a:pt x="0" y="2"/>
                    <a:pt x="0" y="2"/>
                    <a:pt x="0" y="1"/>
                  </a:cubicBezTo>
                  <a:cubicBezTo>
                    <a:pt x="1" y="1"/>
                    <a:pt x="2" y="0"/>
                    <a:pt x="3" y="0"/>
                  </a:cubicBezTo>
                  <a:cubicBezTo>
                    <a:pt x="3" y="0"/>
                    <a:pt x="4" y="0"/>
                    <a:pt x="4" y="0"/>
                  </a:cubicBezTo>
                  <a:cubicBezTo>
                    <a:pt x="4" y="0"/>
                    <a:pt x="5" y="0"/>
                    <a:pt x="6" y="0"/>
                  </a:cubicBezTo>
                  <a:cubicBezTo>
                    <a:pt x="6" y="0"/>
                    <a:pt x="6" y="1"/>
                    <a:pt x="6" y="1"/>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93" name="Freeform 516"/>
            <p:cNvSpPr>
              <a:spLocks noChangeArrowheads="1"/>
            </p:cNvSpPr>
            <p:nvPr/>
          </p:nvSpPr>
          <p:spPr bwMode="auto">
            <a:xfrm>
              <a:off x="811213" y="214312"/>
              <a:ext cx="52388" cy="30163"/>
            </a:xfrm>
            <a:custGeom>
              <a:avLst/>
              <a:gdLst>
                <a:gd name="T0" fmla="*/ 44904 w 14"/>
                <a:gd name="T1" fmla="*/ 15082 h 8"/>
                <a:gd name="T2" fmla="*/ 41162 w 14"/>
                <a:gd name="T3" fmla="*/ 22622 h 8"/>
                <a:gd name="T4" fmla="*/ 29936 w 14"/>
                <a:gd name="T5" fmla="*/ 30163 h 8"/>
                <a:gd name="T6" fmla="*/ 18710 w 14"/>
                <a:gd name="T7" fmla="*/ 26393 h 8"/>
                <a:gd name="T8" fmla="*/ 11226 w 14"/>
                <a:gd name="T9" fmla="*/ 18852 h 8"/>
                <a:gd name="T10" fmla="*/ 0 w 14"/>
                <a:gd name="T11" fmla="*/ 18852 h 8"/>
                <a:gd name="T12" fmla="*/ 0 w 14"/>
                <a:gd name="T13" fmla="*/ 15082 h 8"/>
                <a:gd name="T14" fmla="*/ 3742 w 14"/>
                <a:gd name="T15" fmla="*/ 7541 h 8"/>
                <a:gd name="T16" fmla="*/ 14968 w 14"/>
                <a:gd name="T17" fmla="*/ 11311 h 8"/>
                <a:gd name="T18" fmla="*/ 18710 w 14"/>
                <a:gd name="T19" fmla="*/ 11311 h 8"/>
                <a:gd name="T20" fmla="*/ 18710 w 14"/>
                <a:gd name="T21" fmla="*/ 7541 h 8"/>
                <a:gd name="T22" fmla="*/ 22452 w 14"/>
                <a:gd name="T23" fmla="*/ 3770 h 8"/>
                <a:gd name="T24" fmla="*/ 26194 w 14"/>
                <a:gd name="T25" fmla="*/ 3770 h 8"/>
                <a:gd name="T26" fmla="*/ 29936 w 14"/>
                <a:gd name="T27" fmla="*/ 7541 h 8"/>
                <a:gd name="T28" fmla="*/ 48646 w 14"/>
                <a:gd name="T29" fmla="*/ 7541 h 8"/>
                <a:gd name="T30" fmla="*/ 44904 w 14"/>
                <a:gd name="T31" fmla="*/ 15082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8"/>
                <a:gd name="T50" fmla="*/ 14 w 14"/>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8">
                  <a:moveTo>
                    <a:pt x="12" y="4"/>
                  </a:moveTo>
                  <a:cubicBezTo>
                    <a:pt x="12" y="5"/>
                    <a:pt x="12" y="5"/>
                    <a:pt x="11" y="6"/>
                  </a:cubicBezTo>
                  <a:cubicBezTo>
                    <a:pt x="10" y="6"/>
                    <a:pt x="10" y="7"/>
                    <a:pt x="8" y="8"/>
                  </a:cubicBezTo>
                  <a:cubicBezTo>
                    <a:pt x="7" y="7"/>
                    <a:pt x="6" y="8"/>
                    <a:pt x="5" y="7"/>
                  </a:cubicBezTo>
                  <a:cubicBezTo>
                    <a:pt x="3" y="7"/>
                    <a:pt x="3" y="6"/>
                    <a:pt x="3" y="5"/>
                  </a:cubicBezTo>
                  <a:cubicBezTo>
                    <a:pt x="2" y="5"/>
                    <a:pt x="1" y="6"/>
                    <a:pt x="0" y="5"/>
                  </a:cubicBezTo>
                  <a:cubicBezTo>
                    <a:pt x="0" y="5"/>
                    <a:pt x="0" y="4"/>
                    <a:pt x="0" y="4"/>
                  </a:cubicBezTo>
                  <a:cubicBezTo>
                    <a:pt x="0" y="3"/>
                    <a:pt x="1" y="3"/>
                    <a:pt x="1" y="2"/>
                  </a:cubicBezTo>
                  <a:cubicBezTo>
                    <a:pt x="3" y="2"/>
                    <a:pt x="4" y="2"/>
                    <a:pt x="4" y="3"/>
                  </a:cubicBezTo>
                  <a:cubicBezTo>
                    <a:pt x="5" y="3"/>
                    <a:pt x="5" y="3"/>
                    <a:pt x="5" y="3"/>
                  </a:cubicBezTo>
                  <a:cubicBezTo>
                    <a:pt x="6" y="2"/>
                    <a:pt x="5" y="2"/>
                    <a:pt x="5" y="2"/>
                  </a:cubicBezTo>
                  <a:cubicBezTo>
                    <a:pt x="5" y="1"/>
                    <a:pt x="6" y="1"/>
                    <a:pt x="6" y="1"/>
                  </a:cubicBezTo>
                  <a:cubicBezTo>
                    <a:pt x="6" y="1"/>
                    <a:pt x="7" y="1"/>
                    <a:pt x="7" y="1"/>
                  </a:cubicBezTo>
                  <a:cubicBezTo>
                    <a:pt x="8" y="1"/>
                    <a:pt x="8" y="1"/>
                    <a:pt x="8" y="2"/>
                  </a:cubicBezTo>
                  <a:cubicBezTo>
                    <a:pt x="10" y="2"/>
                    <a:pt x="12" y="0"/>
                    <a:pt x="13" y="2"/>
                  </a:cubicBezTo>
                  <a:cubicBezTo>
                    <a:pt x="14" y="2"/>
                    <a:pt x="12" y="3"/>
                    <a:pt x="12" y="4"/>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94" name="Freeform 517"/>
            <p:cNvSpPr>
              <a:spLocks noChangeArrowheads="1"/>
            </p:cNvSpPr>
            <p:nvPr/>
          </p:nvSpPr>
          <p:spPr bwMode="auto">
            <a:xfrm>
              <a:off x="874713" y="358775"/>
              <a:ext cx="23813" cy="14288"/>
            </a:xfrm>
            <a:custGeom>
              <a:avLst/>
              <a:gdLst>
                <a:gd name="T0" fmla="*/ 23813 w 6"/>
                <a:gd name="T1" fmla="*/ 10716 h 4"/>
                <a:gd name="T2" fmla="*/ 7938 w 6"/>
                <a:gd name="T3" fmla="*/ 14288 h 4"/>
                <a:gd name="T4" fmla="*/ 0 w 6"/>
                <a:gd name="T5" fmla="*/ 10716 h 4"/>
                <a:gd name="T6" fmla="*/ 3969 w 6"/>
                <a:gd name="T7" fmla="*/ 3572 h 4"/>
                <a:gd name="T8" fmla="*/ 7938 w 6"/>
                <a:gd name="T9" fmla="*/ 0 h 4"/>
                <a:gd name="T10" fmla="*/ 23813 w 6"/>
                <a:gd name="T11" fmla="*/ 3572 h 4"/>
                <a:gd name="T12" fmla="*/ 23813 w 6"/>
                <a:gd name="T13" fmla="*/ 10716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6" y="3"/>
                  </a:moveTo>
                  <a:cubicBezTo>
                    <a:pt x="5" y="4"/>
                    <a:pt x="3" y="4"/>
                    <a:pt x="2" y="4"/>
                  </a:cubicBezTo>
                  <a:cubicBezTo>
                    <a:pt x="1" y="4"/>
                    <a:pt x="1" y="3"/>
                    <a:pt x="0" y="3"/>
                  </a:cubicBezTo>
                  <a:cubicBezTo>
                    <a:pt x="1" y="1"/>
                    <a:pt x="1" y="1"/>
                    <a:pt x="1" y="1"/>
                  </a:cubicBezTo>
                  <a:cubicBezTo>
                    <a:pt x="1" y="1"/>
                    <a:pt x="2" y="1"/>
                    <a:pt x="2" y="0"/>
                  </a:cubicBezTo>
                  <a:cubicBezTo>
                    <a:pt x="4" y="0"/>
                    <a:pt x="5" y="0"/>
                    <a:pt x="6" y="1"/>
                  </a:cubicBezTo>
                  <a:cubicBezTo>
                    <a:pt x="6" y="1"/>
                    <a:pt x="6" y="2"/>
                    <a:pt x="6"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95" name="Freeform 518"/>
            <p:cNvSpPr>
              <a:spLocks noChangeArrowheads="1"/>
            </p:cNvSpPr>
            <p:nvPr/>
          </p:nvSpPr>
          <p:spPr bwMode="auto">
            <a:xfrm>
              <a:off x="879475" y="331787"/>
              <a:ext cx="6350" cy="7938"/>
            </a:xfrm>
            <a:custGeom>
              <a:avLst/>
              <a:gdLst>
                <a:gd name="T0" fmla="*/ 6350 w 2"/>
                <a:gd name="T1" fmla="*/ 7938 h 2"/>
                <a:gd name="T2" fmla="*/ 0 w 2"/>
                <a:gd name="T3" fmla="*/ 7938 h 2"/>
                <a:gd name="T4" fmla="*/ 0 w 2"/>
                <a:gd name="T5" fmla="*/ 3969 h 2"/>
                <a:gd name="T6" fmla="*/ 3175 w 2"/>
                <a:gd name="T7" fmla="*/ 0 h 2"/>
                <a:gd name="T8" fmla="*/ 6350 w 2"/>
                <a:gd name="T9" fmla="*/ 3969 h 2"/>
                <a:gd name="T10" fmla="*/ 6350 w 2"/>
                <a:gd name="T11" fmla="*/ 7938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2"/>
                  </a:moveTo>
                  <a:cubicBezTo>
                    <a:pt x="1" y="2"/>
                    <a:pt x="1" y="2"/>
                    <a:pt x="0" y="2"/>
                  </a:cubicBezTo>
                  <a:cubicBezTo>
                    <a:pt x="0" y="2"/>
                    <a:pt x="0" y="2"/>
                    <a:pt x="0" y="1"/>
                  </a:cubicBezTo>
                  <a:cubicBezTo>
                    <a:pt x="0" y="1"/>
                    <a:pt x="1" y="1"/>
                    <a:pt x="1" y="0"/>
                  </a:cubicBezTo>
                  <a:cubicBezTo>
                    <a:pt x="2" y="0"/>
                    <a:pt x="2" y="1"/>
                    <a:pt x="2" y="1"/>
                  </a:cubicBezTo>
                  <a:cubicBezTo>
                    <a:pt x="2" y="1"/>
                    <a:pt x="2" y="1"/>
                    <a:pt x="2" y="2"/>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96" name="Freeform 519"/>
            <p:cNvSpPr>
              <a:spLocks noChangeArrowheads="1"/>
            </p:cNvSpPr>
            <p:nvPr/>
          </p:nvSpPr>
          <p:spPr bwMode="auto">
            <a:xfrm>
              <a:off x="825500" y="203200"/>
              <a:ext cx="15875" cy="11113"/>
            </a:xfrm>
            <a:custGeom>
              <a:avLst/>
              <a:gdLst>
                <a:gd name="T0" fmla="*/ 11906 w 4"/>
                <a:gd name="T1" fmla="*/ 11113 h 3"/>
                <a:gd name="T2" fmla="*/ 3969 w 4"/>
                <a:gd name="T3" fmla="*/ 11113 h 3"/>
                <a:gd name="T4" fmla="*/ 0 w 4"/>
                <a:gd name="T5" fmla="*/ 7409 h 3"/>
                <a:gd name="T6" fmla="*/ 11906 w 4"/>
                <a:gd name="T7" fmla="*/ 0 h 3"/>
                <a:gd name="T8" fmla="*/ 15875 w 4"/>
                <a:gd name="T9" fmla="*/ 3704 h 3"/>
                <a:gd name="T10" fmla="*/ 11906 w 4"/>
                <a:gd name="T11" fmla="*/ 11113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3" y="3"/>
                  </a:moveTo>
                  <a:cubicBezTo>
                    <a:pt x="3" y="3"/>
                    <a:pt x="2" y="3"/>
                    <a:pt x="1" y="3"/>
                  </a:cubicBezTo>
                  <a:cubicBezTo>
                    <a:pt x="1" y="3"/>
                    <a:pt x="0" y="3"/>
                    <a:pt x="0" y="2"/>
                  </a:cubicBezTo>
                  <a:cubicBezTo>
                    <a:pt x="0" y="1"/>
                    <a:pt x="2" y="1"/>
                    <a:pt x="3" y="0"/>
                  </a:cubicBezTo>
                  <a:cubicBezTo>
                    <a:pt x="4" y="0"/>
                    <a:pt x="3" y="1"/>
                    <a:pt x="4" y="1"/>
                  </a:cubicBezTo>
                  <a:cubicBezTo>
                    <a:pt x="4" y="1"/>
                    <a:pt x="4" y="2"/>
                    <a:pt x="3"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97" name="Freeform 520"/>
            <p:cNvSpPr>
              <a:spLocks noChangeArrowheads="1"/>
            </p:cNvSpPr>
            <p:nvPr/>
          </p:nvSpPr>
          <p:spPr bwMode="auto">
            <a:xfrm>
              <a:off x="855663" y="312737"/>
              <a:ext cx="19050" cy="15875"/>
            </a:xfrm>
            <a:custGeom>
              <a:avLst/>
              <a:gdLst>
                <a:gd name="T0" fmla="*/ 19050 w 5"/>
                <a:gd name="T1" fmla="*/ 11906 h 4"/>
                <a:gd name="T2" fmla="*/ 11430 w 5"/>
                <a:gd name="T3" fmla="*/ 15875 h 4"/>
                <a:gd name="T4" fmla="*/ 3810 w 5"/>
                <a:gd name="T5" fmla="*/ 15875 h 4"/>
                <a:gd name="T6" fmla="*/ 0 w 5"/>
                <a:gd name="T7" fmla="*/ 7938 h 4"/>
                <a:gd name="T8" fmla="*/ 7620 w 5"/>
                <a:gd name="T9" fmla="*/ 3969 h 4"/>
                <a:gd name="T10" fmla="*/ 19050 w 5"/>
                <a:gd name="T11" fmla="*/ 3969 h 4"/>
                <a:gd name="T12" fmla="*/ 19050 w 5"/>
                <a:gd name="T13" fmla="*/ 11906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5" y="3"/>
                  </a:moveTo>
                  <a:cubicBezTo>
                    <a:pt x="4" y="4"/>
                    <a:pt x="4" y="4"/>
                    <a:pt x="3" y="4"/>
                  </a:cubicBezTo>
                  <a:cubicBezTo>
                    <a:pt x="2" y="4"/>
                    <a:pt x="1" y="4"/>
                    <a:pt x="1" y="4"/>
                  </a:cubicBezTo>
                  <a:cubicBezTo>
                    <a:pt x="0" y="3"/>
                    <a:pt x="0" y="3"/>
                    <a:pt x="0" y="2"/>
                  </a:cubicBezTo>
                  <a:cubicBezTo>
                    <a:pt x="0" y="1"/>
                    <a:pt x="1" y="1"/>
                    <a:pt x="2" y="1"/>
                  </a:cubicBezTo>
                  <a:cubicBezTo>
                    <a:pt x="3" y="0"/>
                    <a:pt x="4" y="1"/>
                    <a:pt x="5" y="1"/>
                  </a:cubicBezTo>
                  <a:cubicBezTo>
                    <a:pt x="5" y="2"/>
                    <a:pt x="5" y="2"/>
                    <a:pt x="5"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98" name="Freeform 521"/>
            <p:cNvSpPr>
              <a:spLocks noChangeArrowheads="1"/>
            </p:cNvSpPr>
            <p:nvPr/>
          </p:nvSpPr>
          <p:spPr bwMode="auto">
            <a:xfrm>
              <a:off x="879475" y="414337"/>
              <a:ext cx="22225" cy="23813"/>
            </a:xfrm>
            <a:custGeom>
              <a:avLst/>
              <a:gdLst>
                <a:gd name="T0" fmla="*/ 18521 w 6"/>
                <a:gd name="T1" fmla="*/ 7938 h 6"/>
                <a:gd name="T2" fmla="*/ 14817 w 6"/>
                <a:gd name="T3" fmla="*/ 7938 h 6"/>
                <a:gd name="T4" fmla="*/ 22225 w 6"/>
                <a:gd name="T5" fmla="*/ 15875 h 6"/>
                <a:gd name="T6" fmla="*/ 14817 w 6"/>
                <a:gd name="T7" fmla="*/ 23813 h 6"/>
                <a:gd name="T8" fmla="*/ 7408 w 6"/>
                <a:gd name="T9" fmla="*/ 23813 h 6"/>
                <a:gd name="T10" fmla="*/ 3704 w 6"/>
                <a:gd name="T11" fmla="*/ 19844 h 6"/>
                <a:gd name="T12" fmla="*/ 3704 w 6"/>
                <a:gd name="T13" fmla="*/ 11907 h 6"/>
                <a:gd name="T14" fmla="*/ 7408 w 6"/>
                <a:gd name="T15" fmla="*/ 7938 h 6"/>
                <a:gd name="T16" fmla="*/ 11113 w 6"/>
                <a:gd name="T17" fmla="*/ 3969 h 6"/>
                <a:gd name="T18" fmla="*/ 14817 w 6"/>
                <a:gd name="T19" fmla="*/ 0 h 6"/>
                <a:gd name="T20" fmla="*/ 18521 w 6"/>
                <a:gd name="T21" fmla="*/ 3969 h 6"/>
                <a:gd name="T22" fmla="*/ 18521 w 6"/>
                <a:gd name="T23" fmla="*/ 7938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6"/>
                <a:gd name="T38" fmla="*/ 6 w 6"/>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6">
                  <a:moveTo>
                    <a:pt x="5" y="2"/>
                  </a:moveTo>
                  <a:cubicBezTo>
                    <a:pt x="5" y="2"/>
                    <a:pt x="4" y="2"/>
                    <a:pt x="4" y="2"/>
                  </a:cubicBezTo>
                  <a:cubicBezTo>
                    <a:pt x="5" y="3"/>
                    <a:pt x="6" y="3"/>
                    <a:pt x="6" y="4"/>
                  </a:cubicBezTo>
                  <a:cubicBezTo>
                    <a:pt x="6" y="4"/>
                    <a:pt x="5" y="5"/>
                    <a:pt x="4" y="6"/>
                  </a:cubicBezTo>
                  <a:cubicBezTo>
                    <a:pt x="3" y="6"/>
                    <a:pt x="2" y="6"/>
                    <a:pt x="2" y="6"/>
                  </a:cubicBezTo>
                  <a:cubicBezTo>
                    <a:pt x="1" y="6"/>
                    <a:pt x="1" y="5"/>
                    <a:pt x="1" y="5"/>
                  </a:cubicBezTo>
                  <a:cubicBezTo>
                    <a:pt x="1" y="5"/>
                    <a:pt x="0" y="4"/>
                    <a:pt x="1" y="3"/>
                  </a:cubicBezTo>
                  <a:cubicBezTo>
                    <a:pt x="1" y="3"/>
                    <a:pt x="4" y="3"/>
                    <a:pt x="2" y="2"/>
                  </a:cubicBezTo>
                  <a:cubicBezTo>
                    <a:pt x="2" y="2"/>
                    <a:pt x="2" y="1"/>
                    <a:pt x="3" y="1"/>
                  </a:cubicBezTo>
                  <a:cubicBezTo>
                    <a:pt x="3" y="1"/>
                    <a:pt x="4" y="0"/>
                    <a:pt x="4" y="0"/>
                  </a:cubicBezTo>
                  <a:cubicBezTo>
                    <a:pt x="5" y="0"/>
                    <a:pt x="5" y="1"/>
                    <a:pt x="5" y="1"/>
                  </a:cubicBezTo>
                  <a:cubicBezTo>
                    <a:pt x="5" y="1"/>
                    <a:pt x="5" y="2"/>
                    <a:pt x="5" y="2"/>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299" name="Freeform 522"/>
            <p:cNvSpPr>
              <a:spLocks noChangeArrowheads="1"/>
            </p:cNvSpPr>
            <p:nvPr/>
          </p:nvSpPr>
          <p:spPr bwMode="auto">
            <a:xfrm>
              <a:off x="800100" y="165100"/>
              <a:ext cx="11113" cy="23813"/>
            </a:xfrm>
            <a:custGeom>
              <a:avLst/>
              <a:gdLst>
                <a:gd name="T0" fmla="*/ 11113 w 3"/>
                <a:gd name="T1" fmla="*/ 15875 h 6"/>
                <a:gd name="T2" fmla="*/ 7409 w 3"/>
                <a:gd name="T3" fmla="*/ 23813 h 6"/>
                <a:gd name="T4" fmla="*/ 3704 w 3"/>
                <a:gd name="T5" fmla="*/ 23813 h 6"/>
                <a:gd name="T6" fmla="*/ 3704 w 3"/>
                <a:gd name="T7" fmla="*/ 19844 h 6"/>
                <a:gd name="T8" fmla="*/ 3704 w 3"/>
                <a:gd name="T9" fmla="*/ 15875 h 6"/>
                <a:gd name="T10" fmla="*/ 3704 w 3"/>
                <a:gd name="T11" fmla="*/ 15875 h 6"/>
                <a:gd name="T12" fmla="*/ 7409 w 3"/>
                <a:gd name="T13" fmla="*/ 11907 h 6"/>
                <a:gd name="T14" fmla="*/ 7409 w 3"/>
                <a:gd name="T15" fmla="*/ 7938 h 6"/>
                <a:gd name="T16" fmla="*/ 3704 w 3"/>
                <a:gd name="T17" fmla="*/ 0 h 6"/>
                <a:gd name="T18" fmla="*/ 3704 w 3"/>
                <a:gd name="T19" fmla="*/ 0 h 6"/>
                <a:gd name="T20" fmla="*/ 11113 w 3"/>
                <a:gd name="T21" fmla="*/ 15875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4"/>
                  </a:moveTo>
                  <a:cubicBezTo>
                    <a:pt x="2" y="4"/>
                    <a:pt x="2" y="5"/>
                    <a:pt x="2" y="6"/>
                  </a:cubicBezTo>
                  <a:cubicBezTo>
                    <a:pt x="2" y="6"/>
                    <a:pt x="1" y="6"/>
                    <a:pt x="1" y="6"/>
                  </a:cubicBezTo>
                  <a:cubicBezTo>
                    <a:pt x="0" y="6"/>
                    <a:pt x="1" y="5"/>
                    <a:pt x="1" y="5"/>
                  </a:cubicBezTo>
                  <a:cubicBezTo>
                    <a:pt x="1" y="5"/>
                    <a:pt x="0" y="4"/>
                    <a:pt x="1" y="4"/>
                  </a:cubicBezTo>
                  <a:cubicBezTo>
                    <a:pt x="1" y="4"/>
                    <a:pt x="1" y="4"/>
                    <a:pt x="1" y="4"/>
                  </a:cubicBezTo>
                  <a:cubicBezTo>
                    <a:pt x="1" y="4"/>
                    <a:pt x="2" y="3"/>
                    <a:pt x="2" y="3"/>
                  </a:cubicBezTo>
                  <a:cubicBezTo>
                    <a:pt x="2" y="2"/>
                    <a:pt x="2" y="2"/>
                    <a:pt x="2" y="2"/>
                  </a:cubicBezTo>
                  <a:cubicBezTo>
                    <a:pt x="2" y="1"/>
                    <a:pt x="1" y="1"/>
                    <a:pt x="1" y="0"/>
                  </a:cubicBezTo>
                  <a:cubicBezTo>
                    <a:pt x="1" y="0"/>
                    <a:pt x="1" y="0"/>
                    <a:pt x="1" y="0"/>
                  </a:cubicBezTo>
                  <a:cubicBezTo>
                    <a:pt x="3" y="0"/>
                    <a:pt x="3" y="2"/>
                    <a:pt x="3" y="4"/>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00" name="Freeform 523"/>
            <p:cNvSpPr>
              <a:spLocks noChangeArrowheads="1"/>
            </p:cNvSpPr>
            <p:nvPr/>
          </p:nvSpPr>
          <p:spPr bwMode="auto">
            <a:xfrm>
              <a:off x="830263" y="312737"/>
              <a:ext cx="22225" cy="15875"/>
            </a:xfrm>
            <a:custGeom>
              <a:avLst/>
              <a:gdLst>
                <a:gd name="T0" fmla="*/ 14817 w 6"/>
                <a:gd name="T1" fmla="*/ 11906 h 4"/>
                <a:gd name="T2" fmla="*/ 11113 w 6"/>
                <a:gd name="T3" fmla="*/ 15875 h 4"/>
                <a:gd name="T4" fmla="*/ 0 w 6"/>
                <a:gd name="T5" fmla="*/ 11906 h 4"/>
                <a:gd name="T6" fmla="*/ 3704 w 6"/>
                <a:gd name="T7" fmla="*/ 3969 h 4"/>
                <a:gd name="T8" fmla="*/ 14817 w 6"/>
                <a:gd name="T9" fmla="*/ 0 h 4"/>
                <a:gd name="T10" fmla="*/ 22225 w 6"/>
                <a:gd name="T11" fmla="*/ 3969 h 4"/>
                <a:gd name="T12" fmla="*/ 14817 w 6"/>
                <a:gd name="T13" fmla="*/ 11906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4" y="3"/>
                  </a:moveTo>
                  <a:cubicBezTo>
                    <a:pt x="4" y="4"/>
                    <a:pt x="3" y="4"/>
                    <a:pt x="3" y="4"/>
                  </a:cubicBezTo>
                  <a:cubicBezTo>
                    <a:pt x="2" y="4"/>
                    <a:pt x="1" y="4"/>
                    <a:pt x="0" y="3"/>
                  </a:cubicBezTo>
                  <a:cubicBezTo>
                    <a:pt x="0" y="2"/>
                    <a:pt x="1" y="2"/>
                    <a:pt x="1" y="1"/>
                  </a:cubicBezTo>
                  <a:cubicBezTo>
                    <a:pt x="2" y="1"/>
                    <a:pt x="3" y="0"/>
                    <a:pt x="4" y="0"/>
                  </a:cubicBezTo>
                  <a:cubicBezTo>
                    <a:pt x="5" y="0"/>
                    <a:pt x="5" y="1"/>
                    <a:pt x="6" y="1"/>
                  </a:cubicBezTo>
                  <a:cubicBezTo>
                    <a:pt x="6" y="2"/>
                    <a:pt x="5" y="3"/>
                    <a:pt x="4"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01" name="Freeform 524"/>
            <p:cNvSpPr>
              <a:spLocks noChangeArrowheads="1"/>
            </p:cNvSpPr>
            <p:nvPr/>
          </p:nvSpPr>
          <p:spPr bwMode="auto">
            <a:xfrm>
              <a:off x="765175" y="200025"/>
              <a:ext cx="42863" cy="22225"/>
            </a:xfrm>
            <a:custGeom>
              <a:avLst/>
              <a:gdLst>
                <a:gd name="T0" fmla="*/ 38966 w 11"/>
                <a:gd name="T1" fmla="*/ 18521 h 6"/>
                <a:gd name="T2" fmla="*/ 27276 w 11"/>
                <a:gd name="T3" fmla="*/ 22225 h 6"/>
                <a:gd name="T4" fmla="*/ 15587 w 11"/>
                <a:gd name="T5" fmla="*/ 22225 h 6"/>
                <a:gd name="T6" fmla="*/ 7793 w 11"/>
                <a:gd name="T7" fmla="*/ 18521 h 6"/>
                <a:gd name="T8" fmla="*/ 0 w 11"/>
                <a:gd name="T9" fmla="*/ 14817 h 6"/>
                <a:gd name="T10" fmla="*/ 15587 w 11"/>
                <a:gd name="T11" fmla="*/ 0 h 6"/>
                <a:gd name="T12" fmla="*/ 35070 w 11"/>
                <a:gd name="T13" fmla="*/ 3704 h 6"/>
                <a:gd name="T14" fmla="*/ 42863 w 11"/>
                <a:gd name="T15" fmla="*/ 11113 h 6"/>
                <a:gd name="T16" fmla="*/ 38966 w 11"/>
                <a:gd name="T17" fmla="*/ 18521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6"/>
                <a:gd name="T29" fmla="*/ 11 w 11"/>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6">
                  <a:moveTo>
                    <a:pt x="10" y="5"/>
                  </a:moveTo>
                  <a:cubicBezTo>
                    <a:pt x="9" y="5"/>
                    <a:pt x="8" y="6"/>
                    <a:pt x="7" y="6"/>
                  </a:cubicBezTo>
                  <a:cubicBezTo>
                    <a:pt x="6" y="6"/>
                    <a:pt x="5" y="6"/>
                    <a:pt x="4" y="6"/>
                  </a:cubicBezTo>
                  <a:cubicBezTo>
                    <a:pt x="3" y="6"/>
                    <a:pt x="2" y="6"/>
                    <a:pt x="2" y="5"/>
                  </a:cubicBezTo>
                  <a:cubicBezTo>
                    <a:pt x="1" y="5"/>
                    <a:pt x="0" y="5"/>
                    <a:pt x="0" y="4"/>
                  </a:cubicBezTo>
                  <a:cubicBezTo>
                    <a:pt x="0" y="2"/>
                    <a:pt x="2" y="1"/>
                    <a:pt x="4" y="0"/>
                  </a:cubicBezTo>
                  <a:cubicBezTo>
                    <a:pt x="6" y="0"/>
                    <a:pt x="8" y="0"/>
                    <a:pt x="9" y="1"/>
                  </a:cubicBezTo>
                  <a:cubicBezTo>
                    <a:pt x="9" y="1"/>
                    <a:pt x="10" y="2"/>
                    <a:pt x="11" y="3"/>
                  </a:cubicBezTo>
                  <a:cubicBezTo>
                    <a:pt x="11" y="3"/>
                    <a:pt x="10" y="4"/>
                    <a:pt x="10" y="5"/>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02" name="Freeform 525"/>
            <p:cNvSpPr>
              <a:spLocks noChangeArrowheads="1"/>
            </p:cNvSpPr>
            <p:nvPr/>
          </p:nvSpPr>
          <p:spPr bwMode="auto">
            <a:xfrm>
              <a:off x="852488" y="377825"/>
              <a:ext cx="11113" cy="19050"/>
            </a:xfrm>
            <a:custGeom>
              <a:avLst/>
              <a:gdLst>
                <a:gd name="T0" fmla="*/ 7409 w 3"/>
                <a:gd name="T1" fmla="*/ 15240 h 5"/>
                <a:gd name="T2" fmla="*/ 7409 w 3"/>
                <a:gd name="T3" fmla="*/ 19050 h 5"/>
                <a:gd name="T4" fmla="*/ 7409 w 3"/>
                <a:gd name="T5" fmla="*/ 19050 h 5"/>
                <a:gd name="T6" fmla="*/ 0 w 3"/>
                <a:gd name="T7" fmla="*/ 0 h 5"/>
                <a:gd name="T8" fmla="*/ 3704 w 3"/>
                <a:gd name="T9" fmla="*/ 0 h 5"/>
                <a:gd name="T10" fmla="*/ 7409 w 3"/>
                <a:gd name="T11" fmla="*/ 15240 h 5"/>
                <a:gd name="T12" fmla="*/ 7409 w 3"/>
                <a:gd name="T13" fmla="*/ 1524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2" y="4"/>
                  </a:moveTo>
                  <a:cubicBezTo>
                    <a:pt x="3" y="5"/>
                    <a:pt x="3" y="5"/>
                    <a:pt x="2" y="5"/>
                  </a:cubicBezTo>
                  <a:cubicBezTo>
                    <a:pt x="2" y="5"/>
                    <a:pt x="2" y="5"/>
                    <a:pt x="2" y="5"/>
                  </a:cubicBezTo>
                  <a:cubicBezTo>
                    <a:pt x="2" y="3"/>
                    <a:pt x="0" y="2"/>
                    <a:pt x="0" y="0"/>
                  </a:cubicBezTo>
                  <a:cubicBezTo>
                    <a:pt x="1" y="0"/>
                    <a:pt x="1" y="0"/>
                    <a:pt x="1" y="0"/>
                  </a:cubicBezTo>
                  <a:cubicBezTo>
                    <a:pt x="2" y="1"/>
                    <a:pt x="1" y="3"/>
                    <a:pt x="2" y="4"/>
                  </a:cubicBezTo>
                  <a:cubicBezTo>
                    <a:pt x="2" y="4"/>
                    <a:pt x="2" y="4"/>
                    <a:pt x="2" y="4"/>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03" name="Freeform 526"/>
            <p:cNvSpPr>
              <a:spLocks noChangeArrowheads="1"/>
            </p:cNvSpPr>
            <p:nvPr/>
          </p:nvSpPr>
          <p:spPr bwMode="auto">
            <a:xfrm>
              <a:off x="731838" y="233362"/>
              <a:ext cx="79375" cy="41275"/>
            </a:xfrm>
            <a:custGeom>
              <a:avLst/>
              <a:gdLst>
                <a:gd name="T0" fmla="*/ 71815 w 21"/>
                <a:gd name="T1" fmla="*/ 33770 h 11"/>
                <a:gd name="T2" fmla="*/ 56696 w 21"/>
                <a:gd name="T3" fmla="*/ 37523 h 11"/>
                <a:gd name="T4" fmla="*/ 56696 w 21"/>
                <a:gd name="T5" fmla="*/ 37523 h 11"/>
                <a:gd name="T6" fmla="*/ 52917 w 21"/>
                <a:gd name="T7" fmla="*/ 37523 h 11"/>
                <a:gd name="T8" fmla="*/ 52917 w 21"/>
                <a:gd name="T9" fmla="*/ 37523 h 11"/>
                <a:gd name="T10" fmla="*/ 45357 w 21"/>
                <a:gd name="T11" fmla="*/ 37523 h 11"/>
                <a:gd name="T12" fmla="*/ 37798 w 21"/>
                <a:gd name="T13" fmla="*/ 37523 h 11"/>
                <a:gd name="T14" fmla="*/ 34018 w 21"/>
                <a:gd name="T15" fmla="*/ 37523 h 11"/>
                <a:gd name="T16" fmla="*/ 26458 w 21"/>
                <a:gd name="T17" fmla="*/ 37523 h 11"/>
                <a:gd name="T18" fmla="*/ 22679 w 21"/>
                <a:gd name="T19" fmla="*/ 33770 h 11"/>
                <a:gd name="T20" fmla="*/ 22679 w 21"/>
                <a:gd name="T21" fmla="*/ 33770 h 11"/>
                <a:gd name="T22" fmla="*/ 22679 w 21"/>
                <a:gd name="T23" fmla="*/ 33770 h 11"/>
                <a:gd name="T24" fmla="*/ 7560 w 21"/>
                <a:gd name="T25" fmla="*/ 37523 h 11"/>
                <a:gd name="T26" fmla="*/ 7560 w 21"/>
                <a:gd name="T27" fmla="*/ 37523 h 11"/>
                <a:gd name="T28" fmla="*/ 7560 w 21"/>
                <a:gd name="T29" fmla="*/ 37523 h 11"/>
                <a:gd name="T30" fmla="*/ 18899 w 21"/>
                <a:gd name="T31" fmla="*/ 33770 h 11"/>
                <a:gd name="T32" fmla="*/ 18899 w 21"/>
                <a:gd name="T33" fmla="*/ 30018 h 11"/>
                <a:gd name="T34" fmla="*/ 15119 w 21"/>
                <a:gd name="T35" fmla="*/ 30018 h 11"/>
                <a:gd name="T36" fmla="*/ 15119 w 21"/>
                <a:gd name="T37" fmla="*/ 30018 h 11"/>
                <a:gd name="T38" fmla="*/ 3780 w 21"/>
                <a:gd name="T39" fmla="*/ 37523 h 11"/>
                <a:gd name="T40" fmla="*/ 0 w 21"/>
                <a:gd name="T41" fmla="*/ 37523 h 11"/>
                <a:gd name="T42" fmla="*/ 7560 w 21"/>
                <a:gd name="T43" fmla="*/ 33770 h 11"/>
                <a:gd name="T44" fmla="*/ 15119 w 21"/>
                <a:gd name="T45" fmla="*/ 22514 h 11"/>
                <a:gd name="T46" fmla="*/ 18899 w 21"/>
                <a:gd name="T47" fmla="*/ 18761 h 11"/>
                <a:gd name="T48" fmla="*/ 22679 w 21"/>
                <a:gd name="T49" fmla="*/ 15009 h 11"/>
                <a:gd name="T50" fmla="*/ 30238 w 21"/>
                <a:gd name="T51" fmla="*/ 11257 h 11"/>
                <a:gd name="T52" fmla="*/ 37798 w 21"/>
                <a:gd name="T53" fmla="*/ 7505 h 11"/>
                <a:gd name="T54" fmla="*/ 45357 w 21"/>
                <a:gd name="T55" fmla="*/ 7505 h 11"/>
                <a:gd name="T56" fmla="*/ 45357 w 21"/>
                <a:gd name="T57" fmla="*/ 7505 h 11"/>
                <a:gd name="T58" fmla="*/ 45357 w 21"/>
                <a:gd name="T59" fmla="*/ 3752 h 11"/>
                <a:gd name="T60" fmla="*/ 49137 w 21"/>
                <a:gd name="T61" fmla="*/ 3752 h 11"/>
                <a:gd name="T62" fmla="*/ 49137 w 21"/>
                <a:gd name="T63" fmla="*/ 3752 h 11"/>
                <a:gd name="T64" fmla="*/ 45357 w 21"/>
                <a:gd name="T65" fmla="*/ 7505 h 11"/>
                <a:gd name="T66" fmla="*/ 49137 w 21"/>
                <a:gd name="T67" fmla="*/ 11257 h 11"/>
                <a:gd name="T68" fmla="*/ 60476 w 21"/>
                <a:gd name="T69" fmla="*/ 22514 h 11"/>
                <a:gd name="T70" fmla="*/ 64256 w 21"/>
                <a:gd name="T71" fmla="*/ 18761 h 11"/>
                <a:gd name="T72" fmla="*/ 68036 w 21"/>
                <a:gd name="T73" fmla="*/ 18761 h 11"/>
                <a:gd name="T74" fmla="*/ 71815 w 21"/>
                <a:gd name="T75" fmla="*/ 18761 h 11"/>
                <a:gd name="T76" fmla="*/ 79375 w 21"/>
                <a:gd name="T77" fmla="*/ 26266 h 11"/>
                <a:gd name="T78" fmla="*/ 71815 w 21"/>
                <a:gd name="T79" fmla="*/ 33770 h 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
                <a:gd name="T121" fmla="*/ 0 h 11"/>
                <a:gd name="T122" fmla="*/ 21 w 21"/>
                <a:gd name="T123" fmla="*/ 11 h 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 h="11">
                  <a:moveTo>
                    <a:pt x="19" y="9"/>
                  </a:moveTo>
                  <a:cubicBezTo>
                    <a:pt x="18" y="10"/>
                    <a:pt x="17" y="11"/>
                    <a:pt x="15" y="10"/>
                  </a:cubicBezTo>
                  <a:cubicBezTo>
                    <a:pt x="15" y="10"/>
                    <a:pt x="15" y="10"/>
                    <a:pt x="15" y="10"/>
                  </a:cubicBezTo>
                  <a:cubicBezTo>
                    <a:pt x="14" y="10"/>
                    <a:pt x="15" y="9"/>
                    <a:pt x="14" y="10"/>
                  </a:cubicBezTo>
                  <a:cubicBezTo>
                    <a:pt x="14" y="10"/>
                    <a:pt x="14" y="10"/>
                    <a:pt x="14" y="10"/>
                  </a:cubicBezTo>
                  <a:cubicBezTo>
                    <a:pt x="13" y="10"/>
                    <a:pt x="13" y="11"/>
                    <a:pt x="12" y="10"/>
                  </a:cubicBezTo>
                  <a:cubicBezTo>
                    <a:pt x="11" y="11"/>
                    <a:pt x="10" y="10"/>
                    <a:pt x="10" y="10"/>
                  </a:cubicBezTo>
                  <a:cubicBezTo>
                    <a:pt x="9" y="10"/>
                    <a:pt x="9" y="10"/>
                    <a:pt x="9" y="10"/>
                  </a:cubicBezTo>
                  <a:cubicBezTo>
                    <a:pt x="8" y="10"/>
                    <a:pt x="8" y="10"/>
                    <a:pt x="7" y="10"/>
                  </a:cubicBezTo>
                  <a:cubicBezTo>
                    <a:pt x="7" y="9"/>
                    <a:pt x="6" y="10"/>
                    <a:pt x="6" y="9"/>
                  </a:cubicBezTo>
                  <a:cubicBezTo>
                    <a:pt x="6" y="9"/>
                    <a:pt x="6" y="9"/>
                    <a:pt x="6" y="9"/>
                  </a:cubicBezTo>
                  <a:cubicBezTo>
                    <a:pt x="6" y="9"/>
                    <a:pt x="6" y="9"/>
                    <a:pt x="6" y="9"/>
                  </a:cubicBezTo>
                  <a:cubicBezTo>
                    <a:pt x="4" y="9"/>
                    <a:pt x="3" y="10"/>
                    <a:pt x="2" y="10"/>
                  </a:cubicBezTo>
                  <a:cubicBezTo>
                    <a:pt x="2" y="11"/>
                    <a:pt x="2" y="10"/>
                    <a:pt x="2" y="10"/>
                  </a:cubicBezTo>
                  <a:cubicBezTo>
                    <a:pt x="2" y="10"/>
                    <a:pt x="2" y="10"/>
                    <a:pt x="2" y="10"/>
                  </a:cubicBezTo>
                  <a:cubicBezTo>
                    <a:pt x="3" y="10"/>
                    <a:pt x="4" y="9"/>
                    <a:pt x="5" y="9"/>
                  </a:cubicBezTo>
                  <a:cubicBezTo>
                    <a:pt x="5" y="9"/>
                    <a:pt x="5" y="8"/>
                    <a:pt x="5" y="8"/>
                  </a:cubicBezTo>
                  <a:cubicBezTo>
                    <a:pt x="5" y="8"/>
                    <a:pt x="5" y="7"/>
                    <a:pt x="4" y="8"/>
                  </a:cubicBezTo>
                  <a:cubicBezTo>
                    <a:pt x="4" y="8"/>
                    <a:pt x="4" y="8"/>
                    <a:pt x="4" y="8"/>
                  </a:cubicBezTo>
                  <a:cubicBezTo>
                    <a:pt x="3" y="9"/>
                    <a:pt x="2" y="9"/>
                    <a:pt x="1" y="10"/>
                  </a:cubicBezTo>
                  <a:cubicBezTo>
                    <a:pt x="1" y="10"/>
                    <a:pt x="0" y="10"/>
                    <a:pt x="0" y="10"/>
                  </a:cubicBezTo>
                  <a:cubicBezTo>
                    <a:pt x="0" y="9"/>
                    <a:pt x="1" y="9"/>
                    <a:pt x="2" y="9"/>
                  </a:cubicBezTo>
                  <a:cubicBezTo>
                    <a:pt x="3" y="8"/>
                    <a:pt x="5" y="7"/>
                    <a:pt x="4" y="6"/>
                  </a:cubicBezTo>
                  <a:cubicBezTo>
                    <a:pt x="4" y="6"/>
                    <a:pt x="5" y="6"/>
                    <a:pt x="5" y="5"/>
                  </a:cubicBezTo>
                  <a:cubicBezTo>
                    <a:pt x="5" y="5"/>
                    <a:pt x="5" y="4"/>
                    <a:pt x="6" y="4"/>
                  </a:cubicBezTo>
                  <a:cubicBezTo>
                    <a:pt x="6" y="3"/>
                    <a:pt x="7" y="3"/>
                    <a:pt x="8" y="3"/>
                  </a:cubicBezTo>
                  <a:cubicBezTo>
                    <a:pt x="9" y="3"/>
                    <a:pt x="9" y="2"/>
                    <a:pt x="10" y="2"/>
                  </a:cubicBezTo>
                  <a:cubicBezTo>
                    <a:pt x="10" y="2"/>
                    <a:pt x="11" y="3"/>
                    <a:pt x="12" y="2"/>
                  </a:cubicBezTo>
                  <a:cubicBezTo>
                    <a:pt x="12" y="2"/>
                    <a:pt x="12" y="2"/>
                    <a:pt x="12" y="2"/>
                  </a:cubicBezTo>
                  <a:cubicBezTo>
                    <a:pt x="12" y="1"/>
                    <a:pt x="12" y="1"/>
                    <a:pt x="12" y="1"/>
                  </a:cubicBezTo>
                  <a:cubicBezTo>
                    <a:pt x="12" y="1"/>
                    <a:pt x="12" y="0"/>
                    <a:pt x="13" y="1"/>
                  </a:cubicBezTo>
                  <a:cubicBezTo>
                    <a:pt x="13" y="0"/>
                    <a:pt x="13" y="1"/>
                    <a:pt x="13" y="1"/>
                  </a:cubicBezTo>
                  <a:cubicBezTo>
                    <a:pt x="13" y="2"/>
                    <a:pt x="13" y="2"/>
                    <a:pt x="12" y="2"/>
                  </a:cubicBezTo>
                  <a:cubicBezTo>
                    <a:pt x="13" y="3"/>
                    <a:pt x="13" y="3"/>
                    <a:pt x="13" y="3"/>
                  </a:cubicBezTo>
                  <a:cubicBezTo>
                    <a:pt x="15" y="3"/>
                    <a:pt x="16" y="4"/>
                    <a:pt x="16" y="6"/>
                  </a:cubicBezTo>
                  <a:cubicBezTo>
                    <a:pt x="16" y="6"/>
                    <a:pt x="17" y="5"/>
                    <a:pt x="17" y="5"/>
                  </a:cubicBezTo>
                  <a:cubicBezTo>
                    <a:pt x="18" y="5"/>
                    <a:pt x="18" y="5"/>
                    <a:pt x="18" y="5"/>
                  </a:cubicBezTo>
                  <a:cubicBezTo>
                    <a:pt x="19" y="5"/>
                    <a:pt x="19" y="5"/>
                    <a:pt x="19" y="5"/>
                  </a:cubicBezTo>
                  <a:cubicBezTo>
                    <a:pt x="20" y="5"/>
                    <a:pt x="21" y="6"/>
                    <a:pt x="21" y="7"/>
                  </a:cubicBezTo>
                  <a:cubicBezTo>
                    <a:pt x="21" y="7"/>
                    <a:pt x="20" y="8"/>
                    <a:pt x="19" y="9"/>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04" name="Freeform 527"/>
            <p:cNvSpPr>
              <a:spLocks noChangeArrowheads="1"/>
            </p:cNvSpPr>
            <p:nvPr/>
          </p:nvSpPr>
          <p:spPr bwMode="auto">
            <a:xfrm>
              <a:off x="717550" y="38100"/>
              <a:ext cx="25400" cy="33338"/>
            </a:xfrm>
            <a:custGeom>
              <a:avLst/>
              <a:gdLst>
                <a:gd name="T0" fmla="*/ 21771 w 7"/>
                <a:gd name="T1" fmla="*/ 33338 h 9"/>
                <a:gd name="T2" fmla="*/ 7257 w 7"/>
                <a:gd name="T3" fmla="*/ 14817 h 9"/>
                <a:gd name="T4" fmla="*/ 3629 w 7"/>
                <a:gd name="T5" fmla="*/ 7408 h 9"/>
                <a:gd name="T6" fmla="*/ 0 w 7"/>
                <a:gd name="T7" fmla="*/ 0 h 9"/>
                <a:gd name="T8" fmla="*/ 3629 w 7"/>
                <a:gd name="T9" fmla="*/ 0 h 9"/>
                <a:gd name="T10" fmla="*/ 14514 w 7"/>
                <a:gd name="T11" fmla="*/ 11113 h 9"/>
                <a:gd name="T12" fmla="*/ 21771 w 7"/>
                <a:gd name="T13" fmla="*/ 25930 h 9"/>
                <a:gd name="T14" fmla="*/ 21771 w 7"/>
                <a:gd name="T15" fmla="*/ 33338 h 9"/>
                <a:gd name="T16" fmla="*/ 21771 w 7"/>
                <a:gd name="T17" fmla="*/ 33338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9"/>
                <a:gd name="T29" fmla="*/ 7 w 7"/>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9">
                  <a:moveTo>
                    <a:pt x="6" y="9"/>
                  </a:moveTo>
                  <a:cubicBezTo>
                    <a:pt x="4" y="8"/>
                    <a:pt x="3" y="6"/>
                    <a:pt x="2" y="4"/>
                  </a:cubicBezTo>
                  <a:cubicBezTo>
                    <a:pt x="1" y="2"/>
                    <a:pt x="1" y="2"/>
                    <a:pt x="1" y="2"/>
                  </a:cubicBezTo>
                  <a:cubicBezTo>
                    <a:pt x="1" y="2"/>
                    <a:pt x="1" y="1"/>
                    <a:pt x="0" y="0"/>
                  </a:cubicBezTo>
                  <a:cubicBezTo>
                    <a:pt x="1" y="0"/>
                    <a:pt x="1" y="0"/>
                    <a:pt x="1" y="0"/>
                  </a:cubicBezTo>
                  <a:cubicBezTo>
                    <a:pt x="2" y="1"/>
                    <a:pt x="3" y="2"/>
                    <a:pt x="4" y="3"/>
                  </a:cubicBezTo>
                  <a:cubicBezTo>
                    <a:pt x="5" y="5"/>
                    <a:pt x="5" y="6"/>
                    <a:pt x="6" y="7"/>
                  </a:cubicBezTo>
                  <a:cubicBezTo>
                    <a:pt x="6" y="8"/>
                    <a:pt x="7" y="8"/>
                    <a:pt x="6" y="9"/>
                  </a:cubicBezTo>
                  <a:cubicBezTo>
                    <a:pt x="6" y="9"/>
                    <a:pt x="6" y="9"/>
                    <a:pt x="6" y="9"/>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05" name="Freeform 528"/>
            <p:cNvSpPr>
              <a:spLocks noChangeArrowheads="1"/>
            </p:cNvSpPr>
            <p:nvPr/>
          </p:nvSpPr>
          <p:spPr bwMode="auto">
            <a:xfrm>
              <a:off x="788988" y="342900"/>
              <a:ext cx="49213" cy="30163"/>
            </a:xfrm>
            <a:custGeom>
              <a:avLst/>
              <a:gdLst>
                <a:gd name="T0" fmla="*/ 45427 w 13"/>
                <a:gd name="T1" fmla="*/ 18852 h 8"/>
                <a:gd name="T2" fmla="*/ 41642 w 13"/>
                <a:gd name="T3" fmla="*/ 22622 h 8"/>
                <a:gd name="T4" fmla="*/ 26499 w 13"/>
                <a:gd name="T5" fmla="*/ 30163 h 8"/>
                <a:gd name="T6" fmla="*/ 18928 w 13"/>
                <a:gd name="T7" fmla="*/ 30163 h 8"/>
                <a:gd name="T8" fmla="*/ 15142 w 13"/>
                <a:gd name="T9" fmla="*/ 30163 h 8"/>
                <a:gd name="T10" fmla="*/ 7571 w 13"/>
                <a:gd name="T11" fmla="*/ 26393 h 8"/>
                <a:gd name="T12" fmla="*/ 0 w 13"/>
                <a:gd name="T13" fmla="*/ 22622 h 8"/>
                <a:gd name="T14" fmla="*/ 3786 w 13"/>
                <a:gd name="T15" fmla="*/ 18852 h 8"/>
                <a:gd name="T16" fmla="*/ 11357 w 13"/>
                <a:gd name="T17" fmla="*/ 11311 h 8"/>
                <a:gd name="T18" fmla="*/ 15142 w 13"/>
                <a:gd name="T19" fmla="*/ 7541 h 8"/>
                <a:gd name="T20" fmla="*/ 26499 w 13"/>
                <a:gd name="T21" fmla="*/ 3770 h 8"/>
                <a:gd name="T22" fmla="*/ 45427 w 13"/>
                <a:gd name="T23" fmla="*/ 3770 h 8"/>
                <a:gd name="T24" fmla="*/ 49213 w 13"/>
                <a:gd name="T25" fmla="*/ 18852 h 8"/>
                <a:gd name="T26" fmla="*/ 45427 w 13"/>
                <a:gd name="T27" fmla="*/ 18852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8"/>
                <a:gd name="T44" fmla="*/ 13 w 13"/>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8">
                  <a:moveTo>
                    <a:pt x="12" y="5"/>
                  </a:moveTo>
                  <a:cubicBezTo>
                    <a:pt x="12" y="6"/>
                    <a:pt x="12" y="6"/>
                    <a:pt x="11" y="6"/>
                  </a:cubicBezTo>
                  <a:cubicBezTo>
                    <a:pt x="10" y="7"/>
                    <a:pt x="9" y="7"/>
                    <a:pt x="7" y="8"/>
                  </a:cubicBezTo>
                  <a:cubicBezTo>
                    <a:pt x="7" y="8"/>
                    <a:pt x="6" y="8"/>
                    <a:pt x="5" y="8"/>
                  </a:cubicBezTo>
                  <a:cubicBezTo>
                    <a:pt x="4" y="8"/>
                    <a:pt x="4" y="8"/>
                    <a:pt x="4" y="8"/>
                  </a:cubicBezTo>
                  <a:cubicBezTo>
                    <a:pt x="3" y="8"/>
                    <a:pt x="2" y="7"/>
                    <a:pt x="2" y="7"/>
                  </a:cubicBezTo>
                  <a:cubicBezTo>
                    <a:pt x="1" y="6"/>
                    <a:pt x="0" y="6"/>
                    <a:pt x="0" y="6"/>
                  </a:cubicBezTo>
                  <a:cubicBezTo>
                    <a:pt x="0" y="5"/>
                    <a:pt x="1" y="5"/>
                    <a:pt x="1" y="5"/>
                  </a:cubicBezTo>
                  <a:cubicBezTo>
                    <a:pt x="2" y="4"/>
                    <a:pt x="3" y="4"/>
                    <a:pt x="3" y="3"/>
                  </a:cubicBezTo>
                  <a:cubicBezTo>
                    <a:pt x="4" y="3"/>
                    <a:pt x="3" y="2"/>
                    <a:pt x="4" y="2"/>
                  </a:cubicBezTo>
                  <a:cubicBezTo>
                    <a:pt x="5" y="1"/>
                    <a:pt x="6" y="2"/>
                    <a:pt x="7" y="1"/>
                  </a:cubicBezTo>
                  <a:cubicBezTo>
                    <a:pt x="8" y="1"/>
                    <a:pt x="10" y="0"/>
                    <a:pt x="12" y="1"/>
                  </a:cubicBezTo>
                  <a:cubicBezTo>
                    <a:pt x="12" y="2"/>
                    <a:pt x="12" y="3"/>
                    <a:pt x="13" y="5"/>
                  </a:cubicBezTo>
                  <a:cubicBezTo>
                    <a:pt x="12" y="5"/>
                    <a:pt x="12" y="5"/>
                    <a:pt x="12" y="5"/>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06" name="Freeform 529"/>
            <p:cNvSpPr>
              <a:spLocks noChangeArrowheads="1"/>
            </p:cNvSpPr>
            <p:nvPr/>
          </p:nvSpPr>
          <p:spPr bwMode="auto">
            <a:xfrm>
              <a:off x="622300" y="298450"/>
              <a:ext cx="230188" cy="188913"/>
            </a:xfrm>
            <a:custGeom>
              <a:avLst/>
              <a:gdLst>
                <a:gd name="T0" fmla="*/ 207547 w 61"/>
                <a:gd name="T1" fmla="*/ 117126 h 50"/>
                <a:gd name="T2" fmla="*/ 203773 w 61"/>
                <a:gd name="T3" fmla="*/ 132239 h 50"/>
                <a:gd name="T4" fmla="*/ 181132 w 61"/>
                <a:gd name="T5" fmla="*/ 124683 h 50"/>
                <a:gd name="T6" fmla="*/ 169811 w 61"/>
                <a:gd name="T7" fmla="*/ 136017 h 50"/>
                <a:gd name="T8" fmla="*/ 177358 w 61"/>
                <a:gd name="T9" fmla="*/ 136017 h 50"/>
                <a:gd name="T10" fmla="*/ 196226 w 61"/>
                <a:gd name="T11" fmla="*/ 139796 h 50"/>
                <a:gd name="T12" fmla="*/ 188679 w 61"/>
                <a:gd name="T13" fmla="*/ 154909 h 50"/>
                <a:gd name="T14" fmla="*/ 173584 w 61"/>
                <a:gd name="T15" fmla="*/ 170022 h 50"/>
                <a:gd name="T16" fmla="*/ 154717 w 61"/>
                <a:gd name="T17" fmla="*/ 188913 h 50"/>
                <a:gd name="T18" fmla="*/ 143396 w 61"/>
                <a:gd name="T19" fmla="*/ 185135 h 50"/>
                <a:gd name="T20" fmla="*/ 132075 w 61"/>
                <a:gd name="T21" fmla="*/ 188913 h 50"/>
                <a:gd name="T22" fmla="*/ 120754 w 61"/>
                <a:gd name="T23" fmla="*/ 177578 h 50"/>
                <a:gd name="T24" fmla="*/ 105660 w 61"/>
                <a:gd name="T25" fmla="*/ 166243 h 50"/>
                <a:gd name="T26" fmla="*/ 98113 w 61"/>
                <a:gd name="T27" fmla="*/ 136017 h 50"/>
                <a:gd name="T28" fmla="*/ 98113 w 61"/>
                <a:gd name="T29" fmla="*/ 109570 h 50"/>
                <a:gd name="T30" fmla="*/ 94339 w 61"/>
                <a:gd name="T31" fmla="*/ 102013 h 50"/>
                <a:gd name="T32" fmla="*/ 64151 w 61"/>
                <a:gd name="T33" fmla="*/ 94457 h 50"/>
                <a:gd name="T34" fmla="*/ 41509 w 61"/>
                <a:gd name="T35" fmla="*/ 90678 h 50"/>
                <a:gd name="T36" fmla="*/ 11321 w 61"/>
                <a:gd name="T37" fmla="*/ 79343 h 50"/>
                <a:gd name="T38" fmla="*/ 22641 w 61"/>
                <a:gd name="T39" fmla="*/ 45339 h 50"/>
                <a:gd name="T40" fmla="*/ 18868 w 61"/>
                <a:gd name="T41" fmla="*/ 37783 h 50"/>
                <a:gd name="T42" fmla="*/ 11321 w 61"/>
                <a:gd name="T43" fmla="*/ 30226 h 50"/>
                <a:gd name="T44" fmla="*/ 22641 w 61"/>
                <a:gd name="T45" fmla="*/ 11335 h 50"/>
                <a:gd name="T46" fmla="*/ 60377 w 61"/>
                <a:gd name="T47" fmla="*/ 0 h 50"/>
                <a:gd name="T48" fmla="*/ 75471 w 61"/>
                <a:gd name="T49" fmla="*/ 22670 h 50"/>
                <a:gd name="T50" fmla="*/ 56604 w 61"/>
                <a:gd name="T51" fmla="*/ 37783 h 50"/>
                <a:gd name="T52" fmla="*/ 75471 w 61"/>
                <a:gd name="T53" fmla="*/ 45339 h 50"/>
                <a:gd name="T54" fmla="*/ 98113 w 61"/>
                <a:gd name="T55" fmla="*/ 30226 h 50"/>
                <a:gd name="T56" fmla="*/ 98113 w 61"/>
                <a:gd name="T57" fmla="*/ 11335 h 50"/>
                <a:gd name="T58" fmla="*/ 120754 w 61"/>
                <a:gd name="T59" fmla="*/ 34004 h 50"/>
                <a:gd name="T60" fmla="*/ 132075 w 61"/>
                <a:gd name="T61" fmla="*/ 41561 h 50"/>
                <a:gd name="T62" fmla="*/ 154717 w 61"/>
                <a:gd name="T63" fmla="*/ 41561 h 50"/>
                <a:gd name="T64" fmla="*/ 162264 w 61"/>
                <a:gd name="T65" fmla="*/ 41561 h 50"/>
                <a:gd name="T66" fmla="*/ 169811 w 61"/>
                <a:gd name="T67" fmla="*/ 52896 h 50"/>
                <a:gd name="T68" fmla="*/ 139622 w 61"/>
                <a:gd name="T69" fmla="*/ 68009 h 50"/>
                <a:gd name="T70" fmla="*/ 124528 w 61"/>
                <a:gd name="T71" fmla="*/ 52896 h 50"/>
                <a:gd name="T72" fmla="*/ 94339 w 61"/>
                <a:gd name="T73" fmla="*/ 68009 h 50"/>
                <a:gd name="T74" fmla="*/ 90566 w 61"/>
                <a:gd name="T75" fmla="*/ 56674 h 50"/>
                <a:gd name="T76" fmla="*/ 79245 w 61"/>
                <a:gd name="T77" fmla="*/ 52896 h 50"/>
                <a:gd name="T78" fmla="*/ 83019 w 61"/>
                <a:gd name="T79" fmla="*/ 71787 h 50"/>
                <a:gd name="T80" fmla="*/ 98113 w 61"/>
                <a:gd name="T81" fmla="*/ 86900 h 50"/>
                <a:gd name="T82" fmla="*/ 120754 w 61"/>
                <a:gd name="T83" fmla="*/ 86900 h 50"/>
                <a:gd name="T84" fmla="*/ 150943 w 61"/>
                <a:gd name="T85" fmla="*/ 71787 h 50"/>
                <a:gd name="T86" fmla="*/ 181132 w 61"/>
                <a:gd name="T87" fmla="*/ 79343 h 50"/>
                <a:gd name="T88" fmla="*/ 188679 w 61"/>
                <a:gd name="T89" fmla="*/ 86900 h 50"/>
                <a:gd name="T90" fmla="*/ 184905 w 61"/>
                <a:gd name="T91" fmla="*/ 105791 h 50"/>
                <a:gd name="T92" fmla="*/ 192452 w 61"/>
                <a:gd name="T93" fmla="*/ 109570 h 50"/>
                <a:gd name="T94" fmla="*/ 211320 w 61"/>
                <a:gd name="T95" fmla="*/ 98235 h 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50"/>
                <a:gd name="T146" fmla="*/ 61 w 61"/>
                <a:gd name="T147" fmla="*/ 50 h 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50">
                  <a:moveTo>
                    <a:pt x="60" y="28"/>
                  </a:moveTo>
                  <a:cubicBezTo>
                    <a:pt x="59" y="28"/>
                    <a:pt x="59" y="29"/>
                    <a:pt x="58" y="29"/>
                  </a:cubicBezTo>
                  <a:cubicBezTo>
                    <a:pt x="57" y="29"/>
                    <a:pt x="57" y="29"/>
                    <a:pt x="57" y="30"/>
                  </a:cubicBezTo>
                  <a:cubicBezTo>
                    <a:pt x="57" y="31"/>
                    <a:pt x="56" y="31"/>
                    <a:pt x="55" y="31"/>
                  </a:cubicBezTo>
                  <a:cubicBezTo>
                    <a:pt x="55" y="31"/>
                    <a:pt x="54" y="31"/>
                    <a:pt x="54" y="31"/>
                  </a:cubicBezTo>
                  <a:cubicBezTo>
                    <a:pt x="54" y="31"/>
                    <a:pt x="55" y="32"/>
                    <a:pt x="54" y="32"/>
                  </a:cubicBezTo>
                  <a:cubicBezTo>
                    <a:pt x="54" y="33"/>
                    <a:pt x="54" y="33"/>
                    <a:pt x="54" y="34"/>
                  </a:cubicBezTo>
                  <a:cubicBezTo>
                    <a:pt x="54" y="34"/>
                    <a:pt x="54" y="35"/>
                    <a:pt x="54" y="35"/>
                  </a:cubicBezTo>
                  <a:cubicBezTo>
                    <a:pt x="53" y="35"/>
                    <a:pt x="52" y="34"/>
                    <a:pt x="51" y="34"/>
                  </a:cubicBezTo>
                  <a:cubicBezTo>
                    <a:pt x="50" y="34"/>
                    <a:pt x="50" y="34"/>
                    <a:pt x="49" y="33"/>
                  </a:cubicBezTo>
                  <a:cubicBezTo>
                    <a:pt x="49" y="33"/>
                    <a:pt x="50" y="33"/>
                    <a:pt x="49" y="32"/>
                  </a:cubicBezTo>
                  <a:cubicBezTo>
                    <a:pt x="49" y="33"/>
                    <a:pt x="49" y="33"/>
                    <a:pt x="48" y="33"/>
                  </a:cubicBezTo>
                  <a:cubicBezTo>
                    <a:pt x="48" y="33"/>
                    <a:pt x="47" y="33"/>
                    <a:pt x="47" y="33"/>
                  </a:cubicBezTo>
                  <a:cubicBezTo>
                    <a:pt x="47" y="33"/>
                    <a:pt x="47" y="32"/>
                    <a:pt x="47" y="33"/>
                  </a:cubicBezTo>
                  <a:cubicBezTo>
                    <a:pt x="46" y="34"/>
                    <a:pt x="45" y="34"/>
                    <a:pt x="44" y="36"/>
                  </a:cubicBezTo>
                  <a:cubicBezTo>
                    <a:pt x="45" y="36"/>
                    <a:pt x="45" y="36"/>
                    <a:pt x="45" y="36"/>
                  </a:cubicBezTo>
                  <a:cubicBezTo>
                    <a:pt x="46" y="36"/>
                    <a:pt x="46" y="36"/>
                    <a:pt x="46" y="36"/>
                  </a:cubicBezTo>
                  <a:cubicBezTo>
                    <a:pt x="46" y="35"/>
                    <a:pt x="47" y="35"/>
                    <a:pt x="47" y="35"/>
                  </a:cubicBezTo>
                  <a:cubicBezTo>
                    <a:pt x="48" y="35"/>
                    <a:pt x="48" y="35"/>
                    <a:pt x="47" y="36"/>
                  </a:cubicBezTo>
                  <a:cubicBezTo>
                    <a:pt x="47" y="36"/>
                    <a:pt x="47" y="36"/>
                    <a:pt x="47" y="36"/>
                  </a:cubicBezTo>
                  <a:cubicBezTo>
                    <a:pt x="47" y="37"/>
                    <a:pt x="48" y="37"/>
                    <a:pt x="49" y="37"/>
                  </a:cubicBezTo>
                  <a:cubicBezTo>
                    <a:pt x="50" y="37"/>
                    <a:pt x="50" y="37"/>
                    <a:pt x="50" y="37"/>
                  </a:cubicBezTo>
                  <a:cubicBezTo>
                    <a:pt x="50" y="36"/>
                    <a:pt x="51" y="36"/>
                    <a:pt x="51" y="36"/>
                  </a:cubicBezTo>
                  <a:cubicBezTo>
                    <a:pt x="52" y="36"/>
                    <a:pt x="52" y="36"/>
                    <a:pt x="52" y="37"/>
                  </a:cubicBezTo>
                  <a:cubicBezTo>
                    <a:pt x="52" y="37"/>
                    <a:pt x="51" y="37"/>
                    <a:pt x="51" y="38"/>
                  </a:cubicBezTo>
                  <a:cubicBezTo>
                    <a:pt x="51" y="38"/>
                    <a:pt x="50" y="38"/>
                    <a:pt x="50" y="38"/>
                  </a:cubicBezTo>
                  <a:cubicBezTo>
                    <a:pt x="50" y="39"/>
                    <a:pt x="50" y="40"/>
                    <a:pt x="50" y="40"/>
                  </a:cubicBezTo>
                  <a:cubicBezTo>
                    <a:pt x="50" y="41"/>
                    <a:pt x="50" y="41"/>
                    <a:pt x="50" y="41"/>
                  </a:cubicBezTo>
                  <a:cubicBezTo>
                    <a:pt x="49" y="42"/>
                    <a:pt x="52" y="42"/>
                    <a:pt x="50" y="43"/>
                  </a:cubicBezTo>
                  <a:cubicBezTo>
                    <a:pt x="50" y="43"/>
                    <a:pt x="49" y="43"/>
                    <a:pt x="49" y="43"/>
                  </a:cubicBezTo>
                  <a:cubicBezTo>
                    <a:pt x="48" y="44"/>
                    <a:pt x="48" y="44"/>
                    <a:pt x="48" y="45"/>
                  </a:cubicBezTo>
                  <a:cubicBezTo>
                    <a:pt x="48" y="46"/>
                    <a:pt x="47" y="45"/>
                    <a:pt x="46" y="45"/>
                  </a:cubicBezTo>
                  <a:cubicBezTo>
                    <a:pt x="45" y="46"/>
                    <a:pt x="45" y="46"/>
                    <a:pt x="44" y="46"/>
                  </a:cubicBezTo>
                  <a:cubicBezTo>
                    <a:pt x="44" y="47"/>
                    <a:pt x="43" y="47"/>
                    <a:pt x="43" y="48"/>
                  </a:cubicBezTo>
                  <a:cubicBezTo>
                    <a:pt x="42" y="48"/>
                    <a:pt x="43" y="49"/>
                    <a:pt x="42" y="49"/>
                  </a:cubicBezTo>
                  <a:cubicBezTo>
                    <a:pt x="42" y="50"/>
                    <a:pt x="41" y="50"/>
                    <a:pt x="41" y="50"/>
                  </a:cubicBezTo>
                  <a:cubicBezTo>
                    <a:pt x="41" y="49"/>
                    <a:pt x="40" y="49"/>
                    <a:pt x="40" y="49"/>
                  </a:cubicBezTo>
                  <a:cubicBezTo>
                    <a:pt x="40" y="48"/>
                    <a:pt x="41" y="48"/>
                    <a:pt x="40" y="48"/>
                  </a:cubicBezTo>
                  <a:cubicBezTo>
                    <a:pt x="39" y="48"/>
                    <a:pt x="39" y="49"/>
                    <a:pt x="38" y="49"/>
                  </a:cubicBezTo>
                  <a:cubicBezTo>
                    <a:pt x="38" y="49"/>
                    <a:pt x="38" y="49"/>
                    <a:pt x="38" y="49"/>
                  </a:cubicBezTo>
                  <a:cubicBezTo>
                    <a:pt x="38" y="49"/>
                    <a:pt x="38" y="48"/>
                    <a:pt x="38" y="48"/>
                  </a:cubicBezTo>
                  <a:cubicBezTo>
                    <a:pt x="38" y="48"/>
                    <a:pt x="37" y="48"/>
                    <a:pt x="37" y="48"/>
                  </a:cubicBezTo>
                  <a:cubicBezTo>
                    <a:pt x="36" y="48"/>
                    <a:pt x="36" y="49"/>
                    <a:pt x="35" y="49"/>
                  </a:cubicBezTo>
                  <a:cubicBezTo>
                    <a:pt x="35" y="50"/>
                    <a:pt x="35" y="50"/>
                    <a:pt x="35" y="50"/>
                  </a:cubicBezTo>
                  <a:cubicBezTo>
                    <a:pt x="34" y="50"/>
                    <a:pt x="34" y="50"/>
                    <a:pt x="34" y="50"/>
                  </a:cubicBezTo>
                  <a:cubicBezTo>
                    <a:pt x="33" y="49"/>
                    <a:pt x="37" y="48"/>
                    <a:pt x="34" y="48"/>
                  </a:cubicBezTo>
                  <a:cubicBezTo>
                    <a:pt x="33" y="48"/>
                    <a:pt x="33" y="49"/>
                    <a:pt x="32" y="49"/>
                  </a:cubicBezTo>
                  <a:cubicBezTo>
                    <a:pt x="31" y="48"/>
                    <a:pt x="33" y="48"/>
                    <a:pt x="32" y="47"/>
                  </a:cubicBezTo>
                  <a:cubicBezTo>
                    <a:pt x="32" y="47"/>
                    <a:pt x="31" y="47"/>
                    <a:pt x="30" y="47"/>
                  </a:cubicBezTo>
                  <a:cubicBezTo>
                    <a:pt x="30" y="47"/>
                    <a:pt x="30" y="46"/>
                    <a:pt x="30" y="46"/>
                  </a:cubicBezTo>
                  <a:cubicBezTo>
                    <a:pt x="30" y="46"/>
                    <a:pt x="29" y="45"/>
                    <a:pt x="30" y="45"/>
                  </a:cubicBezTo>
                  <a:cubicBezTo>
                    <a:pt x="29" y="45"/>
                    <a:pt x="28" y="45"/>
                    <a:pt x="28" y="44"/>
                  </a:cubicBezTo>
                  <a:cubicBezTo>
                    <a:pt x="28" y="43"/>
                    <a:pt x="27" y="43"/>
                    <a:pt x="28" y="42"/>
                  </a:cubicBezTo>
                  <a:cubicBezTo>
                    <a:pt x="28" y="42"/>
                    <a:pt x="27" y="41"/>
                    <a:pt x="28" y="41"/>
                  </a:cubicBezTo>
                  <a:cubicBezTo>
                    <a:pt x="27" y="40"/>
                    <a:pt x="25" y="39"/>
                    <a:pt x="25" y="38"/>
                  </a:cubicBezTo>
                  <a:cubicBezTo>
                    <a:pt x="25" y="37"/>
                    <a:pt x="26" y="37"/>
                    <a:pt x="26" y="36"/>
                  </a:cubicBezTo>
                  <a:cubicBezTo>
                    <a:pt x="25" y="35"/>
                    <a:pt x="27" y="34"/>
                    <a:pt x="27" y="33"/>
                  </a:cubicBezTo>
                  <a:cubicBezTo>
                    <a:pt x="27" y="32"/>
                    <a:pt x="26" y="32"/>
                    <a:pt x="26" y="31"/>
                  </a:cubicBezTo>
                  <a:cubicBezTo>
                    <a:pt x="26" y="31"/>
                    <a:pt x="27" y="31"/>
                    <a:pt x="27" y="30"/>
                  </a:cubicBezTo>
                  <a:cubicBezTo>
                    <a:pt x="26" y="30"/>
                    <a:pt x="28" y="29"/>
                    <a:pt x="26" y="29"/>
                  </a:cubicBezTo>
                  <a:cubicBezTo>
                    <a:pt x="26" y="29"/>
                    <a:pt x="26" y="29"/>
                    <a:pt x="26" y="29"/>
                  </a:cubicBezTo>
                  <a:cubicBezTo>
                    <a:pt x="26" y="28"/>
                    <a:pt x="26" y="28"/>
                    <a:pt x="26" y="28"/>
                  </a:cubicBezTo>
                  <a:cubicBezTo>
                    <a:pt x="26" y="27"/>
                    <a:pt x="26" y="27"/>
                    <a:pt x="26" y="27"/>
                  </a:cubicBezTo>
                  <a:cubicBezTo>
                    <a:pt x="26" y="27"/>
                    <a:pt x="25" y="27"/>
                    <a:pt x="25" y="27"/>
                  </a:cubicBezTo>
                  <a:cubicBezTo>
                    <a:pt x="24" y="27"/>
                    <a:pt x="24" y="27"/>
                    <a:pt x="24" y="27"/>
                  </a:cubicBezTo>
                  <a:cubicBezTo>
                    <a:pt x="23" y="26"/>
                    <a:pt x="22" y="27"/>
                    <a:pt x="22" y="27"/>
                  </a:cubicBezTo>
                  <a:cubicBezTo>
                    <a:pt x="22" y="26"/>
                    <a:pt x="21" y="26"/>
                    <a:pt x="20" y="26"/>
                  </a:cubicBezTo>
                  <a:cubicBezTo>
                    <a:pt x="19" y="26"/>
                    <a:pt x="19" y="25"/>
                    <a:pt x="17" y="25"/>
                  </a:cubicBezTo>
                  <a:cubicBezTo>
                    <a:pt x="17" y="25"/>
                    <a:pt x="17" y="25"/>
                    <a:pt x="17" y="25"/>
                  </a:cubicBezTo>
                  <a:cubicBezTo>
                    <a:pt x="16" y="24"/>
                    <a:pt x="14" y="25"/>
                    <a:pt x="14" y="24"/>
                  </a:cubicBezTo>
                  <a:cubicBezTo>
                    <a:pt x="13" y="24"/>
                    <a:pt x="13" y="24"/>
                    <a:pt x="13" y="23"/>
                  </a:cubicBezTo>
                  <a:cubicBezTo>
                    <a:pt x="12" y="23"/>
                    <a:pt x="11" y="24"/>
                    <a:pt x="11" y="24"/>
                  </a:cubicBezTo>
                  <a:cubicBezTo>
                    <a:pt x="10" y="24"/>
                    <a:pt x="10" y="24"/>
                    <a:pt x="10" y="23"/>
                  </a:cubicBezTo>
                  <a:cubicBezTo>
                    <a:pt x="10" y="23"/>
                    <a:pt x="12" y="23"/>
                    <a:pt x="11" y="22"/>
                  </a:cubicBezTo>
                  <a:cubicBezTo>
                    <a:pt x="10" y="22"/>
                    <a:pt x="9" y="22"/>
                    <a:pt x="8" y="22"/>
                  </a:cubicBezTo>
                  <a:cubicBezTo>
                    <a:pt x="6" y="22"/>
                    <a:pt x="4" y="22"/>
                    <a:pt x="3" y="21"/>
                  </a:cubicBezTo>
                  <a:cubicBezTo>
                    <a:pt x="3" y="20"/>
                    <a:pt x="3" y="20"/>
                    <a:pt x="2" y="20"/>
                  </a:cubicBezTo>
                  <a:cubicBezTo>
                    <a:pt x="1" y="20"/>
                    <a:pt x="1" y="18"/>
                    <a:pt x="1" y="17"/>
                  </a:cubicBezTo>
                  <a:cubicBezTo>
                    <a:pt x="0" y="16"/>
                    <a:pt x="3" y="15"/>
                    <a:pt x="2" y="14"/>
                  </a:cubicBezTo>
                  <a:cubicBezTo>
                    <a:pt x="3" y="13"/>
                    <a:pt x="5" y="13"/>
                    <a:pt x="6" y="12"/>
                  </a:cubicBezTo>
                  <a:cubicBezTo>
                    <a:pt x="6" y="12"/>
                    <a:pt x="6" y="11"/>
                    <a:pt x="7" y="11"/>
                  </a:cubicBezTo>
                  <a:cubicBezTo>
                    <a:pt x="6" y="11"/>
                    <a:pt x="7" y="11"/>
                    <a:pt x="6" y="11"/>
                  </a:cubicBezTo>
                  <a:cubicBezTo>
                    <a:pt x="6" y="11"/>
                    <a:pt x="5" y="11"/>
                    <a:pt x="5" y="11"/>
                  </a:cubicBezTo>
                  <a:cubicBezTo>
                    <a:pt x="5" y="11"/>
                    <a:pt x="6" y="10"/>
                    <a:pt x="5" y="10"/>
                  </a:cubicBezTo>
                  <a:cubicBezTo>
                    <a:pt x="5" y="10"/>
                    <a:pt x="4" y="10"/>
                    <a:pt x="4" y="10"/>
                  </a:cubicBezTo>
                  <a:cubicBezTo>
                    <a:pt x="4" y="10"/>
                    <a:pt x="3" y="10"/>
                    <a:pt x="4" y="10"/>
                  </a:cubicBezTo>
                  <a:cubicBezTo>
                    <a:pt x="4" y="9"/>
                    <a:pt x="5" y="9"/>
                    <a:pt x="4" y="9"/>
                  </a:cubicBezTo>
                  <a:cubicBezTo>
                    <a:pt x="4" y="8"/>
                    <a:pt x="3" y="9"/>
                    <a:pt x="3" y="8"/>
                  </a:cubicBezTo>
                  <a:cubicBezTo>
                    <a:pt x="3" y="8"/>
                    <a:pt x="4" y="8"/>
                    <a:pt x="4" y="7"/>
                  </a:cubicBezTo>
                  <a:cubicBezTo>
                    <a:pt x="4" y="7"/>
                    <a:pt x="3" y="7"/>
                    <a:pt x="3" y="6"/>
                  </a:cubicBezTo>
                  <a:cubicBezTo>
                    <a:pt x="4" y="6"/>
                    <a:pt x="5" y="5"/>
                    <a:pt x="5" y="4"/>
                  </a:cubicBezTo>
                  <a:cubicBezTo>
                    <a:pt x="5" y="4"/>
                    <a:pt x="6" y="4"/>
                    <a:pt x="6" y="3"/>
                  </a:cubicBezTo>
                  <a:cubicBezTo>
                    <a:pt x="7" y="2"/>
                    <a:pt x="8" y="2"/>
                    <a:pt x="9" y="2"/>
                  </a:cubicBezTo>
                  <a:cubicBezTo>
                    <a:pt x="9" y="1"/>
                    <a:pt x="10" y="2"/>
                    <a:pt x="11" y="1"/>
                  </a:cubicBezTo>
                  <a:cubicBezTo>
                    <a:pt x="12" y="0"/>
                    <a:pt x="13" y="0"/>
                    <a:pt x="14" y="1"/>
                  </a:cubicBezTo>
                  <a:cubicBezTo>
                    <a:pt x="15" y="1"/>
                    <a:pt x="15" y="0"/>
                    <a:pt x="16" y="0"/>
                  </a:cubicBezTo>
                  <a:cubicBezTo>
                    <a:pt x="16" y="0"/>
                    <a:pt x="16" y="1"/>
                    <a:pt x="17" y="1"/>
                  </a:cubicBezTo>
                  <a:cubicBezTo>
                    <a:pt x="17" y="1"/>
                    <a:pt x="19" y="1"/>
                    <a:pt x="19" y="2"/>
                  </a:cubicBezTo>
                  <a:cubicBezTo>
                    <a:pt x="19" y="2"/>
                    <a:pt x="19" y="3"/>
                    <a:pt x="20" y="3"/>
                  </a:cubicBezTo>
                  <a:cubicBezTo>
                    <a:pt x="20" y="4"/>
                    <a:pt x="20" y="5"/>
                    <a:pt x="20" y="6"/>
                  </a:cubicBezTo>
                  <a:cubicBezTo>
                    <a:pt x="20" y="6"/>
                    <a:pt x="19" y="7"/>
                    <a:pt x="19" y="7"/>
                  </a:cubicBezTo>
                  <a:cubicBezTo>
                    <a:pt x="19" y="8"/>
                    <a:pt x="18" y="8"/>
                    <a:pt x="18" y="9"/>
                  </a:cubicBezTo>
                  <a:cubicBezTo>
                    <a:pt x="17" y="9"/>
                    <a:pt x="16" y="9"/>
                    <a:pt x="16" y="10"/>
                  </a:cubicBezTo>
                  <a:cubicBezTo>
                    <a:pt x="16" y="10"/>
                    <a:pt x="15" y="10"/>
                    <a:pt x="15" y="10"/>
                  </a:cubicBezTo>
                  <a:cubicBezTo>
                    <a:pt x="17" y="11"/>
                    <a:pt x="18" y="12"/>
                    <a:pt x="19" y="13"/>
                  </a:cubicBezTo>
                  <a:cubicBezTo>
                    <a:pt x="19" y="14"/>
                    <a:pt x="20" y="14"/>
                    <a:pt x="20" y="14"/>
                  </a:cubicBezTo>
                  <a:cubicBezTo>
                    <a:pt x="21" y="14"/>
                    <a:pt x="21" y="14"/>
                    <a:pt x="21" y="13"/>
                  </a:cubicBezTo>
                  <a:cubicBezTo>
                    <a:pt x="21" y="13"/>
                    <a:pt x="20" y="13"/>
                    <a:pt x="20" y="12"/>
                  </a:cubicBezTo>
                  <a:cubicBezTo>
                    <a:pt x="21" y="12"/>
                    <a:pt x="20" y="12"/>
                    <a:pt x="20" y="11"/>
                  </a:cubicBezTo>
                  <a:cubicBezTo>
                    <a:pt x="20" y="11"/>
                    <a:pt x="21" y="11"/>
                    <a:pt x="21" y="11"/>
                  </a:cubicBezTo>
                  <a:cubicBezTo>
                    <a:pt x="22" y="9"/>
                    <a:pt x="24" y="9"/>
                    <a:pt x="25" y="8"/>
                  </a:cubicBezTo>
                  <a:cubicBezTo>
                    <a:pt x="25" y="8"/>
                    <a:pt x="26" y="8"/>
                    <a:pt x="26" y="8"/>
                  </a:cubicBezTo>
                  <a:cubicBezTo>
                    <a:pt x="26" y="7"/>
                    <a:pt x="26" y="7"/>
                    <a:pt x="26" y="6"/>
                  </a:cubicBezTo>
                  <a:cubicBezTo>
                    <a:pt x="26" y="6"/>
                    <a:pt x="26" y="5"/>
                    <a:pt x="26" y="5"/>
                  </a:cubicBezTo>
                  <a:cubicBezTo>
                    <a:pt x="25" y="4"/>
                    <a:pt x="25" y="4"/>
                    <a:pt x="25" y="3"/>
                  </a:cubicBezTo>
                  <a:cubicBezTo>
                    <a:pt x="25" y="3"/>
                    <a:pt x="25" y="3"/>
                    <a:pt x="26" y="3"/>
                  </a:cubicBezTo>
                  <a:cubicBezTo>
                    <a:pt x="27" y="3"/>
                    <a:pt x="26" y="5"/>
                    <a:pt x="27" y="5"/>
                  </a:cubicBezTo>
                  <a:cubicBezTo>
                    <a:pt x="27" y="6"/>
                    <a:pt x="27" y="7"/>
                    <a:pt x="28" y="8"/>
                  </a:cubicBezTo>
                  <a:cubicBezTo>
                    <a:pt x="29" y="7"/>
                    <a:pt x="30" y="8"/>
                    <a:pt x="30" y="8"/>
                  </a:cubicBezTo>
                  <a:cubicBezTo>
                    <a:pt x="32" y="8"/>
                    <a:pt x="32" y="9"/>
                    <a:pt x="32" y="9"/>
                  </a:cubicBezTo>
                  <a:cubicBezTo>
                    <a:pt x="32" y="10"/>
                    <a:pt x="33" y="11"/>
                    <a:pt x="32" y="12"/>
                  </a:cubicBezTo>
                  <a:cubicBezTo>
                    <a:pt x="32" y="12"/>
                    <a:pt x="32" y="12"/>
                    <a:pt x="32" y="12"/>
                  </a:cubicBezTo>
                  <a:cubicBezTo>
                    <a:pt x="33" y="12"/>
                    <a:pt x="32" y="13"/>
                    <a:pt x="34" y="13"/>
                  </a:cubicBezTo>
                  <a:cubicBezTo>
                    <a:pt x="34" y="12"/>
                    <a:pt x="34" y="12"/>
                    <a:pt x="35" y="11"/>
                  </a:cubicBezTo>
                  <a:cubicBezTo>
                    <a:pt x="35" y="11"/>
                    <a:pt x="34" y="11"/>
                    <a:pt x="35" y="10"/>
                  </a:cubicBezTo>
                  <a:cubicBezTo>
                    <a:pt x="35" y="10"/>
                    <a:pt x="36" y="10"/>
                    <a:pt x="36" y="10"/>
                  </a:cubicBezTo>
                  <a:cubicBezTo>
                    <a:pt x="37" y="10"/>
                    <a:pt x="38" y="10"/>
                    <a:pt x="38" y="10"/>
                  </a:cubicBezTo>
                  <a:cubicBezTo>
                    <a:pt x="39" y="10"/>
                    <a:pt x="40" y="10"/>
                    <a:pt x="41" y="11"/>
                  </a:cubicBezTo>
                  <a:cubicBezTo>
                    <a:pt x="41" y="11"/>
                    <a:pt x="41" y="12"/>
                    <a:pt x="42" y="11"/>
                  </a:cubicBezTo>
                  <a:cubicBezTo>
                    <a:pt x="42" y="11"/>
                    <a:pt x="42" y="12"/>
                    <a:pt x="43" y="11"/>
                  </a:cubicBezTo>
                  <a:cubicBezTo>
                    <a:pt x="43" y="11"/>
                    <a:pt x="43" y="11"/>
                    <a:pt x="42" y="11"/>
                  </a:cubicBezTo>
                  <a:cubicBezTo>
                    <a:pt x="42" y="11"/>
                    <a:pt x="43" y="11"/>
                    <a:pt x="43" y="11"/>
                  </a:cubicBezTo>
                  <a:cubicBezTo>
                    <a:pt x="43" y="11"/>
                    <a:pt x="43" y="11"/>
                    <a:pt x="43" y="11"/>
                  </a:cubicBezTo>
                  <a:cubicBezTo>
                    <a:pt x="43" y="12"/>
                    <a:pt x="43" y="12"/>
                    <a:pt x="43" y="12"/>
                  </a:cubicBezTo>
                  <a:cubicBezTo>
                    <a:pt x="43" y="12"/>
                    <a:pt x="43" y="12"/>
                    <a:pt x="44" y="12"/>
                  </a:cubicBezTo>
                  <a:cubicBezTo>
                    <a:pt x="44" y="13"/>
                    <a:pt x="45" y="13"/>
                    <a:pt x="45" y="14"/>
                  </a:cubicBezTo>
                  <a:cubicBezTo>
                    <a:pt x="45" y="14"/>
                    <a:pt x="44" y="15"/>
                    <a:pt x="44" y="15"/>
                  </a:cubicBezTo>
                  <a:cubicBezTo>
                    <a:pt x="43" y="16"/>
                    <a:pt x="42" y="16"/>
                    <a:pt x="40" y="17"/>
                  </a:cubicBezTo>
                  <a:cubicBezTo>
                    <a:pt x="40" y="17"/>
                    <a:pt x="40" y="17"/>
                    <a:pt x="40" y="18"/>
                  </a:cubicBezTo>
                  <a:cubicBezTo>
                    <a:pt x="39" y="18"/>
                    <a:pt x="37" y="19"/>
                    <a:pt x="37" y="18"/>
                  </a:cubicBezTo>
                  <a:cubicBezTo>
                    <a:pt x="36" y="18"/>
                    <a:pt x="36" y="17"/>
                    <a:pt x="37" y="16"/>
                  </a:cubicBezTo>
                  <a:cubicBezTo>
                    <a:pt x="36" y="16"/>
                    <a:pt x="35" y="16"/>
                    <a:pt x="35" y="15"/>
                  </a:cubicBezTo>
                  <a:cubicBezTo>
                    <a:pt x="34" y="15"/>
                    <a:pt x="33" y="16"/>
                    <a:pt x="33" y="15"/>
                  </a:cubicBezTo>
                  <a:cubicBezTo>
                    <a:pt x="33" y="15"/>
                    <a:pt x="33" y="14"/>
                    <a:pt x="33" y="14"/>
                  </a:cubicBezTo>
                  <a:cubicBezTo>
                    <a:pt x="32" y="14"/>
                    <a:pt x="32" y="14"/>
                    <a:pt x="31" y="13"/>
                  </a:cubicBezTo>
                  <a:cubicBezTo>
                    <a:pt x="30" y="14"/>
                    <a:pt x="30" y="14"/>
                    <a:pt x="29" y="14"/>
                  </a:cubicBezTo>
                  <a:cubicBezTo>
                    <a:pt x="28" y="14"/>
                    <a:pt x="27" y="15"/>
                    <a:pt x="26" y="16"/>
                  </a:cubicBezTo>
                  <a:cubicBezTo>
                    <a:pt x="26" y="17"/>
                    <a:pt x="26" y="17"/>
                    <a:pt x="25" y="18"/>
                  </a:cubicBezTo>
                  <a:cubicBezTo>
                    <a:pt x="25" y="19"/>
                    <a:pt x="25" y="19"/>
                    <a:pt x="24" y="20"/>
                  </a:cubicBezTo>
                  <a:cubicBezTo>
                    <a:pt x="24" y="20"/>
                    <a:pt x="24" y="20"/>
                    <a:pt x="24" y="20"/>
                  </a:cubicBezTo>
                  <a:cubicBezTo>
                    <a:pt x="24" y="19"/>
                    <a:pt x="25" y="18"/>
                    <a:pt x="25" y="16"/>
                  </a:cubicBezTo>
                  <a:cubicBezTo>
                    <a:pt x="25" y="16"/>
                    <a:pt x="23" y="16"/>
                    <a:pt x="24" y="15"/>
                  </a:cubicBezTo>
                  <a:cubicBezTo>
                    <a:pt x="24" y="15"/>
                    <a:pt x="23" y="15"/>
                    <a:pt x="22" y="15"/>
                  </a:cubicBezTo>
                  <a:cubicBezTo>
                    <a:pt x="22" y="16"/>
                    <a:pt x="22" y="16"/>
                    <a:pt x="22" y="16"/>
                  </a:cubicBezTo>
                  <a:cubicBezTo>
                    <a:pt x="21" y="15"/>
                    <a:pt x="23" y="15"/>
                    <a:pt x="22" y="14"/>
                  </a:cubicBezTo>
                  <a:cubicBezTo>
                    <a:pt x="22" y="14"/>
                    <a:pt x="22" y="14"/>
                    <a:pt x="21" y="14"/>
                  </a:cubicBezTo>
                  <a:cubicBezTo>
                    <a:pt x="20" y="14"/>
                    <a:pt x="19" y="15"/>
                    <a:pt x="19" y="15"/>
                  </a:cubicBezTo>
                  <a:cubicBezTo>
                    <a:pt x="20" y="16"/>
                    <a:pt x="19" y="17"/>
                    <a:pt x="19" y="17"/>
                  </a:cubicBezTo>
                  <a:cubicBezTo>
                    <a:pt x="18" y="18"/>
                    <a:pt x="19" y="18"/>
                    <a:pt x="20" y="18"/>
                  </a:cubicBezTo>
                  <a:cubicBezTo>
                    <a:pt x="21" y="18"/>
                    <a:pt x="21" y="18"/>
                    <a:pt x="22" y="19"/>
                  </a:cubicBezTo>
                  <a:cubicBezTo>
                    <a:pt x="22" y="20"/>
                    <a:pt x="22" y="20"/>
                    <a:pt x="22" y="20"/>
                  </a:cubicBezTo>
                  <a:cubicBezTo>
                    <a:pt x="22" y="20"/>
                    <a:pt x="23" y="21"/>
                    <a:pt x="24" y="20"/>
                  </a:cubicBezTo>
                  <a:cubicBezTo>
                    <a:pt x="24" y="21"/>
                    <a:pt x="25" y="21"/>
                    <a:pt x="25" y="21"/>
                  </a:cubicBezTo>
                  <a:cubicBezTo>
                    <a:pt x="26" y="22"/>
                    <a:pt x="26" y="22"/>
                    <a:pt x="26" y="23"/>
                  </a:cubicBezTo>
                  <a:cubicBezTo>
                    <a:pt x="28" y="23"/>
                    <a:pt x="28" y="24"/>
                    <a:pt x="28" y="25"/>
                  </a:cubicBezTo>
                  <a:cubicBezTo>
                    <a:pt x="28" y="25"/>
                    <a:pt x="28" y="25"/>
                    <a:pt x="28" y="25"/>
                  </a:cubicBezTo>
                  <a:cubicBezTo>
                    <a:pt x="29" y="25"/>
                    <a:pt x="30" y="24"/>
                    <a:pt x="31" y="24"/>
                  </a:cubicBezTo>
                  <a:cubicBezTo>
                    <a:pt x="31" y="24"/>
                    <a:pt x="31" y="23"/>
                    <a:pt x="32" y="23"/>
                  </a:cubicBezTo>
                  <a:cubicBezTo>
                    <a:pt x="32" y="23"/>
                    <a:pt x="33" y="23"/>
                    <a:pt x="33" y="23"/>
                  </a:cubicBezTo>
                  <a:cubicBezTo>
                    <a:pt x="33" y="22"/>
                    <a:pt x="35" y="22"/>
                    <a:pt x="35" y="21"/>
                  </a:cubicBezTo>
                  <a:cubicBezTo>
                    <a:pt x="36" y="21"/>
                    <a:pt x="36" y="21"/>
                    <a:pt x="36" y="21"/>
                  </a:cubicBezTo>
                  <a:cubicBezTo>
                    <a:pt x="37" y="20"/>
                    <a:pt x="39" y="20"/>
                    <a:pt x="40" y="19"/>
                  </a:cubicBezTo>
                  <a:cubicBezTo>
                    <a:pt x="41" y="19"/>
                    <a:pt x="42" y="19"/>
                    <a:pt x="42" y="20"/>
                  </a:cubicBezTo>
                  <a:cubicBezTo>
                    <a:pt x="43" y="20"/>
                    <a:pt x="44" y="20"/>
                    <a:pt x="45" y="20"/>
                  </a:cubicBezTo>
                  <a:cubicBezTo>
                    <a:pt x="45" y="21"/>
                    <a:pt x="46" y="21"/>
                    <a:pt x="46" y="21"/>
                  </a:cubicBezTo>
                  <a:cubicBezTo>
                    <a:pt x="47" y="22"/>
                    <a:pt x="47" y="20"/>
                    <a:pt x="48" y="21"/>
                  </a:cubicBezTo>
                  <a:cubicBezTo>
                    <a:pt x="47" y="22"/>
                    <a:pt x="47" y="22"/>
                    <a:pt x="48" y="22"/>
                  </a:cubicBezTo>
                  <a:cubicBezTo>
                    <a:pt x="48" y="22"/>
                    <a:pt x="48" y="22"/>
                    <a:pt x="49" y="22"/>
                  </a:cubicBezTo>
                  <a:cubicBezTo>
                    <a:pt x="49" y="23"/>
                    <a:pt x="48" y="23"/>
                    <a:pt x="49" y="23"/>
                  </a:cubicBezTo>
                  <a:cubicBezTo>
                    <a:pt x="50" y="23"/>
                    <a:pt x="50" y="23"/>
                    <a:pt x="50" y="23"/>
                  </a:cubicBezTo>
                  <a:cubicBezTo>
                    <a:pt x="50" y="24"/>
                    <a:pt x="49" y="24"/>
                    <a:pt x="49" y="24"/>
                  </a:cubicBezTo>
                  <a:cubicBezTo>
                    <a:pt x="49" y="25"/>
                    <a:pt x="50" y="25"/>
                    <a:pt x="50" y="26"/>
                  </a:cubicBezTo>
                  <a:cubicBezTo>
                    <a:pt x="49" y="26"/>
                    <a:pt x="50" y="27"/>
                    <a:pt x="49" y="27"/>
                  </a:cubicBezTo>
                  <a:cubicBezTo>
                    <a:pt x="49" y="28"/>
                    <a:pt x="50" y="28"/>
                    <a:pt x="49" y="28"/>
                  </a:cubicBezTo>
                  <a:cubicBezTo>
                    <a:pt x="48" y="29"/>
                    <a:pt x="50" y="30"/>
                    <a:pt x="48" y="30"/>
                  </a:cubicBezTo>
                  <a:cubicBezTo>
                    <a:pt x="48" y="30"/>
                    <a:pt x="48" y="30"/>
                    <a:pt x="48" y="30"/>
                  </a:cubicBezTo>
                  <a:cubicBezTo>
                    <a:pt x="48" y="31"/>
                    <a:pt x="49" y="30"/>
                    <a:pt x="49" y="30"/>
                  </a:cubicBezTo>
                  <a:cubicBezTo>
                    <a:pt x="49" y="30"/>
                    <a:pt x="50" y="29"/>
                    <a:pt x="51" y="29"/>
                  </a:cubicBezTo>
                  <a:cubicBezTo>
                    <a:pt x="52" y="29"/>
                    <a:pt x="52" y="29"/>
                    <a:pt x="53" y="30"/>
                  </a:cubicBezTo>
                  <a:cubicBezTo>
                    <a:pt x="53" y="29"/>
                    <a:pt x="53" y="29"/>
                    <a:pt x="54" y="28"/>
                  </a:cubicBezTo>
                  <a:cubicBezTo>
                    <a:pt x="54" y="28"/>
                    <a:pt x="55" y="28"/>
                    <a:pt x="56" y="28"/>
                  </a:cubicBezTo>
                  <a:cubicBezTo>
                    <a:pt x="56" y="27"/>
                    <a:pt x="56" y="27"/>
                    <a:pt x="56" y="26"/>
                  </a:cubicBezTo>
                  <a:cubicBezTo>
                    <a:pt x="57" y="26"/>
                    <a:pt x="58" y="25"/>
                    <a:pt x="59" y="25"/>
                  </a:cubicBezTo>
                  <a:cubicBezTo>
                    <a:pt x="60" y="25"/>
                    <a:pt x="60" y="26"/>
                    <a:pt x="60" y="26"/>
                  </a:cubicBezTo>
                  <a:cubicBezTo>
                    <a:pt x="61" y="26"/>
                    <a:pt x="60" y="27"/>
                    <a:pt x="60" y="28"/>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07" name="Freeform 530"/>
            <p:cNvSpPr>
              <a:spLocks noChangeArrowheads="1"/>
            </p:cNvSpPr>
            <p:nvPr/>
          </p:nvSpPr>
          <p:spPr bwMode="auto">
            <a:xfrm>
              <a:off x="795338" y="309562"/>
              <a:ext cx="23813" cy="19050"/>
            </a:xfrm>
            <a:custGeom>
              <a:avLst/>
              <a:gdLst>
                <a:gd name="T0" fmla="*/ 19844 w 6"/>
                <a:gd name="T1" fmla="*/ 15240 h 5"/>
                <a:gd name="T2" fmla="*/ 7938 w 6"/>
                <a:gd name="T3" fmla="*/ 19050 h 5"/>
                <a:gd name="T4" fmla="*/ 3969 w 6"/>
                <a:gd name="T5" fmla="*/ 19050 h 5"/>
                <a:gd name="T6" fmla="*/ 3969 w 6"/>
                <a:gd name="T7" fmla="*/ 7620 h 5"/>
                <a:gd name="T8" fmla="*/ 15875 w 6"/>
                <a:gd name="T9" fmla="*/ 3810 h 5"/>
                <a:gd name="T10" fmla="*/ 23813 w 6"/>
                <a:gd name="T11" fmla="*/ 7620 h 5"/>
                <a:gd name="T12" fmla="*/ 19844 w 6"/>
                <a:gd name="T13" fmla="*/ 15240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5" y="4"/>
                  </a:moveTo>
                  <a:cubicBezTo>
                    <a:pt x="5" y="5"/>
                    <a:pt x="3" y="5"/>
                    <a:pt x="2" y="5"/>
                  </a:cubicBezTo>
                  <a:cubicBezTo>
                    <a:pt x="1" y="5"/>
                    <a:pt x="1" y="5"/>
                    <a:pt x="1" y="5"/>
                  </a:cubicBezTo>
                  <a:cubicBezTo>
                    <a:pt x="0" y="4"/>
                    <a:pt x="0" y="3"/>
                    <a:pt x="1" y="2"/>
                  </a:cubicBezTo>
                  <a:cubicBezTo>
                    <a:pt x="2" y="1"/>
                    <a:pt x="3" y="0"/>
                    <a:pt x="4" y="1"/>
                  </a:cubicBezTo>
                  <a:cubicBezTo>
                    <a:pt x="5" y="1"/>
                    <a:pt x="5" y="1"/>
                    <a:pt x="6" y="2"/>
                  </a:cubicBezTo>
                  <a:cubicBezTo>
                    <a:pt x="6" y="2"/>
                    <a:pt x="6" y="3"/>
                    <a:pt x="5" y="4"/>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08" name="Freeform 531"/>
            <p:cNvSpPr>
              <a:spLocks noChangeArrowheads="1"/>
            </p:cNvSpPr>
            <p:nvPr/>
          </p:nvSpPr>
          <p:spPr bwMode="auto">
            <a:xfrm>
              <a:off x="758825" y="282575"/>
              <a:ext cx="49213" cy="38100"/>
            </a:xfrm>
            <a:custGeom>
              <a:avLst/>
              <a:gdLst>
                <a:gd name="T0" fmla="*/ 45427 w 13"/>
                <a:gd name="T1" fmla="*/ 26670 h 10"/>
                <a:gd name="T2" fmla="*/ 45427 w 13"/>
                <a:gd name="T3" fmla="*/ 26670 h 10"/>
                <a:gd name="T4" fmla="*/ 30285 w 13"/>
                <a:gd name="T5" fmla="*/ 34290 h 10"/>
                <a:gd name="T6" fmla="*/ 30285 w 13"/>
                <a:gd name="T7" fmla="*/ 38100 h 10"/>
                <a:gd name="T8" fmla="*/ 26499 w 13"/>
                <a:gd name="T9" fmla="*/ 34290 h 10"/>
                <a:gd name="T10" fmla="*/ 15142 w 13"/>
                <a:gd name="T11" fmla="*/ 38100 h 10"/>
                <a:gd name="T12" fmla="*/ 11357 w 13"/>
                <a:gd name="T13" fmla="*/ 38100 h 10"/>
                <a:gd name="T14" fmla="*/ 7571 w 13"/>
                <a:gd name="T15" fmla="*/ 34290 h 10"/>
                <a:gd name="T16" fmla="*/ 3786 w 13"/>
                <a:gd name="T17" fmla="*/ 26670 h 10"/>
                <a:gd name="T18" fmla="*/ 7571 w 13"/>
                <a:gd name="T19" fmla="*/ 11430 h 10"/>
                <a:gd name="T20" fmla="*/ 22714 w 13"/>
                <a:gd name="T21" fmla="*/ 3810 h 10"/>
                <a:gd name="T22" fmla="*/ 37856 w 13"/>
                <a:gd name="T23" fmla="*/ 3810 h 10"/>
                <a:gd name="T24" fmla="*/ 41642 w 13"/>
                <a:gd name="T25" fmla="*/ 7620 h 10"/>
                <a:gd name="T26" fmla="*/ 49213 w 13"/>
                <a:gd name="T27" fmla="*/ 15240 h 10"/>
                <a:gd name="T28" fmla="*/ 45427 w 13"/>
                <a:gd name="T29" fmla="*/ 2667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10"/>
                <a:gd name="T47" fmla="*/ 13 w 13"/>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10">
                  <a:moveTo>
                    <a:pt x="12" y="7"/>
                  </a:moveTo>
                  <a:cubicBezTo>
                    <a:pt x="12" y="7"/>
                    <a:pt x="12" y="7"/>
                    <a:pt x="12" y="7"/>
                  </a:cubicBezTo>
                  <a:cubicBezTo>
                    <a:pt x="10" y="8"/>
                    <a:pt x="9" y="8"/>
                    <a:pt x="8" y="9"/>
                  </a:cubicBezTo>
                  <a:cubicBezTo>
                    <a:pt x="8" y="9"/>
                    <a:pt x="8" y="9"/>
                    <a:pt x="8" y="10"/>
                  </a:cubicBezTo>
                  <a:cubicBezTo>
                    <a:pt x="7" y="10"/>
                    <a:pt x="7" y="9"/>
                    <a:pt x="7" y="9"/>
                  </a:cubicBezTo>
                  <a:cubicBezTo>
                    <a:pt x="6" y="9"/>
                    <a:pt x="5" y="9"/>
                    <a:pt x="4" y="10"/>
                  </a:cubicBezTo>
                  <a:cubicBezTo>
                    <a:pt x="4" y="10"/>
                    <a:pt x="3" y="10"/>
                    <a:pt x="3" y="10"/>
                  </a:cubicBezTo>
                  <a:cubicBezTo>
                    <a:pt x="3" y="9"/>
                    <a:pt x="2" y="9"/>
                    <a:pt x="2" y="9"/>
                  </a:cubicBezTo>
                  <a:cubicBezTo>
                    <a:pt x="1" y="8"/>
                    <a:pt x="1" y="8"/>
                    <a:pt x="1" y="7"/>
                  </a:cubicBezTo>
                  <a:cubicBezTo>
                    <a:pt x="0" y="6"/>
                    <a:pt x="1" y="4"/>
                    <a:pt x="2" y="3"/>
                  </a:cubicBezTo>
                  <a:cubicBezTo>
                    <a:pt x="3" y="2"/>
                    <a:pt x="4" y="1"/>
                    <a:pt x="6" y="1"/>
                  </a:cubicBezTo>
                  <a:cubicBezTo>
                    <a:pt x="7" y="0"/>
                    <a:pt x="9" y="1"/>
                    <a:pt x="10" y="1"/>
                  </a:cubicBezTo>
                  <a:cubicBezTo>
                    <a:pt x="11" y="1"/>
                    <a:pt x="11" y="2"/>
                    <a:pt x="11" y="2"/>
                  </a:cubicBezTo>
                  <a:cubicBezTo>
                    <a:pt x="12" y="3"/>
                    <a:pt x="12" y="4"/>
                    <a:pt x="13" y="4"/>
                  </a:cubicBezTo>
                  <a:cubicBezTo>
                    <a:pt x="12" y="5"/>
                    <a:pt x="13" y="6"/>
                    <a:pt x="12" y="7"/>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09" name="Freeform 532"/>
            <p:cNvSpPr>
              <a:spLocks noChangeArrowheads="1"/>
            </p:cNvSpPr>
            <p:nvPr/>
          </p:nvSpPr>
          <p:spPr bwMode="auto">
            <a:xfrm>
              <a:off x="674688" y="109537"/>
              <a:ext cx="15875" cy="1"/>
            </a:xfrm>
            <a:custGeom>
              <a:avLst/>
              <a:gdLst>
                <a:gd name="T0" fmla="*/ 15875 w 4"/>
                <a:gd name="T1" fmla="*/ 0 h 1"/>
                <a:gd name="T2" fmla="*/ 3969 w 4"/>
                <a:gd name="T3" fmla="*/ 0 h 1"/>
                <a:gd name="T4" fmla="*/ 3969 w 4"/>
                <a:gd name="T5" fmla="*/ 0 h 1"/>
                <a:gd name="T6" fmla="*/ 15875 w 4"/>
                <a:gd name="T7" fmla="*/ 0 h 1"/>
                <a:gd name="T8" fmla="*/ 15875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0"/>
                  </a:moveTo>
                  <a:cubicBezTo>
                    <a:pt x="3" y="0"/>
                    <a:pt x="2" y="0"/>
                    <a:pt x="1" y="0"/>
                  </a:cubicBezTo>
                  <a:cubicBezTo>
                    <a:pt x="0" y="0"/>
                    <a:pt x="1" y="0"/>
                    <a:pt x="1" y="0"/>
                  </a:cubicBezTo>
                  <a:cubicBezTo>
                    <a:pt x="2" y="0"/>
                    <a:pt x="3" y="0"/>
                    <a:pt x="4" y="0"/>
                  </a:cubicBezTo>
                  <a:cubicBezTo>
                    <a:pt x="4" y="0"/>
                    <a:pt x="4" y="0"/>
                    <a:pt x="4" y="0"/>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10" name="Freeform 533"/>
            <p:cNvSpPr>
              <a:spLocks noChangeArrowheads="1"/>
            </p:cNvSpPr>
            <p:nvPr/>
          </p:nvSpPr>
          <p:spPr bwMode="auto">
            <a:xfrm>
              <a:off x="712788" y="268287"/>
              <a:ext cx="26988" cy="14288"/>
            </a:xfrm>
            <a:custGeom>
              <a:avLst/>
              <a:gdLst>
                <a:gd name="T0" fmla="*/ 26988 w 7"/>
                <a:gd name="T1" fmla="*/ 3572 h 4"/>
                <a:gd name="T2" fmla="*/ 19277 w 7"/>
                <a:gd name="T3" fmla="*/ 7144 h 4"/>
                <a:gd name="T4" fmla="*/ 7711 w 7"/>
                <a:gd name="T5" fmla="*/ 10716 h 4"/>
                <a:gd name="T6" fmla="*/ 3855 w 7"/>
                <a:gd name="T7" fmla="*/ 14288 h 4"/>
                <a:gd name="T8" fmla="*/ 0 w 7"/>
                <a:gd name="T9" fmla="*/ 14288 h 4"/>
                <a:gd name="T10" fmla="*/ 7711 w 7"/>
                <a:gd name="T11" fmla="*/ 10716 h 4"/>
                <a:gd name="T12" fmla="*/ 26988 w 7"/>
                <a:gd name="T13" fmla="*/ 0 h 4"/>
                <a:gd name="T14" fmla="*/ 26988 w 7"/>
                <a:gd name="T15" fmla="*/ 3572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7" y="1"/>
                  </a:moveTo>
                  <a:cubicBezTo>
                    <a:pt x="6" y="1"/>
                    <a:pt x="5" y="2"/>
                    <a:pt x="5" y="2"/>
                  </a:cubicBezTo>
                  <a:cubicBezTo>
                    <a:pt x="4" y="2"/>
                    <a:pt x="3" y="3"/>
                    <a:pt x="2" y="3"/>
                  </a:cubicBezTo>
                  <a:cubicBezTo>
                    <a:pt x="2" y="4"/>
                    <a:pt x="1" y="4"/>
                    <a:pt x="1" y="4"/>
                  </a:cubicBezTo>
                  <a:cubicBezTo>
                    <a:pt x="1" y="4"/>
                    <a:pt x="1" y="4"/>
                    <a:pt x="0" y="4"/>
                  </a:cubicBezTo>
                  <a:cubicBezTo>
                    <a:pt x="1" y="4"/>
                    <a:pt x="1" y="3"/>
                    <a:pt x="2" y="3"/>
                  </a:cubicBezTo>
                  <a:cubicBezTo>
                    <a:pt x="3" y="2"/>
                    <a:pt x="5" y="1"/>
                    <a:pt x="7" y="0"/>
                  </a:cubicBezTo>
                  <a:cubicBezTo>
                    <a:pt x="7" y="1"/>
                    <a:pt x="7" y="1"/>
                    <a:pt x="7" y="1"/>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11" name="Freeform 534"/>
            <p:cNvSpPr>
              <a:spLocks noChangeArrowheads="1"/>
            </p:cNvSpPr>
            <p:nvPr/>
          </p:nvSpPr>
          <p:spPr bwMode="auto">
            <a:xfrm>
              <a:off x="792163" y="490537"/>
              <a:ext cx="7938" cy="11113"/>
            </a:xfrm>
            <a:custGeom>
              <a:avLst/>
              <a:gdLst>
                <a:gd name="T0" fmla="*/ 7938 w 2"/>
                <a:gd name="T1" fmla="*/ 7409 h 3"/>
                <a:gd name="T2" fmla="*/ 0 w 2"/>
                <a:gd name="T3" fmla="*/ 3704 h 3"/>
                <a:gd name="T4" fmla="*/ 3969 w 2"/>
                <a:gd name="T5" fmla="*/ 0 h 3"/>
                <a:gd name="T6" fmla="*/ 3969 w 2"/>
                <a:gd name="T7" fmla="*/ 0 h 3"/>
                <a:gd name="T8" fmla="*/ 7938 w 2"/>
                <a:gd name="T9" fmla="*/ 7409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0" y="3"/>
                    <a:pt x="1" y="1"/>
                    <a:pt x="0" y="1"/>
                  </a:cubicBezTo>
                  <a:cubicBezTo>
                    <a:pt x="0" y="1"/>
                    <a:pt x="0" y="0"/>
                    <a:pt x="1" y="0"/>
                  </a:cubicBezTo>
                  <a:cubicBezTo>
                    <a:pt x="1" y="0"/>
                    <a:pt x="1" y="0"/>
                    <a:pt x="1" y="0"/>
                  </a:cubicBezTo>
                  <a:cubicBezTo>
                    <a:pt x="2" y="1"/>
                    <a:pt x="2" y="2"/>
                    <a:pt x="2" y="2"/>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12" name="Freeform 535"/>
            <p:cNvSpPr>
              <a:spLocks noChangeArrowheads="1"/>
            </p:cNvSpPr>
            <p:nvPr/>
          </p:nvSpPr>
          <p:spPr bwMode="auto">
            <a:xfrm>
              <a:off x="709613" y="282575"/>
              <a:ext cx="11113" cy="7938"/>
            </a:xfrm>
            <a:custGeom>
              <a:avLst/>
              <a:gdLst>
                <a:gd name="T0" fmla="*/ 0 w 3"/>
                <a:gd name="T1" fmla="*/ 7938 h 2"/>
                <a:gd name="T2" fmla="*/ 0 w 3"/>
                <a:gd name="T3" fmla="*/ 7938 h 2"/>
                <a:gd name="T4" fmla="*/ 11113 w 3"/>
                <a:gd name="T5" fmla="*/ 0 h 2"/>
                <a:gd name="T6" fmla="*/ 0 w 3"/>
                <a:gd name="T7" fmla="*/ 7938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0" y="2"/>
                  </a:moveTo>
                  <a:cubicBezTo>
                    <a:pt x="0" y="2"/>
                    <a:pt x="0" y="2"/>
                    <a:pt x="0" y="2"/>
                  </a:cubicBezTo>
                  <a:cubicBezTo>
                    <a:pt x="1" y="2"/>
                    <a:pt x="2" y="1"/>
                    <a:pt x="3" y="0"/>
                  </a:cubicBezTo>
                  <a:cubicBezTo>
                    <a:pt x="2" y="1"/>
                    <a:pt x="1" y="2"/>
                    <a:pt x="0" y="2"/>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13" name="Freeform 536"/>
            <p:cNvSpPr>
              <a:spLocks noChangeArrowheads="1"/>
            </p:cNvSpPr>
            <p:nvPr/>
          </p:nvSpPr>
          <p:spPr bwMode="auto">
            <a:xfrm>
              <a:off x="660400" y="128587"/>
              <a:ext cx="3175" cy="11113"/>
            </a:xfrm>
            <a:custGeom>
              <a:avLst/>
              <a:gdLst>
                <a:gd name="T0" fmla="*/ 3175 w 1"/>
                <a:gd name="T1" fmla="*/ 11113 h 3"/>
                <a:gd name="T2" fmla="*/ 0 w 1"/>
                <a:gd name="T3" fmla="*/ 11113 h 3"/>
                <a:gd name="T4" fmla="*/ 0 w 1"/>
                <a:gd name="T5" fmla="*/ 3704 h 3"/>
                <a:gd name="T6" fmla="*/ 0 w 1"/>
                <a:gd name="T7" fmla="*/ 0 h 3"/>
                <a:gd name="T8" fmla="*/ 3175 w 1"/>
                <a:gd name="T9" fmla="*/ 7409 h 3"/>
                <a:gd name="T10" fmla="*/ 3175 w 1"/>
                <a:gd name="T11" fmla="*/ 7409 h 3"/>
                <a:gd name="T12" fmla="*/ 3175 w 1"/>
                <a:gd name="T13" fmla="*/ 1111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cubicBezTo>
                    <a:pt x="1" y="3"/>
                    <a:pt x="1" y="3"/>
                    <a:pt x="0" y="3"/>
                  </a:cubicBezTo>
                  <a:cubicBezTo>
                    <a:pt x="0" y="2"/>
                    <a:pt x="0" y="1"/>
                    <a:pt x="0" y="1"/>
                  </a:cubicBezTo>
                  <a:cubicBezTo>
                    <a:pt x="0" y="1"/>
                    <a:pt x="0" y="0"/>
                    <a:pt x="0" y="0"/>
                  </a:cubicBezTo>
                  <a:cubicBezTo>
                    <a:pt x="1" y="1"/>
                    <a:pt x="0" y="1"/>
                    <a:pt x="1" y="2"/>
                  </a:cubicBezTo>
                  <a:cubicBezTo>
                    <a:pt x="1" y="2"/>
                    <a:pt x="1" y="2"/>
                    <a:pt x="1" y="2"/>
                  </a:cubicBezTo>
                  <a:cubicBezTo>
                    <a:pt x="0" y="2"/>
                    <a:pt x="1" y="2"/>
                    <a:pt x="1"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14" name="Freeform 537"/>
            <p:cNvSpPr>
              <a:spLocks noChangeArrowheads="1"/>
            </p:cNvSpPr>
            <p:nvPr/>
          </p:nvSpPr>
          <p:spPr bwMode="auto">
            <a:xfrm>
              <a:off x="690563" y="238125"/>
              <a:ext cx="3175" cy="1"/>
            </a:xfrm>
            <a:custGeom>
              <a:avLst/>
              <a:gdLst>
                <a:gd name="T0" fmla="*/ 0 w 1"/>
                <a:gd name="T1" fmla="*/ 0 h 1"/>
                <a:gd name="T2" fmla="*/ 0 w 1"/>
                <a:gd name="T3" fmla="*/ 0 h 1"/>
                <a:gd name="T4" fmla="*/ 3175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0" y="0"/>
                    <a:pt x="0" y="0"/>
                    <a:pt x="1" y="0"/>
                  </a:cubicBezTo>
                  <a:cubicBezTo>
                    <a:pt x="1" y="0"/>
                    <a:pt x="1" y="0"/>
                    <a:pt x="0" y="0"/>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15" name="Freeform 538"/>
            <p:cNvSpPr>
              <a:spLocks noChangeArrowheads="1"/>
            </p:cNvSpPr>
            <p:nvPr/>
          </p:nvSpPr>
          <p:spPr bwMode="auto">
            <a:xfrm>
              <a:off x="622300" y="214312"/>
              <a:ext cx="15875" cy="19050"/>
            </a:xfrm>
            <a:custGeom>
              <a:avLst/>
              <a:gdLst>
                <a:gd name="T0" fmla="*/ 7938 w 4"/>
                <a:gd name="T1" fmla="*/ 11430 h 5"/>
                <a:gd name="T2" fmla="*/ 3969 w 4"/>
                <a:gd name="T3" fmla="*/ 15240 h 5"/>
                <a:gd name="T4" fmla="*/ 0 w 4"/>
                <a:gd name="T5" fmla="*/ 19050 h 5"/>
                <a:gd name="T6" fmla="*/ 3969 w 4"/>
                <a:gd name="T7" fmla="*/ 15240 h 5"/>
                <a:gd name="T8" fmla="*/ 11906 w 4"/>
                <a:gd name="T9" fmla="*/ 3810 h 5"/>
                <a:gd name="T10" fmla="*/ 7938 w 4"/>
                <a:gd name="T11" fmla="*/ 3810 h 5"/>
                <a:gd name="T12" fmla="*/ 7938 w 4"/>
                <a:gd name="T13" fmla="*/ 3810 h 5"/>
                <a:gd name="T14" fmla="*/ 3969 w 4"/>
                <a:gd name="T15" fmla="*/ 3810 h 5"/>
                <a:gd name="T16" fmla="*/ 3969 w 4"/>
                <a:gd name="T17" fmla="*/ 3810 h 5"/>
                <a:gd name="T18" fmla="*/ 3969 w 4"/>
                <a:gd name="T19" fmla="*/ 3810 h 5"/>
                <a:gd name="T20" fmla="*/ 3969 w 4"/>
                <a:gd name="T21" fmla="*/ 3810 h 5"/>
                <a:gd name="T22" fmla="*/ 3969 w 4"/>
                <a:gd name="T23" fmla="*/ 0 h 5"/>
                <a:gd name="T24" fmla="*/ 7938 w 4"/>
                <a:gd name="T25" fmla="*/ 0 h 5"/>
                <a:gd name="T26" fmla="*/ 15875 w 4"/>
                <a:gd name="T27" fmla="*/ 0 h 5"/>
                <a:gd name="T28" fmla="*/ 7938 w 4"/>
                <a:gd name="T29" fmla="*/ 1143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
                <a:gd name="T46" fmla="*/ 0 h 5"/>
                <a:gd name="T47" fmla="*/ 4 w 4"/>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 h="5">
                  <a:moveTo>
                    <a:pt x="2" y="3"/>
                  </a:moveTo>
                  <a:cubicBezTo>
                    <a:pt x="1" y="4"/>
                    <a:pt x="1" y="4"/>
                    <a:pt x="1" y="4"/>
                  </a:cubicBezTo>
                  <a:cubicBezTo>
                    <a:pt x="1" y="5"/>
                    <a:pt x="1" y="5"/>
                    <a:pt x="0" y="5"/>
                  </a:cubicBezTo>
                  <a:cubicBezTo>
                    <a:pt x="0" y="4"/>
                    <a:pt x="1" y="4"/>
                    <a:pt x="1" y="4"/>
                  </a:cubicBezTo>
                  <a:cubicBezTo>
                    <a:pt x="1" y="3"/>
                    <a:pt x="3" y="2"/>
                    <a:pt x="3" y="1"/>
                  </a:cubicBezTo>
                  <a:cubicBezTo>
                    <a:pt x="3" y="1"/>
                    <a:pt x="3" y="1"/>
                    <a:pt x="2" y="1"/>
                  </a:cubicBezTo>
                  <a:cubicBezTo>
                    <a:pt x="2" y="1"/>
                    <a:pt x="2" y="1"/>
                    <a:pt x="2" y="1"/>
                  </a:cubicBezTo>
                  <a:cubicBezTo>
                    <a:pt x="2" y="1"/>
                    <a:pt x="1" y="1"/>
                    <a:pt x="1" y="1"/>
                  </a:cubicBezTo>
                  <a:cubicBezTo>
                    <a:pt x="1" y="1"/>
                    <a:pt x="1" y="1"/>
                    <a:pt x="1" y="1"/>
                  </a:cubicBezTo>
                  <a:cubicBezTo>
                    <a:pt x="1" y="1"/>
                    <a:pt x="1" y="1"/>
                    <a:pt x="1" y="1"/>
                  </a:cubicBezTo>
                  <a:cubicBezTo>
                    <a:pt x="2" y="1"/>
                    <a:pt x="2" y="1"/>
                    <a:pt x="1" y="1"/>
                  </a:cubicBezTo>
                  <a:cubicBezTo>
                    <a:pt x="1" y="0"/>
                    <a:pt x="1" y="0"/>
                    <a:pt x="1" y="0"/>
                  </a:cubicBezTo>
                  <a:cubicBezTo>
                    <a:pt x="1" y="0"/>
                    <a:pt x="2" y="0"/>
                    <a:pt x="2" y="0"/>
                  </a:cubicBezTo>
                  <a:cubicBezTo>
                    <a:pt x="3" y="0"/>
                    <a:pt x="4" y="0"/>
                    <a:pt x="4" y="0"/>
                  </a:cubicBezTo>
                  <a:cubicBezTo>
                    <a:pt x="4" y="1"/>
                    <a:pt x="3" y="2"/>
                    <a:pt x="2"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16" name="Freeform 539"/>
            <p:cNvSpPr>
              <a:spLocks noChangeArrowheads="1"/>
            </p:cNvSpPr>
            <p:nvPr/>
          </p:nvSpPr>
          <p:spPr bwMode="auto">
            <a:xfrm>
              <a:off x="509588" y="203200"/>
              <a:ext cx="98425" cy="68263"/>
            </a:xfrm>
            <a:custGeom>
              <a:avLst/>
              <a:gdLst>
                <a:gd name="T0" fmla="*/ 94639 w 26"/>
                <a:gd name="T1" fmla="*/ 18962 h 18"/>
                <a:gd name="T2" fmla="*/ 94639 w 26"/>
                <a:gd name="T3" fmla="*/ 26547 h 18"/>
                <a:gd name="T4" fmla="*/ 90854 w 26"/>
                <a:gd name="T5" fmla="*/ 30339 h 18"/>
                <a:gd name="T6" fmla="*/ 90854 w 26"/>
                <a:gd name="T7" fmla="*/ 34132 h 18"/>
                <a:gd name="T8" fmla="*/ 83283 w 26"/>
                <a:gd name="T9" fmla="*/ 41716 h 18"/>
                <a:gd name="T10" fmla="*/ 64355 w 26"/>
                <a:gd name="T11" fmla="*/ 49301 h 18"/>
                <a:gd name="T12" fmla="*/ 56784 w 26"/>
                <a:gd name="T13" fmla="*/ 60678 h 18"/>
                <a:gd name="T14" fmla="*/ 37856 w 26"/>
                <a:gd name="T15" fmla="*/ 68263 h 18"/>
                <a:gd name="T16" fmla="*/ 26499 w 26"/>
                <a:gd name="T17" fmla="*/ 68263 h 18"/>
                <a:gd name="T18" fmla="*/ 26499 w 26"/>
                <a:gd name="T19" fmla="*/ 64471 h 18"/>
                <a:gd name="T20" fmla="*/ 15142 w 26"/>
                <a:gd name="T21" fmla="*/ 68263 h 18"/>
                <a:gd name="T22" fmla="*/ 22713 w 26"/>
                <a:gd name="T23" fmla="*/ 64471 h 18"/>
                <a:gd name="T24" fmla="*/ 22713 w 26"/>
                <a:gd name="T25" fmla="*/ 60678 h 18"/>
                <a:gd name="T26" fmla="*/ 15142 w 26"/>
                <a:gd name="T27" fmla="*/ 60678 h 18"/>
                <a:gd name="T28" fmla="*/ 11357 w 26"/>
                <a:gd name="T29" fmla="*/ 64471 h 18"/>
                <a:gd name="T30" fmla="*/ 0 w 26"/>
                <a:gd name="T31" fmla="*/ 64471 h 18"/>
                <a:gd name="T32" fmla="*/ 0 w 26"/>
                <a:gd name="T33" fmla="*/ 60678 h 18"/>
                <a:gd name="T34" fmla="*/ 7571 w 26"/>
                <a:gd name="T35" fmla="*/ 56886 h 18"/>
                <a:gd name="T36" fmla="*/ 22713 w 26"/>
                <a:gd name="T37" fmla="*/ 56886 h 18"/>
                <a:gd name="T38" fmla="*/ 22713 w 26"/>
                <a:gd name="T39" fmla="*/ 49301 h 18"/>
                <a:gd name="T40" fmla="*/ 34070 w 26"/>
                <a:gd name="T41" fmla="*/ 45509 h 18"/>
                <a:gd name="T42" fmla="*/ 34070 w 26"/>
                <a:gd name="T43" fmla="*/ 37924 h 18"/>
                <a:gd name="T44" fmla="*/ 34070 w 26"/>
                <a:gd name="T45" fmla="*/ 34132 h 18"/>
                <a:gd name="T46" fmla="*/ 37856 w 26"/>
                <a:gd name="T47" fmla="*/ 26547 h 18"/>
                <a:gd name="T48" fmla="*/ 41641 w 26"/>
                <a:gd name="T49" fmla="*/ 18962 h 18"/>
                <a:gd name="T50" fmla="*/ 52998 w 26"/>
                <a:gd name="T51" fmla="*/ 11377 h 18"/>
                <a:gd name="T52" fmla="*/ 56784 w 26"/>
                <a:gd name="T53" fmla="*/ 7585 h 18"/>
                <a:gd name="T54" fmla="*/ 56784 w 26"/>
                <a:gd name="T55" fmla="*/ 0 h 18"/>
                <a:gd name="T56" fmla="*/ 60569 w 26"/>
                <a:gd name="T57" fmla="*/ 7585 h 18"/>
                <a:gd name="T58" fmla="*/ 64355 w 26"/>
                <a:gd name="T59" fmla="*/ 3792 h 18"/>
                <a:gd name="T60" fmla="*/ 87068 w 26"/>
                <a:gd name="T61" fmla="*/ 0 h 18"/>
                <a:gd name="T62" fmla="*/ 71926 w 26"/>
                <a:gd name="T63" fmla="*/ 3792 h 18"/>
                <a:gd name="T64" fmla="*/ 75712 w 26"/>
                <a:gd name="T65" fmla="*/ 3792 h 18"/>
                <a:gd name="T66" fmla="*/ 87068 w 26"/>
                <a:gd name="T67" fmla="*/ 11377 h 18"/>
                <a:gd name="T68" fmla="*/ 90854 w 26"/>
                <a:gd name="T69" fmla="*/ 15170 h 18"/>
                <a:gd name="T70" fmla="*/ 90854 w 26"/>
                <a:gd name="T71" fmla="*/ 15170 h 18"/>
                <a:gd name="T72" fmla="*/ 94639 w 26"/>
                <a:gd name="T73" fmla="*/ 15170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
                <a:gd name="T112" fmla="*/ 0 h 18"/>
                <a:gd name="T113" fmla="*/ 26 w 26"/>
                <a:gd name="T114" fmla="*/ 18 h 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 h="18">
                  <a:moveTo>
                    <a:pt x="25" y="4"/>
                  </a:moveTo>
                  <a:cubicBezTo>
                    <a:pt x="25" y="5"/>
                    <a:pt x="26" y="5"/>
                    <a:pt x="25" y="5"/>
                  </a:cubicBezTo>
                  <a:cubicBezTo>
                    <a:pt x="26" y="5"/>
                    <a:pt x="25" y="6"/>
                    <a:pt x="25" y="6"/>
                  </a:cubicBezTo>
                  <a:cubicBezTo>
                    <a:pt x="25" y="6"/>
                    <a:pt x="24" y="7"/>
                    <a:pt x="25" y="7"/>
                  </a:cubicBezTo>
                  <a:cubicBezTo>
                    <a:pt x="24" y="7"/>
                    <a:pt x="24" y="8"/>
                    <a:pt x="24" y="8"/>
                  </a:cubicBezTo>
                  <a:cubicBezTo>
                    <a:pt x="25" y="8"/>
                    <a:pt x="24" y="8"/>
                    <a:pt x="24" y="8"/>
                  </a:cubicBezTo>
                  <a:cubicBezTo>
                    <a:pt x="24" y="8"/>
                    <a:pt x="24" y="9"/>
                    <a:pt x="24" y="9"/>
                  </a:cubicBezTo>
                  <a:cubicBezTo>
                    <a:pt x="24" y="9"/>
                    <a:pt x="24" y="9"/>
                    <a:pt x="24" y="9"/>
                  </a:cubicBezTo>
                  <a:cubicBezTo>
                    <a:pt x="24" y="10"/>
                    <a:pt x="23" y="9"/>
                    <a:pt x="23" y="10"/>
                  </a:cubicBezTo>
                  <a:cubicBezTo>
                    <a:pt x="22" y="10"/>
                    <a:pt x="22" y="10"/>
                    <a:pt x="22" y="11"/>
                  </a:cubicBezTo>
                  <a:cubicBezTo>
                    <a:pt x="21" y="11"/>
                    <a:pt x="20" y="11"/>
                    <a:pt x="19" y="12"/>
                  </a:cubicBezTo>
                  <a:cubicBezTo>
                    <a:pt x="18" y="12"/>
                    <a:pt x="17" y="12"/>
                    <a:pt x="17" y="13"/>
                  </a:cubicBezTo>
                  <a:cubicBezTo>
                    <a:pt x="17" y="13"/>
                    <a:pt x="16" y="14"/>
                    <a:pt x="17" y="14"/>
                  </a:cubicBezTo>
                  <a:cubicBezTo>
                    <a:pt x="16" y="15"/>
                    <a:pt x="16" y="16"/>
                    <a:pt x="15" y="16"/>
                  </a:cubicBezTo>
                  <a:cubicBezTo>
                    <a:pt x="15" y="17"/>
                    <a:pt x="13" y="17"/>
                    <a:pt x="12" y="17"/>
                  </a:cubicBezTo>
                  <a:cubicBezTo>
                    <a:pt x="11" y="18"/>
                    <a:pt x="10" y="18"/>
                    <a:pt x="10" y="18"/>
                  </a:cubicBezTo>
                  <a:cubicBezTo>
                    <a:pt x="9" y="18"/>
                    <a:pt x="9" y="18"/>
                    <a:pt x="9" y="18"/>
                  </a:cubicBezTo>
                  <a:cubicBezTo>
                    <a:pt x="9" y="18"/>
                    <a:pt x="8" y="17"/>
                    <a:pt x="7" y="18"/>
                  </a:cubicBezTo>
                  <a:cubicBezTo>
                    <a:pt x="7" y="18"/>
                    <a:pt x="7" y="18"/>
                    <a:pt x="7" y="18"/>
                  </a:cubicBezTo>
                  <a:cubicBezTo>
                    <a:pt x="6" y="18"/>
                    <a:pt x="7" y="18"/>
                    <a:pt x="7" y="17"/>
                  </a:cubicBezTo>
                  <a:cubicBezTo>
                    <a:pt x="6" y="17"/>
                    <a:pt x="5" y="18"/>
                    <a:pt x="5" y="18"/>
                  </a:cubicBezTo>
                  <a:cubicBezTo>
                    <a:pt x="4" y="18"/>
                    <a:pt x="4" y="18"/>
                    <a:pt x="4" y="18"/>
                  </a:cubicBezTo>
                  <a:cubicBezTo>
                    <a:pt x="4" y="18"/>
                    <a:pt x="5" y="18"/>
                    <a:pt x="5" y="18"/>
                  </a:cubicBezTo>
                  <a:cubicBezTo>
                    <a:pt x="5" y="17"/>
                    <a:pt x="6" y="17"/>
                    <a:pt x="6" y="17"/>
                  </a:cubicBezTo>
                  <a:cubicBezTo>
                    <a:pt x="6" y="17"/>
                    <a:pt x="5" y="17"/>
                    <a:pt x="5" y="17"/>
                  </a:cubicBezTo>
                  <a:cubicBezTo>
                    <a:pt x="5" y="16"/>
                    <a:pt x="6" y="16"/>
                    <a:pt x="6" y="16"/>
                  </a:cubicBezTo>
                  <a:cubicBezTo>
                    <a:pt x="6" y="16"/>
                    <a:pt x="6" y="15"/>
                    <a:pt x="6" y="15"/>
                  </a:cubicBezTo>
                  <a:cubicBezTo>
                    <a:pt x="5" y="15"/>
                    <a:pt x="5" y="15"/>
                    <a:pt x="4" y="16"/>
                  </a:cubicBezTo>
                  <a:cubicBezTo>
                    <a:pt x="4" y="16"/>
                    <a:pt x="4" y="16"/>
                    <a:pt x="4" y="16"/>
                  </a:cubicBezTo>
                  <a:cubicBezTo>
                    <a:pt x="4" y="16"/>
                    <a:pt x="4" y="17"/>
                    <a:pt x="3" y="17"/>
                  </a:cubicBezTo>
                  <a:cubicBezTo>
                    <a:pt x="3" y="17"/>
                    <a:pt x="2" y="18"/>
                    <a:pt x="1" y="18"/>
                  </a:cubicBezTo>
                  <a:cubicBezTo>
                    <a:pt x="1" y="18"/>
                    <a:pt x="1" y="17"/>
                    <a:pt x="0" y="17"/>
                  </a:cubicBezTo>
                  <a:cubicBezTo>
                    <a:pt x="0" y="17"/>
                    <a:pt x="1" y="17"/>
                    <a:pt x="0" y="17"/>
                  </a:cubicBezTo>
                  <a:cubicBezTo>
                    <a:pt x="1" y="17"/>
                    <a:pt x="1" y="16"/>
                    <a:pt x="0" y="16"/>
                  </a:cubicBezTo>
                  <a:cubicBezTo>
                    <a:pt x="0" y="16"/>
                    <a:pt x="0" y="16"/>
                    <a:pt x="0" y="16"/>
                  </a:cubicBezTo>
                  <a:cubicBezTo>
                    <a:pt x="1" y="16"/>
                    <a:pt x="2" y="16"/>
                    <a:pt x="2" y="15"/>
                  </a:cubicBezTo>
                  <a:cubicBezTo>
                    <a:pt x="3" y="15"/>
                    <a:pt x="3" y="15"/>
                    <a:pt x="3" y="15"/>
                  </a:cubicBezTo>
                  <a:cubicBezTo>
                    <a:pt x="4" y="16"/>
                    <a:pt x="5" y="15"/>
                    <a:pt x="6" y="15"/>
                  </a:cubicBezTo>
                  <a:cubicBezTo>
                    <a:pt x="7" y="15"/>
                    <a:pt x="7" y="14"/>
                    <a:pt x="7" y="13"/>
                  </a:cubicBezTo>
                  <a:cubicBezTo>
                    <a:pt x="7" y="13"/>
                    <a:pt x="7" y="13"/>
                    <a:pt x="6" y="13"/>
                  </a:cubicBezTo>
                  <a:cubicBezTo>
                    <a:pt x="7" y="13"/>
                    <a:pt x="7" y="13"/>
                    <a:pt x="8" y="13"/>
                  </a:cubicBezTo>
                  <a:cubicBezTo>
                    <a:pt x="8" y="13"/>
                    <a:pt x="9" y="12"/>
                    <a:pt x="9" y="12"/>
                  </a:cubicBezTo>
                  <a:cubicBezTo>
                    <a:pt x="9" y="11"/>
                    <a:pt x="10" y="11"/>
                    <a:pt x="10" y="11"/>
                  </a:cubicBezTo>
                  <a:cubicBezTo>
                    <a:pt x="9" y="10"/>
                    <a:pt x="9" y="10"/>
                    <a:pt x="9" y="10"/>
                  </a:cubicBezTo>
                  <a:cubicBezTo>
                    <a:pt x="9" y="10"/>
                    <a:pt x="9" y="9"/>
                    <a:pt x="9" y="9"/>
                  </a:cubicBezTo>
                  <a:cubicBezTo>
                    <a:pt x="9" y="9"/>
                    <a:pt x="9" y="9"/>
                    <a:pt x="9" y="9"/>
                  </a:cubicBezTo>
                  <a:cubicBezTo>
                    <a:pt x="9" y="8"/>
                    <a:pt x="10" y="9"/>
                    <a:pt x="10" y="8"/>
                  </a:cubicBezTo>
                  <a:cubicBezTo>
                    <a:pt x="10" y="8"/>
                    <a:pt x="9" y="8"/>
                    <a:pt x="10" y="7"/>
                  </a:cubicBezTo>
                  <a:cubicBezTo>
                    <a:pt x="10" y="7"/>
                    <a:pt x="10" y="6"/>
                    <a:pt x="10" y="6"/>
                  </a:cubicBezTo>
                  <a:cubicBezTo>
                    <a:pt x="11" y="6"/>
                    <a:pt x="11" y="6"/>
                    <a:pt x="11" y="5"/>
                  </a:cubicBezTo>
                  <a:cubicBezTo>
                    <a:pt x="11" y="5"/>
                    <a:pt x="12" y="4"/>
                    <a:pt x="12" y="4"/>
                  </a:cubicBezTo>
                  <a:cubicBezTo>
                    <a:pt x="13" y="3"/>
                    <a:pt x="13" y="3"/>
                    <a:pt x="14" y="3"/>
                  </a:cubicBezTo>
                  <a:cubicBezTo>
                    <a:pt x="14" y="3"/>
                    <a:pt x="14" y="3"/>
                    <a:pt x="14" y="2"/>
                  </a:cubicBezTo>
                  <a:cubicBezTo>
                    <a:pt x="14" y="2"/>
                    <a:pt x="15" y="2"/>
                    <a:pt x="15" y="2"/>
                  </a:cubicBezTo>
                  <a:cubicBezTo>
                    <a:pt x="16" y="2"/>
                    <a:pt x="15" y="2"/>
                    <a:pt x="16" y="1"/>
                  </a:cubicBezTo>
                  <a:cubicBezTo>
                    <a:pt x="15" y="0"/>
                    <a:pt x="15" y="0"/>
                    <a:pt x="15" y="0"/>
                  </a:cubicBezTo>
                  <a:cubicBezTo>
                    <a:pt x="15" y="0"/>
                    <a:pt x="15" y="0"/>
                    <a:pt x="16" y="1"/>
                  </a:cubicBezTo>
                  <a:cubicBezTo>
                    <a:pt x="16" y="1"/>
                    <a:pt x="16" y="2"/>
                    <a:pt x="16" y="2"/>
                  </a:cubicBezTo>
                  <a:cubicBezTo>
                    <a:pt x="17" y="1"/>
                    <a:pt x="16" y="1"/>
                    <a:pt x="17" y="1"/>
                  </a:cubicBezTo>
                  <a:cubicBezTo>
                    <a:pt x="17" y="1"/>
                    <a:pt x="17" y="1"/>
                    <a:pt x="17" y="1"/>
                  </a:cubicBezTo>
                  <a:cubicBezTo>
                    <a:pt x="18" y="1"/>
                    <a:pt x="18" y="1"/>
                    <a:pt x="18" y="1"/>
                  </a:cubicBezTo>
                  <a:cubicBezTo>
                    <a:pt x="19" y="1"/>
                    <a:pt x="21" y="0"/>
                    <a:pt x="23" y="0"/>
                  </a:cubicBezTo>
                  <a:cubicBezTo>
                    <a:pt x="23" y="0"/>
                    <a:pt x="23" y="0"/>
                    <a:pt x="22" y="0"/>
                  </a:cubicBezTo>
                  <a:cubicBezTo>
                    <a:pt x="21" y="1"/>
                    <a:pt x="20" y="1"/>
                    <a:pt x="19" y="1"/>
                  </a:cubicBezTo>
                  <a:cubicBezTo>
                    <a:pt x="19" y="1"/>
                    <a:pt x="19" y="2"/>
                    <a:pt x="19" y="2"/>
                  </a:cubicBezTo>
                  <a:cubicBezTo>
                    <a:pt x="19" y="1"/>
                    <a:pt x="19" y="1"/>
                    <a:pt x="20" y="1"/>
                  </a:cubicBezTo>
                  <a:cubicBezTo>
                    <a:pt x="20" y="1"/>
                    <a:pt x="21" y="2"/>
                    <a:pt x="22" y="2"/>
                  </a:cubicBezTo>
                  <a:cubicBezTo>
                    <a:pt x="22" y="2"/>
                    <a:pt x="22" y="3"/>
                    <a:pt x="23" y="3"/>
                  </a:cubicBezTo>
                  <a:cubicBezTo>
                    <a:pt x="24" y="3"/>
                    <a:pt x="24" y="3"/>
                    <a:pt x="24" y="4"/>
                  </a:cubicBezTo>
                  <a:cubicBezTo>
                    <a:pt x="24" y="4"/>
                    <a:pt x="24" y="4"/>
                    <a:pt x="24" y="4"/>
                  </a:cubicBezTo>
                  <a:cubicBezTo>
                    <a:pt x="24" y="4"/>
                    <a:pt x="24" y="4"/>
                    <a:pt x="24" y="4"/>
                  </a:cubicBezTo>
                  <a:cubicBezTo>
                    <a:pt x="24" y="4"/>
                    <a:pt x="24" y="4"/>
                    <a:pt x="24" y="4"/>
                  </a:cubicBezTo>
                  <a:cubicBezTo>
                    <a:pt x="25" y="4"/>
                    <a:pt x="25" y="4"/>
                    <a:pt x="25" y="4"/>
                  </a:cubicBezTo>
                  <a:cubicBezTo>
                    <a:pt x="25" y="4"/>
                    <a:pt x="25" y="4"/>
                    <a:pt x="25" y="4"/>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17" name="Freeform 540"/>
            <p:cNvSpPr>
              <a:spLocks noChangeArrowheads="1"/>
            </p:cNvSpPr>
            <p:nvPr/>
          </p:nvSpPr>
          <p:spPr bwMode="auto">
            <a:xfrm>
              <a:off x="608013" y="411162"/>
              <a:ext cx="25400" cy="22225"/>
            </a:xfrm>
            <a:custGeom>
              <a:avLst/>
              <a:gdLst>
                <a:gd name="T0" fmla="*/ 21771 w 7"/>
                <a:gd name="T1" fmla="*/ 18521 h 6"/>
                <a:gd name="T2" fmla="*/ 7257 w 7"/>
                <a:gd name="T3" fmla="*/ 22225 h 6"/>
                <a:gd name="T4" fmla="*/ 0 w 7"/>
                <a:gd name="T5" fmla="*/ 18521 h 6"/>
                <a:gd name="T6" fmla="*/ 0 w 7"/>
                <a:gd name="T7" fmla="*/ 14817 h 6"/>
                <a:gd name="T8" fmla="*/ 3629 w 7"/>
                <a:gd name="T9" fmla="*/ 11113 h 6"/>
                <a:gd name="T10" fmla="*/ 0 w 7"/>
                <a:gd name="T11" fmla="*/ 7408 h 6"/>
                <a:gd name="T12" fmla="*/ 3629 w 7"/>
                <a:gd name="T13" fmla="*/ 3704 h 6"/>
                <a:gd name="T14" fmla="*/ 7257 w 7"/>
                <a:gd name="T15" fmla="*/ 0 h 6"/>
                <a:gd name="T16" fmla="*/ 14514 w 7"/>
                <a:gd name="T17" fmla="*/ 0 h 6"/>
                <a:gd name="T18" fmla="*/ 10886 w 7"/>
                <a:gd name="T19" fmla="*/ 7408 h 6"/>
                <a:gd name="T20" fmla="*/ 21771 w 7"/>
                <a:gd name="T21" fmla="*/ 7408 h 6"/>
                <a:gd name="T22" fmla="*/ 25400 w 7"/>
                <a:gd name="T23" fmla="*/ 11113 h 6"/>
                <a:gd name="T24" fmla="*/ 21771 w 7"/>
                <a:gd name="T25" fmla="*/ 18521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6"/>
                <a:gd name="T41" fmla="*/ 7 w 7"/>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6">
                  <a:moveTo>
                    <a:pt x="6" y="5"/>
                  </a:moveTo>
                  <a:cubicBezTo>
                    <a:pt x="5" y="6"/>
                    <a:pt x="4" y="6"/>
                    <a:pt x="2" y="6"/>
                  </a:cubicBezTo>
                  <a:cubicBezTo>
                    <a:pt x="1" y="6"/>
                    <a:pt x="0" y="6"/>
                    <a:pt x="0" y="5"/>
                  </a:cubicBezTo>
                  <a:cubicBezTo>
                    <a:pt x="0" y="5"/>
                    <a:pt x="0" y="5"/>
                    <a:pt x="0" y="4"/>
                  </a:cubicBezTo>
                  <a:cubicBezTo>
                    <a:pt x="0" y="4"/>
                    <a:pt x="1" y="3"/>
                    <a:pt x="1" y="3"/>
                  </a:cubicBezTo>
                  <a:cubicBezTo>
                    <a:pt x="1" y="2"/>
                    <a:pt x="1" y="2"/>
                    <a:pt x="0" y="2"/>
                  </a:cubicBezTo>
                  <a:cubicBezTo>
                    <a:pt x="0" y="2"/>
                    <a:pt x="0" y="1"/>
                    <a:pt x="1" y="1"/>
                  </a:cubicBezTo>
                  <a:cubicBezTo>
                    <a:pt x="1" y="0"/>
                    <a:pt x="2" y="0"/>
                    <a:pt x="2" y="0"/>
                  </a:cubicBezTo>
                  <a:cubicBezTo>
                    <a:pt x="3" y="0"/>
                    <a:pt x="3" y="0"/>
                    <a:pt x="4" y="0"/>
                  </a:cubicBezTo>
                  <a:cubicBezTo>
                    <a:pt x="4" y="1"/>
                    <a:pt x="4" y="1"/>
                    <a:pt x="3" y="2"/>
                  </a:cubicBezTo>
                  <a:cubicBezTo>
                    <a:pt x="4" y="1"/>
                    <a:pt x="5" y="1"/>
                    <a:pt x="6" y="2"/>
                  </a:cubicBezTo>
                  <a:cubicBezTo>
                    <a:pt x="7" y="2"/>
                    <a:pt x="7" y="3"/>
                    <a:pt x="7" y="3"/>
                  </a:cubicBezTo>
                  <a:cubicBezTo>
                    <a:pt x="7" y="4"/>
                    <a:pt x="7" y="4"/>
                    <a:pt x="6" y="5"/>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18" name="Freeform 541"/>
            <p:cNvSpPr>
              <a:spLocks noChangeArrowheads="1"/>
            </p:cNvSpPr>
            <p:nvPr/>
          </p:nvSpPr>
          <p:spPr bwMode="auto">
            <a:xfrm>
              <a:off x="463550" y="255587"/>
              <a:ext cx="68263" cy="61913"/>
            </a:xfrm>
            <a:custGeom>
              <a:avLst/>
              <a:gdLst>
                <a:gd name="T0" fmla="*/ 64471 w 18"/>
                <a:gd name="T1" fmla="*/ 38696 h 16"/>
                <a:gd name="T2" fmla="*/ 53093 w 18"/>
                <a:gd name="T3" fmla="*/ 42565 h 16"/>
                <a:gd name="T4" fmla="*/ 53093 w 18"/>
                <a:gd name="T5" fmla="*/ 46435 h 16"/>
                <a:gd name="T6" fmla="*/ 49301 w 18"/>
                <a:gd name="T7" fmla="*/ 46435 h 16"/>
                <a:gd name="T8" fmla="*/ 49301 w 18"/>
                <a:gd name="T9" fmla="*/ 46435 h 16"/>
                <a:gd name="T10" fmla="*/ 45509 w 18"/>
                <a:gd name="T11" fmla="*/ 50304 h 16"/>
                <a:gd name="T12" fmla="*/ 45509 w 18"/>
                <a:gd name="T13" fmla="*/ 50304 h 16"/>
                <a:gd name="T14" fmla="*/ 45509 w 18"/>
                <a:gd name="T15" fmla="*/ 50304 h 16"/>
                <a:gd name="T16" fmla="*/ 45509 w 18"/>
                <a:gd name="T17" fmla="*/ 50304 h 16"/>
                <a:gd name="T18" fmla="*/ 34132 w 18"/>
                <a:gd name="T19" fmla="*/ 54174 h 16"/>
                <a:gd name="T20" fmla="*/ 18962 w 18"/>
                <a:gd name="T21" fmla="*/ 58043 h 16"/>
                <a:gd name="T22" fmla="*/ 11377 w 18"/>
                <a:gd name="T23" fmla="*/ 58043 h 16"/>
                <a:gd name="T24" fmla="*/ 7585 w 18"/>
                <a:gd name="T25" fmla="*/ 58043 h 16"/>
                <a:gd name="T26" fmla="*/ 7585 w 18"/>
                <a:gd name="T27" fmla="*/ 58043 h 16"/>
                <a:gd name="T28" fmla="*/ 7585 w 18"/>
                <a:gd name="T29" fmla="*/ 58043 h 16"/>
                <a:gd name="T30" fmla="*/ 7585 w 18"/>
                <a:gd name="T31" fmla="*/ 54174 h 16"/>
                <a:gd name="T32" fmla="*/ 3792 w 18"/>
                <a:gd name="T33" fmla="*/ 50304 h 16"/>
                <a:gd name="T34" fmla="*/ 3792 w 18"/>
                <a:gd name="T35" fmla="*/ 42565 h 16"/>
                <a:gd name="T36" fmla="*/ 0 w 18"/>
                <a:gd name="T37" fmla="*/ 42565 h 16"/>
                <a:gd name="T38" fmla="*/ 7585 w 18"/>
                <a:gd name="T39" fmla="*/ 38696 h 16"/>
                <a:gd name="T40" fmla="*/ 7585 w 18"/>
                <a:gd name="T41" fmla="*/ 34826 h 16"/>
                <a:gd name="T42" fmla="*/ 7585 w 18"/>
                <a:gd name="T43" fmla="*/ 30957 h 16"/>
                <a:gd name="T44" fmla="*/ 11377 w 18"/>
                <a:gd name="T45" fmla="*/ 30957 h 16"/>
                <a:gd name="T46" fmla="*/ 11377 w 18"/>
                <a:gd name="T47" fmla="*/ 30957 h 16"/>
                <a:gd name="T48" fmla="*/ 15170 w 18"/>
                <a:gd name="T49" fmla="*/ 30957 h 16"/>
                <a:gd name="T50" fmla="*/ 15170 w 18"/>
                <a:gd name="T51" fmla="*/ 27087 h 16"/>
                <a:gd name="T52" fmla="*/ 15170 w 18"/>
                <a:gd name="T53" fmla="*/ 27087 h 16"/>
                <a:gd name="T54" fmla="*/ 11377 w 18"/>
                <a:gd name="T55" fmla="*/ 27087 h 16"/>
                <a:gd name="T56" fmla="*/ 15170 w 18"/>
                <a:gd name="T57" fmla="*/ 23217 h 16"/>
                <a:gd name="T58" fmla="*/ 11377 w 18"/>
                <a:gd name="T59" fmla="*/ 23217 h 16"/>
                <a:gd name="T60" fmla="*/ 15170 w 18"/>
                <a:gd name="T61" fmla="*/ 19348 h 16"/>
                <a:gd name="T62" fmla="*/ 15170 w 18"/>
                <a:gd name="T63" fmla="*/ 15478 h 16"/>
                <a:gd name="T64" fmla="*/ 15170 w 18"/>
                <a:gd name="T65" fmla="*/ 15478 h 16"/>
                <a:gd name="T66" fmla="*/ 18962 w 18"/>
                <a:gd name="T67" fmla="*/ 11609 h 16"/>
                <a:gd name="T68" fmla="*/ 18962 w 18"/>
                <a:gd name="T69" fmla="*/ 7739 h 16"/>
                <a:gd name="T70" fmla="*/ 15170 w 18"/>
                <a:gd name="T71" fmla="*/ 11609 h 16"/>
                <a:gd name="T72" fmla="*/ 15170 w 18"/>
                <a:gd name="T73" fmla="*/ 11609 h 16"/>
                <a:gd name="T74" fmla="*/ 18962 w 18"/>
                <a:gd name="T75" fmla="*/ 7739 h 16"/>
                <a:gd name="T76" fmla="*/ 18962 w 18"/>
                <a:gd name="T77" fmla="*/ 7739 h 16"/>
                <a:gd name="T78" fmla="*/ 26547 w 18"/>
                <a:gd name="T79" fmla="*/ 0 h 16"/>
                <a:gd name="T80" fmla="*/ 34132 w 18"/>
                <a:gd name="T81" fmla="*/ 3870 h 16"/>
                <a:gd name="T82" fmla="*/ 34132 w 18"/>
                <a:gd name="T83" fmla="*/ 7739 h 16"/>
                <a:gd name="T84" fmla="*/ 41716 w 18"/>
                <a:gd name="T85" fmla="*/ 11609 h 16"/>
                <a:gd name="T86" fmla="*/ 41716 w 18"/>
                <a:gd name="T87" fmla="*/ 15478 h 16"/>
                <a:gd name="T88" fmla="*/ 37924 w 18"/>
                <a:gd name="T89" fmla="*/ 23217 h 16"/>
                <a:gd name="T90" fmla="*/ 41716 w 18"/>
                <a:gd name="T91" fmla="*/ 27087 h 16"/>
                <a:gd name="T92" fmla="*/ 49301 w 18"/>
                <a:gd name="T93" fmla="*/ 30957 h 16"/>
                <a:gd name="T94" fmla="*/ 56886 w 18"/>
                <a:gd name="T95" fmla="*/ 27087 h 16"/>
                <a:gd name="T96" fmla="*/ 64471 w 18"/>
                <a:gd name="T97" fmla="*/ 27087 h 16"/>
                <a:gd name="T98" fmla="*/ 68263 w 18"/>
                <a:gd name="T99" fmla="*/ 30957 h 16"/>
                <a:gd name="T100" fmla="*/ 68263 w 18"/>
                <a:gd name="T101" fmla="*/ 34826 h 16"/>
                <a:gd name="T102" fmla="*/ 64471 w 18"/>
                <a:gd name="T103" fmla="*/ 38696 h 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
                <a:gd name="T157" fmla="*/ 0 h 16"/>
                <a:gd name="T158" fmla="*/ 18 w 18"/>
                <a:gd name="T159" fmla="*/ 16 h 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 h="16">
                  <a:moveTo>
                    <a:pt x="17" y="10"/>
                  </a:moveTo>
                  <a:cubicBezTo>
                    <a:pt x="16" y="11"/>
                    <a:pt x="15" y="11"/>
                    <a:pt x="14" y="11"/>
                  </a:cubicBezTo>
                  <a:cubicBezTo>
                    <a:pt x="14" y="11"/>
                    <a:pt x="14" y="12"/>
                    <a:pt x="14" y="12"/>
                  </a:cubicBezTo>
                  <a:cubicBezTo>
                    <a:pt x="13" y="12"/>
                    <a:pt x="14" y="13"/>
                    <a:pt x="13" y="12"/>
                  </a:cubicBezTo>
                  <a:cubicBezTo>
                    <a:pt x="13" y="12"/>
                    <a:pt x="13" y="12"/>
                    <a:pt x="13" y="12"/>
                  </a:cubicBezTo>
                  <a:cubicBezTo>
                    <a:pt x="12" y="12"/>
                    <a:pt x="12" y="12"/>
                    <a:pt x="12" y="13"/>
                  </a:cubicBezTo>
                  <a:cubicBezTo>
                    <a:pt x="12" y="13"/>
                    <a:pt x="12" y="13"/>
                    <a:pt x="12" y="13"/>
                  </a:cubicBezTo>
                  <a:cubicBezTo>
                    <a:pt x="12" y="13"/>
                    <a:pt x="12" y="13"/>
                    <a:pt x="12" y="13"/>
                  </a:cubicBezTo>
                  <a:cubicBezTo>
                    <a:pt x="12" y="13"/>
                    <a:pt x="12" y="13"/>
                    <a:pt x="12" y="13"/>
                  </a:cubicBezTo>
                  <a:cubicBezTo>
                    <a:pt x="11" y="12"/>
                    <a:pt x="10" y="14"/>
                    <a:pt x="9" y="14"/>
                  </a:cubicBezTo>
                  <a:cubicBezTo>
                    <a:pt x="8" y="14"/>
                    <a:pt x="6" y="15"/>
                    <a:pt x="5" y="15"/>
                  </a:cubicBezTo>
                  <a:cubicBezTo>
                    <a:pt x="4" y="15"/>
                    <a:pt x="4" y="15"/>
                    <a:pt x="3" y="15"/>
                  </a:cubicBezTo>
                  <a:cubicBezTo>
                    <a:pt x="3" y="15"/>
                    <a:pt x="2" y="16"/>
                    <a:pt x="2" y="15"/>
                  </a:cubicBezTo>
                  <a:cubicBezTo>
                    <a:pt x="2" y="15"/>
                    <a:pt x="2" y="15"/>
                    <a:pt x="2" y="15"/>
                  </a:cubicBezTo>
                  <a:cubicBezTo>
                    <a:pt x="2" y="15"/>
                    <a:pt x="2" y="15"/>
                    <a:pt x="2" y="15"/>
                  </a:cubicBezTo>
                  <a:cubicBezTo>
                    <a:pt x="1" y="14"/>
                    <a:pt x="2" y="14"/>
                    <a:pt x="2" y="14"/>
                  </a:cubicBezTo>
                  <a:cubicBezTo>
                    <a:pt x="2" y="13"/>
                    <a:pt x="1" y="14"/>
                    <a:pt x="1" y="13"/>
                  </a:cubicBezTo>
                  <a:cubicBezTo>
                    <a:pt x="2" y="13"/>
                    <a:pt x="1" y="12"/>
                    <a:pt x="1" y="11"/>
                  </a:cubicBezTo>
                  <a:cubicBezTo>
                    <a:pt x="1" y="11"/>
                    <a:pt x="0" y="11"/>
                    <a:pt x="0" y="11"/>
                  </a:cubicBezTo>
                  <a:cubicBezTo>
                    <a:pt x="1" y="10"/>
                    <a:pt x="2" y="11"/>
                    <a:pt x="2" y="10"/>
                  </a:cubicBezTo>
                  <a:cubicBezTo>
                    <a:pt x="2" y="10"/>
                    <a:pt x="3" y="9"/>
                    <a:pt x="2" y="9"/>
                  </a:cubicBezTo>
                  <a:cubicBezTo>
                    <a:pt x="2" y="9"/>
                    <a:pt x="2" y="8"/>
                    <a:pt x="2" y="8"/>
                  </a:cubicBezTo>
                  <a:cubicBezTo>
                    <a:pt x="2" y="8"/>
                    <a:pt x="3" y="9"/>
                    <a:pt x="3" y="8"/>
                  </a:cubicBezTo>
                  <a:cubicBezTo>
                    <a:pt x="3" y="8"/>
                    <a:pt x="3" y="8"/>
                    <a:pt x="3" y="8"/>
                  </a:cubicBezTo>
                  <a:cubicBezTo>
                    <a:pt x="4" y="8"/>
                    <a:pt x="4" y="8"/>
                    <a:pt x="4" y="8"/>
                  </a:cubicBezTo>
                  <a:cubicBezTo>
                    <a:pt x="4" y="7"/>
                    <a:pt x="5" y="7"/>
                    <a:pt x="4" y="7"/>
                  </a:cubicBezTo>
                  <a:cubicBezTo>
                    <a:pt x="4" y="7"/>
                    <a:pt x="4" y="7"/>
                    <a:pt x="4" y="7"/>
                  </a:cubicBezTo>
                  <a:cubicBezTo>
                    <a:pt x="4" y="6"/>
                    <a:pt x="4" y="7"/>
                    <a:pt x="3" y="7"/>
                  </a:cubicBezTo>
                  <a:cubicBezTo>
                    <a:pt x="3" y="6"/>
                    <a:pt x="4" y="6"/>
                    <a:pt x="4" y="6"/>
                  </a:cubicBezTo>
                  <a:cubicBezTo>
                    <a:pt x="4" y="6"/>
                    <a:pt x="3" y="6"/>
                    <a:pt x="3" y="6"/>
                  </a:cubicBezTo>
                  <a:cubicBezTo>
                    <a:pt x="4" y="5"/>
                    <a:pt x="4" y="5"/>
                    <a:pt x="4" y="5"/>
                  </a:cubicBezTo>
                  <a:cubicBezTo>
                    <a:pt x="4" y="5"/>
                    <a:pt x="4" y="5"/>
                    <a:pt x="4" y="4"/>
                  </a:cubicBezTo>
                  <a:cubicBezTo>
                    <a:pt x="4" y="4"/>
                    <a:pt x="5" y="4"/>
                    <a:pt x="4" y="4"/>
                  </a:cubicBezTo>
                  <a:cubicBezTo>
                    <a:pt x="4" y="4"/>
                    <a:pt x="5" y="3"/>
                    <a:pt x="5" y="3"/>
                  </a:cubicBezTo>
                  <a:cubicBezTo>
                    <a:pt x="5" y="3"/>
                    <a:pt x="6" y="3"/>
                    <a:pt x="5" y="2"/>
                  </a:cubicBezTo>
                  <a:cubicBezTo>
                    <a:pt x="5" y="2"/>
                    <a:pt x="4" y="3"/>
                    <a:pt x="4" y="3"/>
                  </a:cubicBezTo>
                  <a:cubicBezTo>
                    <a:pt x="4" y="3"/>
                    <a:pt x="4" y="3"/>
                    <a:pt x="4" y="3"/>
                  </a:cubicBezTo>
                  <a:cubicBezTo>
                    <a:pt x="4" y="2"/>
                    <a:pt x="5" y="2"/>
                    <a:pt x="5" y="2"/>
                  </a:cubicBezTo>
                  <a:cubicBezTo>
                    <a:pt x="5" y="2"/>
                    <a:pt x="5" y="2"/>
                    <a:pt x="5" y="2"/>
                  </a:cubicBezTo>
                  <a:cubicBezTo>
                    <a:pt x="5" y="1"/>
                    <a:pt x="6" y="1"/>
                    <a:pt x="7" y="0"/>
                  </a:cubicBezTo>
                  <a:cubicBezTo>
                    <a:pt x="8" y="1"/>
                    <a:pt x="9" y="0"/>
                    <a:pt x="9" y="1"/>
                  </a:cubicBezTo>
                  <a:cubicBezTo>
                    <a:pt x="9" y="1"/>
                    <a:pt x="9" y="2"/>
                    <a:pt x="9" y="2"/>
                  </a:cubicBezTo>
                  <a:cubicBezTo>
                    <a:pt x="10" y="2"/>
                    <a:pt x="11" y="3"/>
                    <a:pt x="11" y="3"/>
                  </a:cubicBezTo>
                  <a:cubicBezTo>
                    <a:pt x="11" y="3"/>
                    <a:pt x="11" y="4"/>
                    <a:pt x="11" y="4"/>
                  </a:cubicBezTo>
                  <a:cubicBezTo>
                    <a:pt x="11" y="5"/>
                    <a:pt x="10" y="5"/>
                    <a:pt x="10" y="6"/>
                  </a:cubicBezTo>
                  <a:cubicBezTo>
                    <a:pt x="10" y="6"/>
                    <a:pt x="11" y="6"/>
                    <a:pt x="11" y="7"/>
                  </a:cubicBezTo>
                  <a:cubicBezTo>
                    <a:pt x="12" y="7"/>
                    <a:pt x="13" y="8"/>
                    <a:pt x="13" y="8"/>
                  </a:cubicBezTo>
                  <a:cubicBezTo>
                    <a:pt x="14" y="7"/>
                    <a:pt x="14" y="8"/>
                    <a:pt x="15" y="7"/>
                  </a:cubicBezTo>
                  <a:cubicBezTo>
                    <a:pt x="16" y="7"/>
                    <a:pt x="16" y="7"/>
                    <a:pt x="17" y="7"/>
                  </a:cubicBezTo>
                  <a:cubicBezTo>
                    <a:pt x="17" y="8"/>
                    <a:pt x="18" y="8"/>
                    <a:pt x="18" y="8"/>
                  </a:cubicBezTo>
                  <a:cubicBezTo>
                    <a:pt x="18" y="8"/>
                    <a:pt x="18" y="9"/>
                    <a:pt x="18" y="9"/>
                  </a:cubicBezTo>
                  <a:cubicBezTo>
                    <a:pt x="17" y="10"/>
                    <a:pt x="17" y="10"/>
                    <a:pt x="17" y="10"/>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19" name="Freeform 542"/>
            <p:cNvSpPr>
              <a:spLocks noChangeArrowheads="1"/>
            </p:cNvSpPr>
            <p:nvPr/>
          </p:nvSpPr>
          <p:spPr bwMode="auto">
            <a:xfrm>
              <a:off x="523875" y="427037"/>
              <a:ext cx="42863" cy="22225"/>
            </a:xfrm>
            <a:custGeom>
              <a:avLst/>
              <a:gdLst>
                <a:gd name="T0" fmla="*/ 38966 w 11"/>
                <a:gd name="T1" fmla="*/ 11113 h 6"/>
                <a:gd name="T2" fmla="*/ 31173 w 11"/>
                <a:gd name="T3" fmla="*/ 18521 h 6"/>
                <a:gd name="T4" fmla="*/ 23380 w 11"/>
                <a:gd name="T5" fmla="*/ 22225 h 6"/>
                <a:gd name="T6" fmla="*/ 15587 w 11"/>
                <a:gd name="T7" fmla="*/ 22225 h 6"/>
                <a:gd name="T8" fmla="*/ 7793 w 11"/>
                <a:gd name="T9" fmla="*/ 22225 h 6"/>
                <a:gd name="T10" fmla="*/ 7793 w 11"/>
                <a:gd name="T11" fmla="*/ 18521 h 6"/>
                <a:gd name="T12" fmla="*/ 0 w 11"/>
                <a:gd name="T13" fmla="*/ 14817 h 6"/>
                <a:gd name="T14" fmla="*/ 3897 w 11"/>
                <a:gd name="T15" fmla="*/ 11113 h 6"/>
                <a:gd name="T16" fmla="*/ 3897 w 11"/>
                <a:gd name="T17" fmla="*/ 7408 h 6"/>
                <a:gd name="T18" fmla="*/ 11690 w 11"/>
                <a:gd name="T19" fmla="*/ 3704 h 6"/>
                <a:gd name="T20" fmla="*/ 35070 w 11"/>
                <a:gd name="T21" fmla="*/ 0 h 6"/>
                <a:gd name="T22" fmla="*/ 38966 w 11"/>
                <a:gd name="T23" fmla="*/ 0 h 6"/>
                <a:gd name="T24" fmla="*/ 38966 w 11"/>
                <a:gd name="T25" fmla="*/ 3704 h 6"/>
                <a:gd name="T26" fmla="*/ 38966 w 11"/>
                <a:gd name="T27" fmla="*/ 11113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6"/>
                <a:gd name="T44" fmla="*/ 11 w 11"/>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6">
                  <a:moveTo>
                    <a:pt x="10" y="3"/>
                  </a:moveTo>
                  <a:cubicBezTo>
                    <a:pt x="10" y="4"/>
                    <a:pt x="9" y="5"/>
                    <a:pt x="8" y="5"/>
                  </a:cubicBezTo>
                  <a:cubicBezTo>
                    <a:pt x="7" y="6"/>
                    <a:pt x="7" y="6"/>
                    <a:pt x="6" y="6"/>
                  </a:cubicBezTo>
                  <a:cubicBezTo>
                    <a:pt x="5" y="6"/>
                    <a:pt x="4" y="6"/>
                    <a:pt x="4" y="6"/>
                  </a:cubicBezTo>
                  <a:cubicBezTo>
                    <a:pt x="3" y="6"/>
                    <a:pt x="3" y="6"/>
                    <a:pt x="2" y="6"/>
                  </a:cubicBezTo>
                  <a:cubicBezTo>
                    <a:pt x="2" y="6"/>
                    <a:pt x="1" y="6"/>
                    <a:pt x="2" y="5"/>
                  </a:cubicBezTo>
                  <a:cubicBezTo>
                    <a:pt x="1" y="4"/>
                    <a:pt x="1" y="5"/>
                    <a:pt x="0" y="4"/>
                  </a:cubicBezTo>
                  <a:cubicBezTo>
                    <a:pt x="1" y="4"/>
                    <a:pt x="1" y="4"/>
                    <a:pt x="1" y="3"/>
                  </a:cubicBezTo>
                  <a:cubicBezTo>
                    <a:pt x="1" y="3"/>
                    <a:pt x="1" y="3"/>
                    <a:pt x="1" y="2"/>
                  </a:cubicBezTo>
                  <a:cubicBezTo>
                    <a:pt x="2" y="2"/>
                    <a:pt x="2" y="2"/>
                    <a:pt x="3" y="1"/>
                  </a:cubicBezTo>
                  <a:cubicBezTo>
                    <a:pt x="4" y="0"/>
                    <a:pt x="7" y="0"/>
                    <a:pt x="9" y="0"/>
                  </a:cubicBezTo>
                  <a:cubicBezTo>
                    <a:pt x="9" y="0"/>
                    <a:pt x="9" y="0"/>
                    <a:pt x="10" y="0"/>
                  </a:cubicBezTo>
                  <a:cubicBezTo>
                    <a:pt x="10" y="1"/>
                    <a:pt x="10" y="1"/>
                    <a:pt x="10" y="1"/>
                  </a:cubicBezTo>
                  <a:cubicBezTo>
                    <a:pt x="10" y="2"/>
                    <a:pt x="11" y="2"/>
                    <a:pt x="10" y="3"/>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20" name="Freeform 543"/>
            <p:cNvSpPr>
              <a:spLocks noChangeArrowheads="1"/>
            </p:cNvSpPr>
            <p:nvPr/>
          </p:nvSpPr>
          <p:spPr bwMode="auto">
            <a:xfrm>
              <a:off x="517525" y="400050"/>
              <a:ext cx="11113" cy="7938"/>
            </a:xfrm>
            <a:custGeom>
              <a:avLst/>
              <a:gdLst>
                <a:gd name="T0" fmla="*/ 11113 w 3"/>
                <a:gd name="T1" fmla="*/ 3969 h 2"/>
                <a:gd name="T2" fmla="*/ 3704 w 3"/>
                <a:gd name="T3" fmla="*/ 7938 h 2"/>
                <a:gd name="T4" fmla="*/ 0 w 3"/>
                <a:gd name="T5" fmla="*/ 7938 h 2"/>
                <a:gd name="T6" fmla="*/ 0 w 3"/>
                <a:gd name="T7" fmla="*/ 7938 h 2"/>
                <a:gd name="T8" fmla="*/ 0 w 3"/>
                <a:gd name="T9" fmla="*/ 3969 h 2"/>
                <a:gd name="T10" fmla="*/ 0 w 3"/>
                <a:gd name="T11" fmla="*/ 0 h 2"/>
                <a:gd name="T12" fmla="*/ 7409 w 3"/>
                <a:gd name="T13" fmla="*/ 0 h 2"/>
                <a:gd name="T14" fmla="*/ 11113 w 3"/>
                <a:gd name="T15" fmla="*/ 0 h 2"/>
                <a:gd name="T16" fmla="*/ 11113 w 3"/>
                <a:gd name="T17" fmla="*/ 3969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3" y="1"/>
                  </a:moveTo>
                  <a:cubicBezTo>
                    <a:pt x="3" y="2"/>
                    <a:pt x="2" y="2"/>
                    <a:pt x="1" y="2"/>
                  </a:cubicBezTo>
                  <a:cubicBezTo>
                    <a:pt x="1" y="2"/>
                    <a:pt x="0" y="2"/>
                    <a:pt x="0" y="2"/>
                  </a:cubicBezTo>
                  <a:cubicBezTo>
                    <a:pt x="0" y="2"/>
                    <a:pt x="0" y="2"/>
                    <a:pt x="0" y="2"/>
                  </a:cubicBezTo>
                  <a:cubicBezTo>
                    <a:pt x="0" y="2"/>
                    <a:pt x="0" y="1"/>
                    <a:pt x="0" y="1"/>
                  </a:cubicBezTo>
                  <a:cubicBezTo>
                    <a:pt x="0" y="1"/>
                    <a:pt x="0" y="1"/>
                    <a:pt x="0" y="0"/>
                  </a:cubicBezTo>
                  <a:cubicBezTo>
                    <a:pt x="1" y="0"/>
                    <a:pt x="1" y="0"/>
                    <a:pt x="2" y="0"/>
                  </a:cubicBezTo>
                  <a:cubicBezTo>
                    <a:pt x="2" y="0"/>
                    <a:pt x="3" y="0"/>
                    <a:pt x="3" y="0"/>
                  </a:cubicBezTo>
                  <a:cubicBezTo>
                    <a:pt x="3" y="0"/>
                    <a:pt x="3" y="1"/>
                    <a:pt x="3" y="1"/>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21" name="Freeform 544"/>
            <p:cNvSpPr>
              <a:spLocks noChangeArrowheads="1"/>
            </p:cNvSpPr>
            <p:nvPr/>
          </p:nvSpPr>
          <p:spPr bwMode="auto">
            <a:xfrm>
              <a:off x="419100" y="320675"/>
              <a:ext cx="60325" cy="33338"/>
            </a:xfrm>
            <a:custGeom>
              <a:avLst/>
              <a:gdLst>
                <a:gd name="T0" fmla="*/ 60325 w 16"/>
                <a:gd name="T1" fmla="*/ 3704 h 9"/>
                <a:gd name="T2" fmla="*/ 49014 w 16"/>
                <a:gd name="T3" fmla="*/ 14817 h 9"/>
                <a:gd name="T4" fmla="*/ 37703 w 16"/>
                <a:gd name="T5" fmla="*/ 14817 h 9"/>
                <a:gd name="T6" fmla="*/ 37703 w 16"/>
                <a:gd name="T7" fmla="*/ 22225 h 9"/>
                <a:gd name="T8" fmla="*/ 22622 w 16"/>
                <a:gd name="T9" fmla="*/ 29634 h 9"/>
                <a:gd name="T10" fmla="*/ 15081 w 16"/>
                <a:gd name="T11" fmla="*/ 33338 h 9"/>
                <a:gd name="T12" fmla="*/ 15081 w 16"/>
                <a:gd name="T13" fmla="*/ 33338 h 9"/>
                <a:gd name="T14" fmla="*/ 7541 w 16"/>
                <a:gd name="T15" fmla="*/ 33338 h 9"/>
                <a:gd name="T16" fmla="*/ 7541 w 16"/>
                <a:gd name="T17" fmla="*/ 29634 h 9"/>
                <a:gd name="T18" fmla="*/ 3770 w 16"/>
                <a:gd name="T19" fmla="*/ 29634 h 9"/>
                <a:gd name="T20" fmla="*/ 3770 w 16"/>
                <a:gd name="T21" fmla="*/ 25930 h 9"/>
                <a:gd name="T22" fmla="*/ 0 w 16"/>
                <a:gd name="T23" fmla="*/ 29634 h 9"/>
                <a:gd name="T24" fmla="*/ 0 w 16"/>
                <a:gd name="T25" fmla="*/ 25930 h 9"/>
                <a:gd name="T26" fmla="*/ 3770 w 16"/>
                <a:gd name="T27" fmla="*/ 25930 h 9"/>
                <a:gd name="T28" fmla="*/ 0 w 16"/>
                <a:gd name="T29" fmla="*/ 22225 h 9"/>
                <a:gd name="T30" fmla="*/ 0 w 16"/>
                <a:gd name="T31" fmla="*/ 22225 h 9"/>
                <a:gd name="T32" fmla="*/ 3770 w 16"/>
                <a:gd name="T33" fmla="*/ 18521 h 9"/>
                <a:gd name="T34" fmla="*/ 3770 w 16"/>
                <a:gd name="T35" fmla="*/ 18521 h 9"/>
                <a:gd name="T36" fmla="*/ 7541 w 16"/>
                <a:gd name="T37" fmla="*/ 14817 h 9"/>
                <a:gd name="T38" fmla="*/ 15081 w 16"/>
                <a:gd name="T39" fmla="*/ 11113 h 9"/>
                <a:gd name="T40" fmla="*/ 26392 w 16"/>
                <a:gd name="T41" fmla="*/ 7408 h 9"/>
                <a:gd name="T42" fmla="*/ 26392 w 16"/>
                <a:gd name="T43" fmla="*/ 7408 h 9"/>
                <a:gd name="T44" fmla="*/ 30163 w 16"/>
                <a:gd name="T45" fmla="*/ 7408 h 9"/>
                <a:gd name="T46" fmla="*/ 33933 w 16"/>
                <a:gd name="T47" fmla="*/ 7408 h 9"/>
                <a:gd name="T48" fmla="*/ 37703 w 16"/>
                <a:gd name="T49" fmla="*/ 3704 h 9"/>
                <a:gd name="T50" fmla="*/ 37703 w 16"/>
                <a:gd name="T51" fmla="*/ 0 h 9"/>
                <a:gd name="T52" fmla="*/ 45244 w 16"/>
                <a:gd name="T53" fmla="*/ 0 h 9"/>
                <a:gd name="T54" fmla="*/ 56555 w 16"/>
                <a:gd name="T55" fmla="*/ 0 h 9"/>
                <a:gd name="T56" fmla="*/ 60325 w 16"/>
                <a:gd name="T57" fmla="*/ 3704 h 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9"/>
                <a:gd name="T89" fmla="*/ 16 w 16"/>
                <a:gd name="T90" fmla="*/ 9 h 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9">
                  <a:moveTo>
                    <a:pt x="16" y="1"/>
                  </a:moveTo>
                  <a:cubicBezTo>
                    <a:pt x="15" y="3"/>
                    <a:pt x="14" y="3"/>
                    <a:pt x="13" y="4"/>
                  </a:cubicBezTo>
                  <a:cubicBezTo>
                    <a:pt x="12" y="4"/>
                    <a:pt x="11" y="4"/>
                    <a:pt x="10" y="4"/>
                  </a:cubicBezTo>
                  <a:cubicBezTo>
                    <a:pt x="11" y="5"/>
                    <a:pt x="10" y="5"/>
                    <a:pt x="10" y="6"/>
                  </a:cubicBezTo>
                  <a:cubicBezTo>
                    <a:pt x="9" y="7"/>
                    <a:pt x="7" y="8"/>
                    <a:pt x="6" y="8"/>
                  </a:cubicBezTo>
                  <a:cubicBezTo>
                    <a:pt x="5" y="9"/>
                    <a:pt x="5" y="9"/>
                    <a:pt x="4" y="9"/>
                  </a:cubicBezTo>
                  <a:cubicBezTo>
                    <a:pt x="4" y="9"/>
                    <a:pt x="4" y="9"/>
                    <a:pt x="4" y="9"/>
                  </a:cubicBezTo>
                  <a:cubicBezTo>
                    <a:pt x="3" y="9"/>
                    <a:pt x="3" y="9"/>
                    <a:pt x="2" y="9"/>
                  </a:cubicBezTo>
                  <a:cubicBezTo>
                    <a:pt x="2" y="9"/>
                    <a:pt x="3" y="8"/>
                    <a:pt x="2" y="8"/>
                  </a:cubicBezTo>
                  <a:cubicBezTo>
                    <a:pt x="2" y="8"/>
                    <a:pt x="1" y="9"/>
                    <a:pt x="1" y="8"/>
                  </a:cubicBezTo>
                  <a:cubicBezTo>
                    <a:pt x="1" y="8"/>
                    <a:pt x="1" y="7"/>
                    <a:pt x="1" y="7"/>
                  </a:cubicBezTo>
                  <a:cubicBezTo>
                    <a:pt x="0" y="7"/>
                    <a:pt x="0" y="8"/>
                    <a:pt x="0" y="8"/>
                  </a:cubicBezTo>
                  <a:cubicBezTo>
                    <a:pt x="0" y="7"/>
                    <a:pt x="0" y="7"/>
                    <a:pt x="0" y="7"/>
                  </a:cubicBezTo>
                  <a:cubicBezTo>
                    <a:pt x="0" y="7"/>
                    <a:pt x="1" y="7"/>
                    <a:pt x="1" y="7"/>
                  </a:cubicBezTo>
                  <a:cubicBezTo>
                    <a:pt x="1" y="7"/>
                    <a:pt x="0" y="7"/>
                    <a:pt x="0" y="6"/>
                  </a:cubicBezTo>
                  <a:cubicBezTo>
                    <a:pt x="0" y="6"/>
                    <a:pt x="0" y="6"/>
                    <a:pt x="0" y="6"/>
                  </a:cubicBezTo>
                  <a:cubicBezTo>
                    <a:pt x="0" y="6"/>
                    <a:pt x="1" y="6"/>
                    <a:pt x="1" y="5"/>
                  </a:cubicBezTo>
                  <a:cubicBezTo>
                    <a:pt x="1" y="5"/>
                    <a:pt x="0" y="5"/>
                    <a:pt x="1" y="5"/>
                  </a:cubicBezTo>
                  <a:cubicBezTo>
                    <a:pt x="1" y="5"/>
                    <a:pt x="1" y="4"/>
                    <a:pt x="2" y="4"/>
                  </a:cubicBezTo>
                  <a:cubicBezTo>
                    <a:pt x="2" y="4"/>
                    <a:pt x="3" y="3"/>
                    <a:pt x="4" y="3"/>
                  </a:cubicBezTo>
                  <a:cubicBezTo>
                    <a:pt x="7" y="2"/>
                    <a:pt x="7" y="2"/>
                    <a:pt x="7" y="2"/>
                  </a:cubicBezTo>
                  <a:cubicBezTo>
                    <a:pt x="7" y="2"/>
                    <a:pt x="7" y="2"/>
                    <a:pt x="7" y="2"/>
                  </a:cubicBezTo>
                  <a:cubicBezTo>
                    <a:pt x="7" y="2"/>
                    <a:pt x="8" y="2"/>
                    <a:pt x="8" y="2"/>
                  </a:cubicBezTo>
                  <a:cubicBezTo>
                    <a:pt x="8" y="2"/>
                    <a:pt x="8" y="2"/>
                    <a:pt x="9" y="2"/>
                  </a:cubicBezTo>
                  <a:cubicBezTo>
                    <a:pt x="9" y="1"/>
                    <a:pt x="10" y="1"/>
                    <a:pt x="10" y="1"/>
                  </a:cubicBezTo>
                  <a:cubicBezTo>
                    <a:pt x="10" y="0"/>
                    <a:pt x="10" y="0"/>
                    <a:pt x="10" y="0"/>
                  </a:cubicBezTo>
                  <a:cubicBezTo>
                    <a:pt x="11" y="0"/>
                    <a:pt x="12" y="0"/>
                    <a:pt x="12" y="0"/>
                  </a:cubicBezTo>
                  <a:cubicBezTo>
                    <a:pt x="13" y="0"/>
                    <a:pt x="15" y="0"/>
                    <a:pt x="15" y="0"/>
                  </a:cubicBezTo>
                  <a:cubicBezTo>
                    <a:pt x="16" y="1"/>
                    <a:pt x="15" y="1"/>
                    <a:pt x="16" y="1"/>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22" name="Freeform 545"/>
            <p:cNvSpPr>
              <a:spLocks noChangeArrowheads="1"/>
            </p:cNvSpPr>
            <p:nvPr/>
          </p:nvSpPr>
          <p:spPr bwMode="auto">
            <a:xfrm>
              <a:off x="468313" y="361950"/>
              <a:ext cx="7938" cy="3175"/>
            </a:xfrm>
            <a:custGeom>
              <a:avLst/>
              <a:gdLst>
                <a:gd name="T0" fmla="*/ 7938 w 2"/>
                <a:gd name="T1" fmla="*/ 3175 h 1"/>
                <a:gd name="T2" fmla="*/ 0 w 2"/>
                <a:gd name="T3" fmla="*/ 3175 h 1"/>
                <a:gd name="T4" fmla="*/ 0 w 2"/>
                <a:gd name="T5" fmla="*/ 3175 h 1"/>
                <a:gd name="T6" fmla="*/ 3969 w 2"/>
                <a:gd name="T7" fmla="*/ 0 h 1"/>
                <a:gd name="T8" fmla="*/ 7938 w 2"/>
                <a:gd name="T9" fmla="*/ 0 h 1"/>
                <a:gd name="T10" fmla="*/ 7938 w 2"/>
                <a:gd name="T11" fmla="*/ 3175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2" y="1"/>
                  </a:moveTo>
                  <a:cubicBezTo>
                    <a:pt x="1" y="1"/>
                    <a:pt x="0" y="1"/>
                    <a:pt x="0" y="1"/>
                  </a:cubicBezTo>
                  <a:cubicBezTo>
                    <a:pt x="0" y="1"/>
                    <a:pt x="0" y="1"/>
                    <a:pt x="0" y="1"/>
                  </a:cubicBezTo>
                  <a:cubicBezTo>
                    <a:pt x="0" y="0"/>
                    <a:pt x="1" y="0"/>
                    <a:pt x="1" y="0"/>
                  </a:cubicBezTo>
                  <a:cubicBezTo>
                    <a:pt x="2" y="0"/>
                    <a:pt x="2" y="0"/>
                    <a:pt x="2" y="0"/>
                  </a:cubicBezTo>
                  <a:cubicBezTo>
                    <a:pt x="2" y="0"/>
                    <a:pt x="2" y="1"/>
                    <a:pt x="2" y="1"/>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23" name="Freeform 546"/>
            <p:cNvSpPr>
              <a:spLocks noChangeArrowheads="1"/>
            </p:cNvSpPr>
            <p:nvPr/>
          </p:nvSpPr>
          <p:spPr bwMode="auto">
            <a:xfrm>
              <a:off x="404813" y="369887"/>
              <a:ext cx="71438" cy="30163"/>
            </a:xfrm>
            <a:custGeom>
              <a:avLst/>
              <a:gdLst>
                <a:gd name="T0" fmla="*/ 67678 w 19"/>
                <a:gd name="T1" fmla="*/ 18852 h 8"/>
                <a:gd name="T2" fmla="*/ 52639 w 19"/>
                <a:gd name="T3" fmla="*/ 26393 h 8"/>
                <a:gd name="T4" fmla="*/ 37599 w 19"/>
                <a:gd name="T5" fmla="*/ 22622 h 8"/>
                <a:gd name="T6" fmla="*/ 37599 w 19"/>
                <a:gd name="T7" fmla="*/ 22622 h 8"/>
                <a:gd name="T8" fmla="*/ 33839 w 19"/>
                <a:gd name="T9" fmla="*/ 22622 h 8"/>
                <a:gd name="T10" fmla="*/ 33839 w 19"/>
                <a:gd name="T11" fmla="*/ 18852 h 8"/>
                <a:gd name="T12" fmla="*/ 7520 w 19"/>
                <a:gd name="T13" fmla="*/ 26393 h 8"/>
                <a:gd name="T14" fmla="*/ 3760 w 19"/>
                <a:gd name="T15" fmla="*/ 26393 h 8"/>
                <a:gd name="T16" fmla="*/ 3760 w 19"/>
                <a:gd name="T17" fmla="*/ 22622 h 8"/>
                <a:gd name="T18" fmla="*/ 0 w 19"/>
                <a:gd name="T19" fmla="*/ 26393 h 8"/>
                <a:gd name="T20" fmla="*/ 0 w 19"/>
                <a:gd name="T21" fmla="*/ 22622 h 8"/>
                <a:gd name="T22" fmla="*/ 3760 w 19"/>
                <a:gd name="T23" fmla="*/ 22622 h 8"/>
                <a:gd name="T24" fmla="*/ 0 w 19"/>
                <a:gd name="T25" fmla="*/ 18852 h 8"/>
                <a:gd name="T26" fmla="*/ 3760 w 19"/>
                <a:gd name="T27" fmla="*/ 18852 h 8"/>
                <a:gd name="T28" fmla="*/ 0 w 19"/>
                <a:gd name="T29" fmla="*/ 15082 h 8"/>
                <a:gd name="T30" fmla="*/ 3760 w 19"/>
                <a:gd name="T31" fmla="*/ 11311 h 8"/>
                <a:gd name="T32" fmla="*/ 7520 w 19"/>
                <a:gd name="T33" fmla="*/ 11311 h 8"/>
                <a:gd name="T34" fmla="*/ 7520 w 19"/>
                <a:gd name="T35" fmla="*/ 7541 h 8"/>
                <a:gd name="T36" fmla="*/ 7520 w 19"/>
                <a:gd name="T37" fmla="*/ 7541 h 8"/>
                <a:gd name="T38" fmla="*/ 11280 w 19"/>
                <a:gd name="T39" fmla="*/ 3770 h 8"/>
                <a:gd name="T40" fmla="*/ 18799 w 19"/>
                <a:gd name="T41" fmla="*/ 0 h 8"/>
                <a:gd name="T42" fmla="*/ 30079 w 19"/>
                <a:gd name="T43" fmla="*/ 0 h 8"/>
                <a:gd name="T44" fmla="*/ 33839 w 19"/>
                <a:gd name="T45" fmla="*/ 0 h 8"/>
                <a:gd name="T46" fmla="*/ 41359 w 19"/>
                <a:gd name="T47" fmla="*/ 7541 h 8"/>
                <a:gd name="T48" fmla="*/ 63918 w 19"/>
                <a:gd name="T49" fmla="*/ 3770 h 8"/>
                <a:gd name="T50" fmla="*/ 71438 w 19"/>
                <a:gd name="T51" fmla="*/ 3770 h 8"/>
                <a:gd name="T52" fmla="*/ 71438 w 19"/>
                <a:gd name="T53" fmla="*/ 7541 h 8"/>
                <a:gd name="T54" fmla="*/ 67678 w 19"/>
                <a:gd name="T55" fmla="*/ 18852 h 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
                <a:gd name="T85" fmla="*/ 0 h 8"/>
                <a:gd name="T86" fmla="*/ 19 w 19"/>
                <a:gd name="T87" fmla="*/ 8 h 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 h="8">
                  <a:moveTo>
                    <a:pt x="18" y="5"/>
                  </a:moveTo>
                  <a:cubicBezTo>
                    <a:pt x="16" y="6"/>
                    <a:pt x="15" y="7"/>
                    <a:pt x="14" y="7"/>
                  </a:cubicBezTo>
                  <a:cubicBezTo>
                    <a:pt x="13" y="7"/>
                    <a:pt x="11" y="8"/>
                    <a:pt x="10" y="6"/>
                  </a:cubicBezTo>
                  <a:cubicBezTo>
                    <a:pt x="10" y="6"/>
                    <a:pt x="10" y="6"/>
                    <a:pt x="10" y="6"/>
                  </a:cubicBezTo>
                  <a:cubicBezTo>
                    <a:pt x="9" y="6"/>
                    <a:pt x="9" y="6"/>
                    <a:pt x="9" y="6"/>
                  </a:cubicBezTo>
                  <a:cubicBezTo>
                    <a:pt x="9" y="6"/>
                    <a:pt x="10" y="5"/>
                    <a:pt x="9" y="5"/>
                  </a:cubicBezTo>
                  <a:cubicBezTo>
                    <a:pt x="7" y="6"/>
                    <a:pt x="5" y="7"/>
                    <a:pt x="2" y="7"/>
                  </a:cubicBezTo>
                  <a:cubicBezTo>
                    <a:pt x="2" y="7"/>
                    <a:pt x="1" y="8"/>
                    <a:pt x="1" y="7"/>
                  </a:cubicBezTo>
                  <a:cubicBezTo>
                    <a:pt x="1" y="7"/>
                    <a:pt x="2" y="7"/>
                    <a:pt x="1" y="6"/>
                  </a:cubicBezTo>
                  <a:cubicBezTo>
                    <a:pt x="1" y="7"/>
                    <a:pt x="0" y="7"/>
                    <a:pt x="0" y="7"/>
                  </a:cubicBezTo>
                  <a:cubicBezTo>
                    <a:pt x="0" y="7"/>
                    <a:pt x="0" y="7"/>
                    <a:pt x="0" y="6"/>
                  </a:cubicBezTo>
                  <a:cubicBezTo>
                    <a:pt x="0" y="6"/>
                    <a:pt x="1" y="6"/>
                    <a:pt x="1" y="6"/>
                  </a:cubicBezTo>
                  <a:cubicBezTo>
                    <a:pt x="1" y="5"/>
                    <a:pt x="0" y="6"/>
                    <a:pt x="0" y="5"/>
                  </a:cubicBezTo>
                  <a:cubicBezTo>
                    <a:pt x="0" y="5"/>
                    <a:pt x="1" y="5"/>
                    <a:pt x="1" y="5"/>
                  </a:cubicBezTo>
                  <a:cubicBezTo>
                    <a:pt x="1" y="4"/>
                    <a:pt x="0" y="5"/>
                    <a:pt x="0" y="4"/>
                  </a:cubicBezTo>
                  <a:cubicBezTo>
                    <a:pt x="0" y="4"/>
                    <a:pt x="1" y="4"/>
                    <a:pt x="1" y="3"/>
                  </a:cubicBezTo>
                  <a:cubicBezTo>
                    <a:pt x="1" y="3"/>
                    <a:pt x="1" y="3"/>
                    <a:pt x="2" y="3"/>
                  </a:cubicBezTo>
                  <a:cubicBezTo>
                    <a:pt x="2" y="3"/>
                    <a:pt x="2" y="3"/>
                    <a:pt x="2" y="2"/>
                  </a:cubicBezTo>
                  <a:cubicBezTo>
                    <a:pt x="2" y="2"/>
                    <a:pt x="2" y="2"/>
                    <a:pt x="2" y="2"/>
                  </a:cubicBezTo>
                  <a:cubicBezTo>
                    <a:pt x="2" y="2"/>
                    <a:pt x="2" y="2"/>
                    <a:pt x="3" y="1"/>
                  </a:cubicBezTo>
                  <a:cubicBezTo>
                    <a:pt x="3" y="1"/>
                    <a:pt x="5" y="0"/>
                    <a:pt x="5" y="0"/>
                  </a:cubicBezTo>
                  <a:cubicBezTo>
                    <a:pt x="6" y="0"/>
                    <a:pt x="7" y="0"/>
                    <a:pt x="8" y="0"/>
                  </a:cubicBezTo>
                  <a:cubicBezTo>
                    <a:pt x="8" y="0"/>
                    <a:pt x="8" y="0"/>
                    <a:pt x="9" y="0"/>
                  </a:cubicBezTo>
                  <a:cubicBezTo>
                    <a:pt x="9" y="0"/>
                    <a:pt x="11" y="1"/>
                    <a:pt x="11" y="2"/>
                  </a:cubicBezTo>
                  <a:cubicBezTo>
                    <a:pt x="13" y="1"/>
                    <a:pt x="15" y="1"/>
                    <a:pt x="17" y="1"/>
                  </a:cubicBezTo>
                  <a:cubicBezTo>
                    <a:pt x="18" y="1"/>
                    <a:pt x="18" y="1"/>
                    <a:pt x="19" y="1"/>
                  </a:cubicBezTo>
                  <a:cubicBezTo>
                    <a:pt x="19" y="2"/>
                    <a:pt x="19" y="2"/>
                    <a:pt x="19" y="2"/>
                  </a:cubicBezTo>
                  <a:cubicBezTo>
                    <a:pt x="19" y="3"/>
                    <a:pt x="19" y="4"/>
                    <a:pt x="18" y="5"/>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24" name="Freeform 547"/>
            <p:cNvSpPr>
              <a:spLocks noChangeArrowheads="1"/>
            </p:cNvSpPr>
            <p:nvPr/>
          </p:nvSpPr>
          <p:spPr bwMode="auto">
            <a:xfrm>
              <a:off x="415925" y="403225"/>
              <a:ext cx="47625" cy="26988"/>
            </a:xfrm>
            <a:custGeom>
              <a:avLst/>
              <a:gdLst>
                <a:gd name="T0" fmla="*/ 36635 w 13"/>
                <a:gd name="T1" fmla="*/ 23133 h 7"/>
                <a:gd name="T2" fmla="*/ 21981 w 13"/>
                <a:gd name="T3" fmla="*/ 26988 h 7"/>
                <a:gd name="T4" fmla="*/ 14654 w 13"/>
                <a:gd name="T5" fmla="*/ 26988 h 7"/>
                <a:gd name="T6" fmla="*/ 14654 w 13"/>
                <a:gd name="T7" fmla="*/ 26988 h 7"/>
                <a:gd name="T8" fmla="*/ 7327 w 13"/>
                <a:gd name="T9" fmla="*/ 19277 h 7"/>
                <a:gd name="T10" fmla="*/ 10990 w 13"/>
                <a:gd name="T11" fmla="*/ 15422 h 7"/>
                <a:gd name="T12" fmla="*/ 3663 w 13"/>
                <a:gd name="T13" fmla="*/ 11566 h 7"/>
                <a:gd name="T14" fmla="*/ 0 w 13"/>
                <a:gd name="T15" fmla="*/ 11566 h 7"/>
                <a:gd name="T16" fmla="*/ 3663 w 13"/>
                <a:gd name="T17" fmla="*/ 11566 h 7"/>
                <a:gd name="T18" fmla="*/ 7327 w 13"/>
                <a:gd name="T19" fmla="*/ 11566 h 7"/>
                <a:gd name="T20" fmla="*/ 10990 w 13"/>
                <a:gd name="T21" fmla="*/ 7711 h 7"/>
                <a:gd name="T22" fmla="*/ 21981 w 13"/>
                <a:gd name="T23" fmla="*/ 3855 h 7"/>
                <a:gd name="T24" fmla="*/ 36635 w 13"/>
                <a:gd name="T25" fmla="*/ 3855 h 7"/>
                <a:gd name="T26" fmla="*/ 43962 w 13"/>
                <a:gd name="T27" fmla="*/ 3855 h 7"/>
                <a:gd name="T28" fmla="*/ 43962 w 13"/>
                <a:gd name="T29" fmla="*/ 7711 h 7"/>
                <a:gd name="T30" fmla="*/ 36635 w 13"/>
                <a:gd name="T31" fmla="*/ 23133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7"/>
                <a:gd name="T50" fmla="*/ 13 w 13"/>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7">
                  <a:moveTo>
                    <a:pt x="10" y="6"/>
                  </a:moveTo>
                  <a:cubicBezTo>
                    <a:pt x="9" y="6"/>
                    <a:pt x="7" y="7"/>
                    <a:pt x="6" y="7"/>
                  </a:cubicBezTo>
                  <a:cubicBezTo>
                    <a:pt x="5" y="7"/>
                    <a:pt x="4" y="7"/>
                    <a:pt x="4" y="7"/>
                  </a:cubicBezTo>
                  <a:cubicBezTo>
                    <a:pt x="4" y="7"/>
                    <a:pt x="3" y="7"/>
                    <a:pt x="4" y="7"/>
                  </a:cubicBezTo>
                  <a:cubicBezTo>
                    <a:pt x="2" y="7"/>
                    <a:pt x="3" y="6"/>
                    <a:pt x="2" y="5"/>
                  </a:cubicBezTo>
                  <a:cubicBezTo>
                    <a:pt x="3" y="4"/>
                    <a:pt x="3" y="4"/>
                    <a:pt x="3" y="4"/>
                  </a:cubicBezTo>
                  <a:cubicBezTo>
                    <a:pt x="2" y="4"/>
                    <a:pt x="1" y="4"/>
                    <a:pt x="1" y="3"/>
                  </a:cubicBezTo>
                  <a:cubicBezTo>
                    <a:pt x="1" y="3"/>
                    <a:pt x="1" y="4"/>
                    <a:pt x="0" y="3"/>
                  </a:cubicBezTo>
                  <a:cubicBezTo>
                    <a:pt x="0" y="3"/>
                    <a:pt x="0" y="3"/>
                    <a:pt x="1" y="3"/>
                  </a:cubicBezTo>
                  <a:cubicBezTo>
                    <a:pt x="1" y="3"/>
                    <a:pt x="2" y="2"/>
                    <a:pt x="2" y="3"/>
                  </a:cubicBezTo>
                  <a:cubicBezTo>
                    <a:pt x="3" y="2"/>
                    <a:pt x="2" y="2"/>
                    <a:pt x="3" y="2"/>
                  </a:cubicBezTo>
                  <a:cubicBezTo>
                    <a:pt x="4" y="2"/>
                    <a:pt x="5" y="2"/>
                    <a:pt x="6" y="1"/>
                  </a:cubicBezTo>
                  <a:cubicBezTo>
                    <a:pt x="7" y="1"/>
                    <a:pt x="9" y="0"/>
                    <a:pt x="10" y="1"/>
                  </a:cubicBezTo>
                  <a:cubicBezTo>
                    <a:pt x="11" y="1"/>
                    <a:pt x="11" y="1"/>
                    <a:pt x="12" y="1"/>
                  </a:cubicBezTo>
                  <a:cubicBezTo>
                    <a:pt x="12" y="2"/>
                    <a:pt x="12" y="2"/>
                    <a:pt x="12" y="2"/>
                  </a:cubicBezTo>
                  <a:cubicBezTo>
                    <a:pt x="13" y="3"/>
                    <a:pt x="11" y="5"/>
                    <a:pt x="10" y="6"/>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25" name="Freeform 548"/>
            <p:cNvSpPr>
              <a:spLocks noChangeArrowheads="1"/>
            </p:cNvSpPr>
            <p:nvPr/>
          </p:nvSpPr>
          <p:spPr bwMode="auto">
            <a:xfrm>
              <a:off x="0" y="282575"/>
              <a:ext cx="7938" cy="4763"/>
            </a:xfrm>
            <a:custGeom>
              <a:avLst/>
              <a:gdLst>
                <a:gd name="T0" fmla="*/ 7938 w 2"/>
                <a:gd name="T1" fmla="*/ 4763 h 1"/>
                <a:gd name="T2" fmla="*/ 3969 w 2"/>
                <a:gd name="T3" fmla="*/ 4763 h 1"/>
                <a:gd name="T4" fmla="*/ 7938 w 2"/>
                <a:gd name="T5" fmla="*/ 4763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1"/>
                  </a:moveTo>
                  <a:cubicBezTo>
                    <a:pt x="2" y="0"/>
                    <a:pt x="1" y="1"/>
                    <a:pt x="1" y="1"/>
                  </a:cubicBezTo>
                  <a:cubicBezTo>
                    <a:pt x="0" y="1"/>
                    <a:pt x="2" y="1"/>
                    <a:pt x="2" y="1"/>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26" name="Freeform 550"/>
            <p:cNvSpPr>
              <a:spLocks noChangeArrowheads="1"/>
            </p:cNvSpPr>
            <p:nvPr/>
          </p:nvSpPr>
          <p:spPr bwMode="auto">
            <a:xfrm>
              <a:off x="46038" y="169862"/>
              <a:ext cx="11113" cy="3175"/>
            </a:xfrm>
            <a:custGeom>
              <a:avLst/>
              <a:gdLst>
                <a:gd name="T0" fmla="*/ 7409 w 3"/>
                <a:gd name="T1" fmla="*/ 0 h 1"/>
                <a:gd name="T2" fmla="*/ 7409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2" y="0"/>
                  </a:moveTo>
                  <a:cubicBezTo>
                    <a:pt x="0" y="0"/>
                    <a:pt x="3" y="1"/>
                    <a:pt x="2"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27" name="Freeform 551"/>
            <p:cNvSpPr>
              <a:spLocks noChangeArrowheads="1"/>
            </p:cNvSpPr>
            <p:nvPr/>
          </p:nvSpPr>
          <p:spPr bwMode="auto">
            <a:xfrm>
              <a:off x="68263" y="153987"/>
              <a:ext cx="4763" cy="1"/>
            </a:xfrm>
            <a:custGeom>
              <a:avLst/>
              <a:gdLst>
                <a:gd name="T0" fmla="*/ 0 w 1"/>
                <a:gd name="T1" fmla="*/ 0 h 1"/>
                <a:gd name="T2" fmla="*/ 4763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1" y="0"/>
                  </a:cubicBezTo>
                  <a:cubicBezTo>
                    <a:pt x="0" y="0"/>
                    <a:pt x="0" y="0"/>
                    <a:pt x="0" y="0"/>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28" name="Freeform 560"/>
            <p:cNvSpPr>
              <a:spLocks noChangeArrowheads="1"/>
            </p:cNvSpPr>
            <p:nvPr/>
          </p:nvSpPr>
          <p:spPr bwMode="auto">
            <a:xfrm>
              <a:off x="1681163" y="98425"/>
              <a:ext cx="1" cy="3175"/>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1"/>
                    <a:pt x="0"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29" name="Freeform 561"/>
            <p:cNvSpPr>
              <a:spLocks noChangeArrowheads="1"/>
            </p:cNvSpPr>
            <p:nvPr/>
          </p:nvSpPr>
          <p:spPr bwMode="auto">
            <a:xfrm>
              <a:off x="1677988" y="98425"/>
              <a:ext cx="3175" cy="1"/>
            </a:xfrm>
            <a:custGeom>
              <a:avLst/>
              <a:gdLst>
                <a:gd name="T0" fmla="*/ 3175 w 1"/>
                <a:gd name="T1" fmla="*/ 0 h 1"/>
                <a:gd name="T2" fmla="*/ 3175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1" y="0"/>
                    <a:pt x="0" y="0"/>
                    <a:pt x="1"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30" name="Freeform 563"/>
            <p:cNvSpPr>
              <a:spLocks noChangeArrowheads="1"/>
            </p:cNvSpPr>
            <p:nvPr/>
          </p:nvSpPr>
          <p:spPr bwMode="auto">
            <a:xfrm>
              <a:off x="57150" y="3175"/>
              <a:ext cx="3175" cy="7938"/>
            </a:xfrm>
            <a:custGeom>
              <a:avLst/>
              <a:gdLst>
                <a:gd name="T0" fmla="*/ 0 w 1"/>
                <a:gd name="T1" fmla="*/ 7938 h 2"/>
                <a:gd name="T2" fmla="*/ 0 w 1"/>
                <a:gd name="T3" fmla="*/ 7938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1" y="0"/>
                    <a:pt x="0" y="2"/>
                    <a:pt x="0" y="2"/>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31" name="Freeform 564"/>
            <p:cNvSpPr>
              <a:spLocks noChangeArrowheads="1"/>
            </p:cNvSpPr>
            <p:nvPr/>
          </p:nvSpPr>
          <p:spPr bwMode="auto">
            <a:xfrm>
              <a:off x="53975" y="3175"/>
              <a:ext cx="3175"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1" y="0"/>
                    <a:pt x="1"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32" name="Freeform 568"/>
            <p:cNvSpPr>
              <a:spLocks noChangeArrowheads="1"/>
            </p:cNvSpPr>
            <p:nvPr/>
          </p:nvSpPr>
          <p:spPr bwMode="auto">
            <a:xfrm>
              <a:off x="57150" y="0"/>
              <a:ext cx="7938" cy="3175"/>
            </a:xfrm>
            <a:custGeom>
              <a:avLst/>
              <a:gdLst>
                <a:gd name="T0" fmla="*/ 3969 w 2"/>
                <a:gd name="T1" fmla="*/ 0 h 1"/>
                <a:gd name="T2" fmla="*/ 7938 w 2"/>
                <a:gd name="T3" fmla="*/ 3175 h 1"/>
                <a:gd name="T4" fmla="*/ 3969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0"/>
                  </a:moveTo>
                  <a:cubicBezTo>
                    <a:pt x="0" y="0"/>
                    <a:pt x="1" y="1"/>
                    <a:pt x="2" y="1"/>
                  </a:cubicBezTo>
                  <a:cubicBezTo>
                    <a:pt x="2" y="0"/>
                    <a:pt x="1" y="0"/>
                    <a:pt x="1" y="0"/>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33" name="Freeform 575"/>
            <p:cNvSpPr>
              <a:spLocks noChangeArrowheads="1"/>
            </p:cNvSpPr>
            <p:nvPr/>
          </p:nvSpPr>
          <p:spPr bwMode="auto">
            <a:xfrm>
              <a:off x="68263" y="3175"/>
              <a:ext cx="1" cy="3175"/>
            </a:xfrm>
            <a:custGeom>
              <a:avLst/>
              <a:gdLst>
                <a:gd name="T0" fmla="*/ 0 w 1"/>
                <a:gd name="T1" fmla="*/ 3175 h 1"/>
                <a:gd name="T2" fmla="*/ 0 w 1"/>
                <a:gd name="T3" fmla="*/ 3175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1"/>
                    <a:pt x="0" y="0"/>
                    <a:pt x="0"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34" name="Freeform 578"/>
            <p:cNvSpPr>
              <a:spLocks noChangeArrowheads="1"/>
            </p:cNvSpPr>
            <p:nvPr/>
          </p:nvSpPr>
          <p:spPr bwMode="auto">
            <a:xfrm>
              <a:off x="84138" y="233362"/>
              <a:ext cx="41275" cy="7938"/>
            </a:xfrm>
            <a:custGeom>
              <a:avLst/>
              <a:gdLst>
                <a:gd name="T0" fmla="*/ 15009 w 11"/>
                <a:gd name="T1" fmla="*/ 0 h 2"/>
                <a:gd name="T2" fmla="*/ 15009 w 11"/>
                <a:gd name="T3" fmla="*/ 0 h 2"/>
                <a:gd name="T4" fmla="*/ 0 60000 65536"/>
                <a:gd name="T5" fmla="*/ 0 60000 65536"/>
                <a:gd name="T6" fmla="*/ 0 w 11"/>
                <a:gd name="T7" fmla="*/ 0 h 2"/>
                <a:gd name="T8" fmla="*/ 11 w 11"/>
                <a:gd name="T9" fmla="*/ 2 h 2"/>
              </a:gdLst>
              <a:ahLst/>
              <a:cxnLst>
                <a:cxn ang="T4">
                  <a:pos x="T0" y="T1"/>
                </a:cxn>
                <a:cxn ang="T5">
                  <a:pos x="T2" y="T3"/>
                </a:cxn>
              </a:cxnLst>
              <a:rect l="T6" t="T7" r="T8" b="T9"/>
              <a:pathLst>
                <a:path w="11" h="2">
                  <a:moveTo>
                    <a:pt x="4" y="0"/>
                  </a:moveTo>
                  <a:cubicBezTo>
                    <a:pt x="0" y="2"/>
                    <a:pt x="11" y="1"/>
                    <a:pt x="4"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35" name="Freeform 579"/>
            <p:cNvSpPr>
              <a:spLocks noChangeArrowheads="1"/>
            </p:cNvSpPr>
            <p:nvPr/>
          </p:nvSpPr>
          <p:spPr bwMode="auto">
            <a:xfrm>
              <a:off x="106363" y="230187"/>
              <a:ext cx="11113" cy="7938"/>
            </a:xfrm>
            <a:custGeom>
              <a:avLst/>
              <a:gdLst>
                <a:gd name="T0" fmla="*/ 11113 w 3"/>
                <a:gd name="T1" fmla="*/ 3969 h 2"/>
                <a:gd name="T2" fmla="*/ 0 w 3"/>
                <a:gd name="T3" fmla="*/ 0 h 2"/>
                <a:gd name="T4" fmla="*/ 11113 w 3"/>
                <a:gd name="T5" fmla="*/ 3969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3" y="1"/>
                  </a:moveTo>
                  <a:cubicBezTo>
                    <a:pt x="2" y="1"/>
                    <a:pt x="1" y="0"/>
                    <a:pt x="0" y="0"/>
                  </a:cubicBezTo>
                  <a:cubicBezTo>
                    <a:pt x="0" y="2"/>
                    <a:pt x="1" y="2"/>
                    <a:pt x="3"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36" name="Freeform 580"/>
            <p:cNvSpPr>
              <a:spLocks noChangeArrowheads="1"/>
            </p:cNvSpPr>
            <p:nvPr/>
          </p:nvSpPr>
          <p:spPr bwMode="auto">
            <a:xfrm>
              <a:off x="128588" y="230187"/>
              <a:ext cx="490538" cy="19050"/>
            </a:xfrm>
            <a:custGeom>
              <a:avLst/>
              <a:gdLst>
                <a:gd name="T0" fmla="*/ 490538 w 130"/>
                <a:gd name="T1" fmla="*/ 15240 h 5"/>
                <a:gd name="T2" fmla="*/ 467898 w 130"/>
                <a:gd name="T3" fmla="*/ 11430 h 5"/>
                <a:gd name="T4" fmla="*/ 441484 w 130"/>
                <a:gd name="T5" fmla="*/ 3810 h 5"/>
                <a:gd name="T6" fmla="*/ 388657 w 130"/>
                <a:gd name="T7" fmla="*/ 3810 h 5"/>
                <a:gd name="T8" fmla="*/ 343377 w 130"/>
                <a:gd name="T9" fmla="*/ 7620 h 5"/>
                <a:gd name="T10" fmla="*/ 347150 w 130"/>
                <a:gd name="T11" fmla="*/ 7620 h 5"/>
                <a:gd name="T12" fmla="*/ 211309 w 130"/>
                <a:gd name="T13" fmla="*/ 7620 h 5"/>
                <a:gd name="T14" fmla="*/ 241496 w 130"/>
                <a:gd name="T15" fmla="*/ 3810 h 5"/>
                <a:gd name="T16" fmla="*/ 184895 w 130"/>
                <a:gd name="T17" fmla="*/ 3810 h 5"/>
                <a:gd name="T18" fmla="*/ 184895 w 130"/>
                <a:gd name="T19" fmla="*/ 11430 h 5"/>
                <a:gd name="T20" fmla="*/ 124521 w 130"/>
                <a:gd name="T21" fmla="*/ 7620 h 5"/>
                <a:gd name="T22" fmla="*/ 132068 w 130"/>
                <a:gd name="T23" fmla="*/ 11430 h 5"/>
                <a:gd name="T24" fmla="*/ 0 w 130"/>
                <a:gd name="T25" fmla="*/ 11430 h 5"/>
                <a:gd name="T26" fmla="*/ 490538 w 130"/>
                <a:gd name="T27" fmla="*/ 1524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
                <a:gd name="T43" fmla="*/ 0 h 5"/>
                <a:gd name="T44" fmla="*/ 130 w 130"/>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 h="5">
                  <a:moveTo>
                    <a:pt x="130" y="4"/>
                  </a:moveTo>
                  <a:cubicBezTo>
                    <a:pt x="128" y="3"/>
                    <a:pt x="124" y="1"/>
                    <a:pt x="124" y="3"/>
                  </a:cubicBezTo>
                  <a:cubicBezTo>
                    <a:pt x="122" y="4"/>
                    <a:pt x="118" y="1"/>
                    <a:pt x="117" y="1"/>
                  </a:cubicBezTo>
                  <a:cubicBezTo>
                    <a:pt x="121" y="4"/>
                    <a:pt x="102" y="1"/>
                    <a:pt x="103" y="1"/>
                  </a:cubicBezTo>
                  <a:cubicBezTo>
                    <a:pt x="110" y="5"/>
                    <a:pt x="93" y="1"/>
                    <a:pt x="91" y="2"/>
                  </a:cubicBezTo>
                  <a:cubicBezTo>
                    <a:pt x="92" y="3"/>
                    <a:pt x="92" y="3"/>
                    <a:pt x="92" y="2"/>
                  </a:cubicBezTo>
                  <a:cubicBezTo>
                    <a:pt x="89" y="2"/>
                    <a:pt x="56" y="2"/>
                    <a:pt x="56" y="2"/>
                  </a:cubicBezTo>
                  <a:cubicBezTo>
                    <a:pt x="57" y="1"/>
                    <a:pt x="65" y="1"/>
                    <a:pt x="64" y="1"/>
                  </a:cubicBezTo>
                  <a:cubicBezTo>
                    <a:pt x="62" y="1"/>
                    <a:pt x="51" y="1"/>
                    <a:pt x="49" y="1"/>
                  </a:cubicBezTo>
                  <a:cubicBezTo>
                    <a:pt x="48" y="1"/>
                    <a:pt x="51" y="3"/>
                    <a:pt x="49" y="3"/>
                  </a:cubicBezTo>
                  <a:cubicBezTo>
                    <a:pt x="46" y="3"/>
                    <a:pt x="36" y="0"/>
                    <a:pt x="33" y="2"/>
                  </a:cubicBezTo>
                  <a:cubicBezTo>
                    <a:pt x="35" y="1"/>
                    <a:pt x="36" y="2"/>
                    <a:pt x="35" y="3"/>
                  </a:cubicBezTo>
                  <a:cubicBezTo>
                    <a:pt x="28" y="1"/>
                    <a:pt x="4" y="2"/>
                    <a:pt x="0" y="3"/>
                  </a:cubicBezTo>
                  <a:cubicBezTo>
                    <a:pt x="43" y="5"/>
                    <a:pt x="87" y="4"/>
                    <a:pt x="130" y="4"/>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37" name="Freeform 582"/>
            <p:cNvSpPr>
              <a:spLocks noChangeArrowheads="1"/>
            </p:cNvSpPr>
            <p:nvPr/>
          </p:nvSpPr>
          <p:spPr bwMode="auto">
            <a:xfrm>
              <a:off x="136525" y="230187"/>
              <a:ext cx="1" cy="3175"/>
            </a:xfrm>
            <a:custGeom>
              <a:avLst/>
              <a:gdLst>
                <a:gd name="T0" fmla="*/ 0 w 1"/>
                <a:gd name="T1" fmla="*/ 3175 h 1"/>
                <a:gd name="T2" fmla="*/ 0 w 1"/>
                <a:gd name="T3" fmla="*/ 3175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0" y="1"/>
                    <a:pt x="0"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38" name="Freeform 583"/>
            <p:cNvSpPr>
              <a:spLocks noChangeArrowheads="1"/>
            </p:cNvSpPr>
            <p:nvPr/>
          </p:nvSpPr>
          <p:spPr bwMode="auto">
            <a:xfrm>
              <a:off x="144463" y="230187"/>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39" name="Freeform 584"/>
            <p:cNvSpPr>
              <a:spLocks noChangeArrowheads="1"/>
            </p:cNvSpPr>
            <p:nvPr/>
          </p:nvSpPr>
          <p:spPr bwMode="auto">
            <a:xfrm>
              <a:off x="144463" y="225425"/>
              <a:ext cx="3175" cy="4763"/>
            </a:xfrm>
            <a:custGeom>
              <a:avLst/>
              <a:gdLst>
                <a:gd name="T0" fmla="*/ 0 w 1"/>
                <a:gd name="T1" fmla="*/ 4763 h 1"/>
                <a:gd name="T2" fmla="*/ 3175 w 1"/>
                <a:gd name="T3" fmla="*/ 4763 h 1"/>
                <a:gd name="T4" fmla="*/ 0 w 1"/>
                <a:gd name="T5" fmla="*/ 4763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1" y="1"/>
                    <a:pt x="1" y="1"/>
                    <a:pt x="1" y="1"/>
                  </a:cubicBezTo>
                  <a:cubicBezTo>
                    <a:pt x="0" y="0"/>
                    <a:pt x="0" y="1"/>
                    <a:pt x="0" y="1"/>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40" name="Freeform 585"/>
            <p:cNvSpPr>
              <a:spLocks noChangeArrowheads="1"/>
            </p:cNvSpPr>
            <p:nvPr/>
          </p:nvSpPr>
          <p:spPr bwMode="auto">
            <a:xfrm>
              <a:off x="144463" y="230187"/>
              <a:ext cx="1" cy="3175"/>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1"/>
                    <a:pt x="0" y="1"/>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41" name="Freeform 586"/>
            <p:cNvSpPr>
              <a:spLocks noChangeArrowheads="1"/>
            </p:cNvSpPr>
            <p:nvPr/>
          </p:nvSpPr>
          <p:spPr bwMode="auto">
            <a:xfrm>
              <a:off x="139700" y="225425"/>
              <a:ext cx="7938" cy="4763"/>
            </a:xfrm>
            <a:custGeom>
              <a:avLst/>
              <a:gdLst>
                <a:gd name="T0" fmla="*/ 3969 w 2"/>
                <a:gd name="T1" fmla="*/ 0 h 1"/>
                <a:gd name="T2" fmla="*/ 3969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1" y="0"/>
                  </a:moveTo>
                  <a:cubicBezTo>
                    <a:pt x="0" y="1"/>
                    <a:pt x="2" y="0"/>
                    <a:pt x="1"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42" name="Freeform 588"/>
            <p:cNvSpPr>
              <a:spLocks noChangeArrowheads="1"/>
            </p:cNvSpPr>
            <p:nvPr/>
          </p:nvSpPr>
          <p:spPr bwMode="auto">
            <a:xfrm>
              <a:off x="147638" y="230187"/>
              <a:ext cx="1" cy="3175"/>
            </a:xfrm>
            <a:custGeom>
              <a:avLst/>
              <a:gdLst>
                <a:gd name="T0" fmla="*/ 0 w 1"/>
                <a:gd name="T1" fmla="*/ 3175 h 1"/>
                <a:gd name="T2" fmla="*/ 0 w 1"/>
                <a:gd name="T3" fmla="*/ 3175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0" y="1"/>
                    <a:pt x="0"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43" name="Freeform 589"/>
            <p:cNvSpPr>
              <a:spLocks noChangeArrowheads="1"/>
            </p:cNvSpPr>
            <p:nvPr/>
          </p:nvSpPr>
          <p:spPr bwMode="auto">
            <a:xfrm>
              <a:off x="166688" y="230187"/>
              <a:ext cx="11113" cy="3175"/>
            </a:xfrm>
            <a:custGeom>
              <a:avLst/>
              <a:gdLst>
                <a:gd name="T0" fmla="*/ 0 w 3"/>
                <a:gd name="T1" fmla="*/ 3175 h 1"/>
                <a:gd name="T2" fmla="*/ 0 w 3"/>
                <a:gd name="T3" fmla="*/ 3175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0" y="1"/>
                  </a:moveTo>
                  <a:cubicBezTo>
                    <a:pt x="1" y="0"/>
                    <a:pt x="3" y="0"/>
                    <a:pt x="0"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44" name="Freeform 591"/>
            <p:cNvSpPr>
              <a:spLocks noChangeArrowheads="1"/>
            </p:cNvSpPr>
            <p:nvPr/>
          </p:nvSpPr>
          <p:spPr bwMode="auto">
            <a:xfrm>
              <a:off x="185738" y="233362"/>
              <a:ext cx="7938" cy="4763"/>
            </a:xfrm>
            <a:custGeom>
              <a:avLst/>
              <a:gdLst>
                <a:gd name="T0" fmla="*/ 7938 w 2"/>
                <a:gd name="T1" fmla="*/ 0 h 1"/>
                <a:gd name="T2" fmla="*/ 0 w 2"/>
                <a:gd name="T3" fmla="*/ 0 h 1"/>
                <a:gd name="T4" fmla="*/ 7938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cubicBezTo>
                    <a:pt x="1" y="0"/>
                    <a:pt x="0" y="0"/>
                    <a:pt x="0" y="0"/>
                  </a:cubicBezTo>
                  <a:cubicBezTo>
                    <a:pt x="0" y="0"/>
                    <a:pt x="2" y="1"/>
                    <a:pt x="2" y="0"/>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45" name="Freeform 592"/>
            <p:cNvSpPr>
              <a:spLocks noChangeArrowheads="1"/>
            </p:cNvSpPr>
            <p:nvPr/>
          </p:nvSpPr>
          <p:spPr bwMode="auto">
            <a:xfrm>
              <a:off x="193675" y="222250"/>
              <a:ext cx="6350" cy="1"/>
            </a:xfrm>
            <a:custGeom>
              <a:avLst/>
              <a:gdLst>
                <a:gd name="T0" fmla="*/ 0 w 2"/>
                <a:gd name="T1" fmla="*/ 0 h 1"/>
                <a:gd name="T2" fmla="*/ 0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2" y="0"/>
                    <a:pt x="0"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46" name="Freeform 593"/>
            <p:cNvSpPr>
              <a:spLocks noChangeArrowheads="1"/>
            </p:cNvSpPr>
            <p:nvPr/>
          </p:nvSpPr>
          <p:spPr bwMode="auto">
            <a:xfrm>
              <a:off x="193675" y="225425"/>
              <a:ext cx="14288" cy="15875"/>
            </a:xfrm>
            <a:custGeom>
              <a:avLst/>
              <a:gdLst>
                <a:gd name="T0" fmla="*/ 14288 w 4"/>
                <a:gd name="T1" fmla="*/ 7938 h 4"/>
                <a:gd name="T2" fmla="*/ 14288 w 4"/>
                <a:gd name="T3" fmla="*/ 7938 h 4"/>
                <a:gd name="T4" fmla="*/ 0 60000 65536"/>
                <a:gd name="T5" fmla="*/ 0 60000 65536"/>
                <a:gd name="T6" fmla="*/ 0 w 4"/>
                <a:gd name="T7" fmla="*/ 0 h 4"/>
                <a:gd name="T8" fmla="*/ 4 w 4"/>
                <a:gd name="T9" fmla="*/ 4 h 4"/>
              </a:gdLst>
              <a:ahLst/>
              <a:cxnLst>
                <a:cxn ang="T4">
                  <a:pos x="T0" y="T1"/>
                </a:cxn>
                <a:cxn ang="T5">
                  <a:pos x="T2" y="T3"/>
                </a:cxn>
              </a:cxnLst>
              <a:rect l="T6" t="T7" r="T8" b="T9"/>
              <a:pathLst>
                <a:path w="4" h="4">
                  <a:moveTo>
                    <a:pt x="4" y="2"/>
                  </a:moveTo>
                  <a:cubicBezTo>
                    <a:pt x="0" y="0"/>
                    <a:pt x="1" y="4"/>
                    <a:pt x="4" y="2"/>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47" name="Freeform 594"/>
            <p:cNvSpPr>
              <a:spLocks noChangeArrowheads="1"/>
            </p:cNvSpPr>
            <p:nvPr/>
          </p:nvSpPr>
          <p:spPr bwMode="auto">
            <a:xfrm>
              <a:off x="211138" y="233362"/>
              <a:ext cx="15875" cy="4763"/>
            </a:xfrm>
            <a:custGeom>
              <a:avLst/>
              <a:gdLst>
                <a:gd name="T0" fmla="*/ 0 w 4"/>
                <a:gd name="T1" fmla="*/ 0 h 1"/>
                <a:gd name="T2" fmla="*/ 15875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cubicBezTo>
                    <a:pt x="0" y="0"/>
                    <a:pt x="3" y="1"/>
                    <a:pt x="4" y="0"/>
                  </a:cubicBezTo>
                  <a:cubicBezTo>
                    <a:pt x="3" y="0"/>
                    <a:pt x="1"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48" name="Freeform 595"/>
            <p:cNvSpPr>
              <a:spLocks noChangeArrowheads="1"/>
            </p:cNvSpPr>
            <p:nvPr/>
          </p:nvSpPr>
          <p:spPr bwMode="auto">
            <a:xfrm>
              <a:off x="227013" y="233362"/>
              <a:ext cx="7938" cy="4763"/>
            </a:xfrm>
            <a:custGeom>
              <a:avLst/>
              <a:gdLst>
                <a:gd name="T0" fmla="*/ 0 w 2"/>
                <a:gd name="T1" fmla="*/ 0 h 1"/>
                <a:gd name="T2" fmla="*/ 7938 w 2"/>
                <a:gd name="T3" fmla="*/ 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cubicBezTo>
                    <a:pt x="1" y="1"/>
                    <a:pt x="2" y="0"/>
                    <a:pt x="2" y="0"/>
                  </a:cubicBezTo>
                  <a:lnTo>
                    <a:pt x="0" y="0"/>
                  </a:ln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49" name="Freeform 596"/>
            <p:cNvSpPr>
              <a:spLocks noChangeArrowheads="1"/>
            </p:cNvSpPr>
            <p:nvPr/>
          </p:nvSpPr>
          <p:spPr bwMode="auto">
            <a:xfrm>
              <a:off x="238125" y="238125"/>
              <a:ext cx="11113" cy="1"/>
            </a:xfrm>
            <a:custGeom>
              <a:avLst/>
              <a:gdLst>
                <a:gd name="T0" fmla="*/ 11113 w 3"/>
                <a:gd name="T1" fmla="*/ 0 h 1"/>
                <a:gd name="T2" fmla="*/ 0 w 3"/>
                <a:gd name="T3" fmla="*/ 0 h 1"/>
                <a:gd name="T4" fmla="*/ 11113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3" y="0"/>
                  </a:moveTo>
                  <a:cubicBezTo>
                    <a:pt x="2" y="0"/>
                    <a:pt x="1" y="0"/>
                    <a:pt x="0" y="0"/>
                  </a:cubicBezTo>
                  <a:cubicBezTo>
                    <a:pt x="1" y="0"/>
                    <a:pt x="2" y="0"/>
                    <a:pt x="3" y="0"/>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50" name="Freeform 598"/>
            <p:cNvSpPr>
              <a:spLocks noChangeArrowheads="1"/>
            </p:cNvSpPr>
            <p:nvPr/>
          </p:nvSpPr>
          <p:spPr bwMode="auto">
            <a:xfrm>
              <a:off x="314325" y="222250"/>
              <a:ext cx="11113" cy="1"/>
            </a:xfrm>
            <a:custGeom>
              <a:avLst/>
              <a:gdLst>
                <a:gd name="T0" fmla="*/ 0 w 3"/>
                <a:gd name="T1" fmla="*/ 0 h 1"/>
                <a:gd name="T2" fmla="*/ 0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0" y="0"/>
                  </a:moveTo>
                  <a:cubicBezTo>
                    <a:pt x="3" y="0"/>
                    <a:pt x="0"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51" name="Freeform 599"/>
            <p:cNvSpPr>
              <a:spLocks noChangeArrowheads="1"/>
            </p:cNvSpPr>
            <p:nvPr/>
          </p:nvSpPr>
          <p:spPr bwMode="auto">
            <a:xfrm>
              <a:off x="344488" y="222250"/>
              <a:ext cx="3175" cy="3175"/>
            </a:xfrm>
            <a:custGeom>
              <a:avLst/>
              <a:gdLst>
                <a:gd name="T0" fmla="*/ 3175 w 1"/>
                <a:gd name="T1" fmla="*/ 0 h 1"/>
                <a:gd name="T2" fmla="*/ 0 w 1"/>
                <a:gd name="T3" fmla="*/ 0 h 1"/>
                <a:gd name="T4" fmla="*/ 3175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0"/>
                    <a:pt x="0" y="0"/>
                  </a:cubicBezTo>
                  <a:cubicBezTo>
                    <a:pt x="0" y="1"/>
                    <a:pt x="1" y="0"/>
                    <a:pt x="1" y="0"/>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52" name="Freeform 600"/>
            <p:cNvSpPr>
              <a:spLocks noChangeArrowheads="1"/>
            </p:cNvSpPr>
            <p:nvPr/>
          </p:nvSpPr>
          <p:spPr bwMode="auto">
            <a:xfrm>
              <a:off x="411163" y="219075"/>
              <a:ext cx="1" cy="3175"/>
            </a:xfrm>
            <a:custGeom>
              <a:avLst/>
              <a:gdLst>
                <a:gd name="T0" fmla="*/ 0 w 1"/>
                <a:gd name="T1" fmla="*/ 3175 h 1"/>
                <a:gd name="T2" fmla="*/ 0 w 1"/>
                <a:gd name="T3" fmla="*/ 3175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0" y="0"/>
                    <a:pt x="0"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53" name="Freeform 601"/>
            <p:cNvSpPr>
              <a:spLocks noChangeArrowheads="1"/>
            </p:cNvSpPr>
            <p:nvPr/>
          </p:nvSpPr>
          <p:spPr bwMode="auto">
            <a:xfrm>
              <a:off x="422275" y="225425"/>
              <a:ext cx="7938" cy="4763"/>
            </a:xfrm>
            <a:custGeom>
              <a:avLst/>
              <a:gdLst>
                <a:gd name="T0" fmla="*/ 0 w 2"/>
                <a:gd name="T1" fmla="*/ 0 h 1"/>
                <a:gd name="T2" fmla="*/ 0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2" y="1"/>
                    <a:pt x="0"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54" name="Freeform 602"/>
            <p:cNvSpPr>
              <a:spLocks noChangeArrowheads="1"/>
            </p:cNvSpPr>
            <p:nvPr/>
          </p:nvSpPr>
          <p:spPr bwMode="auto">
            <a:xfrm>
              <a:off x="457200" y="230187"/>
              <a:ext cx="3175" cy="3175"/>
            </a:xfrm>
            <a:custGeom>
              <a:avLst/>
              <a:gdLst>
                <a:gd name="T0" fmla="*/ 0 w 1"/>
                <a:gd name="T1" fmla="*/ 3175 h 1"/>
                <a:gd name="T2" fmla="*/ 0 w 1"/>
                <a:gd name="T3" fmla="*/ 3175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1" y="0"/>
                    <a:pt x="0" y="0"/>
                    <a:pt x="0"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55" name="Freeform 603"/>
            <p:cNvSpPr>
              <a:spLocks noChangeArrowheads="1"/>
            </p:cNvSpPr>
            <p:nvPr/>
          </p:nvSpPr>
          <p:spPr bwMode="auto">
            <a:xfrm>
              <a:off x="460375" y="222250"/>
              <a:ext cx="1" cy="3175"/>
            </a:xfrm>
            <a:custGeom>
              <a:avLst/>
              <a:gdLst>
                <a:gd name="T0" fmla="*/ 0 w 1"/>
                <a:gd name="T1" fmla="*/ 3175 h 1"/>
                <a:gd name="T2" fmla="*/ 0 w 1"/>
                <a:gd name="T3" fmla="*/ 3175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0" y="0"/>
                    <a:pt x="0"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56" name="Freeform 604"/>
            <p:cNvSpPr>
              <a:spLocks noChangeArrowheads="1"/>
            </p:cNvSpPr>
            <p:nvPr/>
          </p:nvSpPr>
          <p:spPr bwMode="auto">
            <a:xfrm>
              <a:off x="460375" y="207962"/>
              <a:ext cx="15875" cy="17463"/>
            </a:xfrm>
            <a:custGeom>
              <a:avLst/>
              <a:gdLst>
                <a:gd name="T0" fmla="*/ 0 w 4"/>
                <a:gd name="T1" fmla="*/ 10478 h 5"/>
                <a:gd name="T2" fmla="*/ 0 w 4"/>
                <a:gd name="T3" fmla="*/ 10478 h 5"/>
                <a:gd name="T4" fmla="*/ 0 60000 65536"/>
                <a:gd name="T5" fmla="*/ 0 60000 65536"/>
                <a:gd name="T6" fmla="*/ 0 w 4"/>
                <a:gd name="T7" fmla="*/ 0 h 5"/>
                <a:gd name="T8" fmla="*/ 4 w 4"/>
                <a:gd name="T9" fmla="*/ 5 h 5"/>
              </a:gdLst>
              <a:ahLst/>
              <a:cxnLst>
                <a:cxn ang="T4">
                  <a:pos x="T0" y="T1"/>
                </a:cxn>
                <a:cxn ang="T5">
                  <a:pos x="T2" y="T3"/>
                </a:cxn>
              </a:cxnLst>
              <a:rect l="T6" t="T7" r="T8" b="T9"/>
              <a:pathLst>
                <a:path w="4" h="5">
                  <a:moveTo>
                    <a:pt x="0" y="3"/>
                  </a:moveTo>
                  <a:cubicBezTo>
                    <a:pt x="4" y="5"/>
                    <a:pt x="0" y="0"/>
                    <a:pt x="0" y="3"/>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57" name="Freeform 605"/>
            <p:cNvSpPr>
              <a:spLocks noChangeArrowheads="1"/>
            </p:cNvSpPr>
            <p:nvPr/>
          </p:nvSpPr>
          <p:spPr bwMode="auto">
            <a:xfrm>
              <a:off x="528638" y="222250"/>
              <a:ext cx="7938" cy="1"/>
            </a:xfrm>
            <a:custGeom>
              <a:avLst/>
              <a:gdLst>
                <a:gd name="T0" fmla="*/ 0 w 2"/>
                <a:gd name="T1" fmla="*/ 0 h 1"/>
                <a:gd name="T2" fmla="*/ 0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2" y="0"/>
                    <a:pt x="0"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58" name="Freeform 606"/>
            <p:cNvSpPr>
              <a:spLocks noChangeArrowheads="1"/>
            </p:cNvSpPr>
            <p:nvPr/>
          </p:nvSpPr>
          <p:spPr bwMode="auto">
            <a:xfrm>
              <a:off x="608013" y="233362"/>
              <a:ext cx="6350" cy="4763"/>
            </a:xfrm>
            <a:custGeom>
              <a:avLst/>
              <a:gdLst>
                <a:gd name="T0" fmla="*/ 6350 w 2"/>
                <a:gd name="T1" fmla="*/ 4763 h 1"/>
                <a:gd name="T2" fmla="*/ 6350 w 2"/>
                <a:gd name="T3" fmla="*/ 4763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2" y="1"/>
                  </a:moveTo>
                  <a:cubicBezTo>
                    <a:pt x="2" y="1"/>
                    <a:pt x="0" y="0"/>
                    <a:pt x="2"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59" name="Freeform 607"/>
            <p:cNvSpPr>
              <a:spLocks noChangeArrowheads="1"/>
            </p:cNvSpPr>
            <p:nvPr/>
          </p:nvSpPr>
          <p:spPr bwMode="auto">
            <a:xfrm>
              <a:off x="622300" y="230187"/>
              <a:ext cx="101600" cy="14288"/>
            </a:xfrm>
            <a:custGeom>
              <a:avLst/>
              <a:gdLst>
                <a:gd name="T0" fmla="*/ 101600 w 27"/>
                <a:gd name="T1" fmla="*/ 14288 h 4"/>
                <a:gd name="T2" fmla="*/ 41393 w 27"/>
                <a:gd name="T3" fmla="*/ 14288 h 4"/>
                <a:gd name="T4" fmla="*/ 0 w 27"/>
                <a:gd name="T5" fmla="*/ 14288 h 4"/>
                <a:gd name="T6" fmla="*/ 101600 w 27"/>
                <a:gd name="T7" fmla="*/ 14288 h 4"/>
                <a:gd name="T8" fmla="*/ 0 60000 65536"/>
                <a:gd name="T9" fmla="*/ 0 60000 65536"/>
                <a:gd name="T10" fmla="*/ 0 60000 65536"/>
                <a:gd name="T11" fmla="*/ 0 60000 65536"/>
                <a:gd name="T12" fmla="*/ 0 w 27"/>
                <a:gd name="T13" fmla="*/ 0 h 4"/>
                <a:gd name="T14" fmla="*/ 27 w 27"/>
                <a:gd name="T15" fmla="*/ 4 h 4"/>
              </a:gdLst>
              <a:ahLst/>
              <a:cxnLst>
                <a:cxn ang="T8">
                  <a:pos x="T0" y="T1"/>
                </a:cxn>
                <a:cxn ang="T9">
                  <a:pos x="T2" y="T3"/>
                </a:cxn>
                <a:cxn ang="T10">
                  <a:pos x="T4" y="T5"/>
                </a:cxn>
                <a:cxn ang="T11">
                  <a:pos x="T6" y="T7"/>
                </a:cxn>
              </a:cxnLst>
              <a:rect l="T12" t="T13" r="T14" b="T15"/>
              <a:pathLst>
                <a:path w="27" h="4">
                  <a:moveTo>
                    <a:pt x="27" y="4"/>
                  </a:moveTo>
                  <a:cubicBezTo>
                    <a:pt x="27" y="2"/>
                    <a:pt x="11" y="3"/>
                    <a:pt x="11" y="4"/>
                  </a:cubicBezTo>
                  <a:cubicBezTo>
                    <a:pt x="8" y="3"/>
                    <a:pt x="0" y="0"/>
                    <a:pt x="0" y="4"/>
                  </a:cubicBezTo>
                  <a:cubicBezTo>
                    <a:pt x="9" y="4"/>
                    <a:pt x="18" y="4"/>
                    <a:pt x="27" y="4"/>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60" name="Freeform 608"/>
            <p:cNvSpPr>
              <a:spLocks noChangeArrowheads="1"/>
            </p:cNvSpPr>
            <p:nvPr/>
          </p:nvSpPr>
          <p:spPr bwMode="auto">
            <a:xfrm>
              <a:off x="627063" y="222250"/>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61" name="Freeform 609"/>
            <p:cNvSpPr>
              <a:spLocks noChangeArrowheads="1"/>
            </p:cNvSpPr>
            <p:nvPr/>
          </p:nvSpPr>
          <p:spPr bwMode="auto">
            <a:xfrm>
              <a:off x="630238" y="219075"/>
              <a:ext cx="14288" cy="3175"/>
            </a:xfrm>
            <a:custGeom>
              <a:avLst/>
              <a:gdLst>
                <a:gd name="T0" fmla="*/ 7144 w 4"/>
                <a:gd name="T1" fmla="*/ 0 h 1"/>
                <a:gd name="T2" fmla="*/ 7144 w 4"/>
                <a:gd name="T3" fmla="*/ 0 h 1"/>
                <a:gd name="T4" fmla="*/ 0 60000 65536"/>
                <a:gd name="T5" fmla="*/ 0 60000 65536"/>
                <a:gd name="T6" fmla="*/ 0 w 4"/>
                <a:gd name="T7" fmla="*/ 0 h 1"/>
                <a:gd name="T8" fmla="*/ 4 w 4"/>
                <a:gd name="T9" fmla="*/ 1 h 1"/>
              </a:gdLst>
              <a:ahLst/>
              <a:cxnLst>
                <a:cxn ang="T4">
                  <a:pos x="T0" y="T1"/>
                </a:cxn>
                <a:cxn ang="T5">
                  <a:pos x="T2" y="T3"/>
                </a:cxn>
              </a:cxnLst>
              <a:rect l="T6" t="T7" r="T8" b="T9"/>
              <a:pathLst>
                <a:path w="4" h="1">
                  <a:moveTo>
                    <a:pt x="2" y="0"/>
                  </a:moveTo>
                  <a:cubicBezTo>
                    <a:pt x="0" y="1"/>
                    <a:pt x="4" y="0"/>
                    <a:pt x="2"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62" name="Freeform 610"/>
            <p:cNvSpPr>
              <a:spLocks noChangeArrowheads="1"/>
            </p:cNvSpPr>
            <p:nvPr/>
          </p:nvSpPr>
          <p:spPr bwMode="auto">
            <a:xfrm>
              <a:off x="660400" y="214312"/>
              <a:ext cx="3175"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1" y="0"/>
                    <a:pt x="0"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63" name="Freeform 611"/>
            <p:cNvSpPr>
              <a:spLocks noChangeArrowheads="1"/>
            </p:cNvSpPr>
            <p:nvPr/>
          </p:nvSpPr>
          <p:spPr bwMode="auto">
            <a:xfrm>
              <a:off x="660400" y="225425"/>
              <a:ext cx="3175"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1" y="0"/>
                    <a:pt x="0"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64" name="Freeform 612"/>
            <p:cNvSpPr>
              <a:spLocks noChangeArrowheads="1"/>
            </p:cNvSpPr>
            <p:nvPr/>
          </p:nvSpPr>
          <p:spPr bwMode="auto">
            <a:xfrm>
              <a:off x="728663" y="225425"/>
              <a:ext cx="3175" cy="1"/>
            </a:xfrm>
            <a:custGeom>
              <a:avLst/>
              <a:gdLst>
                <a:gd name="T0" fmla="*/ 3175 w 1"/>
                <a:gd name="T1" fmla="*/ 0 h 1"/>
                <a:gd name="T2" fmla="*/ 3175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1" y="0"/>
                    <a:pt x="0" y="0"/>
                    <a:pt x="1"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65" name="Freeform 613"/>
            <p:cNvSpPr>
              <a:spLocks noChangeArrowheads="1"/>
            </p:cNvSpPr>
            <p:nvPr/>
          </p:nvSpPr>
          <p:spPr bwMode="auto">
            <a:xfrm>
              <a:off x="735013" y="233362"/>
              <a:ext cx="125413" cy="22225"/>
            </a:xfrm>
            <a:custGeom>
              <a:avLst/>
              <a:gdLst>
                <a:gd name="T0" fmla="*/ 117812 w 33"/>
                <a:gd name="T1" fmla="*/ 11113 h 6"/>
                <a:gd name="T2" fmla="*/ 91209 w 33"/>
                <a:gd name="T3" fmla="*/ 0 h 6"/>
                <a:gd name="T4" fmla="*/ 76008 w 33"/>
                <a:gd name="T5" fmla="*/ 0 h 6"/>
                <a:gd name="T6" fmla="*/ 49405 w 33"/>
                <a:gd name="T7" fmla="*/ 0 h 6"/>
                <a:gd name="T8" fmla="*/ 38004 w 33"/>
                <a:gd name="T9" fmla="*/ 0 h 6"/>
                <a:gd name="T10" fmla="*/ 53206 w 33"/>
                <a:gd name="T11" fmla="*/ 11113 h 6"/>
                <a:gd name="T12" fmla="*/ 30403 w 33"/>
                <a:gd name="T13" fmla="*/ 3704 h 6"/>
                <a:gd name="T14" fmla="*/ 38004 w 33"/>
                <a:gd name="T15" fmla="*/ 11113 h 6"/>
                <a:gd name="T16" fmla="*/ 26603 w 33"/>
                <a:gd name="T17" fmla="*/ 3704 h 6"/>
                <a:gd name="T18" fmla="*/ 3800 w 33"/>
                <a:gd name="T19" fmla="*/ 11113 h 6"/>
                <a:gd name="T20" fmla="*/ 117812 w 33"/>
                <a:gd name="T21" fmla="*/ 1111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6"/>
                <a:gd name="T35" fmla="*/ 33 w 3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6">
                  <a:moveTo>
                    <a:pt x="31" y="3"/>
                  </a:moveTo>
                  <a:cubicBezTo>
                    <a:pt x="33" y="4"/>
                    <a:pt x="24" y="0"/>
                    <a:pt x="24" y="0"/>
                  </a:cubicBezTo>
                  <a:cubicBezTo>
                    <a:pt x="22" y="2"/>
                    <a:pt x="22" y="2"/>
                    <a:pt x="20" y="0"/>
                  </a:cubicBezTo>
                  <a:cubicBezTo>
                    <a:pt x="18" y="0"/>
                    <a:pt x="15" y="0"/>
                    <a:pt x="13" y="0"/>
                  </a:cubicBezTo>
                  <a:cubicBezTo>
                    <a:pt x="17" y="0"/>
                    <a:pt x="27" y="6"/>
                    <a:pt x="10" y="0"/>
                  </a:cubicBezTo>
                  <a:cubicBezTo>
                    <a:pt x="12" y="0"/>
                    <a:pt x="13" y="2"/>
                    <a:pt x="14" y="3"/>
                  </a:cubicBezTo>
                  <a:cubicBezTo>
                    <a:pt x="12" y="3"/>
                    <a:pt x="10" y="2"/>
                    <a:pt x="8" y="1"/>
                  </a:cubicBezTo>
                  <a:cubicBezTo>
                    <a:pt x="9" y="1"/>
                    <a:pt x="10" y="2"/>
                    <a:pt x="10" y="3"/>
                  </a:cubicBezTo>
                  <a:cubicBezTo>
                    <a:pt x="6" y="2"/>
                    <a:pt x="7" y="1"/>
                    <a:pt x="7" y="1"/>
                  </a:cubicBezTo>
                  <a:cubicBezTo>
                    <a:pt x="7" y="0"/>
                    <a:pt x="0" y="1"/>
                    <a:pt x="1" y="3"/>
                  </a:cubicBezTo>
                  <a:cubicBezTo>
                    <a:pt x="10" y="3"/>
                    <a:pt x="22" y="4"/>
                    <a:pt x="31" y="3"/>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66" name="Freeform 614"/>
            <p:cNvSpPr>
              <a:spLocks noChangeArrowheads="1"/>
            </p:cNvSpPr>
            <p:nvPr/>
          </p:nvSpPr>
          <p:spPr bwMode="auto">
            <a:xfrm>
              <a:off x="769938" y="230187"/>
              <a:ext cx="3175" cy="3175"/>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1" y="1"/>
                    <a:pt x="1"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67" name="Freeform 615"/>
            <p:cNvSpPr>
              <a:spLocks noChangeArrowheads="1"/>
            </p:cNvSpPr>
            <p:nvPr/>
          </p:nvSpPr>
          <p:spPr bwMode="auto">
            <a:xfrm>
              <a:off x="773113" y="225425"/>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68" name="Freeform 616"/>
            <p:cNvSpPr>
              <a:spLocks noChangeArrowheads="1"/>
            </p:cNvSpPr>
            <p:nvPr/>
          </p:nvSpPr>
          <p:spPr bwMode="auto">
            <a:xfrm>
              <a:off x="811213" y="238125"/>
              <a:ext cx="7938" cy="1"/>
            </a:xfrm>
            <a:custGeom>
              <a:avLst/>
              <a:gdLst>
                <a:gd name="T0" fmla="*/ 0 w 2"/>
                <a:gd name="T1" fmla="*/ 0 h 1"/>
                <a:gd name="T2" fmla="*/ 0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2" y="0"/>
                    <a:pt x="1"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69" name="Freeform 617"/>
            <p:cNvSpPr>
              <a:spLocks noChangeArrowheads="1"/>
            </p:cNvSpPr>
            <p:nvPr/>
          </p:nvSpPr>
          <p:spPr bwMode="auto">
            <a:xfrm>
              <a:off x="822325" y="225425"/>
              <a:ext cx="11113" cy="4763"/>
            </a:xfrm>
            <a:custGeom>
              <a:avLst/>
              <a:gdLst>
                <a:gd name="T0" fmla="*/ 11113 w 3"/>
                <a:gd name="T1" fmla="*/ 4763 h 1"/>
                <a:gd name="T2" fmla="*/ 11113 w 3"/>
                <a:gd name="T3" fmla="*/ 4763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3" y="1"/>
                  </a:moveTo>
                  <a:cubicBezTo>
                    <a:pt x="0" y="0"/>
                    <a:pt x="3" y="1"/>
                    <a:pt x="3"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70" name="Freeform 618"/>
            <p:cNvSpPr>
              <a:spLocks noChangeArrowheads="1"/>
            </p:cNvSpPr>
            <p:nvPr/>
          </p:nvSpPr>
          <p:spPr bwMode="auto">
            <a:xfrm>
              <a:off x="844550" y="233362"/>
              <a:ext cx="15875" cy="7938"/>
            </a:xfrm>
            <a:custGeom>
              <a:avLst/>
              <a:gdLst>
                <a:gd name="T0" fmla="*/ 0 w 4"/>
                <a:gd name="T1" fmla="*/ 0 h 2"/>
                <a:gd name="T2" fmla="*/ 0 w 4"/>
                <a:gd name="T3" fmla="*/ 0 h 2"/>
                <a:gd name="T4" fmla="*/ 0 60000 65536"/>
                <a:gd name="T5" fmla="*/ 0 60000 65536"/>
                <a:gd name="T6" fmla="*/ 0 w 4"/>
                <a:gd name="T7" fmla="*/ 0 h 2"/>
                <a:gd name="T8" fmla="*/ 4 w 4"/>
                <a:gd name="T9" fmla="*/ 2 h 2"/>
              </a:gdLst>
              <a:ahLst/>
              <a:cxnLst>
                <a:cxn ang="T4">
                  <a:pos x="T0" y="T1"/>
                </a:cxn>
                <a:cxn ang="T5">
                  <a:pos x="T2" y="T3"/>
                </a:cxn>
              </a:cxnLst>
              <a:rect l="T6" t="T7" r="T8" b="T9"/>
              <a:pathLst>
                <a:path w="4" h="2">
                  <a:moveTo>
                    <a:pt x="0" y="0"/>
                  </a:moveTo>
                  <a:cubicBezTo>
                    <a:pt x="4" y="2"/>
                    <a:pt x="0"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71" name="Freeform 619"/>
            <p:cNvSpPr>
              <a:spLocks noChangeArrowheads="1"/>
            </p:cNvSpPr>
            <p:nvPr/>
          </p:nvSpPr>
          <p:spPr bwMode="auto">
            <a:xfrm>
              <a:off x="879475" y="214312"/>
              <a:ext cx="19050" cy="7938"/>
            </a:xfrm>
            <a:custGeom>
              <a:avLst/>
              <a:gdLst>
                <a:gd name="T0" fmla="*/ 11430 w 5"/>
                <a:gd name="T1" fmla="*/ 0 h 2"/>
                <a:gd name="T2" fmla="*/ 3810 w 5"/>
                <a:gd name="T3" fmla="*/ 7938 h 2"/>
                <a:gd name="T4" fmla="*/ 15240 w 5"/>
                <a:gd name="T5" fmla="*/ 7938 h 2"/>
                <a:gd name="T6" fmla="*/ 11430 w 5"/>
                <a:gd name="T7" fmla="*/ 0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3" y="0"/>
                  </a:moveTo>
                  <a:cubicBezTo>
                    <a:pt x="0" y="1"/>
                    <a:pt x="0" y="1"/>
                    <a:pt x="1" y="2"/>
                  </a:cubicBezTo>
                  <a:cubicBezTo>
                    <a:pt x="1" y="2"/>
                    <a:pt x="4" y="2"/>
                    <a:pt x="4" y="2"/>
                  </a:cubicBezTo>
                  <a:cubicBezTo>
                    <a:pt x="5" y="0"/>
                    <a:pt x="4" y="1"/>
                    <a:pt x="3"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72" name="Freeform 620"/>
            <p:cNvSpPr>
              <a:spLocks noChangeArrowheads="1"/>
            </p:cNvSpPr>
            <p:nvPr/>
          </p:nvSpPr>
          <p:spPr bwMode="auto">
            <a:xfrm>
              <a:off x="885825" y="225425"/>
              <a:ext cx="12700" cy="1"/>
            </a:xfrm>
            <a:custGeom>
              <a:avLst/>
              <a:gdLst>
                <a:gd name="T0" fmla="*/ 12700 w 3"/>
                <a:gd name="T1" fmla="*/ 0 h 1"/>
                <a:gd name="T2" fmla="*/ 12700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3" y="0"/>
                  </a:moveTo>
                  <a:cubicBezTo>
                    <a:pt x="0" y="0"/>
                    <a:pt x="2" y="0"/>
                    <a:pt x="3"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73" name="Freeform 621"/>
            <p:cNvSpPr>
              <a:spLocks noChangeArrowheads="1"/>
            </p:cNvSpPr>
            <p:nvPr/>
          </p:nvSpPr>
          <p:spPr bwMode="auto">
            <a:xfrm>
              <a:off x="890588" y="233362"/>
              <a:ext cx="11113" cy="7938"/>
            </a:xfrm>
            <a:custGeom>
              <a:avLst/>
              <a:gdLst>
                <a:gd name="T0" fmla="*/ 11113 w 3"/>
                <a:gd name="T1" fmla="*/ 3969 h 2"/>
                <a:gd name="T2" fmla="*/ 11113 w 3"/>
                <a:gd name="T3" fmla="*/ 3969 h 2"/>
                <a:gd name="T4" fmla="*/ 0 60000 65536"/>
                <a:gd name="T5" fmla="*/ 0 60000 65536"/>
                <a:gd name="T6" fmla="*/ 0 w 3"/>
                <a:gd name="T7" fmla="*/ 0 h 2"/>
                <a:gd name="T8" fmla="*/ 3 w 3"/>
                <a:gd name="T9" fmla="*/ 2 h 2"/>
              </a:gdLst>
              <a:ahLst/>
              <a:cxnLst>
                <a:cxn ang="T4">
                  <a:pos x="T0" y="T1"/>
                </a:cxn>
                <a:cxn ang="T5">
                  <a:pos x="T2" y="T3"/>
                </a:cxn>
              </a:cxnLst>
              <a:rect l="T6" t="T7" r="T8" b="T9"/>
              <a:pathLst>
                <a:path w="3" h="2">
                  <a:moveTo>
                    <a:pt x="3" y="1"/>
                  </a:moveTo>
                  <a:cubicBezTo>
                    <a:pt x="2" y="0"/>
                    <a:pt x="0" y="2"/>
                    <a:pt x="3"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74" name="Freeform 622"/>
            <p:cNvSpPr>
              <a:spLocks noChangeArrowheads="1"/>
            </p:cNvSpPr>
            <p:nvPr/>
          </p:nvSpPr>
          <p:spPr bwMode="auto">
            <a:xfrm>
              <a:off x="893763" y="222250"/>
              <a:ext cx="4763" cy="1"/>
            </a:xfrm>
            <a:custGeom>
              <a:avLst/>
              <a:gdLst>
                <a:gd name="T0" fmla="*/ 4763 w 1"/>
                <a:gd name="T1" fmla="*/ 0 h 1"/>
                <a:gd name="T2" fmla="*/ 4763 w 1"/>
                <a:gd name="T3" fmla="*/ 0 h 1"/>
                <a:gd name="T4" fmla="*/ 4763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1" y="0"/>
                    <a:pt x="1" y="0"/>
                  </a:cubicBezTo>
                  <a:cubicBezTo>
                    <a:pt x="0" y="0"/>
                    <a:pt x="0" y="0"/>
                    <a:pt x="1" y="0"/>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75" name="Freeform 623"/>
            <p:cNvSpPr>
              <a:spLocks noChangeArrowheads="1"/>
            </p:cNvSpPr>
            <p:nvPr/>
          </p:nvSpPr>
          <p:spPr bwMode="auto">
            <a:xfrm>
              <a:off x="901700" y="222250"/>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76" name="Freeform 624"/>
            <p:cNvSpPr>
              <a:spLocks noChangeArrowheads="1"/>
            </p:cNvSpPr>
            <p:nvPr/>
          </p:nvSpPr>
          <p:spPr bwMode="auto">
            <a:xfrm>
              <a:off x="1033463" y="214312"/>
              <a:ext cx="7938" cy="4763"/>
            </a:xfrm>
            <a:custGeom>
              <a:avLst/>
              <a:gdLst>
                <a:gd name="T0" fmla="*/ 0 w 2"/>
                <a:gd name="T1" fmla="*/ 4763 h 1"/>
                <a:gd name="T2" fmla="*/ 0 w 2"/>
                <a:gd name="T3" fmla="*/ 4763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1"/>
                  </a:moveTo>
                  <a:cubicBezTo>
                    <a:pt x="2" y="0"/>
                    <a:pt x="0" y="1"/>
                    <a:pt x="0"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77" name="Freeform 625"/>
            <p:cNvSpPr>
              <a:spLocks noChangeArrowheads="1"/>
            </p:cNvSpPr>
            <p:nvPr/>
          </p:nvSpPr>
          <p:spPr bwMode="auto">
            <a:xfrm>
              <a:off x="1055688" y="238125"/>
              <a:ext cx="11113" cy="1"/>
            </a:xfrm>
            <a:custGeom>
              <a:avLst/>
              <a:gdLst>
                <a:gd name="T0" fmla="*/ 11113 w 3"/>
                <a:gd name="T1" fmla="*/ 0 h 1"/>
                <a:gd name="T2" fmla="*/ 11113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3" y="0"/>
                  </a:moveTo>
                  <a:cubicBezTo>
                    <a:pt x="3" y="0"/>
                    <a:pt x="0" y="0"/>
                    <a:pt x="3"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78" name="Freeform 626"/>
            <p:cNvSpPr>
              <a:spLocks noChangeArrowheads="1"/>
            </p:cNvSpPr>
            <p:nvPr/>
          </p:nvSpPr>
          <p:spPr bwMode="auto">
            <a:xfrm>
              <a:off x="1077913" y="219075"/>
              <a:ext cx="53975" cy="14288"/>
            </a:xfrm>
            <a:custGeom>
              <a:avLst/>
              <a:gdLst>
                <a:gd name="T0" fmla="*/ 53975 w 14"/>
                <a:gd name="T1" fmla="*/ 7144 h 4"/>
                <a:gd name="T2" fmla="*/ 0 w 14"/>
                <a:gd name="T3" fmla="*/ 7144 h 4"/>
                <a:gd name="T4" fmla="*/ 53975 w 14"/>
                <a:gd name="T5" fmla="*/ 7144 h 4"/>
                <a:gd name="T6" fmla="*/ 0 60000 65536"/>
                <a:gd name="T7" fmla="*/ 0 60000 65536"/>
                <a:gd name="T8" fmla="*/ 0 60000 65536"/>
                <a:gd name="T9" fmla="*/ 0 w 14"/>
                <a:gd name="T10" fmla="*/ 0 h 4"/>
                <a:gd name="T11" fmla="*/ 14 w 14"/>
                <a:gd name="T12" fmla="*/ 4 h 4"/>
              </a:gdLst>
              <a:ahLst/>
              <a:cxnLst>
                <a:cxn ang="T6">
                  <a:pos x="T0" y="T1"/>
                </a:cxn>
                <a:cxn ang="T7">
                  <a:pos x="T2" y="T3"/>
                </a:cxn>
                <a:cxn ang="T8">
                  <a:pos x="T4" y="T5"/>
                </a:cxn>
              </a:cxnLst>
              <a:rect l="T9" t="T10" r="T11" b="T12"/>
              <a:pathLst>
                <a:path w="14" h="4">
                  <a:moveTo>
                    <a:pt x="14" y="2"/>
                  </a:moveTo>
                  <a:cubicBezTo>
                    <a:pt x="10" y="1"/>
                    <a:pt x="5" y="0"/>
                    <a:pt x="0" y="2"/>
                  </a:cubicBezTo>
                  <a:cubicBezTo>
                    <a:pt x="3" y="2"/>
                    <a:pt x="11" y="4"/>
                    <a:pt x="14" y="2"/>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79" name="Freeform 627"/>
            <p:cNvSpPr>
              <a:spLocks noChangeArrowheads="1"/>
            </p:cNvSpPr>
            <p:nvPr/>
          </p:nvSpPr>
          <p:spPr bwMode="auto">
            <a:xfrm>
              <a:off x="1085850" y="233362"/>
              <a:ext cx="4763" cy="1"/>
            </a:xfrm>
            <a:custGeom>
              <a:avLst/>
              <a:gdLst>
                <a:gd name="T0" fmla="*/ 4763 w 1"/>
                <a:gd name="T1" fmla="*/ 0 h 1"/>
                <a:gd name="T2" fmla="*/ 4763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0"/>
                  </a:moveTo>
                  <a:cubicBezTo>
                    <a:pt x="0" y="0"/>
                    <a:pt x="0" y="0"/>
                    <a:pt x="1"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80" name="Freeform 628"/>
            <p:cNvSpPr>
              <a:spLocks noChangeArrowheads="1"/>
            </p:cNvSpPr>
            <p:nvPr/>
          </p:nvSpPr>
          <p:spPr bwMode="auto">
            <a:xfrm>
              <a:off x="1157288" y="214312"/>
              <a:ext cx="7938" cy="1"/>
            </a:xfrm>
            <a:custGeom>
              <a:avLst/>
              <a:gdLst>
                <a:gd name="T0" fmla="*/ 0 w 2"/>
                <a:gd name="T1" fmla="*/ 0 h 1"/>
                <a:gd name="T2" fmla="*/ 0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2" y="0"/>
                    <a:pt x="1"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81" name="Freeform 629"/>
            <p:cNvSpPr>
              <a:spLocks noChangeArrowheads="1"/>
            </p:cNvSpPr>
            <p:nvPr/>
          </p:nvSpPr>
          <p:spPr bwMode="auto">
            <a:xfrm>
              <a:off x="1500188" y="287337"/>
              <a:ext cx="1" cy="3175"/>
            </a:xfrm>
            <a:custGeom>
              <a:avLst/>
              <a:gdLst>
                <a:gd name="T0" fmla="*/ 0 w 1"/>
                <a:gd name="T1" fmla="*/ 3175 h 1"/>
                <a:gd name="T2" fmla="*/ 0 w 1"/>
                <a:gd name="T3" fmla="*/ 3175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0" y="1"/>
                    <a:pt x="0"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82" name="Freeform 631"/>
            <p:cNvSpPr>
              <a:spLocks noChangeArrowheads="1"/>
            </p:cNvSpPr>
            <p:nvPr/>
          </p:nvSpPr>
          <p:spPr bwMode="auto">
            <a:xfrm>
              <a:off x="1601788" y="225425"/>
              <a:ext cx="4763" cy="7938"/>
            </a:xfrm>
            <a:custGeom>
              <a:avLst/>
              <a:gdLst>
                <a:gd name="T0" fmla="*/ 0 w 1"/>
                <a:gd name="T1" fmla="*/ 0 h 2"/>
                <a:gd name="T2" fmla="*/ 0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0"/>
                  </a:moveTo>
                  <a:cubicBezTo>
                    <a:pt x="0" y="2"/>
                    <a:pt x="1"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83" name="Freeform 634"/>
            <p:cNvSpPr>
              <a:spLocks noChangeArrowheads="1"/>
            </p:cNvSpPr>
            <p:nvPr/>
          </p:nvSpPr>
          <p:spPr bwMode="auto">
            <a:xfrm>
              <a:off x="1625600" y="222250"/>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84" name="Freeform 638"/>
            <p:cNvSpPr>
              <a:spLocks noChangeArrowheads="1"/>
            </p:cNvSpPr>
            <p:nvPr/>
          </p:nvSpPr>
          <p:spPr bwMode="auto">
            <a:xfrm>
              <a:off x="1644650" y="238125"/>
              <a:ext cx="44450" cy="44450"/>
            </a:xfrm>
            <a:custGeom>
              <a:avLst/>
              <a:gdLst>
                <a:gd name="T0" fmla="*/ 0 w 12"/>
                <a:gd name="T1" fmla="*/ 11113 h 12"/>
                <a:gd name="T2" fmla="*/ 29633 w 12"/>
                <a:gd name="T3" fmla="*/ 44450 h 12"/>
                <a:gd name="T4" fmla="*/ 0 w 12"/>
                <a:gd name="T5" fmla="*/ 11113 h 12"/>
                <a:gd name="T6" fmla="*/ 0 60000 65536"/>
                <a:gd name="T7" fmla="*/ 0 60000 65536"/>
                <a:gd name="T8" fmla="*/ 0 60000 65536"/>
                <a:gd name="T9" fmla="*/ 0 w 12"/>
                <a:gd name="T10" fmla="*/ 0 h 12"/>
                <a:gd name="T11" fmla="*/ 12 w 12"/>
                <a:gd name="T12" fmla="*/ 12 h 12"/>
              </a:gdLst>
              <a:ahLst/>
              <a:cxnLst>
                <a:cxn ang="T6">
                  <a:pos x="T0" y="T1"/>
                </a:cxn>
                <a:cxn ang="T7">
                  <a:pos x="T2" y="T3"/>
                </a:cxn>
                <a:cxn ang="T8">
                  <a:pos x="T4" y="T5"/>
                </a:cxn>
              </a:cxnLst>
              <a:rect l="T9" t="T10" r="T11" b="T12"/>
              <a:pathLst>
                <a:path w="12" h="12">
                  <a:moveTo>
                    <a:pt x="0" y="3"/>
                  </a:moveTo>
                  <a:cubicBezTo>
                    <a:pt x="8" y="5"/>
                    <a:pt x="11" y="5"/>
                    <a:pt x="8" y="12"/>
                  </a:cubicBezTo>
                  <a:cubicBezTo>
                    <a:pt x="10" y="8"/>
                    <a:pt x="12" y="0"/>
                    <a:pt x="0" y="3"/>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85" name="Freeform 644"/>
            <p:cNvSpPr>
              <a:spLocks noChangeArrowheads="1"/>
            </p:cNvSpPr>
            <p:nvPr/>
          </p:nvSpPr>
          <p:spPr bwMode="auto">
            <a:xfrm>
              <a:off x="1658938" y="241300"/>
              <a:ext cx="7938" cy="3175"/>
            </a:xfrm>
            <a:custGeom>
              <a:avLst/>
              <a:gdLst>
                <a:gd name="T0" fmla="*/ 3969 w 2"/>
                <a:gd name="T1" fmla="*/ 3175 h 1"/>
                <a:gd name="T2" fmla="*/ 3969 w 2"/>
                <a:gd name="T3" fmla="*/ 3175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1" y="1"/>
                  </a:moveTo>
                  <a:cubicBezTo>
                    <a:pt x="2" y="1"/>
                    <a:pt x="0" y="0"/>
                    <a:pt x="1"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86" name="Freeform 646"/>
            <p:cNvSpPr>
              <a:spLocks noChangeArrowheads="1"/>
            </p:cNvSpPr>
            <p:nvPr/>
          </p:nvSpPr>
          <p:spPr bwMode="auto">
            <a:xfrm>
              <a:off x="1662113" y="238125"/>
              <a:ext cx="19050" cy="1"/>
            </a:xfrm>
            <a:custGeom>
              <a:avLst/>
              <a:gdLst>
                <a:gd name="T0" fmla="*/ 0 w 5"/>
                <a:gd name="T1" fmla="*/ 0 h 1"/>
                <a:gd name="T2" fmla="*/ 0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0"/>
                  </a:moveTo>
                  <a:cubicBezTo>
                    <a:pt x="5" y="0"/>
                    <a:pt x="0" y="0"/>
                    <a:pt x="0" y="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87" name="Freeform 647"/>
            <p:cNvSpPr>
              <a:spLocks noChangeArrowheads="1"/>
            </p:cNvSpPr>
            <p:nvPr/>
          </p:nvSpPr>
          <p:spPr bwMode="auto">
            <a:xfrm>
              <a:off x="1662113" y="142875"/>
              <a:ext cx="4763" cy="7938"/>
            </a:xfrm>
            <a:custGeom>
              <a:avLst/>
              <a:gdLst>
                <a:gd name="T0" fmla="*/ 0 w 1"/>
                <a:gd name="T1" fmla="*/ 7938 h 2"/>
                <a:gd name="T2" fmla="*/ 4763 w 1"/>
                <a:gd name="T3" fmla="*/ 0 h 2"/>
                <a:gd name="T4" fmla="*/ 0 w 1"/>
                <a:gd name="T5" fmla="*/ 7938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cubicBezTo>
                    <a:pt x="0" y="1"/>
                    <a:pt x="1" y="1"/>
                    <a:pt x="1" y="0"/>
                  </a:cubicBezTo>
                  <a:cubicBezTo>
                    <a:pt x="0" y="1"/>
                    <a:pt x="0" y="2"/>
                    <a:pt x="0" y="2"/>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88" name="Freeform 649"/>
            <p:cNvSpPr>
              <a:spLocks noChangeArrowheads="1"/>
            </p:cNvSpPr>
            <p:nvPr/>
          </p:nvSpPr>
          <p:spPr bwMode="auto">
            <a:xfrm>
              <a:off x="1662113" y="147637"/>
              <a:ext cx="4763" cy="3175"/>
            </a:xfrm>
            <a:custGeom>
              <a:avLst/>
              <a:gdLst>
                <a:gd name="T0" fmla="*/ 4763 w 1"/>
                <a:gd name="T1" fmla="*/ 3175 h 1"/>
                <a:gd name="T2" fmla="*/ 4763 w 1"/>
                <a:gd name="T3" fmla="*/ 3175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1"/>
                  </a:moveTo>
                  <a:cubicBezTo>
                    <a:pt x="0" y="0"/>
                    <a:pt x="1" y="1"/>
                    <a:pt x="1"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89" name="Freeform 650"/>
            <p:cNvSpPr>
              <a:spLocks noChangeArrowheads="1"/>
            </p:cNvSpPr>
            <p:nvPr/>
          </p:nvSpPr>
          <p:spPr bwMode="auto">
            <a:xfrm>
              <a:off x="1666875" y="165100"/>
              <a:ext cx="3175" cy="7938"/>
            </a:xfrm>
            <a:custGeom>
              <a:avLst/>
              <a:gdLst>
                <a:gd name="T0" fmla="*/ 3175 w 1"/>
                <a:gd name="T1" fmla="*/ 7938 h 2"/>
                <a:gd name="T2" fmla="*/ 3175 w 1"/>
                <a:gd name="T3" fmla="*/ 7938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1" y="2"/>
                  </a:moveTo>
                  <a:cubicBezTo>
                    <a:pt x="0" y="0"/>
                    <a:pt x="0" y="1"/>
                    <a:pt x="1" y="2"/>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90" name="Freeform 651"/>
            <p:cNvSpPr>
              <a:spLocks noChangeArrowheads="1"/>
            </p:cNvSpPr>
            <p:nvPr/>
          </p:nvSpPr>
          <p:spPr bwMode="auto">
            <a:xfrm>
              <a:off x="1666875" y="158750"/>
              <a:ext cx="7938" cy="3175"/>
            </a:xfrm>
            <a:custGeom>
              <a:avLst/>
              <a:gdLst>
                <a:gd name="T0" fmla="*/ 0 w 2"/>
                <a:gd name="T1" fmla="*/ 3175 h 1"/>
                <a:gd name="T2" fmla="*/ 0 w 2"/>
                <a:gd name="T3" fmla="*/ 3175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1"/>
                  </a:moveTo>
                  <a:cubicBezTo>
                    <a:pt x="2" y="0"/>
                    <a:pt x="0" y="0"/>
                    <a:pt x="0"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91" name="Freeform 652"/>
            <p:cNvSpPr>
              <a:spLocks noChangeArrowheads="1"/>
            </p:cNvSpPr>
            <p:nvPr/>
          </p:nvSpPr>
          <p:spPr bwMode="auto">
            <a:xfrm>
              <a:off x="1666875" y="169862"/>
              <a:ext cx="1" cy="3175"/>
            </a:xfrm>
            <a:custGeom>
              <a:avLst/>
              <a:gdLst>
                <a:gd name="T0" fmla="*/ 0 w 1"/>
                <a:gd name="T1" fmla="*/ 3175 h 1"/>
                <a:gd name="T2" fmla="*/ 0 w 1"/>
                <a:gd name="T3" fmla="*/ 3175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0" y="1"/>
                    <a:pt x="0"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92" name="Freeform 653"/>
            <p:cNvSpPr>
              <a:spLocks noChangeArrowheads="1"/>
            </p:cNvSpPr>
            <p:nvPr/>
          </p:nvSpPr>
          <p:spPr bwMode="auto">
            <a:xfrm>
              <a:off x="1666875" y="173037"/>
              <a:ext cx="3175" cy="4763"/>
            </a:xfrm>
            <a:custGeom>
              <a:avLst/>
              <a:gdLst>
                <a:gd name="T0" fmla="*/ 3175 w 1"/>
                <a:gd name="T1" fmla="*/ 4763 h 1"/>
                <a:gd name="T2" fmla="*/ 3175 w 1"/>
                <a:gd name="T3" fmla="*/ 4763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1" y="1"/>
                  </a:moveTo>
                  <a:cubicBezTo>
                    <a:pt x="0" y="0"/>
                    <a:pt x="1" y="1"/>
                    <a:pt x="1" y="1"/>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sp>
          <p:nvSpPr>
            <p:cNvPr id="393" name="Freeform 665"/>
            <p:cNvSpPr>
              <a:spLocks noChangeArrowheads="1"/>
            </p:cNvSpPr>
            <p:nvPr/>
          </p:nvSpPr>
          <p:spPr bwMode="auto">
            <a:xfrm>
              <a:off x="1695450" y="273048"/>
              <a:ext cx="1" cy="3175"/>
            </a:xfrm>
            <a:custGeom>
              <a:avLst/>
              <a:gdLst>
                <a:gd name="T0" fmla="*/ 0 w 1"/>
                <a:gd name="T1" fmla="*/ 3175 h 1"/>
                <a:gd name="T2" fmla="*/ 0 w 1"/>
                <a:gd name="T3" fmla="*/ 0 h 1"/>
                <a:gd name="T4" fmla="*/ 0 w 1"/>
                <a:gd name="T5" fmla="*/ 3175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0"/>
                    <a:pt x="0" y="0"/>
                    <a:pt x="0" y="0"/>
                  </a:cubicBezTo>
                  <a:cubicBezTo>
                    <a:pt x="0" y="0"/>
                    <a:pt x="0" y="1"/>
                    <a:pt x="0" y="1"/>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en-US">
                <a:solidFill>
                  <a:prstClr val="black"/>
                </a:solidFill>
                <a:ea typeface="宋体" panose="02010600030101010101" pitchFamily="2" charset="-122"/>
              </a:endParaRPr>
            </a:p>
          </p:txBody>
        </p:sp>
      </p:grpSp>
      <p:sp>
        <p:nvSpPr>
          <p:cNvPr id="394" name="文本框 393"/>
          <p:cNvSpPr txBox="1"/>
          <p:nvPr/>
        </p:nvSpPr>
        <p:spPr>
          <a:xfrm>
            <a:off x="1031607" y="1487715"/>
            <a:ext cx="5308288" cy="523220"/>
          </a:xfrm>
          <a:prstGeom prst="rect">
            <a:avLst/>
          </a:prstGeom>
          <a:noFill/>
        </p:spPr>
        <p:txBody>
          <a:bodyPr wrap="square" rtlCol="0">
            <a:spAutoFit/>
          </a:bodyPr>
          <a:lstStyle/>
          <a:p>
            <a:r>
              <a:rPr lang="en-US" sz="2800" b="1" i="1">
                <a:solidFill>
                  <a:srgbClr val="FF0000"/>
                </a:solidFill>
                <a:latin typeface="Times New Roman" panose="02020603050405020304" pitchFamily="18" charset="0"/>
                <a:cs typeface="Times New Roman" panose="02020603050405020304" pitchFamily="18" charset="0"/>
              </a:rPr>
              <a:t>a. Sáng tác bằng chữ Hán</a:t>
            </a:r>
            <a:r>
              <a:rPr lang="en-US" sz="2800" b="1" i="1" smtClean="0">
                <a:solidFill>
                  <a:srgbClr val="FF0000"/>
                </a:solidFill>
                <a:latin typeface="Times New Roman" panose="02020603050405020304" pitchFamily="18" charset="0"/>
                <a:cs typeface="Times New Roman" panose="02020603050405020304" pitchFamily="18" charset="0"/>
              </a:rPr>
              <a:t>.</a:t>
            </a:r>
            <a:endParaRPr lang="en-US" sz="2800" b="1" i="1">
              <a:solidFill>
                <a:srgbClr val="FF0000"/>
              </a:solidFill>
              <a:latin typeface="Times New Roman" panose="02020603050405020304" pitchFamily="18" charset="0"/>
              <a:cs typeface="Times New Roman" panose="02020603050405020304" pitchFamily="18" charset="0"/>
            </a:endParaRPr>
          </a:p>
        </p:txBody>
      </p:sp>
      <p:pic>
        <p:nvPicPr>
          <p:cNvPr id="396" name="图片 39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12132" flipH="1">
            <a:off x="-337829" y="-87802"/>
            <a:ext cx="1390293" cy="1906326"/>
          </a:xfrm>
          <a:prstGeom prst="rect">
            <a:avLst/>
          </a:prstGeom>
        </p:spPr>
      </p:pic>
      <p:sp>
        <p:nvSpPr>
          <p:cNvPr id="398" name="TextBox 4">
            <a:extLst>
              <a:ext uri="{FF2B5EF4-FFF2-40B4-BE49-F238E27FC236}">
                <a16:creationId xmlns:a16="http://schemas.microsoft.com/office/drawing/2014/main" xmlns="" id="{AE2B1CEB-8387-4CAD-BCF7-7D34BB7FBEF2}"/>
              </a:ext>
            </a:extLst>
          </p:cNvPr>
          <p:cNvSpPr txBox="1"/>
          <p:nvPr/>
        </p:nvSpPr>
        <p:spPr>
          <a:xfrm>
            <a:off x="3838730" y="12158"/>
            <a:ext cx="4386137" cy="1077218"/>
          </a:xfrm>
          <a:prstGeom prst="rect">
            <a:avLst/>
          </a:prstGeom>
          <a:noFill/>
        </p:spPr>
        <p:txBody>
          <a:bodyPr wrap="none" rtlCol="0">
            <a:spAutoFit/>
          </a:bodyPr>
          <a:lstStyle/>
          <a:p>
            <a:pPr algn="ctr"/>
            <a:r>
              <a:rPr lang="en-US" altLang="zh-CN" sz="3600" b="1" smtClean="0">
                <a:latin typeface="+mj-lt"/>
                <a:sym typeface=""/>
              </a:rPr>
              <a:t>2.</a:t>
            </a:r>
            <a:r>
              <a:rPr lang="vi-VN" altLang="zh-CN" sz="3600" b="1" smtClean="0">
                <a:latin typeface="+mj-lt"/>
                <a:sym typeface=""/>
              </a:rPr>
              <a:t> </a:t>
            </a:r>
            <a:r>
              <a:rPr lang="vi-VN" altLang="zh-CN" sz="3600" b="1">
                <a:latin typeface="+mj-lt"/>
                <a:sym typeface=""/>
              </a:rPr>
              <a:t>Sự nghiệp sáng </a:t>
            </a:r>
            <a:r>
              <a:rPr lang="vi-VN" altLang="zh-CN" sz="3600" b="1" smtClean="0">
                <a:latin typeface="+mj-lt"/>
                <a:sym typeface=""/>
              </a:rPr>
              <a:t>tác</a:t>
            </a:r>
          </a:p>
          <a:p>
            <a:pPr algn="ctr"/>
            <a:r>
              <a:rPr lang="en-US" altLang="zh-CN" sz="2800" b="1">
                <a:latin typeface="+mj-lt"/>
                <a:sym typeface=""/>
              </a:rPr>
              <a:t>*</a:t>
            </a:r>
            <a:r>
              <a:rPr lang="vi-VN" altLang="zh-CN" sz="2800" b="1" smtClean="0">
                <a:latin typeface="+mj-lt"/>
                <a:sym typeface=""/>
              </a:rPr>
              <a:t> Các sáng tác chính </a:t>
            </a:r>
            <a:endParaRPr lang="en-US" altLang="zh-CN" sz="2800" b="1" dirty="0">
              <a:latin typeface="+mj-lt"/>
              <a:sym typeface=""/>
            </a:endParaRPr>
          </a:p>
        </p:txBody>
      </p:sp>
      <p:sp>
        <p:nvSpPr>
          <p:cNvPr id="399" name="文本框 393"/>
          <p:cNvSpPr txBox="1"/>
          <p:nvPr/>
        </p:nvSpPr>
        <p:spPr>
          <a:xfrm>
            <a:off x="492158" y="3033539"/>
            <a:ext cx="4065212" cy="523220"/>
          </a:xfrm>
          <a:prstGeom prst="rect">
            <a:avLst/>
          </a:prstGeom>
          <a:noFill/>
        </p:spPr>
        <p:txBody>
          <a:bodyPr wrap="square" rtlCol="0">
            <a:spAutoFit/>
          </a:bodyPr>
          <a:lstStyle/>
          <a:p>
            <a:r>
              <a:rPr lang="vi-VN" sz="2800" b="1" i="1" smtClean="0">
                <a:latin typeface="Times New Roman" panose="02020603050405020304" pitchFamily="18" charset="0"/>
                <a:cs typeface="Times New Roman" panose="02020603050405020304" pitchFamily="18" charset="0"/>
              </a:rPr>
              <a:t>- Nam Trung tạp ngâm</a:t>
            </a:r>
            <a:endParaRPr lang="zh-CN" altLang="en-US" sz="2800" b="1" i="1" dirty="0">
              <a:solidFill>
                <a:prstClr val="black"/>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400" name="文本框 393"/>
          <p:cNvSpPr txBox="1"/>
          <p:nvPr/>
        </p:nvSpPr>
        <p:spPr>
          <a:xfrm>
            <a:off x="646040" y="2333028"/>
            <a:ext cx="3768429" cy="523220"/>
          </a:xfrm>
          <a:prstGeom prst="rect">
            <a:avLst/>
          </a:prstGeom>
          <a:noFill/>
        </p:spPr>
        <p:txBody>
          <a:bodyPr wrap="square" rtlCol="0">
            <a:spAutoFit/>
          </a:bodyPr>
          <a:lstStyle/>
          <a:p>
            <a:r>
              <a:rPr lang="vi-VN" sz="2800" b="1" i="1">
                <a:latin typeface="Times New Roman" panose="02020603050405020304" pitchFamily="18" charset="0"/>
                <a:cs typeface="Times New Roman" panose="02020603050405020304" pitchFamily="18" charset="0"/>
              </a:rPr>
              <a:t>- Thanh Hiên Thi Tập</a:t>
            </a:r>
            <a:endParaRPr lang="zh-CN" altLang="en-US" sz="2800" b="1" i="1" dirty="0">
              <a:solidFill>
                <a:prstClr val="black"/>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401" name="文本框 393"/>
          <p:cNvSpPr txBox="1"/>
          <p:nvPr/>
        </p:nvSpPr>
        <p:spPr>
          <a:xfrm>
            <a:off x="458396" y="3723797"/>
            <a:ext cx="3647405" cy="523220"/>
          </a:xfrm>
          <a:prstGeom prst="rect">
            <a:avLst/>
          </a:prstGeom>
          <a:noFill/>
        </p:spPr>
        <p:txBody>
          <a:bodyPr wrap="square" rtlCol="0">
            <a:spAutoFit/>
          </a:bodyPr>
          <a:lstStyle/>
          <a:p>
            <a:r>
              <a:rPr lang="vi-VN" sz="2800" b="1" i="1" smtClean="0">
                <a:latin typeface="Times New Roman" panose="02020603050405020304" pitchFamily="18" charset="0"/>
                <a:cs typeface="Times New Roman" panose="02020603050405020304" pitchFamily="18" charset="0"/>
              </a:rPr>
              <a:t>- Bắc Hành tạp lục</a:t>
            </a:r>
            <a:endParaRPr lang="zh-CN" altLang="en-US" sz="2800" b="1" i="1" dirty="0">
              <a:solidFill>
                <a:prstClr val="black"/>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395" name="竖卷形 1"/>
          <p:cNvSpPr>
            <a:spLocks noChangeArrowheads="1"/>
          </p:cNvSpPr>
          <p:nvPr/>
        </p:nvSpPr>
        <p:spPr bwMode="auto">
          <a:xfrm>
            <a:off x="6055653" y="1495531"/>
            <a:ext cx="6442157" cy="3450752"/>
          </a:xfrm>
          <a:prstGeom prst="verticalScroll">
            <a:avLst>
              <a:gd name="adj" fmla="val 12500"/>
            </a:avLst>
          </a:prstGeom>
          <a:gradFill rotWithShape="1">
            <a:gsLst>
              <a:gs pos="0">
                <a:srgbClr val="FFFFFF"/>
              </a:gs>
              <a:gs pos="100000">
                <a:srgbClr val="D8D8D8"/>
              </a:gs>
            </a:gsLst>
            <a:path path="rect">
              <a:fillToRect l="50000" t="50000" r="50000" b="50000"/>
            </a:path>
          </a:gradFill>
          <a:ln w="12700">
            <a:solidFill>
              <a:srgbClr val="A5A5A5"/>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397" name="文本框 393"/>
          <p:cNvSpPr txBox="1"/>
          <p:nvPr/>
        </p:nvSpPr>
        <p:spPr>
          <a:xfrm>
            <a:off x="7117150" y="1420512"/>
            <a:ext cx="5308288" cy="523220"/>
          </a:xfrm>
          <a:prstGeom prst="rect">
            <a:avLst/>
          </a:prstGeom>
          <a:noFill/>
        </p:spPr>
        <p:txBody>
          <a:bodyPr wrap="square" rtlCol="0">
            <a:spAutoFit/>
          </a:bodyPr>
          <a:lstStyle/>
          <a:p>
            <a:r>
              <a:rPr lang="vi-VN" sz="2800" b="1" i="1">
                <a:solidFill>
                  <a:srgbClr val="FF0000"/>
                </a:solidFill>
                <a:latin typeface="Times New Roman" panose="02020603050405020304" pitchFamily="18" charset="0"/>
                <a:cs typeface="Times New Roman" panose="02020603050405020304" pitchFamily="18" charset="0"/>
              </a:rPr>
              <a:t>b</a:t>
            </a:r>
            <a:r>
              <a:rPr lang="en-US" sz="2800" b="1" i="1" smtClean="0">
                <a:solidFill>
                  <a:srgbClr val="FF0000"/>
                </a:solidFill>
                <a:latin typeface="Times New Roman" panose="02020603050405020304" pitchFamily="18" charset="0"/>
                <a:cs typeface="Times New Roman" panose="02020603050405020304" pitchFamily="18" charset="0"/>
              </a:rPr>
              <a:t>. </a:t>
            </a:r>
            <a:r>
              <a:rPr lang="en-US" sz="2800" b="1" i="1">
                <a:solidFill>
                  <a:srgbClr val="FF0000"/>
                </a:solidFill>
                <a:latin typeface="Times New Roman" panose="02020603050405020304" pitchFamily="18" charset="0"/>
                <a:cs typeface="Times New Roman" panose="02020603050405020304" pitchFamily="18" charset="0"/>
              </a:rPr>
              <a:t>Sáng tác bằng chữ </a:t>
            </a:r>
            <a:r>
              <a:rPr lang="vi-VN" sz="2800" b="1" i="1" smtClean="0">
                <a:solidFill>
                  <a:srgbClr val="FF0000"/>
                </a:solidFill>
                <a:latin typeface="Times New Roman" panose="02020603050405020304" pitchFamily="18" charset="0"/>
                <a:cs typeface="Times New Roman" panose="02020603050405020304" pitchFamily="18" charset="0"/>
              </a:rPr>
              <a:t>Nôm</a:t>
            </a:r>
            <a:endParaRPr lang="en-US" sz="2800" b="1" i="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647681" y="2265405"/>
            <a:ext cx="6096000" cy="1953868"/>
          </a:xfrm>
          <a:prstGeom prst="rect">
            <a:avLst/>
          </a:prstGeom>
        </p:spPr>
        <p:txBody>
          <a:bodyPr>
            <a:spAutoFit/>
          </a:bodyPr>
          <a:lstStyle/>
          <a:p>
            <a:pPr>
              <a:lnSpc>
                <a:spcPct val="150000"/>
              </a:lnSpc>
            </a:pPr>
            <a:r>
              <a:rPr lang="vi-VN" altLang="zh-CN" sz="2800" b="1" i="1" smtClean="0">
                <a:ln/>
                <a:latin typeface="Times New Roman" panose="02020603050405020304" pitchFamily="18" charset="0"/>
                <a:ea typeface="Microsoft YaHei UI" panose="020B0503020204020204" pitchFamily="34" charset="-122"/>
                <a:cs typeface="Times New Roman" panose="02020603050405020304" pitchFamily="18" charset="0"/>
              </a:rPr>
              <a:t>- “</a:t>
            </a:r>
            <a:r>
              <a:rPr lang="vi-VN" altLang="zh-CN" sz="2800" b="1" i="1">
                <a:ln/>
                <a:latin typeface="Times New Roman" panose="02020603050405020304" pitchFamily="18" charset="0"/>
                <a:ea typeface="Microsoft YaHei UI" panose="020B0503020204020204" pitchFamily="34" charset="-122"/>
                <a:cs typeface="Times New Roman" panose="02020603050405020304" pitchFamily="18" charset="0"/>
              </a:rPr>
              <a:t>Văn chiêu hồn”</a:t>
            </a:r>
          </a:p>
          <a:p>
            <a:pPr>
              <a:lnSpc>
                <a:spcPct val="150000"/>
              </a:lnSpc>
            </a:pPr>
            <a:r>
              <a:rPr lang="vi-VN" altLang="zh-CN" sz="2800" b="1" i="1">
                <a:ln/>
                <a:latin typeface="Times New Roman" panose="02020603050405020304" pitchFamily="18" charset="0"/>
                <a:ea typeface="Microsoft YaHei UI" panose="020B0503020204020204" pitchFamily="34" charset="-122"/>
                <a:cs typeface="Times New Roman" panose="02020603050405020304" pitchFamily="18" charset="0"/>
              </a:rPr>
              <a:t> (Văn tế thập đại chúng sinh</a:t>
            </a:r>
            <a:r>
              <a:rPr lang="vi-VN" altLang="zh-CN" sz="2800" b="1" i="1" smtClean="0">
                <a:ln/>
                <a:latin typeface="Times New Roman" panose="02020603050405020304" pitchFamily="18" charset="0"/>
                <a:ea typeface="Microsoft YaHei UI" panose="020B0503020204020204" pitchFamily="34" charset="-122"/>
                <a:cs typeface="Times New Roman" panose="02020603050405020304" pitchFamily="18" charset="0"/>
              </a:rPr>
              <a:t>)</a:t>
            </a:r>
          </a:p>
          <a:p>
            <a:pPr>
              <a:lnSpc>
                <a:spcPct val="150000"/>
              </a:lnSpc>
            </a:pPr>
            <a:r>
              <a:rPr lang="vi-VN" altLang="zh-CN" sz="2800" b="1" i="1" smtClean="0">
                <a:ln/>
                <a:latin typeface="Times New Roman" panose="02020603050405020304" pitchFamily="18" charset="0"/>
                <a:ea typeface="Microsoft YaHei UI" panose="020B0503020204020204" pitchFamily="34" charset="-122"/>
                <a:cs typeface="Times New Roman" panose="02020603050405020304" pitchFamily="18" charset="0"/>
              </a:rPr>
              <a:t>- Truyện Kiều</a:t>
            </a:r>
            <a:endParaRPr lang="zh-CN" altLang="en-US" sz="2800" b="1" i="1" dirty="0">
              <a:ln/>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402" name="Oval 401"/>
          <p:cNvSpPr/>
          <p:nvPr/>
        </p:nvSpPr>
        <p:spPr>
          <a:xfrm>
            <a:off x="11996057" y="0"/>
            <a:ext cx="195943" cy="1501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542343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wipe(down)">
                                      <p:cBhvr>
                                        <p:cTn id="7" dur="500"/>
                                        <p:tgtEl>
                                          <p:spTgt spid="3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94"/>
                                        </p:tgtEl>
                                        <p:attrNameLst>
                                          <p:attrName>style.visibility</p:attrName>
                                        </p:attrNameLst>
                                      </p:cBhvr>
                                      <p:to>
                                        <p:strVal val="visible"/>
                                      </p:to>
                                    </p:set>
                                    <p:animEffect transition="in" filter="wipe(down)">
                                      <p:cBhvr>
                                        <p:cTn id="17" dur="500"/>
                                        <p:tgtEl>
                                          <p:spTgt spid="39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00"/>
                                        </p:tgtEl>
                                        <p:attrNameLst>
                                          <p:attrName>style.visibility</p:attrName>
                                        </p:attrNameLst>
                                      </p:cBhvr>
                                      <p:to>
                                        <p:strVal val="visible"/>
                                      </p:to>
                                    </p:set>
                                    <p:animEffect transition="in" filter="wipe(down)">
                                      <p:cBhvr>
                                        <p:cTn id="22" dur="500"/>
                                        <p:tgtEl>
                                          <p:spTgt spid="40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99"/>
                                        </p:tgtEl>
                                        <p:attrNameLst>
                                          <p:attrName>style.visibility</p:attrName>
                                        </p:attrNameLst>
                                      </p:cBhvr>
                                      <p:to>
                                        <p:strVal val="visible"/>
                                      </p:to>
                                    </p:set>
                                    <p:animEffect transition="in" filter="wipe(down)">
                                      <p:cBhvr>
                                        <p:cTn id="27" dur="500"/>
                                        <p:tgtEl>
                                          <p:spTgt spid="39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01"/>
                                        </p:tgtEl>
                                        <p:attrNameLst>
                                          <p:attrName>style.visibility</p:attrName>
                                        </p:attrNameLst>
                                      </p:cBhvr>
                                      <p:to>
                                        <p:strVal val="visible"/>
                                      </p:to>
                                    </p:set>
                                    <p:animEffect transition="in" filter="wipe(down)">
                                      <p:cBhvr>
                                        <p:cTn id="32" dur="500"/>
                                        <p:tgtEl>
                                          <p:spTgt spid="40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95"/>
                                        </p:tgtEl>
                                        <p:attrNameLst>
                                          <p:attrName>style.visibility</p:attrName>
                                        </p:attrNameLst>
                                      </p:cBhvr>
                                      <p:to>
                                        <p:strVal val="visible"/>
                                      </p:to>
                                    </p:set>
                                    <p:animEffect transition="in" filter="wipe(down)">
                                      <p:cBhvr>
                                        <p:cTn id="37" dur="500"/>
                                        <p:tgtEl>
                                          <p:spTgt spid="39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97"/>
                                        </p:tgtEl>
                                        <p:attrNameLst>
                                          <p:attrName>style.visibility</p:attrName>
                                        </p:attrNameLst>
                                      </p:cBhvr>
                                      <p:to>
                                        <p:strVal val="visible"/>
                                      </p:to>
                                    </p:set>
                                    <p:animEffect transition="in" filter="wipe(down)">
                                      <p:cBhvr>
                                        <p:cTn id="42" dur="500"/>
                                        <p:tgtEl>
                                          <p:spTgt spid="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4" grpId="0"/>
      <p:bldP spid="398" grpId="0"/>
      <p:bldP spid="399" grpId="0"/>
      <p:bldP spid="400" grpId="0"/>
      <p:bldP spid="401" grpId="0"/>
      <p:bldP spid="395" grpId="0" animBg="1"/>
      <p:bldP spid="39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652955" y="4984409"/>
            <a:ext cx="7297081"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zh-CN" altLang="en-US" b="1" dirty="0">
                <a:solidFill>
                  <a:srgbClr val="FF9409"/>
                </a:solidFill>
              </a:rPr>
              <a:t>更多精品</a:t>
            </a:r>
            <a:r>
              <a:rPr lang="en-US" altLang="zh-CN" b="1" dirty="0">
                <a:solidFill>
                  <a:srgbClr val="FF9409"/>
                </a:solidFill>
              </a:rPr>
              <a:t>PPT</a:t>
            </a:r>
            <a:r>
              <a:rPr lang="zh-CN" altLang="en-US" b="1" dirty="0">
                <a:solidFill>
                  <a:srgbClr val="FF9409"/>
                </a:solidFill>
              </a:rPr>
              <a:t>模板：</a:t>
            </a:r>
            <a:r>
              <a:rPr lang="en-US" altLang="zh-CN" b="1" dirty="0">
                <a:solidFill>
                  <a:schemeClr val="bg1"/>
                </a:solidFill>
                <a:hlinkClick r:id="rId4"/>
              </a:rPr>
              <a:t>http://ibaotu.com/ppt/</a:t>
            </a:r>
            <a:endParaRPr lang="zh-CN" altLang="en-US" b="1" dirty="0">
              <a:solidFill>
                <a:schemeClr val="bg1"/>
              </a:solidFill>
            </a:endParaRPr>
          </a:p>
        </p:txBody>
      </p:sp>
      <p:grpSp>
        <p:nvGrpSpPr>
          <p:cNvPr id="12" name="组合 11"/>
          <p:cNvGrpSpPr/>
          <p:nvPr/>
        </p:nvGrpSpPr>
        <p:grpSpPr>
          <a:xfrm>
            <a:off x="9313097" y="4984409"/>
            <a:ext cx="1364139" cy="369332"/>
            <a:chOff x="8158550" y="5010841"/>
            <a:chExt cx="1364139" cy="369332"/>
          </a:xfrm>
          <a:effectLst/>
        </p:grpSpPr>
        <p:sp>
          <p:nvSpPr>
            <p:cNvPr id="5" name="矩形: 圆角 4"/>
            <p:cNvSpPr/>
            <p:nvPr/>
          </p:nvSpPr>
          <p:spPr>
            <a:xfrm>
              <a:off x="8158550" y="5010841"/>
              <a:ext cx="1336431" cy="342900"/>
            </a:xfrm>
            <a:prstGeom prst="roundRect">
              <a:avLst/>
            </a:prstGeom>
            <a:solidFill>
              <a:schemeClr val="accent6">
                <a:lumMod val="40000"/>
                <a:lumOff val="60000"/>
              </a:schemeClr>
            </a:solidFill>
            <a:ln>
              <a:noFill/>
            </a:ln>
            <a:effectLst>
              <a:reflection blurRad="6350" stA="52000" endA="300" endPos="35000" dir="5400000" sy="-100000" algn="bl" rotWithShape="0"/>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zh-CN" altLang="en-US" dirty="0">
                <a:solidFill>
                  <a:srgbClr val="FF0000"/>
                </a:solidFill>
                <a:highlight>
                  <a:srgbClr val="FFFF00"/>
                </a:highlight>
              </a:endParaRPr>
            </a:p>
          </p:txBody>
        </p:sp>
        <p:sp>
          <p:nvSpPr>
            <p:cNvPr id="6" name="文本框 5"/>
            <p:cNvSpPr txBox="1"/>
            <p:nvPr/>
          </p:nvSpPr>
          <p:spPr>
            <a:xfrm>
              <a:off x="8278621" y="5010841"/>
              <a:ext cx="1244068"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hlinkClick r:id="rId4"/>
                </a:rPr>
                <a:t>点击进入</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r="15340" b="32"/>
          <a:stretch>
            <a:fillRect/>
          </a:stretch>
        </p:blipFill>
        <p:spPr>
          <a:xfrm rot="16200000">
            <a:off x="2665071" y="-2613189"/>
            <a:ext cx="6858001" cy="12188142"/>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9775" y="5056626"/>
            <a:ext cx="1905712" cy="849323"/>
          </a:xfrm>
          <a:prstGeom prst="rect">
            <a:avLst/>
          </a:prstGeom>
        </p:spPr>
      </p:pic>
      <p:pic>
        <p:nvPicPr>
          <p:cNvPr id="11" name="图片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57872" y="0"/>
            <a:ext cx="3421063" cy="672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212132" flipH="1">
            <a:off x="-337829" y="-87802"/>
            <a:ext cx="1390293" cy="1906326"/>
          </a:xfrm>
          <a:prstGeom prst="rect">
            <a:avLst/>
          </a:prstGeom>
        </p:spPr>
      </p:pic>
      <p:sp>
        <p:nvSpPr>
          <p:cNvPr id="20" name="文本框 12"/>
          <p:cNvSpPr txBox="1">
            <a:spLocks noChangeArrowheads="1"/>
          </p:cNvSpPr>
          <p:nvPr/>
        </p:nvSpPr>
        <p:spPr bwMode="auto">
          <a:xfrm>
            <a:off x="1263194" y="296595"/>
            <a:ext cx="9847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Calibri" panose="020F0502020204030204" charset="0"/>
                <a:ea typeface="宋体" panose="02010600030101010101" pitchFamily="2" charset="-122"/>
              </a:defRPr>
            </a:lvl1pPr>
            <a:lvl2pPr marL="742950" indent="-285750">
              <a:defRPr sz="1500">
                <a:solidFill>
                  <a:schemeClr val="tx1"/>
                </a:solidFill>
                <a:latin typeface="Calibri" panose="020F0502020204030204" charset="0"/>
                <a:ea typeface="宋体" panose="02010600030101010101" pitchFamily="2" charset="-122"/>
              </a:defRPr>
            </a:lvl2pPr>
            <a:lvl3pPr marL="1143000" indent="-228600">
              <a:defRPr sz="1500">
                <a:solidFill>
                  <a:schemeClr val="tx1"/>
                </a:solidFill>
                <a:latin typeface="Calibri" panose="020F0502020204030204" charset="0"/>
                <a:ea typeface="宋体" panose="02010600030101010101" pitchFamily="2" charset="-122"/>
              </a:defRPr>
            </a:lvl3pPr>
            <a:lvl4pPr marL="1600200" indent="-228600">
              <a:defRPr sz="1500">
                <a:solidFill>
                  <a:schemeClr val="tx1"/>
                </a:solidFill>
                <a:latin typeface="Calibri" panose="020F0502020204030204" charset="0"/>
                <a:ea typeface="宋体" panose="02010600030101010101" pitchFamily="2" charset="-122"/>
              </a:defRPr>
            </a:lvl4pPr>
            <a:lvl5pPr marL="2057400" indent="-228600">
              <a:defRPr sz="1500">
                <a:solidFill>
                  <a:schemeClr val="tx1"/>
                </a:solidFill>
                <a:latin typeface="Calibri" panose="020F0502020204030204" charset="0"/>
                <a:ea typeface="宋体" panose="02010600030101010101" pitchFamily="2" charset="-122"/>
              </a:defRPr>
            </a:lvl5pPr>
            <a:lvl6pPr marL="25146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6pPr>
            <a:lvl7pPr marL="29718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7pPr>
            <a:lvl8pPr marL="34290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8pPr>
            <a:lvl9pPr marL="38862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9pPr>
          </a:lstStyle>
          <a:p>
            <a:pPr algn="ctr"/>
            <a:r>
              <a:rPr lang="en-US" sz="2400" b="1" i="1">
                <a:latin typeface="Times New Roman" panose="02020603050405020304" pitchFamily="18" charset="0"/>
                <a:cs typeface="Times New Roman" panose="02020603050405020304" pitchFamily="18" charset="0"/>
              </a:rPr>
              <a:t>*</a:t>
            </a:r>
            <a:r>
              <a:rPr lang="vi-VN" sz="2400" b="1" i="1" smtClean="0">
                <a:latin typeface="Times New Roman" panose="02020603050405020304" pitchFamily="18" charset="0"/>
                <a:cs typeface="Times New Roman" panose="02020603050405020304" pitchFamily="18" charset="0"/>
              </a:rPr>
              <a:t> </a:t>
            </a:r>
            <a:r>
              <a:rPr lang="en-US" sz="2400" b="1" i="1" smtClean="0">
                <a:latin typeface="Times New Roman" panose="02020603050405020304" pitchFamily="18" charset="0"/>
                <a:cs typeface="Times New Roman" panose="02020603050405020304" pitchFamily="18" charset="0"/>
              </a:rPr>
              <a:t>Một </a:t>
            </a:r>
            <a:r>
              <a:rPr lang="en-US" sz="2400" b="1" i="1">
                <a:latin typeface="Times New Roman" panose="02020603050405020304" pitchFamily="18" charset="0"/>
                <a:cs typeface="Times New Roman" panose="02020603050405020304" pitchFamily="18" charset="0"/>
              </a:rPr>
              <a:t>vài đặc điểm về nội dung và nghệ thuật</a:t>
            </a:r>
            <a:r>
              <a:rPr lang="en-US" sz="2400" b="1">
                <a:latin typeface="Times New Roman" panose="02020603050405020304" pitchFamily="18" charset="0"/>
                <a:cs typeface="Times New Roman" panose="02020603050405020304" pitchFamily="18" charset="0"/>
              </a:rPr>
              <a:t> </a:t>
            </a:r>
            <a:r>
              <a:rPr lang="en-US" sz="2400" b="1" i="1">
                <a:latin typeface="Times New Roman" panose="02020603050405020304" pitchFamily="18" charset="0"/>
                <a:cs typeface="Times New Roman" panose="02020603050405020304" pitchFamily="18" charset="0"/>
              </a:rPr>
              <a:t>của thơ văn Nguyễn Du.</a:t>
            </a:r>
            <a:endParaRPr lang="zh-CN" altLang="en-US" sz="2400" dirty="0">
              <a:solidFill>
                <a:prstClr val="black"/>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21" name="TextBox 4">
            <a:extLst>
              <a:ext uri="{FF2B5EF4-FFF2-40B4-BE49-F238E27FC236}">
                <a16:creationId xmlns:a16="http://schemas.microsoft.com/office/drawing/2014/main" xmlns="" id="{AE2B1CEB-8387-4CAD-BCF7-7D34BB7FBEF2}"/>
              </a:ext>
            </a:extLst>
          </p:cNvPr>
          <p:cNvSpPr txBox="1"/>
          <p:nvPr/>
        </p:nvSpPr>
        <p:spPr>
          <a:xfrm>
            <a:off x="4415809" y="-84827"/>
            <a:ext cx="3231975" cy="492443"/>
          </a:xfrm>
          <a:prstGeom prst="rect">
            <a:avLst/>
          </a:prstGeom>
          <a:noFill/>
        </p:spPr>
        <p:txBody>
          <a:bodyPr wrap="none" rtlCol="0">
            <a:spAutoFit/>
          </a:bodyPr>
          <a:lstStyle/>
          <a:p>
            <a:pPr algn="ctr"/>
            <a:r>
              <a:rPr lang="en-US" altLang="zh-CN" sz="2600" b="1" smtClean="0">
                <a:latin typeface="+mj-lt"/>
                <a:sym typeface=""/>
              </a:rPr>
              <a:t>2. </a:t>
            </a:r>
            <a:r>
              <a:rPr lang="vi-VN" altLang="zh-CN" sz="2600" b="1" smtClean="0">
                <a:latin typeface="+mj-lt"/>
                <a:sym typeface=""/>
              </a:rPr>
              <a:t>Sự </a:t>
            </a:r>
            <a:r>
              <a:rPr lang="vi-VN" altLang="zh-CN" sz="2600" b="1">
                <a:latin typeface="+mj-lt"/>
                <a:sym typeface=""/>
              </a:rPr>
              <a:t>nghiệp sáng </a:t>
            </a:r>
            <a:r>
              <a:rPr lang="vi-VN" altLang="zh-CN" sz="2600" b="1" smtClean="0">
                <a:latin typeface="+mj-lt"/>
                <a:sym typeface=""/>
              </a:rPr>
              <a:t>tác</a:t>
            </a:r>
          </a:p>
        </p:txBody>
      </p:sp>
      <p:graphicFrame>
        <p:nvGraphicFramePr>
          <p:cNvPr id="14" name="Diagram 13"/>
          <p:cNvGraphicFramePr/>
          <p:nvPr>
            <p:extLst>
              <p:ext uri="{D42A27DB-BD31-4B8C-83A1-F6EECF244321}">
                <p14:modId xmlns:p14="http://schemas.microsoft.com/office/powerpoint/2010/main" val="479961262"/>
              </p:ext>
            </p:extLst>
          </p:nvPr>
        </p:nvGraphicFramePr>
        <p:xfrm>
          <a:off x="-867282" y="1404407"/>
          <a:ext cx="13346217" cy="541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Rectangle 1"/>
          <p:cNvSpPr/>
          <p:nvPr/>
        </p:nvSpPr>
        <p:spPr>
          <a:xfrm>
            <a:off x="3080074" y="699264"/>
            <a:ext cx="6096000" cy="461665"/>
          </a:xfrm>
          <a:prstGeom prst="rect">
            <a:avLst/>
          </a:prstGeom>
        </p:spPr>
        <p:txBody>
          <a:bodyPr>
            <a:spAutoFit/>
          </a:bodyPr>
          <a:lstStyle/>
          <a:p>
            <a:pPr algn="ctr"/>
            <a:r>
              <a:rPr lang="vi-VN" sz="2400" b="1" i="1" smtClean="0">
                <a:latin typeface="Times New Roman" panose="02020603050405020304" pitchFamily="18" charset="0"/>
                <a:cs typeface="Times New Roman" panose="02020603050405020304" pitchFamily="18" charset="0"/>
              </a:rPr>
              <a:t>a, Đặc sắc về nội dung</a:t>
            </a:r>
            <a:endParaRPr lang="zh-CN" altLang="en-US" sz="2400" dirty="0">
              <a:solidFill>
                <a:prstClr val="black"/>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15" name="Oval 14"/>
          <p:cNvSpPr/>
          <p:nvPr/>
        </p:nvSpPr>
        <p:spPr>
          <a:xfrm>
            <a:off x="11996057" y="0"/>
            <a:ext cx="195943" cy="1501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67190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graphicEl>
                                              <a:dgm id="{19794FF6-A4B8-489A-90F1-F62144AB969A}"/>
                                            </p:graphicEl>
                                          </p:spTgt>
                                        </p:tgtEl>
                                        <p:attrNameLst>
                                          <p:attrName>style.visibility</p:attrName>
                                        </p:attrNameLst>
                                      </p:cBhvr>
                                      <p:to>
                                        <p:strVal val="visible"/>
                                      </p:to>
                                    </p:set>
                                    <p:animEffect transition="in" filter="wipe(down)">
                                      <p:cBhvr>
                                        <p:cTn id="17" dur="500"/>
                                        <p:tgtEl>
                                          <p:spTgt spid="14">
                                            <p:graphicEl>
                                              <a:dgm id="{19794FF6-A4B8-489A-90F1-F62144AB969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graphicEl>
                                              <a:dgm id="{63F04E89-1699-46C0-A7FF-6E4B7ED085F8}"/>
                                            </p:graphicEl>
                                          </p:spTgt>
                                        </p:tgtEl>
                                        <p:attrNameLst>
                                          <p:attrName>style.visibility</p:attrName>
                                        </p:attrNameLst>
                                      </p:cBhvr>
                                      <p:to>
                                        <p:strVal val="visible"/>
                                      </p:to>
                                    </p:set>
                                    <p:animEffect transition="in" filter="wipe(down)">
                                      <p:cBhvr>
                                        <p:cTn id="22" dur="500"/>
                                        <p:tgtEl>
                                          <p:spTgt spid="14">
                                            <p:graphicEl>
                                              <a:dgm id="{63F04E89-1699-46C0-A7FF-6E4B7ED085F8}"/>
                                            </p:graphic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
                                            <p:graphicEl>
                                              <a:dgm id="{B876B16E-44AC-4FF1-90EE-269DE53FE900}"/>
                                            </p:graphicEl>
                                          </p:spTgt>
                                        </p:tgtEl>
                                        <p:attrNameLst>
                                          <p:attrName>style.visibility</p:attrName>
                                        </p:attrNameLst>
                                      </p:cBhvr>
                                      <p:to>
                                        <p:strVal val="visible"/>
                                      </p:to>
                                    </p:set>
                                    <p:animEffect transition="in" filter="wipe(down)">
                                      <p:cBhvr>
                                        <p:cTn id="25" dur="500"/>
                                        <p:tgtEl>
                                          <p:spTgt spid="14">
                                            <p:graphicEl>
                                              <a:dgm id="{B876B16E-44AC-4FF1-90EE-269DE53FE900}"/>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graphicEl>
                                              <a:dgm id="{4BD92EA4-3BAB-4DD2-8DC2-A8FF0D91D462}"/>
                                            </p:graphicEl>
                                          </p:spTgt>
                                        </p:tgtEl>
                                        <p:attrNameLst>
                                          <p:attrName>style.visibility</p:attrName>
                                        </p:attrNameLst>
                                      </p:cBhvr>
                                      <p:to>
                                        <p:strVal val="visible"/>
                                      </p:to>
                                    </p:set>
                                    <p:animEffect transition="in" filter="wipe(down)">
                                      <p:cBhvr>
                                        <p:cTn id="30" dur="500"/>
                                        <p:tgtEl>
                                          <p:spTgt spid="14">
                                            <p:graphicEl>
                                              <a:dgm id="{4BD92EA4-3BAB-4DD2-8DC2-A8FF0D91D462}"/>
                                            </p:graphic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4">
                                            <p:graphicEl>
                                              <a:dgm id="{A2A2A113-5907-4C46-81F1-3E3DBBF8B084}"/>
                                            </p:graphicEl>
                                          </p:spTgt>
                                        </p:tgtEl>
                                        <p:attrNameLst>
                                          <p:attrName>style.visibility</p:attrName>
                                        </p:attrNameLst>
                                      </p:cBhvr>
                                      <p:to>
                                        <p:strVal val="visible"/>
                                      </p:to>
                                    </p:set>
                                    <p:animEffect transition="in" filter="wipe(down)">
                                      <p:cBhvr>
                                        <p:cTn id="33" dur="500"/>
                                        <p:tgtEl>
                                          <p:spTgt spid="14">
                                            <p:graphicEl>
                                              <a:dgm id="{A2A2A113-5907-4C46-81F1-3E3DBBF8B084}"/>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graphicEl>
                                              <a:dgm id="{7A8DA8DE-1BB4-4B49-8782-734CC676EF53}"/>
                                            </p:graphicEl>
                                          </p:spTgt>
                                        </p:tgtEl>
                                        <p:attrNameLst>
                                          <p:attrName>style.visibility</p:attrName>
                                        </p:attrNameLst>
                                      </p:cBhvr>
                                      <p:to>
                                        <p:strVal val="visible"/>
                                      </p:to>
                                    </p:set>
                                    <p:animEffect transition="in" filter="wipe(down)">
                                      <p:cBhvr>
                                        <p:cTn id="38" dur="500"/>
                                        <p:tgtEl>
                                          <p:spTgt spid="14">
                                            <p:graphicEl>
                                              <a:dgm id="{7A8DA8DE-1BB4-4B49-8782-734CC676EF53}"/>
                                            </p:graphic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4">
                                            <p:graphicEl>
                                              <a:dgm id="{C254844C-0E0B-4301-B562-512AA6388C42}"/>
                                            </p:graphicEl>
                                          </p:spTgt>
                                        </p:tgtEl>
                                        <p:attrNameLst>
                                          <p:attrName>style.visibility</p:attrName>
                                        </p:attrNameLst>
                                      </p:cBhvr>
                                      <p:to>
                                        <p:strVal val="visible"/>
                                      </p:to>
                                    </p:set>
                                    <p:animEffect transition="in" filter="wipe(down)">
                                      <p:cBhvr>
                                        <p:cTn id="41" dur="500"/>
                                        <p:tgtEl>
                                          <p:spTgt spid="14">
                                            <p:graphicEl>
                                              <a:dgm id="{C254844C-0E0B-4301-B562-512AA6388C42}"/>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4">
                                            <p:graphicEl>
                                              <a:dgm id="{FF7E3F7A-4EC0-49B2-9353-D13B45CEA73D}"/>
                                            </p:graphicEl>
                                          </p:spTgt>
                                        </p:tgtEl>
                                        <p:attrNameLst>
                                          <p:attrName>style.visibility</p:attrName>
                                        </p:attrNameLst>
                                      </p:cBhvr>
                                      <p:to>
                                        <p:strVal val="visible"/>
                                      </p:to>
                                    </p:set>
                                    <p:animEffect transition="in" filter="wipe(down)">
                                      <p:cBhvr>
                                        <p:cTn id="46" dur="500"/>
                                        <p:tgtEl>
                                          <p:spTgt spid="14">
                                            <p:graphicEl>
                                              <a:dgm id="{FF7E3F7A-4EC0-49B2-9353-D13B45CEA73D}"/>
                                            </p:graphic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4">
                                            <p:graphicEl>
                                              <a:dgm id="{C7F5C31B-1939-4B08-90F1-831AE602D274}"/>
                                            </p:graphicEl>
                                          </p:spTgt>
                                        </p:tgtEl>
                                        <p:attrNameLst>
                                          <p:attrName>style.visibility</p:attrName>
                                        </p:attrNameLst>
                                      </p:cBhvr>
                                      <p:to>
                                        <p:strVal val="visible"/>
                                      </p:to>
                                    </p:set>
                                    <p:animEffect transition="in" filter="wipe(down)">
                                      <p:cBhvr>
                                        <p:cTn id="49" dur="500"/>
                                        <p:tgtEl>
                                          <p:spTgt spid="14">
                                            <p:graphicEl>
                                              <a:dgm id="{C7F5C31B-1939-4B08-90F1-831AE602D27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Graphic spid="14" grpId="0">
        <p:bldSub>
          <a:bldDgm bld="one"/>
        </p:bldSub>
      </p:bldGraphic>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52955" y="1169378"/>
            <a:ext cx="9024281" cy="2954655"/>
          </a:xfrm>
          <a:prstGeom prst="rect">
            <a:avLst/>
          </a:prstGeom>
          <a:noFill/>
        </p:spPr>
        <p:txBody>
          <a:bodyPr wrap="square" rtlCol="0">
            <a:spAutoFit/>
          </a:bodyPr>
          <a:lstStyle/>
          <a:p>
            <a:pPr algn="ctr">
              <a:lnSpc>
                <a:spcPct val="150000"/>
              </a:lnSpc>
            </a:pPr>
            <a:r>
              <a:rPr lang="zh-CN" altLang="en-US" sz="2800" b="1" dirty="0">
                <a:solidFill>
                  <a:srgbClr val="FF9409"/>
                </a:solidFill>
                <a:latin typeface="微软雅黑" panose="020B0503020204020204" pitchFamily="34" charset="-122"/>
                <a:ea typeface="微软雅黑" panose="020B0503020204020204" pitchFamily="34" charset="-122"/>
              </a:rPr>
              <a:t>版权声明</a:t>
            </a:r>
          </a:p>
          <a:p>
            <a:pPr algn="just">
              <a:lnSpc>
                <a:spcPct val="150000"/>
              </a:lnSpc>
            </a:pPr>
            <a:endParaRPr lang="zh-CN" altLang="en-US" sz="1200" dirty="0">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schemeClr val="accent6"/>
                </a:solidFill>
                <a:latin typeface="微软雅黑" panose="020B0503020204020204" pitchFamily="34" charset="-122"/>
                <a:ea typeface="微软雅黑" panose="020B0503020204020204" pitchFamily="34" charset="-122"/>
              </a:rPr>
              <a:t>感谢您下载包图网平台上提供的</a:t>
            </a:r>
            <a:r>
              <a:rPr lang="en-US" altLang="zh-CN" sz="1200" dirty="0">
                <a:solidFill>
                  <a:schemeClr val="accent6"/>
                </a:solidFill>
                <a:latin typeface="微软雅黑" panose="020B0503020204020204" pitchFamily="34" charset="-122"/>
                <a:ea typeface="微软雅黑" panose="020B0503020204020204" pitchFamily="34" charset="-122"/>
              </a:rPr>
              <a:t>PPT</a:t>
            </a:r>
            <a:r>
              <a:rPr lang="zh-CN" altLang="en-US" sz="1200" dirty="0">
                <a:solidFill>
                  <a:schemeClr val="accent6"/>
                </a:solidFill>
                <a:latin typeface="微软雅黑" panose="020B0503020204020204" pitchFamily="34" charset="-122"/>
                <a:ea typeface="微软雅黑" panose="020B0503020204020204" pitchFamily="34" charset="-122"/>
              </a:rPr>
              <a:t>作品，为了您和包图网以及原创作者的利益，请勿复制、传播、销售，否则将承担法律责任！包图网将对作品进行维权，按照传播下载次数进行十倍的索取赔偿！</a:t>
            </a:r>
            <a:endParaRPr lang="en-US" altLang="zh-CN" sz="1200" dirty="0">
              <a:solidFill>
                <a:schemeClr val="accent6"/>
              </a:solidFill>
              <a:latin typeface="微软雅黑" panose="020B0503020204020204" pitchFamily="34" charset="-122"/>
              <a:ea typeface="微软雅黑" panose="020B0503020204020204" pitchFamily="34" charset="-122"/>
            </a:endParaRPr>
          </a:p>
          <a:p>
            <a:pPr algn="just">
              <a:lnSpc>
                <a:spcPct val="150000"/>
              </a:lnSpc>
            </a:pPr>
            <a:endParaRPr lang="zh-CN" altLang="en-US" sz="1200" dirty="0">
              <a:solidFill>
                <a:schemeClr val="accent6"/>
              </a:solidFill>
              <a:latin typeface="微软雅黑" panose="020B0503020204020204" pitchFamily="34" charset="-122"/>
              <a:ea typeface="微软雅黑" panose="020B0503020204020204" pitchFamily="34" charset="-122"/>
            </a:endParaRPr>
          </a:p>
          <a:p>
            <a:pPr algn="just">
              <a:lnSpc>
                <a:spcPct val="150000"/>
              </a:lnSpc>
            </a:pPr>
            <a:r>
              <a:rPr lang="en-US" altLang="zh-CN" sz="1200" dirty="0">
                <a:solidFill>
                  <a:schemeClr val="accent6"/>
                </a:solidFill>
                <a:latin typeface="微软雅黑" panose="020B0503020204020204" pitchFamily="34" charset="-122"/>
                <a:ea typeface="微软雅黑" panose="020B0503020204020204" pitchFamily="34" charset="-122"/>
              </a:rPr>
              <a:t>1.</a:t>
            </a:r>
            <a:r>
              <a:rPr lang="zh-CN" altLang="en-US" sz="1200" dirty="0">
                <a:solidFill>
                  <a:schemeClr val="accent6"/>
                </a:solidFill>
                <a:latin typeface="微软雅黑" panose="020B0503020204020204" pitchFamily="34" charset="-122"/>
                <a:ea typeface="微软雅黑" panose="020B0503020204020204" pitchFamily="34" charset="-122"/>
              </a:rPr>
              <a:t>在包图网出售的</a:t>
            </a:r>
            <a:r>
              <a:rPr lang="en-US" altLang="zh-CN" sz="1200" dirty="0">
                <a:solidFill>
                  <a:schemeClr val="accent6"/>
                </a:solidFill>
                <a:latin typeface="微软雅黑" panose="020B0503020204020204" pitchFamily="34" charset="-122"/>
                <a:ea typeface="微软雅黑" panose="020B0503020204020204" pitchFamily="34" charset="-122"/>
              </a:rPr>
              <a:t>PPT</a:t>
            </a:r>
            <a:r>
              <a:rPr lang="zh-CN" altLang="en-US" sz="1200" dirty="0">
                <a:solidFill>
                  <a:schemeClr val="accent6"/>
                </a:solidFill>
                <a:latin typeface="微软雅黑" panose="020B0503020204020204" pitchFamily="34" charset="-122"/>
                <a:ea typeface="微软雅黑" panose="020B0503020204020204" pitchFamily="34" charset="-122"/>
              </a:rPr>
              <a:t>模板是免版税类（</a:t>
            </a:r>
            <a:r>
              <a:rPr lang="en-US" altLang="zh-CN" sz="1200" dirty="0">
                <a:solidFill>
                  <a:schemeClr val="accent6"/>
                </a:solidFill>
                <a:latin typeface="微软雅黑" panose="020B0503020204020204" pitchFamily="34" charset="-122"/>
                <a:ea typeface="微软雅黑" panose="020B0503020204020204" pitchFamily="34" charset="-122"/>
              </a:rPr>
              <a:t>RF</a:t>
            </a:r>
            <a:r>
              <a:rPr lang="zh-CN" altLang="en-US" sz="1200" dirty="0">
                <a:solidFill>
                  <a:schemeClr val="accent6"/>
                </a:solidFill>
                <a:latin typeface="微软雅黑" panose="020B0503020204020204" pitchFamily="34" charset="-122"/>
                <a:ea typeface="微软雅黑" panose="020B0503020204020204" pitchFamily="34" charset="-122"/>
              </a:rPr>
              <a:t>：</a:t>
            </a:r>
            <a:r>
              <a:rPr lang="en-US" altLang="zh-CN" sz="1200" dirty="0">
                <a:solidFill>
                  <a:schemeClr val="accent6"/>
                </a:solidFill>
                <a:latin typeface="微软雅黑" panose="020B0503020204020204" pitchFamily="34" charset="-122"/>
                <a:ea typeface="微软雅黑" panose="020B0503020204020204" pitchFamily="34" charset="-122"/>
              </a:rPr>
              <a:t>Royalty-Free</a:t>
            </a:r>
            <a:r>
              <a:rPr lang="zh-CN" altLang="en-US" sz="1200" dirty="0">
                <a:solidFill>
                  <a:schemeClr val="accent6"/>
                </a:solidFill>
                <a:latin typeface="微软雅黑" panose="020B0503020204020204" pitchFamily="34" charset="-122"/>
                <a:ea typeface="微软雅黑" panose="020B0503020204020204" pitchFamily="34" charset="-122"/>
              </a:rPr>
              <a:t>）正版受</a:t>
            </a:r>
            <a:r>
              <a:rPr lang="en-US" altLang="zh-CN" sz="1200" dirty="0">
                <a:solidFill>
                  <a:schemeClr val="accent6"/>
                </a:solidFill>
                <a:latin typeface="微软雅黑" panose="020B0503020204020204" pitchFamily="34" charset="-122"/>
                <a:ea typeface="微软雅黑" panose="020B0503020204020204" pitchFamily="34" charset="-122"/>
              </a:rPr>
              <a:t>《</a:t>
            </a:r>
            <a:r>
              <a:rPr lang="zh-CN" altLang="en-US" sz="1200" dirty="0">
                <a:solidFill>
                  <a:schemeClr val="accent6"/>
                </a:solidFill>
                <a:latin typeface="微软雅黑" panose="020B0503020204020204" pitchFamily="34" charset="-122"/>
                <a:ea typeface="微软雅黑" panose="020B0503020204020204" pitchFamily="34" charset="-122"/>
              </a:rPr>
              <a:t>中国人民共和国著作法</a:t>
            </a:r>
            <a:r>
              <a:rPr lang="en-US" altLang="zh-CN" sz="1200" dirty="0">
                <a:solidFill>
                  <a:schemeClr val="accent6"/>
                </a:solidFill>
                <a:latin typeface="微软雅黑" panose="020B0503020204020204" pitchFamily="34" charset="-122"/>
                <a:ea typeface="微软雅黑" panose="020B0503020204020204" pitchFamily="34" charset="-122"/>
              </a:rPr>
              <a:t>》</a:t>
            </a:r>
            <a:r>
              <a:rPr lang="zh-CN" altLang="en-US" sz="1200" dirty="0">
                <a:solidFill>
                  <a:schemeClr val="accent6"/>
                </a:solidFill>
                <a:latin typeface="微软雅黑" panose="020B0503020204020204" pitchFamily="34" charset="-122"/>
                <a:ea typeface="微软雅黑" panose="020B0503020204020204" pitchFamily="34" charset="-122"/>
              </a:rPr>
              <a:t>和</a:t>
            </a:r>
            <a:r>
              <a:rPr lang="en-US" altLang="zh-CN" sz="1200" dirty="0">
                <a:solidFill>
                  <a:schemeClr val="accent6"/>
                </a:solidFill>
                <a:latin typeface="微软雅黑" panose="020B0503020204020204" pitchFamily="34" charset="-122"/>
                <a:ea typeface="微软雅黑" panose="020B0503020204020204" pitchFamily="34" charset="-122"/>
              </a:rPr>
              <a:t>《</a:t>
            </a:r>
            <a:r>
              <a:rPr lang="zh-CN" altLang="en-US" sz="1200" dirty="0">
                <a:solidFill>
                  <a:schemeClr val="accent6"/>
                </a:solidFill>
                <a:latin typeface="微软雅黑" panose="020B0503020204020204" pitchFamily="34" charset="-122"/>
                <a:ea typeface="微软雅黑" panose="020B0503020204020204" pitchFamily="34" charset="-122"/>
              </a:rPr>
              <a:t>世界版权公约</a:t>
            </a:r>
            <a:r>
              <a:rPr lang="en-US" altLang="zh-CN" sz="1200" dirty="0">
                <a:solidFill>
                  <a:schemeClr val="accent6"/>
                </a:solidFill>
                <a:latin typeface="微软雅黑" panose="020B0503020204020204" pitchFamily="34" charset="-122"/>
                <a:ea typeface="微软雅黑" panose="020B0503020204020204" pitchFamily="34" charset="-122"/>
              </a:rPr>
              <a:t>》</a:t>
            </a:r>
            <a:r>
              <a:rPr lang="zh-CN" altLang="en-US" sz="1200" dirty="0">
                <a:solidFill>
                  <a:schemeClr val="accent6"/>
                </a:solidFill>
                <a:latin typeface="微软雅黑" panose="020B0503020204020204" pitchFamily="34" charset="-122"/>
                <a:ea typeface="微软雅黑" panose="020B0503020204020204" pitchFamily="34" charset="-122"/>
              </a:rPr>
              <a:t>的保护，作品的所有权、版权和著作权归包图网所有，您下载的是</a:t>
            </a:r>
            <a:r>
              <a:rPr lang="en-US" altLang="zh-CN" sz="1200" dirty="0">
                <a:solidFill>
                  <a:schemeClr val="accent6"/>
                </a:solidFill>
                <a:latin typeface="微软雅黑" panose="020B0503020204020204" pitchFamily="34" charset="-122"/>
                <a:ea typeface="微软雅黑" panose="020B0503020204020204" pitchFamily="34" charset="-122"/>
              </a:rPr>
              <a:t>PPT</a:t>
            </a:r>
            <a:r>
              <a:rPr lang="zh-CN" altLang="en-US" sz="1200" dirty="0">
                <a:solidFill>
                  <a:schemeClr val="accent6"/>
                </a:solidFill>
                <a:latin typeface="微软雅黑" panose="020B0503020204020204" pitchFamily="34" charset="-122"/>
                <a:ea typeface="微软雅黑" panose="020B0503020204020204" pitchFamily="34" charset="-122"/>
              </a:rPr>
              <a:t>模板素材的使用权。</a:t>
            </a:r>
          </a:p>
          <a:p>
            <a:pPr algn="just">
              <a:lnSpc>
                <a:spcPct val="150000"/>
              </a:lnSpc>
            </a:pPr>
            <a:r>
              <a:rPr lang="en-US" altLang="zh-CN" sz="1200" dirty="0">
                <a:solidFill>
                  <a:schemeClr val="accent6"/>
                </a:solidFill>
                <a:latin typeface="微软雅黑" panose="020B0503020204020204" pitchFamily="34" charset="-122"/>
                <a:ea typeface="微软雅黑" panose="020B0503020204020204" pitchFamily="34" charset="-122"/>
              </a:rPr>
              <a:t>2.</a:t>
            </a:r>
            <a:r>
              <a:rPr lang="zh-CN" altLang="en-US" sz="1200" dirty="0">
                <a:solidFill>
                  <a:schemeClr val="accent6"/>
                </a:solidFill>
                <a:latin typeface="微软雅黑" panose="020B0503020204020204" pitchFamily="34" charset="-122"/>
                <a:ea typeface="微软雅黑" panose="020B0503020204020204" pitchFamily="34" charset="-122"/>
              </a:rPr>
              <a:t>不得将包图网的</a:t>
            </a:r>
            <a:r>
              <a:rPr lang="en-US" altLang="zh-CN" sz="1200" dirty="0">
                <a:solidFill>
                  <a:schemeClr val="accent6"/>
                </a:solidFill>
                <a:latin typeface="微软雅黑" panose="020B0503020204020204" pitchFamily="34" charset="-122"/>
                <a:ea typeface="微软雅黑" panose="020B0503020204020204" pitchFamily="34" charset="-122"/>
              </a:rPr>
              <a:t>PPT</a:t>
            </a:r>
            <a:r>
              <a:rPr lang="zh-CN" altLang="en-US" sz="1200" dirty="0">
                <a:solidFill>
                  <a:schemeClr val="accent6"/>
                </a:solidFill>
                <a:latin typeface="微软雅黑" panose="020B0503020204020204" pitchFamily="34" charset="-122"/>
                <a:ea typeface="微软雅黑" panose="020B0503020204020204" pitchFamily="34" charset="-122"/>
              </a:rPr>
              <a:t>模板、</a:t>
            </a:r>
            <a:r>
              <a:rPr lang="en-US" altLang="zh-CN" sz="1200" dirty="0">
                <a:solidFill>
                  <a:schemeClr val="accent6"/>
                </a:solidFill>
                <a:latin typeface="微软雅黑" panose="020B0503020204020204" pitchFamily="34" charset="-122"/>
                <a:ea typeface="微软雅黑" panose="020B0503020204020204" pitchFamily="34" charset="-122"/>
              </a:rPr>
              <a:t>PPT</a:t>
            </a:r>
            <a:r>
              <a:rPr lang="zh-CN" altLang="en-US" sz="1200" dirty="0">
                <a:solidFill>
                  <a:schemeClr val="accent6"/>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p>
        </p:txBody>
      </p:sp>
      <p:sp>
        <p:nvSpPr>
          <p:cNvPr id="9" name="文本框 8"/>
          <p:cNvSpPr txBox="1"/>
          <p:nvPr/>
        </p:nvSpPr>
        <p:spPr>
          <a:xfrm>
            <a:off x="1652955" y="4984409"/>
            <a:ext cx="7297081"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zh-CN" altLang="en-US" b="1" dirty="0">
                <a:solidFill>
                  <a:srgbClr val="FF9409"/>
                </a:solidFill>
              </a:rPr>
              <a:t>更多精品</a:t>
            </a:r>
            <a:r>
              <a:rPr lang="en-US" altLang="zh-CN" b="1" dirty="0">
                <a:solidFill>
                  <a:srgbClr val="FF9409"/>
                </a:solidFill>
              </a:rPr>
              <a:t>PPT</a:t>
            </a:r>
            <a:r>
              <a:rPr lang="zh-CN" altLang="en-US" b="1" dirty="0">
                <a:solidFill>
                  <a:srgbClr val="FF9409"/>
                </a:solidFill>
              </a:rPr>
              <a:t>模板：</a:t>
            </a:r>
            <a:r>
              <a:rPr lang="en-US" altLang="zh-CN" b="1" dirty="0">
                <a:solidFill>
                  <a:schemeClr val="bg1"/>
                </a:solidFill>
                <a:hlinkClick r:id="rId4"/>
              </a:rPr>
              <a:t>http://ibaotu.com/ppt/</a:t>
            </a:r>
            <a:endParaRPr lang="zh-CN" altLang="en-US" b="1" dirty="0">
              <a:solidFill>
                <a:schemeClr val="bg1"/>
              </a:solidFill>
            </a:endParaRPr>
          </a:p>
        </p:txBody>
      </p:sp>
      <p:grpSp>
        <p:nvGrpSpPr>
          <p:cNvPr id="12" name="组合 11"/>
          <p:cNvGrpSpPr/>
          <p:nvPr/>
        </p:nvGrpSpPr>
        <p:grpSpPr>
          <a:xfrm>
            <a:off x="9313097" y="4984409"/>
            <a:ext cx="1364139" cy="369332"/>
            <a:chOff x="8158550" y="5010841"/>
            <a:chExt cx="1364139" cy="369332"/>
          </a:xfrm>
          <a:effectLst/>
        </p:grpSpPr>
        <p:sp>
          <p:nvSpPr>
            <p:cNvPr id="5" name="矩形: 圆角 4"/>
            <p:cNvSpPr/>
            <p:nvPr/>
          </p:nvSpPr>
          <p:spPr>
            <a:xfrm>
              <a:off x="8158550" y="5010841"/>
              <a:ext cx="1336431" cy="342900"/>
            </a:xfrm>
            <a:prstGeom prst="roundRect">
              <a:avLst/>
            </a:prstGeom>
            <a:solidFill>
              <a:schemeClr val="accent6">
                <a:lumMod val="40000"/>
                <a:lumOff val="60000"/>
              </a:schemeClr>
            </a:solidFill>
            <a:ln>
              <a:noFill/>
            </a:ln>
            <a:effectLst>
              <a:reflection blurRad="6350" stA="52000" endA="300" endPos="35000" dir="5400000" sy="-100000" algn="bl" rotWithShape="0"/>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zh-CN" altLang="en-US" dirty="0">
                <a:solidFill>
                  <a:srgbClr val="FF0000"/>
                </a:solidFill>
                <a:highlight>
                  <a:srgbClr val="FFFF00"/>
                </a:highlight>
              </a:endParaRPr>
            </a:p>
          </p:txBody>
        </p:sp>
        <p:sp>
          <p:nvSpPr>
            <p:cNvPr id="6" name="文本框 5"/>
            <p:cNvSpPr txBox="1"/>
            <p:nvPr/>
          </p:nvSpPr>
          <p:spPr>
            <a:xfrm>
              <a:off x="8278621" y="5010841"/>
              <a:ext cx="1244068"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hlinkClick r:id="rId4"/>
                </a:rPr>
                <a:t>点击进入</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r="15340" b="32"/>
          <a:stretch>
            <a:fillRect/>
          </a:stretch>
        </p:blipFill>
        <p:spPr>
          <a:xfrm rot="16200000">
            <a:off x="2565043" y="-2665072"/>
            <a:ext cx="6858001" cy="12188142"/>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9775" y="5056626"/>
            <a:ext cx="1905712" cy="849323"/>
          </a:xfrm>
          <a:prstGeom prst="rect">
            <a:avLst/>
          </a:prstGeom>
        </p:spPr>
      </p:pic>
      <p:pic>
        <p:nvPicPr>
          <p:cNvPr id="11" name="图片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57872" y="0"/>
            <a:ext cx="3421063" cy="672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212132" flipH="1">
            <a:off x="-337829" y="-87802"/>
            <a:ext cx="1390293" cy="1906326"/>
          </a:xfrm>
          <a:prstGeom prst="rect">
            <a:avLst/>
          </a:prstGeom>
        </p:spPr>
      </p:pic>
      <p:sp>
        <p:nvSpPr>
          <p:cNvPr id="20" name="文本框 12"/>
          <p:cNvSpPr txBox="1">
            <a:spLocks noChangeArrowheads="1"/>
          </p:cNvSpPr>
          <p:nvPr/>
        </p:nvSpPr>
        <p:spPr bwMode="auto">
          <a:xfrm>
            <a:off x="357317" y="542556"/>
            <a:ext cx="9847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Calibri" panose="020F0502020204030204" charset="0"/>
                <a:ea typeface="宋体" panose="02010600030101010101" pitchFamily="2" charset="-122"/>
              </a:defRPr>
            </a:lvl1pPr>
            <a:lvl2pPr marL="742950" indent="-285750">
              <a:defRPr sz="1500">
                <a:solidFill>
                  <a:schemeClr val="tx1"/>
                </a:solidFill>
                <a:latin typeface="Calibri" panose="020F0502020204030204" charset="0"/>
                <a:ea typeface="宋体" panose="02010600030101010101" pitchFamily="2" charset="-122"/>
              </a:defRPr>
            </a:lvl2pPr>
            <a:lvl3pPr marL="1143000" indent="-228600">
              <a:defRPr sz="1500">
                <a:solidFill>
                  <a:schemeClr val="tx1"/>
                </a:solidFill>
                <a:latin typeface="Calibri" panose="020F0502020204030204" charset="0"/>
                <a:ea typeface="宋体" panose="02010600030101010101" pitchFamily="2" charset="-122"/>
              </a:defRPr>
            </a:lvl3pPr>
            <a:lvl4pPr marL="1600200" indent="-228600">
              <a:defRPr sz="1500">
                <a:solidFill>
                  <a:schemeClr val="tx1"/>
                </a:solidFill>
                <a:latin typeface="Calibri" panose="020F0502020204030204" charset="0"/>
                <a:ea typeface="宋体" panose="02010600030101010101" pitchFamily="2" charset="-122"/>
              </a:defRPr>
            </a:lvl4pPr>
            <a:lvl5pPr marL="2057400" indent="-228600">
              <a:defRPr sz="1500">
                <a:solidFill>
                  <a:schemeClr val="tx1"/>
                </a:solidFill>
                <a:latin typeface="Calibri" panose="020F0502020204030204" charset="0"/>
                <a:ea typeface="宋体" panose="02010600030101010101" pitchFamily="2" charset="-122"/>
              </a:defRPr>
            </a:lvl5pPr>
            <a:lvl6pPr marL="25146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6pPr>
            <a:lvl7pPr marL="29718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7pPr>
            <a:lvl8pPr marL="34290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8pPr>
            <a:lvl9pPr marL="38862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9pPr>
          </a:lstStyle>
          <a:p>
            <a:pPr algn="ctr"/>
            <a:r>
              <a:rPr lang="vi-VN" altLang="zh-CN" sz="2400" b="1" i="1" smtClean="0">
                <a:solidFill>
                  <a:prstClr val="black"/>
                </a:solidFill>
                <a:latin typeface="Times New Roman" panose="02020603050405020304" pitchFamily="18" charset="0"/>
                <a:ea typeface="Microsoft YaHei UI" panose="020B0503020204020204" pitchFamily="34" charset="-122"/>
                <a:cs typeface="Times New Roman" panose="02020603050405020304" pitchFamily="18" charset="0"/>
              </a:rPr>
              <a:t>b, Đặc điểm về nghệ thuật</a:t>
            </a:r>
            <a:endParaRPr lang="zh-CN" altLang="en-US" sz="2400" b="1" i="1" dirty="0">
              <a:solidFill>
                <a:prstClr val="black"/>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21" name="TextBox 4">
            <a:extLst>
              <a:ext uri="{FF2B5EF4-FFF2-40B4-BE49-F238E27FC236}">
                <a16:creationId xmlns:a16="http://schemas.microsoft.com/office/drawing/2014/main" xmlns="" id="{AE2B1CEB-8387-4CAD-BCF7-7D34BB7FBEF2}"/>
              </a:ext>
            </a:extLst>
          </p:cNvPr>
          <p:cNvSpPr txBox="1"/>
          <p:nvPr/>
        </p:nvSpPr>
        <p:spPr>
          <a:xfrm>
            <a:off x="3574099" y="-45640"/>
            <a:ext cx="3454793" cy="523220"/>
          </a:xfrm>
          <a:prstGeom prst="rect">
            <a:avLst/>
          </a:prstGeom>
          <a:noFill/>
        </p:spPr>
        <p:txBody>
          <a:bodyPr wrap="none" rtlCol="0">
            <a:spAutoFit/>
          </a:bodyPr>
          <a:lstStyle/>
          <a:p>
            <a:pPr algn="ctr"/>
            <a:r>
              <a:rPr lang="en-US" altLang="zh-CN" sz="2800" b="1" smtClean="0">
                <a:latin typeface="+mj-lt"/>
                <a:sym typeface=""/>
              </a:rPr>
              <a:t>2.</a:t>
            </a:r>
            <a:r>
              <a:rPr lang="vi-VN" altLang="zh-CN" sz="2800" b="1" smtClean="0">
                <a:latin typeface="+mj-lt"/>
                <a:sym typeface=""/>
              </a:rPr>
              <a:t> </a:t>
            </a:r>
            <a:r>
              <a:rPr lang="vi-VN" altLang="zh-CN" sz="2800" b="1">
                <a:latin typeface="+mj-lt"/>
                <a:sym typeface=""/>
              </a:rPr>
              <a:t>Sự nghiệp sáng </a:t>
            </a:r>
            <a:r>
              <a:rPr lang="vi-VN" altLang="zh-CN" sz="2800" b="1" smtClean="0">
                <a:latin typeface="+mj-lt"/>
                <a:sym typeface=""/>
              </a:rPr>
              <a:t>tác</a:t>
            </a:r>
          </a:p>
        </p:txBody>
      </p:sp>
      <p:graphicFrame>
        <p:nvGraphicFramePr>
          <p:cNvPr id="3" name="Diagram 2"/>
          <p:cNvGraphicFramePr/>
          <p:nvPr>
            <p:extLst>
              <p:ext uri="{D42A27DB-BD31-4B8C-83A1-F6EECF244321}">
                <p14:modId xmlns:p14="http://schemas.microsoft.com/office/powerpoint/2010/main" val="3838851095"/>
              </p:ext>
            </p:extLst>
          </p:nvPr>
        </p:nvGraphicFramePr>
        <p:xfrm>
          <a:off x="-423" y="684758"/>
          <a:ext cx="12138435" cy="625529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4" name="Oval 13"/>
          <p:cNvSpPr/>
          <p:nvPr/>
        </p:nvSpPr>
        <p:spPr>
          <a:xfrm>
            <a:off x="11996057" y="0"/>
            <a:ext cx="195943" cy="1501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70894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dgm id="{EFED05F4-DDBE-4894-8477-F135AE0D557A}"/>
                                            </p:graphicEl>
                                          </p:spTgt>
                                        </p:tgtEl>
                                        <p:attrNameLst>
                                          <p:attrName>style.visibility</p:attrName>
                                        </p:attrNameLst>
                                      </p:cBhvr>
                                      <p:to>
                                        <p:strVal val="visible"/>
                                      </p:to>
                                    </p:set>
                                    <p:animEffect transition="in" filter="wipe(down)">
                                      <p:cBhvr>
                                        <p:cTn id="7" dur="500"/>
                                        <p:tgtEl>
                                          <p:spTgt spid="3">
                                            <p:graphicEl>
                                              <a:dgm id="{EFED05F4-DDBE-4894-8477-F135AE0D557A}"/>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graphicEl>
                                              <a:dgm id="{43FA9CEA-20C6-4BC4-ADDD-EAAFE285EEE4}"/>
                                            </p:graphicEl>
                                          </p:spTgt>
                                        </p:tgtEl>
                                        <p:attrNameLst>
                                          <p:attrName>style.visibility</p:attrName>
                                        </p:attrNameLst>
                                      </p:cBhvr>
                                      <p:to>
                                        <p:strVal val="visible"/>
                                      </p:to>
                                    </p:set>
                                    <p:animEffect transition="in" filter="wipe(down)">
                                      <p:cBhvr>
                                        <p:cTn id="10" dur="500"/>
                                        <p:tgtEl>
                                          <p:spTgt spid="3">
                                            <p:graphicEl>
                                              <a:dgm id="{43FA9CEA-20C6-4BC4-ADDD-EAAFE285EEE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graphicEl>
                                              <a:dgm id="{6B1C4E02-7620-464C-A620-A6EEE39F566B}"/>
                                            </p:graphicEl>
                                          </p:spTgt>
                                        </p:tgtEl>
                                        <p:attrNameLst>
                                          <p:attrName>style.visibility</p:attrName>
                                        </p:attrNameLst>
                                      </p:cBhvr>
                                      <p:to>
                                        <p:strVal val="visible"/>
                                      </p:to>
                                    </p:set>
                                    <p:animEffect transition="in" filter="wipe(down)">
                                      <p:cBhvr>
                                        <p:cTn id="15" dur="500"/>
                                        <p:tgtEl>
                                          <p:spTgt spid="3">
                                            <p:graphicEl>
                                              <a:dgm id="{6B1C4E02-7620-464C-A620-A6EEE39F566B}"/>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graphicEl>
                                              <a:dgm id="{E75F3765-1270-4554-A6B1-67C6C32E0637}"/>
                                            </p:graphicEl>
                                          </p:spTgt>
                                        </p:tgtEl>
                                        <p:attrNameLst>
                                          <p:attrName>style.visibility</p:attrName>
                                        </p:attrNameLst>
                                      </p:cBhvr>
                                      <p:to>
                                        <p:strVal val="visible"/>
                                      </p:to>
                                    </p:set>
                                    <p:animEffect transition="in" filter="wipe(down)">
                                      <p:cBhvr>
                                        <p:cTn id="18" dur="500"/>
                                        <p:tgtEl>
                                          <p:spTgt spid="3">
                                            <p:graphicEl>
                                              <a:dgm id="{E75F3765-1270-4554-A6B1-67C6C32E0637}"/>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graphicEl>
                                              <a:dgm id="{726E2896-BA8B-4C93-926C-138BF2F3C70D}"/>
                                            </p:graphicEl>
                                          </p:spTgt>
                                        </p:tgtEl>
                                        <p:attrNameLst>
                                          <p:attrName>style.visibility</p:attrName>
                                        </p:attrNameLst>
                                      </p:cBhvr>
                                      <p:to>
                                        <p:strVal val="visible"/>
                                      </p:to>
                                    </p:set>
                                    <p:animEffect transition="in" filter="wipe(down)">
                                      <p:cBhvr>
                                        <p:cTn id="21" dur="500"/>
                                        <p:tgtEl>
                                          <p:spTgt spid="3">
                                            <p:graphicEl>
                                              <a:dgm id="{726E2896-BA8B-4C93-926C-138BF2F3C70D}"/>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graphicEl>
                                              <a:dgm id="{0ACCB09B-9F6F-453E-A98C-EB2E84A325DE}"/>
                                            </p:graphicEl>
                                          </p:spTgt>
                                        </p:tgtEl>
                                        <p:attrNameLst>
                                          <p:attrName>style.visibility</p:attrName>
                                        </p:attrNameLst>
                                      </p:cBhvr>
                                      <p:to>
                                        <p:strVal val="visible"/>
                                      </p:to>
                                    </p:set>
                                    <p:animEffect transition="in" filter="wipe(down)">
                                      <p:cBhvr>
                                        <p:cTn id="26" dur="500"/>
                                        <p:tgtEl>
                                          <p:spTgt spid="3">
                                            <p:graphicEl>
                                              <a:dgm id="{0ACCB09B-9F6F-453E-A98C-EB2E84A325DE}"/>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graphicEl>
                                              <a:dgm id="{599EFEE5-9DEF-44BF-86ED-6FA15129D1A2}"/>
                                            </p:graphicEl>
                                          </p:spTgt>
                                        </p:tgtEl>
                                        <p:attrNameLst>
                                          <p:attrName>style.visibility</p:attrName>
                                        </p:attrNameLst>
                                      </p:cBhvr>
                                      <p:to>
                                        <p:strVal val="visible"/>
                                      </p:to>
                                    </p:set>
                                    <p:animEffect transition="in" filter="wipe(down)">
                                      <p:cBhvr>
                                        <p:cTn id="29" dur="500"/>
                                        <p:tgtEl>
                                          <p:spTgt spid="3">
                                            <p:graphicEl>
                                              <a:dgm id="{599EFEE5-9DEF-44BF-86ED-6FA15129D1A2}"/>
                                            </p:graphic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graphicEl>
                                              <a:dgm id="{BAD86F11-A155-4E02-A5EC-A9EC8DE823F1}"/>
                                            </p:graphicEl>
                                          </p:spTgt>
                                        </p:tgtEl>
                                        <p:attrNameLst>
                                          <p:attrName>style.visibility</p:attrName>
                                        </p:attrNameLst>
                                      </p:cBhvr>
                                      <p:to>
                                        <p:strVal val="visible"/>
                                      </p:to>
                                    </p:set>
                                    <p:animEffect transition="in" filter="wipe(down)">
                                      <p:cBhvr>
                                        <p:cTn id="32" dur="500"/>
                                        <p:tgtEl>
                                          <p:spTgt spid="3">
                                            <p:graphicEl>
                                              <a:dgm id="{BAD86F11-A155-4E02-A5EC-A9EC8DE823F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graphicEl>
                                              <a:dgm id="{09870F0A-B1A2-4331-B28D-E29EB704CFFE}"/>
                                            </p:graphicEl>
                                          </p:spTgt>
                                        </p:tgtEl>
                                        <p:attrNameLst>
                                          <p:attrName>style.visibility</p:attrName>
                                        </p:attrNameLst>
                                      </p:cBhvr>
                                      <p:to>
                                        <p:strVal val="visible"/>
                                      </p:to>
                                    </p:set>
                                    <p:animEffect transition="in" filter="wipe(down)">
                                      <p:cBhvr>
                                        <p:cTn id="37" dur="500"/>
                                        <p:tgtEl>
                                          <p:spTgt spid="3">
                                            <p:graphicEl>
                                              <a:dgm id="{09870F0A-B1A2-4331-B28D-E29EB704CFFE}"/>
                                            </p:graphic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
                                            <p:graphicEl>
                                              <a:dgm id="{C985590D-F6C7-4AD9-887B-E8AFC4BC3DD8}"/>
                                            </p:graphicEl>
                                          </p:spTgt>
                                        </p:tgtEl>
                                        <p:attrNameLst>
                                          <p:attrName>style.visibility</p:attrName>
                                        </p:attrNameLst>
                                      </p:cBhvr>
                                      <p:to>
                                        <p:strVal val="visible"/>
                                      </p:to>
                                    </p:set>
                                    <p:animEffect transition="in" filter="wipe(down)">
                                      <p:cBhvr>
                                        <p:cTn id="40" dur="500"/>
                                        <p:tgtEl>
                                          <p:spTgt spid="3">
                                            <p:graphicEl>
                                              <a:dgm id="{C985590D-F6C7-4AD9-887B-E8AFC4BC3DD8}"/>
                                            </p:graphic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
                                            <p:graphicEl>
                                              <a:dgm id="{CFDBF745-4F5C-4C3F-8BFB-89B59DD477B0}"/>
                                            </p:graphicEl>
                                          </p:spTgt>
                                        </p:tgtEl>
                                        <p:attrNameLst>
                                          <p:attrName>style.visibility</p:attrName>
                                        </p:attrNameLst>
                                      </p:cBhvr>
                                      <p:to>
                                        <p:strVal val="visible"/>
                                      </p:to>
                                    </p:set>
                                    <p:animEffect transition="in" filter="wipe(down)">
                                      <p:cBhvr>
                                        <p:cTn id="43" dur="500"/>
                                        <p:tgtEl>
                                          <p:spTgt spid="3">
                                            <p:graphicEl>
                                              <a:dgm id="{CFDBF745-4F5C-4C3F-8BFB-89B59DD477B0}"/>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graphicEl>
                                              <a:dgm id="{24ED1D61-5B0D-418E-B85D-B04FC058A40C}"/>
                                            </p:graphicEl>
                                          </p:spTgt>
                                        </p:tgtEl>
                                        <p:attrNameLst>
                                          <p:attrName>style.visibility</p:attrName>
                                        </p:attrNameLst>
                                      </p:cBhvr>
                                      <p:to>
                                        <p:strVal val="visible"/>
                                      </p:to>
                                    </p:set>
                                    <p:animEffect transition="in" filter="wipe(down)">
                                      <p:cBhvr>
                                        <p:cTn id="48" dur="500"/>
                                        <p:tgtEl>
                                          <p:spTgt spid="3">
                                            <p:graphicEl>
                                              <a:dgm id="{24ED1D61-5B0D-418E-B85D-B04FC058A40C}"/>
                                            </p:graphicEl>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
                                            <p:graphicEl>
                                              <a:dgm id="{CE54C2D6-C4F9-414C-B593-DB8E114B18B0}"/>
                                            </p:graphicEl>
                                          </p:spTgt>
                                        </p:tgtEl>
                                        <p:attrNameLst>
                                          <p:attrName>style.visibility</p:attrName>
                                        </p:attrNameLst>
                                      </p:cBhvr>
                                      <p:to>
                                        <p:strVal val="visible"/>
                                      </p:to>
                                    </p:set>
                                    <p:animEffect transition="in" filter="wipe(down)">
                                      <p:cBhvr>
                                        <p:cTn id="51" dur="500"/>
                                        <p:tgtEl>
                                          <p:spTgt spid="3">
                                            <p:graphicEl>
                                              <a:dgm id="{CE54C2D6-C4F9-414C-B593-DB8E114B18B0}"/>
                                            </p:graphicEl>
                                          </p:spTgt>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
                                            <p:graphicEl>
                                              <a:dgm id="{2ACC3EF3-0C5A-4957-ABE6-AE3535DB429C}"/>
                                            </p:graphicEl>
                                          </p:spTgt>
                                        </p:tgtEl>
                                        <p:attrNameLst>
                                          <p:attrName>style.visibility</p:attrName>
                                        </p:attrNameLst>
                                      </p:cBhvr>
                                      <p:to>
                                        <p:strVal val="visible"/>
                                      </p:to>
                                    </p:set>
                                    <p:animEffect transition="in" filter="wipe(down)">
                                      <p:cBhvr>
                                        <p:cTn id="54" dur="500"/>
                                        <p:tgtEl>
                                          <p:spTgt spid="3">
                                            <p:graphicEl>
                                              <a:dgm id="{2ACC3EF3-0C5A-4957-ABE6-AE3535DB429C}"/>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
                                            <p:graphicEl>
                                              <a:dgm id="{916BD553-12D3-4D26-8C04-998F741D9D9A}"/>
                                            </p:graphicEl>
                                          </p:spTgt>
                                        </p:tgtEl>
                                        <p:attrNameLst>
                                          <p:attrName>style.visibility</p:attrName>
                                        </p:attrNameLst>
                                      </p:cBhvr>
                                      <p:to>
                                        <p:strVal val="visible"/>
                                      </p:to>
                                    </p:set>
                                    <p:animEffect transition="in" filter="wipe(down)">
                                      <p:cBhvr>
                                        <p:cTn id="59" dur="500"/>
                                        <p:tgtEl>
                                          <p:spTgt spid="3">
                                            <p:graphicEl>
                                              <a:dgm id="{916BD553-12D3-4D26-8C04-998F741D9D9A}"/>
                                            </p:graphicEl>
                                          </p:spTgt>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
                                            <p:graphicEl>
                                              <a:dgm id="{44506444-30E4-4C54-AD14-B1FA11125A8B}"/>
                                            </p:graphicEl>
                                          </p:spTgt>
                                        </p:tgtEl>
                                        <p:attrNameLst>
                                          <p:attrName>style.visibility</p:attrName>
                                        </p:attrNameLst>
                                      </p:cBhvr>
                                      <p:to>
                                        <p:strVal val="visible"/>
                                      </p:to>
                                    </p:set>
                                    <p:animEffect transition="in" filter="wipe(down)">
                                      <p:cBhvr>
                                        <p:cTn id="62" dur="500"/>
                                        <p:tgtEl>
                                          <p:spTgt spid="3">
                                            <p:graphicEl>
                                              <a:dgm id="{44506444-30E4-4C54-AD14-B1FA11125A8B}"/>
                                            </p:graphicEl>
                                          </p:spTgt>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3">
                                            <p:graphicEl>
                                              <a:dgm id="{15F65912-27D0-4C50-872B-2CCE25512F6F}"/>
                                            </p:graphicEl>
                                          </p:spTgt>
                                        </p:tgtEl>
                                        <p:attrNameLst>
                                          <p:attrName>style.visibility</p:attrName>
                                        </p:attrNameLst>
                                      </p:cBhvr>
                                      <p:to>
                                        <p:strVal val="visible"/>
                                      </p:to>
                                    </p:set>
                                    <p:animEffect transition="in" filter="wipe(down)">
                                      <p:cBhvr>
                                        <p:cTn id="65" dur="500"/>
                                        <p:tgtEl>
                                          <p:spTgt spid="3">
                                            <p:graphicEl>
                                              <a:dgm id="{15F65912-27D0-4C50-872B-2CCE25512F6F}"/>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
                                            <p:graphicEl>
                                              <a:dgm id="{340E59BA-0AFA-4A47-B835-D14E4C6CCF27}"/>
                                            </p:graphicEl>
                                          </p:spTgt>
                                        </p:tgtEl>
                                        <p:attrNameLst>
                                          <p:attrName>style.visibility</p:attrName>
                                        </p:attrNameLst>
                                      </p:cBhvr>
                                      <p:to>
                                        <p:strVal val="visible"/>
                                      </p:to>
                                    </p:set>
                                    <p:animEffect transition="in" filter="wipe(down)">
                                      <p:cBhvr>
                                        <p:cTn id="70" dur="500"/>
                                        <p:tgtEl>
                                          <p:spTgt spid="3">
                                            <p:graphicEl>
                                              <a:dgm id="{340E59BA-0AFA-4A47-B835-D14E4C6CCF27}"/>
                                            </p:graphicEl>
                                          </p:spTgt>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
                                            <p:graphicEl>
                                              <a:dgm id="{09E98232-2285-4EF4-9F50-177E208B1C81}"/>
                                            </p:graphicEl>
                                          </p:spTgt>
                                        </p:tgtEl>
                                        <p:attrNameLst>
                                          <p:attrName>style.visibility</p:attrName>
                                        </p:attrNameLst>
                                      </p:cBhvr>
                                      <p:to>
                                        <p:strVal val="visible"/>
                                      </p:to>
                                    </p:set>
                                    <p:animEffect transition="in" filter="wipe(down)">
                                      <p:cBhvr>
                                        <p:cTn id="73" dur="500"/>
                                        <p:tgtEl>
                                          <p:spTgt spid="3">
                                            <p:graphicEl>
                                              <a:dgm id="{09E98232-2285-4EF4-9F50-177E208B1C81}"/>
                                            </p:graphicEl>
                                          </p:spTgt>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
                                            <p:graphicEl>
                                              <a:dgm id="{1EFE0BA5-8FDB-4634-A6A4-E7D3FB7DF3ED}"/>
                                            </p:graphicEl>
                                          </p:spTgt>
                                        </p:tgtEl>
                                        <p:attrNameLst>
                                          <p:attrName>style.visibility</p:attrName>
                                        </p:attrNameLst>
                                      </p:cBhvr>
                                      <p:to>
                                        <p:strVal val="visible"/>
                                      </p:to>
                                    </p:set>
                                    <p:animEffect transition="in" filter="wipe(down)">
                                      <p:cBhvr>
                                        <p:cTn id="76" dur="500"/>
                                        <p:tgtEl>
                                          <p:spTgt spid="3">
                                            <p:graphicEl>
                                              <a:dgm id="{1EFE0BA5-8FDB-4634-A6A4-E7D3FB7DF3ED}"/>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3">
                                            <p:graphicEl>
                                              <a:dgm id="{9C5D54F2-33CB-4402-8D26-3E5647B671E5}"/>
                                            </p:graphicEl>
                                          </p:spTgt>
                                        </p:tgtEl>
                                        <p:attrNameLst>
                                          <p:attrName>style.visibility</p:attrName>
                                        </p:attrNameLst>
                                      </p:cBhvr>
                                      <p:to>
                                        <p:strVal val="visible"/>
                                      </p:to>
                                    </p:set>
                                    <p:animEffect transition="in" filter="wipe(down)">
                                      <p:cBhvr>
                                        <p:cTn id="81" dur="500"/>
                                        <p:tgtEl>
                                          <p:spTgt spid="3">
                                            <p:graphicEl>
                                              <a:dgm id="{9C5D54F2-33CB-4402-8D26-3E5647B671E5}"/>
                                            </p:graphicEl>
                                          </p:spTgt>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3">
                                            <p:graphicEl>
                                              <a:dgm id="{E5BEF3B0-1884-4B4E-A050-AD59216879BD}"/>
                                            </p:graphicEl>
                                          </p:spTgt>
                                        </p:tgtEl>
                                        <p:attrNameLst>
                                          <p:attrName>style.visibility</p:attrName>
                                        </p:attrNameLst>
                                      </p:cBhvr>
                                      <p:to>
                                        <p:strVal val="visible"/>
                                      </p:to>
                                    </p:set>
                                    <p:animEffect transition="in" filter="wipe(down)">
                                      <p:cBhvr>
                                        <p:cTn id="84" dur="500"/>
                                        <p:tgtEl>
                                          <p:spTgt spid="3">
                                            <p:graphicEl>
                                              <a:dgm id="{E5BEF3B0-1884-4B4E-A050-AD59216879BD}"/>
                                            </p:graphicEl>
                                          </p:spTgt>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3">
                                            <p:graphicEl>
                                              <a:dgm id="{31425DAB-F44D-4117-8F55-4AEF4EE63958}"/>
                                            </p:graphicEl>
                                          </p:spTgt>
                                        </p:tgtEl>
                                        <p:attrNameLst>
                                          <p:attrName>style.visibility</p:attrName>
                                        </p:attrNameLst>
                                      </p:cBhvr>
                                      <p:to>
                                        <p:strVal val="visible"/>
                                      </p:to>
                                    </p:set>
                                    <p:animEffect transition="in" filter="wipe(down)">
                                      <p:cBhvr>
                                        <p:cTn id="87" dur="500"/>
                                        <p:tgtEl>
                                          <p:spTgt spid="3">
                                            <p:graphicEl>
                                              <a:dgm id="{31425DAB-F44D-4117-8F55-4AEF4EE63958}"/>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Graphic spid="3"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24" y="995587"/>
            <a:ext cx="6408658" cy="45600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Cloud Callout 2"/>
          <p:cNvSpPr/>
          <p:nvPr/>
        </p:nvSpPr>
        <p:spPr>
          <a:xfrm>
            <a:off x="6761019" y="498762"/>
            <a:ext cx="5527963" cy="4128655"/>
          </a:xfrm>
          <a:prstGeom prst="cloudCallout">
            <a:avLst>
              <a:gd name="adj1" fmla="val -39077"/>
              <a:gd name="adj2" fmla="val 5959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600" b="1" smtClean="0">
                <a:effectLst>
                  <a:glow rad="139700">
                    <a:schemeClr val="accent2">
                      <a:satMod val="175000"/>
                      <a:alpha val="40000"/>
                    </a:schemeClr>
                  </a:glow>
                  <a:reflection blurRad="6350" stA="55000" endA="300" endPos="45500" dir="5400000" sy="-100000" algn="bl" rotWithShape="0"/>
                </a:effectLst>
                <a:latin typeface="+mj-lt"/>
              </a:rPr>
              <a:t>NGUYỄN DU</a:t>
            </a:r>
          </a:p>
          <a:p>
            <a:pPr algn="ctr"/>
            <a:endParaRPr lang="vi-VN" sz="3200" b="1" u="sng">
              <a:latin typeface="+mj-lt"/>
            </a:endParaRPr>
          </a:p>
          <a:p>
            <a:pPr algn="ctr"/>
            <a:r>
              <a:rPr lang="vi-VN" sz="3200" i="1" smtClean="0">
                <a:latin typeface="HP001 5 hàng" panose="020B0603050302020204" pitchFamily="34" charset="0"/>
              </a:rPr>
              <a:t>“</a:t>
            </a:r>
            <a:r>
              <a:rPr lang="en-US" sz="3200" i="1" smtClean="0">
                <a:latin typeface="HP001 5 hàng" panose="020B0603050302020204" pitchFamily="34" charset="0"/>
              </a:rPr>
              <a:t>Đại </a:t>
            </a:r>
            <a:r>
              <a:rPr lang="en-US" sz="3200" i="1">
                <a:latin typeface="HP001 5 hàng" panose="020B0603050302020204" pitchFamily="34" charset="0"/>
              </a:rPr>
              <a:t>thi hào dân tộc và Danh nhân văn hóa thế giới</a:t>
            </a:r>
            <a:r>
              <a:rPr lang="en-US" sz="3200" i="1" smtClean="0">
                <a:latin typeface="HP001 5 hàng" panose="020B0603050302020204" pitchFamily="34" charset="0"/>
              </a:rPr>
              <a:t>.</a:t>
            </a:r>
            <a:r>
              <a:rPr lang="vi-VN" sz="3200" i="1" smtClean="0">
                <a:latin typeface="HP001 5 hàng" panose="020B0603050302020204" pitchFamily="34" charset="0"/>
              </a:rPr>
              <a:t>”</a:t>
            </a:r>
            <a:endParaRPr lang="en-US" sz="3200" i="1">
              <a:latin typeface="HP001 5 hàng" panose="020B0603050302020204" pitchFamily="34" charset="0"/>
            </a:endParaRPr>
          </a:p>
        </p:txBody>
      </p:sp>
      <p:sp>
        <p:nvSpPr>
          <p:cNvPr id="4" name="Oval 3"/>
          <p:cNvSpPr/>
          <p:nvPr/>
        </p:nvSpPr>
        <p:spPr>
          <a:xfrm>
            <a:off x="11996057" y="0"/>
            <a:ext cx="195943" cy="1501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45248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8E5767C-0532-4598-80EB-D1F2EAC2C105}"/>
              </a:ext>
            </a:extLst>
          </p:cNvPr>
          <p:cNvSpPr>
            <a:spLocks noGrp="1"/>
          </p:cNvSpPr>
          <p:nvPr>
            <p:ph type="title"/>
          </p:nvPr>
        </p:nvSpPr>
        <p:spPr>
          <a:xfrm>
            <a:off x="4876802" y="4952932"/>
            <a:ext cx="6997563" cy="1516014"/>
          </a:xfrm>
        </p:spPr>
        <p:txBody>
          <a:bodyPr vert="horz" lIns="91440" tIns="45720" rIns="91440" bIns="45720" rtlCol="0" anchor="b">
            <a:noAutofit/>
          </a:bodyPr>
          <a:lstStyle/>
          <a:p>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hiểu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sâu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rộng</a:t>
            </a:r>
            <a:r>
              <a:rPr lang="en-US" sz="3200" b="1" dirty="0">
                <a:latin typeface="Times New Roman" pitchFamily="18" charset="0"/>
                <a:cs typeface="Times New Roman" pitchFamily="18" charset="0"/>
              </a:rPr>
              <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vốn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phú</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tim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giàu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yêu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thương</a:t>
            </a:r>
            <a:r>
              <a:rPr lang="en-US" sz="3200" b="1" dirty="0">
                <a:latin typeface="Times New Roman" pitchFamily="18" charset="0"/>
                <a:cs typeface="Times New Roman" pitchFamily="18" charset="0"/>
              </a:rPr>
              <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chủ</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nghĩa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lớn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lớn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danh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hóa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thế</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giới</a:t>
            </a:r>
            <a:r>
              <a:rPr lang="en-US" sz="3200" b="1" dirty="0">
                <a:latin typeface="Times New Roman" pitchFamily="18" charset="0"/>
                <a:cs typeface="Times New Roman" pitchFamily="18" charset="0"/>
              </a:rPr>
              <a:t>.</a:t>
            </a:r>
            <a:endParaRPr lang="en-US" sz="3200" b="1" kern="1200" dirty="0"/>
          </a:p>
        </p:txBody>
      </p:sp>
      <p:pic>
        <p:nvPicPr>
          <p:cNvPr id="5" name="Chỗ dành sẵn cho Nội dung 4" descr="Ảnh có chứa tòa nhà&#10;&#10;Mô tả được tạo với mức tin cậy cao">
            <a:extLst>
              <a:ext uri="{FF2B5EF4-FFF2-40B4-BE49-F238E27FC236}">
                <a16:creationId xmlns="" xmlns:a16="http://schemas.microsoft.com/office/drawing/2014/main" id="{1FEA990F-F151-493B-B392-F70DDBC9654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718" r="1606" b="-2"/>
          <a:stretch/>
        </p:blipFill>
        <p:spPr>
          <a:xfrm>
            <a:off x="317635" y="321733"/>
            <a:ext cx="4160452" cy="62145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Hình ảnh 8" descr="Ảnh có chứa bầu trời, ngoài trời, tòa nhà, đồng hồ&#10;&#10;Mô tả được tạo với mức tin cậy rất cao">
            <a:extLst>
              <a:ext uri="{FF2B5EF4-FFF2-40B4-BE49-F238E27FC236}">
                <a16:creationId xmlns="" xmlns:a16="http://schemas.microsoft.com/office/drawing/2014/main" id="{0939BDF1-03AC-4594-B725-4888B8FFDC56}"/>
              </a:ext>
            </a:extLst>
          </p:cNvPr>
          <p:cNvPicPr>
            <a:picLocks noChangeAspect="1"/>
          </p:cNvPicPr>
          <p:nvPr/>
        </p:nvPicPr>
        <p:blipFill rotWithShape="1">
          <a:blip r:embed="rId4">
            <a:extLst>
              <a:ext uri="{28A0092B-C50C-407E-A947-70E740481C1C}">
                <a14:useLocalDpi xmlns:a14="http://schemas.microsoft.com/office/drawing/2010/main" val="0"/>
              </a:ext>
            </a:extLst>
          </a:blip>
          <a:srcRect l="10606" t="12043" r="10650" b="1"/>
          <a:stretch/>
        </p:blipFill>
        <p:spPr>
          <a:xfrm>
            <a:off x="4638955" y="321733"/>
            <a:ext cx="3535590" cy="298581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Hình ảnh 6" descr="Ảnh có chứa bầu trời, ngoài trời, tòa nhà, người đàn ông&#10;&#10;Mô tả được tạo với mức tin cậy rất cao">
            <a:extLst>
              <a:ext uri="{FF2B5EF4-FFF2-40B4-BE49-F238E27FC236}">
                <a16:creationId xmlns="" xmlns:a16="http://schemas.microsoft.com/office/drawing/2014/main" id="{2CF7ABBF-C6A3-4C46-AB81-0B6DCCE501AB}"/>
              </a:ext>
            </a:extLst>
          </p:cNvPr>
          <p:cNvPicPr>
            <a:picLocks noChangeAspect="1"/>
          </p:cNvPicPr>
          <p:nvPr/>
        </p:nvPicPr>
        <p:blipFill rotWithShape="1">
          <a:blip r:embed="rId5">
            <a:extLst>
              <a:ext uri="{28A0092B-C50C-407E-A947-70E740481C1C}">
                <a14:useLocalDpi xmlns:a14="http://schemas.microsoft.com/office/drawing/2010/main" val="0"/>
              </a:ext>
            </a:extLst>
          </a:blip>
          <a:srcRect l="8980" r="11981" b="1"/>
          <a:stretch/>
        </p:blipFill>
        <p:spPr>
          <a:xfrm>
            <a:off x="8348570" y="321734"/>
            <a:ext cx="3535590" cy="298581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Oval 5"/>
          <p:cNvSpPr/>
          <p:nvPr/>
        </p:nvSpPr>
        <p:spPr>
          <a:xfrm>
            <a:off x="11996057" y="0"/>
            <a:ext cx="195943" cy="1501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573415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500" fill="hold"/>
                                        <p:tgtEl>
                                          <p:spTgt spid="9"/>
                                        </p:tgtEl>
                                        <p:attrNameLst>
                                          <p:attrName>ppt_x</p:attrName>
                                        </p:attrNameLst>
                                      </p:cBhvr>
                                      <p:tavLst>
                                        <p:tav tm="0">
                                          <p:val>
                                            <p:strVal val="#ppt_x"/>
                                          </p:val>
                                        </p:tav>
                                        <p:tav tm="100000">
                                          <p:val>
                                            <p:strVal val="#ppt_x"/>
                                          </p:val>
                                        </p:tav>
                                      </p:tavLst>
                                    </p:anim>
                                    <p:anim calcmode="lin" valueType="num">
                                      <p:cBhvr additive="base">
                                        <p:cTn id="13" dur="1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500" fill="hold"/>
                                        <p:tgtEl>
                                          <p:spTgt spid="7"/>
                                        </p:tgtEl>
                                        <p:attrNameLst>
                                          <p:attrName>ppt_x</p:attrName>
                                        </p:attrNameLst>
                                      </p:cBhvr>
                                      <p:tavLst>
                                        <p:tav tm="0">
                                          <p:val>
                                            <p:strVal val="#ppt_x"/>
                                          </p:val>
                                        </p:tav>
                                        <p:tav tm="100000">
                                          <p:val>
                                            <p:strVal val="#ppt_x"/>
                                          </p:val>
                                        </p:tav>
                                      </p:tavLst>
                                    </p:anim>
                                    <p:anim calcmode="lin" valueType="num">
                                      <p:cBhvr additive="base">
                                        <p:cTn id="18" dur="1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230A1ABD-ACCB-4D80-B8FB-8B0F0016A9EA}"/>
              </a:ext>
            </a:extLst>
          </p:cNvPr>
          <p:cNvSpPr>
            <a:spLocks noGrp="1"/>
          </p:cNvSpPr>
          <p:nvPr>
            <p:ph type="title"/>
          </p:nvPr>
        </p:nvSpPr>
        <p:spPr>
          <a:xfrm>
            <a:off x="6940295" y="1396289"/>
            <a:ext cx="4668257" cy="3854137"/>
          </a:xfrm>
        </p:spPr>
        <p:txBody>
          <a:bodyPr>
            <a:normAutofit/>
          </a:bodyPr>
          <a:lstStyle/>
          <a:p>
            <a:pPr algn="ctr"/>
            <a:r>
              <a:rPr lang="en-BZ" sz="6000" b="1" dirty="0" err="1"/>
              <a:t>Mộ</a:t>
            </a:r>
            <a:r>
              <a:rPr lang="en-BZ" sz="6000" b="1" dirty="0"/>
              <a:t>, </a:t>
            </a:r>
            <a:r>
              <a:rPr lang="en-BZ" sz="6000" b="1" dirty="0" err="1"/>
              <a:t>khu</a:t>
            </a:r>
            <a:r>
              <a:rPr lang="en-BZ" sz="6000" b="1" dirty="0"/>
              <a:t> di </a:t>
            </a:r>
            <a:r>
              <a:rPr lang="en-BZ" sz="6000" b="1" dirty="0" err="1"/>
              <a:t>tích</a:t>
            </a:r>
            <a:r>
              <a:rPr lang="en-BZ" sz="6000" b="1" dirty="0"/>
              <a:t> </a:t>
            </a:r>
            <a:r>
              <a:rPr lang="en-BZ" sz="6000" b="1" dirty="0" err="1"/>
              <a:t>và</a:t>
            </a:r>
            <a:r>
              <a:rPr lang="en-BZ" sz="6000" b="1" dirty="0"/>
              <a:t> </a:t>
            </a:r>
            <a:r>
              <a:rPr lang="en-BZ" sz="6000" b="1" dirty="0" err="1"/>
              <a:t>đền</a:t>
            </a:r>
            <a:r>
              <a:rPr lang="en-BZ" sz="6000" b="1" dirty="0"/>
              <a:t> </a:t>
            </a:r>
            <a:r>
              <a:rPr lang="en-BZ" sz="6000" b="1" dirty="0" err="1"/>
              <a:t>thờ</a:t>
            </a:r>
            <a:r>
              <a:rPr lang="en-BZ" sz="6000" b="1" dirty="0"/>
              <a:t> </a:t>
            </a:r>
            <a:r>
              <a:rPr lang="en-BZ" sz="6000" b="1" dirty="0" err="1"/>
              <a:t>của</a:t>
            </a:r>
            <a:r>
              <a:rPr lang="en-BZ" sz="6000" b="1" dirty="0"/>
              <a:t> </a:t>
            </a:r>
            <a:r>
              <a:rPr lang="en-BZ" sz="6000" b="1" dirty="0" err="1"/>
              <a:t>Nguyễn</a:t>
            </a:r>
            <a:r>
              <a:rPr lang="en-BZ" sz="6000" b="1" dirty="0"/>
              <a:t> Du</a:t>
            </a:r>
          </a:p>
        </p:txBody>
      </p:sp>
      <p:pic>
        <p:nvPicPr>
          <p:cNvPr id="4" name="Picture 4" descr="Di_Choi_CQ_0061">
            <a:extLst>
              <a:ext uri="{FF2B5EF4-FFF2-40B4-BE49-F238E27FC236}">
                <a16:creationId xmlns="" xmlns:a16="http://schemas.microsoft.com/office/drawing/2014/main" id="{247F3921-81CE-42EC-87FC-408DDE9D65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41" r="15356" b="-4"/>
          <a:stretch/>
        </p:blipFill>
        <p:spPr bwMode="auto">
          <a:xfrm>
            <a:off x="3559122" y="2661260"/>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4" descr="Di_Choi_CQ_0056">
            <a:extLst>
              <a:ext uri="{FF2B5EF4-FFF2-40B4-BE49-F238E27FC236}">
                <a16:creationId xmlns="" xmlns:a16="http://schemas.microsoft.com/office/drawing/2014/main" id="{65458816-0A2B-4F7B-AE00-AE066739A8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73" r="8669" b="4"/>
          <a:stretch/>
        </p:blipFill>
        <p:spPr bwMode="auto">
          <a:xfrm>
            <a:off x="20" y="10"/>
            <a:ext cx="3967953" cy="3383270"/>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5" name="Picture 3" descr="Di_Choi_CQ_0044">
            <a:extLst>
              <a:ext uri="{FF2B5EF4-FFF2-40B4-BE49-F238E27FC236}">
                <a16:creationId xmlns="" xmlns:a16="http://schemas.microsoft.com/office/drawing/2014/main" id="{ED327E02-847A-4159-8910-402C8F804C9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084" r="905" b="-5"/>
          <a:stretch/>
        </p:blipFill>
        <p:spPr bwMode="auto">
          <a:xfrm>
            <a:off x="4825" y="4007260"/>
            <a:ext cx="3155071" cy="2850749"/>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11996057" y="0"/>
            <a:ext cx="195943" cy="1501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30364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 id="{65F9E29D-244E-40E9-8EBC-FB480047893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0" y="0"/>
            <a:ext cx="12192000" cy="7691720"/>
          </a:xfrm>
          <a:prstGeom prst="rect">
            <a:avLst/>
          </a:prstGeom>
        </p:spPr>
      </p:pic>
      <p:sp>
        <p:nvSpPr>
          <p:cNvPr id="26" name="矩形 25">
            <a:extLst>
              <a:ext uri="{FF2B5EF4-FFF2-40B4-BE49-F238E27FC236}">
                <a16:creationId xmlns:a16="http://schemas.microsoft.com/office/drawing/2014/main" xmlns="" id="{57E59564-BDE0-4167-86C0-A82AC3CE9790}"/>
              </a:ext>
            </a:extLst>
          </p:cNvPr>
          <p:cNvSpPr/>
          <p:nvPr/>
        </p:nvSpPr>
        <p:spPr>
          <a:xfrm>
            <a:off x="354012" y="342900"/>
            <a:ext cx="11482388" cy="6173786"/>
          </a:xfrm>
          <a:prstGeom prst="rect">
            <a:avLst/>
          </a:prstGeom>
          <a:noFill/>
          <a:ln>
            <a:solidFill>
              <a:srgbClr val="4B9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字魂35号-经典雅黑" panose="00000500000000000000" pitchFamily="2" charset="-122"/>
              <a:sym typeface=""/>
            </a:endParaRPr>
          </a:p>
        </p:txBody>
      </p:sp>
      <p:sp>
        <p:nvSpPr>
          <p:cNvPr id="35" name="TextBox 4">
            <a:extLst>
              <a:ext uri="{FF2B5EF4-FFF2-40B4-BE49-F238E27FC236}">
                <a16:creationId xmlns:a16="http://schemas.microsoft.com/office/drawing/2014/main" xmlns="" id="{AE2B1CEB-8387-4CAD-BCF7-7D34BB7FBEF2}"/>
              </a:ext>
            </a:extLst>
          </p:cNvPr>
          <p:cNvSpPr txBox="1"/>
          <p:nvPr/>
        </p:nvSpPr>
        <p:spPr>
          <a:xfrm>
            <a:off x="1794349" y="1464582"/>
            <a:ext cx="8601714" cy="769441"/>
          </a:xfrm>
          <a:prstGeom prst="rect">
            <a:avLst/>
          </a:prstGeom>
          <a:noFill/>
        </p:spPr>
        <p:txBody>
          <a:bodyPr wrap="none" rtlCol="0">
            <a:spAutoFit/>
          </a:bodyPr>
          <a:lstStyle/>
          <a:p>
            <a:pPr algn="ctr"/>
            <a:r>
              <a:rPr lang="vi-VN" altLang="zh-CN" sz="4400" b="1" dirty="0">
                <a:effectLst>
                  <a:outerShdw blurRad="38100" dist="38100" dir="2700000" algn="tl">
                    <a:srgbClr val="000000">
                      <a:alpha val="43137"/>
                    </a:srgbClr>
                  </a:outerShdw>
                </a:effectLst>
                <a:latin typeface="Constantia" panose="02030602050306030303" pitchFamily="18" charset="0"/>
                <a:sym typeface=""/>
              </a:rPr>
              <a:t>Phần 2: Tác phẩm “Truyện Kiều”</a:t>
            </a:r>
            <a:endParaRPr lang="en-US" altLang="zh-CN" sz="4400" b="1" dirty="0">
              <a:effectLst>
                <a:outerShdw blurRad="38100" dist="38100" dir="2700000" algn="tl">
                  <a:srgbClr val="000000">
                    <a:alpha val="43137"/>
                  </a:srgbClr>
                </a:outerShdw>
              </a:effectLst>
              <a:latin typeface="Constantia" panose="02030602050306030303" pitchFamily="18" charset="0"/>
              <a:sym typeface=""/>
            </a:endParaRPr>
          </a:p>
        </p:txBody>
      </p:sp>
      <p:pic>
        <p:nvPicPr>
          <p:cNvPr id="10"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478775" y="-936463"/>
            <a:ext cx="770267" cy="7557247"/>
          </a:xfrm>
          <a:prstGeom prst="rect">
            <a:avLst/>
          </a:prstGeom>
        </p:spPr>
      </p:pic>
      <p:sp>
        <p:nvSpPr>
          <p:cNvPr id="2" name="Rectangle 1"/>
          <p:cNvSpPr/>
          <p:nvPr/>
        </p:nvSpPr>
        <p:spPr>
          <a:xfrm>
            <a:off x="4315256" y="2648639"/>
            <a:ext cx="3097306" cy="461665"/>
          </a:xfrm>
          <a:prstGeom prst="rect">
            <a:avLst/>
          </a:prstGeom>
        </p:spPr>
        <p:txBody>
          <a:bodyPr wrap="square">
            <a:spAutoFit/>
          </a:bodyPr>
          <a:lstStyle/>
          <a:p>
            <a:r>
              <a:rPr lang="vi-VN" altLang="zh-CN" sz="2400" b="1" i="1" smtClean="0">
                <a:solidFill>
                  <a:prstClr val="black">
                    <a:lumMod val="95000"/>
                    <a:lumOff val="5000"/>
                  </a:prstClr>
                </a:solidFill>
                <a:latin typeface="+mj-lt"/>
                <a:ea typeface="Microsoft YaHei UI" panose="020B0503020204020204" pitchFamily="34" charset="-122"/>
              </a:rPr>
              <a:t>1.Nguồn gốc, xuất xứ</a:t>
            </a:r>
            <a:endParaRPr lang="zh-CN" altLang="en-US" sz="2400" b="1" i="1" dirty="0">
              <a:solidFill>
                <a:prstClr val="black">
                  <a:lumMod val="95000"/>
                  <a:lumOff val="5000"/>
                </a:prstClr>
              </a:solidFill>
              <a:latin typeface="+mj-lt"/>
              <a:ea typeface="Microsoft YaHei UI" panose="020B0503020204020204" pitchFamily="34" charset="-122"/>
            </a:endParaRPr>
          </a:p>
        </p:txBody>
      </p:sp>
      <p:sp>
        <p:nvSpPr>
          <p:cNvPr id="3" name="Rectangle 2"/>
          <p:cNvSpPr/>
          <p:nvPr/>
        </p:nvSpPr>
        <p:spPr>
          <a:xfrm>
            <a:off x="4808374" y="3570587"/>
            <a:ext cx="2573664" cy="461665"/>
          </a:xfrm>
          <a:prstGeom prst="rect">
            <a:avLst/>
          </a:prstGeom>
        </p:spPr>
        <p:txBody>
          <a:bodyPr wrap="square">
            <a:spAutoFit/>
          </a:bodyPr>
          <a:lstStyle/>
          <a:p>
            <a:r>
              <a:rPr lang="vi-VN" altLang="zh-CN" sz="2400" b="1" i="1" smtClean="0">
                <a:solidFill>
                  <a:prstClr val="black">
                    <a:lumMod val="95000"/>
                    <a:lumOff val="5000"/>
                  </a:prstClr>
                </a:solidFill>
                <a:latin typeface="+mj-lt"/>
                <a:ea typeface="Microsoft YaHei UI" panose="020B0503020204020204" pitchFamily="34" charset="-122"/>
              </a:rPr>
              <a:t>2. Cốt truyện</a:t>
            </a:r>
            <a:endParaRPr lang="zh-CN" altLang="en-US" sz="2400" b="1" i="1" dirty="0">
              <a:solidFill>
                <a:prstClr val="black">
                  <a:lumMod val="95000"/>
                  <a:lumOff val="5000"/>
                </a:prstClr>
              </a:solidFill>
              <a:latin typeface="+mj-lt"/>
              <a:ea typeface="Microsoft YaHei UI" panose="020B0503020204020204" pitchFamily="34" charset="-122"/>
            </a:endParaRPr>
          </a:p>
        </p:txBody>
      </p:sp>
      <p:sp>
        <p:nvSpPr>
          <p:cNvPr id="4" name="Rectangle 3"/>
          <p:cNvSpPr/>
          <p:nvPr/>
        </p:nvSpPr>
        <p:spPr>
          <a:xfrm>
            <a:off x="3225800" y="4592406"/>
            <a:ext cx="6096000" cy="461665"/>
          </a:xfrm>
          <a:prstGeom prst="rect">
            <a:avLst/>
          </a:prstGeom>
        </p:spPr>
        <p:txBody>
          <a:bodyPr>
            <a:spAutoFit/>
          </a:bodyPr>
          <a:lstStyle/>
          <a:p>
            <a:r>
              <a:rPr lang="vi-VN" altLang="zh-CN" sz="2400" b="1" i="1" smtClean="0">
                <a:solidFill>
                  <a:prstClr val="black">
                    <a:lumMod val="95000"/>
                    <a:lumOff val="5000"/>
                  </a:prstClr>
                </a:solidFill>
                <a:latin typeface="+mj-lt"/>
                <a:ea typeface="Microsoft YaHei UI" panose="020B0503020204020204" pitchFamily="34" charset="-122"/>
              </a:rPr>
              <a:t>3. Giá trị nội dung và giá trị nghệ thuật</a:t>
            </a:r>
            <a:endParaRPr lang="zh-CN" altLang="en-US" sz="2400" b="1" i="1" dirty="0">
              <a:solidFill>
                <a:prstClr val="black">
                  <a:lumMod val="95000"/>
                  <a:lumOff val="5000"/>
                </a:prstClr>
              </a:solidFill>
              <a:latin typeface="+mj-lt"/>
              <a:ea typeface="Microsoft YaHei UI" panose="020B0503020204020204" pitchFamily="34" charset="-122"/>
            </a:endParaRPr>
          </a:p>
        </p:txBody>
      </p:sp>
      <p:pic>
        <p:nvPicPr>
          <p:cNvPr id="15"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457287" y="10593"/>
            <a:ext cx="867025" cy="7557247"/>
          </a:xfrm>
          <a:prstGeom prst="rect">
            <a:avLst/>
          </a:prstGeom>
        </p:spPr>
      </p:pic>
      <p:pic>
        <p:nvPicPr>
          <p:cNvPr id="17"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367415" y="1093366"/>
            <a:ext cx="927845" cy="7557247"/>
          </a:xfrm>
          <a:prstGeom prst="rect">
            <a:avLst/>
          </a:prstGeom>
        </p:spPr>
      </p:pic>
      <p:sp>
        <p:nvSpPr>
          <p:cNvPr id="11" name="Oval 10"/>
          <p:cNvSpPr/>
          <p:nvPr/>
        </p:nvSpPr>
        <p:spPr>
          <a:xfrm>
            <a:off x="11996057" y="0"/>
            <a:ext cx="195943" cy="1501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71252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uyá»n Kiá»u (Báº£n NÃ´m Tá»± Äá»©c Thá»© 19) | Tiki.vn">
            <a:extLst>
              <a:ext uri="{FF2B5EF4-FFF2-40B4-BE49-F238E27FC236}">
                <a16:creationId xmlns="" xmlns:a16="http://schemas.microsoft.com/office/drawing/2014/main" id="{FDC38B47-C43F-47D8-B59D-1CC5C1484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4305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 xmlns:a16="http://schemas.microsoft.com/office/drawing/2014/main" id="{E0EE1940-0B9F-4DF6-9017-563D7A282C3E}"/>
              </a:ext>
            </a:extLst>
          </p:cNvPr>
          <p:cNvSpPr/>
          <p:nvPr/>
        </p:nvSpPr>
        <p:spPr>
          <a:xfrm>
            <a:off x="5911272" y="748144"/>
            <a:ext cx="3315855" cy="32881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800" dirty="0">
                <a:solidFill>
                  <a:schemeClr val="tx1"/>
                </a:solidFill>
                <a:latin typeface="#9Slide03 Arima Madurai Black" panose="00000A00000000000000" pitchFamily="2" charset="0"/>
                <a:cs typeface="#9Slide03 Arima Madurai Black" panose="00000A00000000000000" pitchFamily="2" charset="0"/>
              </a:rPr>
              <a:t>5 </a:t>
            </a:r>
            <a:r>
              <a:rPr lang="en-SG" sz="4800" dirty="0" err="1">
                <a:solidFill>
                  <a:schemeClr val="tx1"/>
                </a:solidFill>
                <a:latin typeface="#9Slide03 Arima Madurai Black" panose="00000A00000000000000" pitchFamily="2" charset="0"/>
                <a:cs typeface="#9Slide03 Arima Madurai Black" panose="00000A00000000000000" pitchFamily="2" charset="0"/>
              </a:rPr>
              <a:t>kỉ</a:t>
            </a:r>
            <a:r>
              <a:rPr lang="en-SG" sz="4800" dirty="0">
                <a:solidFill>
                  <a:schemeClr val="tx1"/>
                </a:solidFill>
                <a:latin typeface="#9Slide03 Arima Madurai Black" panose="00000A00000000000000" pitchFamily="2" charset="0"/>
                <a:cs typeface="#9Slide03 Arima Madurai Black" panose="00000A00000000000000" pitchFamily="2" charset="0"/>
              </a:rPr>
              <a:t> </a:t>
            </a:r>
            <a:r>
              <a:rPr lang="en-SG" sz="4800" dirty="0" err="1">
                <a:solidFill>
                  <a:schemeClr val="tx1"/>
                </a:solidFill>
                <a:latin typeface="#9Slide03 Arima Madurai Black" panose="00000A00000000000000" pitchFamily="2" charset="0"/>
                <a:cs typeface="#9Slide03 Arima Madurai Black" panose="00000A00000000000000" pitchFamily="2" charset="0"/>
              </a:rPr>
              <a:t>lục</a:t>
            </a:r>
            <a:r>
              <a:rPr lang="en-SG" sz="4800" dirty="0">
                <a:solidFill>
                  <a:schemeClr val="tx1"/>
                </a:solidFill>
                <a:latin typeface="#9Slide03 Arima Madurai Black" panose="00000A00000000000000" pitchFamily="2" charset="0"/>
                <a:cs typeface="#9Slide03 Arima Madurai Black" panose="00000A00000000000000" pitchFamily="2" charset="0"/>
              </a:rPr>
              <a:t> </a:t>
            </a:r>
            <a:r>
              <a:rPr lang="en-SG" sz="4800" dirty="0" err="1">
                <a:solidFill>
                  <a:schemeClr val="tx1"/>
                </a:solidFill>
                <a:latin typeface="#9Slide03 Arima Madurai Black" panose="00000A00000000000000" pitchFamily="2" charset="0"/>
                <a:cs typeface="#9Slide03 Arima Madurai Black" panose="00000A00000000000000" pitchFamily="2" charset="0"/>
              </a:rPr>
              <a:t>thế</a:t>
            </a:r>
            <a:r>
              <a:rPr lang="en-SG" sz="4800" dirty="0">
                <a:solidFill>
                  <a:schemeClr val="tx1"/>
                </a:solidFill>
                <a:latin typeface="#9Slide03 Arima Madurai Black" panose="00000A00000000000000" pitchFamily="2" charset="0"/>
                <a:cs typeface="#9Slide03 Arima Madurai Black" panose="00000A00000000000000" pitchFamily="2" charset="0"/>
              </a:rPr>
              <a:t> </a:t>
            </a:r>
            <a:r>
              <a:rPr lang="en-SG" sz="4800" dirty="0" err="1">
                <a:solidFill>
                  <a:schemeClr val="tx1"/>
                </a:solidFill>
                <a:latin typeface="#9Slide03 Arima Madurai Black" panose="00000A00000000000000" pitchFamily="2" charset="0"/>
                <a:cs typeface="#9Slide03 Arima Madurai Black" panose="00000A00000000000000" pitchFamily="2" charset="0"/>
              </a:rPr>
              <a:t>giới</a:t>
            </a:r>
            <a:endParaRPr lang="en-SG" sz="4800" dirty="0">
              <a:solidFill>
                <a:schemeClr val="tx1"/>
              </a:solidFill>
              <a:latin typeface="#9Slide03 Arima Madurai Black" panose="00000A00000000000000" pitchFamily="2" charset="0"/>
              <a:cs typeface="#9Slide03 Arima Madurai Black" panose="00000A00000000000000" pitchFamily="2" charset="0"/>
            </a:endParaRPr>
          </a:p>
        </p:txBody>
      </p:sp>
      <p:sp>
        <p:nvSpPr>
          <p:cNvPr id="6" name="Oval 5">
            <a:extLst>
              <a:ext uri="{FF2B5EF4-FFF2-40B4-BE49-F238E27FC236}">
                <a16:creationId xmlns="" xmlns:a16="http://schemas.microsoft.com/office/drawing/2014/main" id="{B890569F-DC1F-44FF-A6F9-577207DB9A46}"/>
              </a:ext>
            </a:extLst>
          </p:cNvPr>
          <p:cNvSpPr/>
          <p:nvPr/>
        </p:nvSpPr>
        <p:spPr>
          <a:xfrm>
            <a:off x="7901709" y="2987962"/>
            <a:ext cx="3315855" cy="32881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800" dirty="0">
                <a:solidFill>
                  <a:schemeClr val="tx1"/>
                </a:solidFill>
                <a:latin typeface="#9Slide03 Arima Madurai Black" panose="00000A00000000000000" pitchFamily="2" charset="0"/>
                <a:cs typeface="#9Slide03 Arima Madurai Black" panose="00000A00000000000000" pitchFamily="2" charset="0"/>
              </a:rPr>
              <a:t>7 </a:t>
            </a:r>
            <a:r>
              <a:rPr lang="en-SG" sz="4800" dirty="0" err="1">
                <a:solidFill>
                  <a:schemeClr val="tx1"/>
                </a:solidFill>
                <a:latin typeface="#9Slide03 Arima Madurai Black" panose="00000A00000000000000" pitchFamily="2" charset="0"/>
                <a:cs typeface="#9Slide03 Arima Madurai Black" panose="00000A00000000000000" pitchFamily="2" charset="0"/>
              </a:rPr>
              <a:t>kỉ</a:t>
            </a:r>
            <a:r>
              <a:rPr lang="en-SG" sz="4800" dirty="0">
                <a:solidFill>
                  <a:schemeClr val="tx1"/>
                </a:solidFill>
                <a:latin typeface="#9Slide03 Arima Madurai Black" panose="00000A00000000000000" pitchFamily="2" charset="0"/>
                <a:cs typeface="#9Slide03 Arima Madurai Black" panose="00000A00000000000000" pitchFamily="2" charset="0"/>
              </a:rPr>
              <a:t> </a:t>
            </a:r>
            <a:r>
              <a:rPr lang="en-SG" sz="4800" dirty="0" err="1">
                <a:solidFill>
                  <a:schemeClr val="tx1"/>
                </a:solidFill>
                <a:latin typeface="#9Slide03 Arima Madurai Black" panose="00000A00000000000000" pitchFamily="2" charset="0"/>
                <a:cs typeface="#9Slide03 Arima Madurai Black" panose="00000A00000000000000" pitchFamily="2" charset="0"/>
              </a:rPr>
              <a:t>lục</a:t>
            </a:r>
            <a:r>
              <a:rPr lang="en-SG" sz="4800" dirty="0">
                <a:solidFill>
                  <a:schemeClr val="tx1"/>
                </a:solidFill>
                <a:latin typeface="#9Slide03 Arima Madurai Black" panose="00000A00000000000000" pitchFamily="2" charset="0"/>
                <a:cs typeface="#9Slide03 Arima Madurai Black" panose="00000A00000000000000" pitchFamily="2" charset="0"/>
              </a:rPr>
              <a:t> </a:t>
            </a:r>
            <a:r>
              <a:rPr lang="en-SG" sz="4800" dirty="0" err="1">
                <a:solidFill>
                  <a:schemeClr val="tx1"/>
                </a:solidFill>
                <a:latin typeface="#9Slide03 Arima Madurai Black" panose="00000A00000000000000" pitchFamily="2" charset="0"/>
                <a:cs typeface="#9Slide03 Arima Madurai Black" panose="00000A00000000000000" pitchFamily="2" charset="0"/>
              </a:rPr>
              <a:t>Việt</a:t>
            </a:r>
            <a:r>
              <a:rPr lang="en-SG" sz="4800" dirty="0">
                <a:solidFill>
                  <a:schemeClr val="tx1"/>
                </a:solidFill>
                <a:latin typeface="#9Slide03 Arima Madurai Black" panose="00000A00000000000000" pitchFamily="2" charset="0"/>
                <a:cs typeface="#9Slide03 Arima Madurai Black" panose="00000A00000000000000" pitchFamily="2" charset="0"/>
              </a:rPr>
              <a:t> Nam</a:t>
            </a:r>
          </a:p>
        </p:txBody>
      </p:sp>
      <p:sp>
        <p:nvSpPr>
          <p:cNvPr id="8" name="Oval 7"/>
          <p:cNvSpPr/>
          <p:nvPr/>
        </p:nvSpPr>
        <p:spPr>
          <a:xfrm>
            <a:off x="11996057" y="0"/>
            <a:ext cx="195943" cy="1501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81008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112760082"/>
              </p:ext>
            </p:extLst>
          </p:nvPr>
        </p:nvGraphicFramePr>
        <p:xfrm>
          <a:off x="-1253157" y="841994"/>
          <a:ext cx="13445157" cy="5892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4">
            <a:extLst>
              <a:ext uri="{FF2B5EF4-FFF2-40B4-BE49-F238E27FC236}">
                <a16:creationId xmlns:a16="http://schemas.microsoft.com/office/drawing/2014/main" xmlns="" id="{AE2B1CEB-8387-4CAD-BCF7-7D34BB7FBEF2}"/>
              </a:ext>
            </a:extLst>
          </p:cNvPr>
          <p:cNvSpPr txBox="1"/>
          <p:nvPr/>
        </p:nvSpPr>
        <p:spPr>
          <a:xfrm>
            <a:off x="2259106" y="195663"/>
            <a:ext cx="7463118" cy="646331"/>
          </a:xfrm>
          <a:prstGeom prst="rect">
            <a:avLst/>
          </a:prstGeom>
          <a:noFill/>
        </p:spPr>
        <p:txBody>
          <a:bodyPr wrap="square" rtlCol="0">
            <a:spAutoFit/>
          </a:bodyPr>
          <a:lstStyle/>
          <a:p>
            <a:pPr algn="ctr"/>
            <a:r>
              <a:rPr lang="vi-VN" altLang="zh-CN" sz="3600" b="1" dirty="0" smtClean="0">
                <a:effectLst>
                  <a:outerShdw blurRad="38100" dist="38100" dir="2700000" algn="tl">
                    <a:srgbClr val="000000">
                      <a:alpha val="43137"/>
                    </a:srgbClr>
                  </a:outerShdw>
                </a:effectLst>
                <a:latin typeface="Constantia" panose="02030602050306030303" pitchFamily="18" charset="0"/>
                <a:sym typeface=""/>
              </a:rPr>
              <a:t>Tác </a:t>
            </a:r>
            <a:r>
              <a:rPr lang="vi-VN" altLang="zh-CN" sz="3600" b="1" dirty="0">
                <a:effectLst>
                  <a:outerShdw blurRad="38100" dist="38100" dir="2700000" algn="tl">
                    <a:srgbClr val="000000">
                      <a:alpha val="43137"/>
                    </a:srgbClr>
                  </a:outerShdw>
                </a:effectLst>
                <a:latin typeface="Constantia" panose="02030602050306030303" pitchFamily="18" charset="0"/>
                <a:sym typeface=""/>
              </a:rPr>
              <a:t>phẩm “Truyện Kiều”</a:t>
            </a:r>
            <a:endParaRPr lang="en-US" altLang="zh-CN" sz="3600" b="1" dirty="0">
              <a:effectLst>
                <a:outerShdw blurRad="38100" dist="38100" dir="2700000" algn="tl">
                  <a:srgbClr val="000000">
                    <a:alpha val="43137"/>
                  </a:srgbClr>
                </a:outerShdw>
              </a:effectLst>
              <a:latin typeface="Constantia" panose="02030602050306030303" pitchFamily="18" charset="0"/>
              <a:sym typeface=""/>
            </a:endParaRPr>
          </a:p>
        </p:txBody>
      </p:sp>
      <p:sp>
        <p:nvSpPr>
          <p:cNvPr id="4" name="Oval 3"/>
          <p:cNvSpPr/>
          <p:nvPr/>
        </p:nvSpPr>
        <p:spPr>
          <a:xfrm>
            <a:off x="11996057" y="0"/>
            <a:ext cx="195943" cy="1501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328326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graphicEl>
                                              <a:dgm id="{E02BB425-0B78-4562-A3D5-425696D7137E}"/>
                                            </p:graphicEl>
                                          </p:spTgt>
                                        </p:tgtEl>
                                        <p:attrNameLst>
                                          <p:attrName>style.visibility</p:attrName>
                                        </p:attrNameLst>
                                      </p:cBhvr>
                                      <p:to>
                                        <p:strVal val="visible"/>
                                      </p:to>
                                    </p:set>
                                    <p:animEffect transition="in" filter="circle(in)">
                                      <p:cBhvr>
                                        <p:cTn id="7" dur="2000"/>
                                        <p:tgtEl>
                                          <p:spTgt spid="2">
                                            <p:graphicEl>
                                              <a:dgm id="{E02BB425-0B78-4562-A3D5-425696D7137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graphicEl>
                                              <a:dgm id="{8A678673-DA22-4701-9DA5-61C31E61D9AB}"/>
                                            </p:graphicEl>
                                          </p:spTgt>
                                        </p:tgtEl>
                                        <p:attrNameLst>
                                          <p:attrName>style.visibility</p:attrName>
                                        </p:attrNameLst>
                                      </p:cBhvr>
                                      <p:to>
                                        <p:strVal val="visible"/>
                                      </p:to>
                                    </p:set>
                                    <p:animEffect transition="in" filter="circle(in)">
                                      <p:cBhvr>
                                        <p:cTn id="12" dur="2000"/>
                                        <p:tgtEl>
                                          <p:spTgt spid="2">
                                            <p:graphicEl>
                                              <a:dgm id="{8A678673-DA22-4701-9DA5-61C31E61D9AB}"/>
                                            </p:graphic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
                                            <p:graphicEl>
                                              <a:dgm id="{00F3F708-8F49-4C84-8F26-BDB46F7ED682}"/>
                                            </p:graphicEl>
                                          </p:spTgt>
                                        </p:tgtEl>
                                        <p:attrNameLst>
                                          <p:attrName>style.visibility</p:attrName>
                                        </p:attrNameLst>
                                      </p:cBhvr>
                                      <p:to>
                                        <p:strVal val="visible"/>
                                      </p:to>
                                    </p:set>
                                    <p:animEffect transition="in" filter="circle(in)">
                                      <p:cBhvr>
                                        <p:cTn id="15" dur="2000"/>
                                        <p:tgtEl>
                                          <p:spTgt spid="2">
                                            <p:graphicEl>
                                              <a:dgm id="{00F3F708-8F49-4C84-8F26-BDB46F7ED682}"/>
                                            </p:graphic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
                                            <p:graphicEl>
                                              <a:dgm id="{5159F60E-7BCF-45AA-9059-7B59E0649207}"/>
                                            </p:graphicEl>
                                          </p:spTgt>
                                        </p:tgtEl>
                                        <p:attrNameLst>
                                          <p:attrName>style.visibility</p:attrName>
                                        </p:attrNameLst>
                                      </p:cBhvr>
                                      <p:to>
                                        <p:strVal val="visible"/>
                                      </p:to>
                                    </p:set>
                                    <p:animEffect transition="in" filter="circle(in)">
                                      <p:cBhvr>
                                        <p:cTn id="18" dur="2000"/>
                                        <p:tgtEl>
                                          <p:spTgt spid="2">
                                            <p:graphicEl>
                                              <a:dgm id="{5159F60E-7BCF-45AA-9059-7B59E0649207}"/>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
                                            <p:graphicEl>
                                              <a:dgm id="{43471A8F-41D8-4291-9FCE-F8A6BD5C98CE}"/>
                                            </p:graphicEl>
                                          </p:spTgt>
                                        </p:tgtEl>
                                        <p:attrNameLst>
                                          <p:attrName>style.visibility</p:attrName>
                                        </p:attrNameLst>
                                      </p:cBhvr>
                                      <p:to>
                                        <p:strVal val="visible"/>
                                      </p:to>
                                    </p:set>
                                    <p:animEffect transition="in" filter="circle(in)">
                                      <p:cBhvr>
                                        <p:cTn id="23" dur="2000"/>
                                        <p:tgtEl>
                                          <p:spTgt spid="2">
                                            <p:graphicEl>
                                              <a:dgm id="{43471A8F-41D8-4291-9FCE-F8A6BD5C98CE}"/>
                                            </p:graphic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
                                            <p:graphicEl>
                                              <a:dgm id="{E39DA98C-40AF-42FF-8F27-56D49D3DBC39}"/>
                                            </p:graphicEl>
                                          </p:spTgt>
                                        </p:tgtEl>
                                        <p:attrNameLst>
                                          <p:attrName>style.visibility</p:attrName>
                                        </p:attrNameLst>
                                      </p:cBhvr>
                                      <p:to>
                                        <p:strVal val="visible"/>
                                      </p:to>
                                    </p:set>
                                    <p:animEffect transition="in" filter="circle(in)">
                                      <p:cBhvr>
                                        <p:cTn id="26" dur="2000"/>
                                        <p:tgtEl>
                                          <p:spTgt spid="2">
                                            <p:graphicEl>
                                              <a:dgm id="{E39DA98C-40AF-42FF-8F27-56D49D3DBC3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17A6E51-8A84-41D3-8375-CD2F97BEE7FD}"/>
              </a:ext>
            </a:extLst>
          </p:cNvPr>
          <p:cNvSpPr txBox="1"/>
          <p:nvPr/>
        </p:nvSpPr>
        <p:spPr>
          <a:xfrm>
            <a:off x="6720862" y="441972"/>
            <a:ext cx="4033476" cy="1323439"/>
          </a:xfrm>
          <a:prstGeom prst="rect">
            <a:avLst/>
          </a:prstGeom>
          <a:noFill/>
        </p:spPr>
        <p:txBody>
          <a:bodyPr wrap="none" rtlCol="0">
            <a:spAutoFit/>
          </a:bodyPr>
          <a:lstStyle/>
          <a:p>
            <a:r>
              <a:rPr lang="en-SG" sz="8000" dirty="0" err="1">
                <a:solidFill>
                  <a:srgbClr val="FF0000"/>
                </a:solidFill>
                <a:latin typeface="#9Slide05 SVNBulgary" pitchFamily="2" charset="0"/>
              </a:rPr>
              <a:t>Nguồn</a:t>
            </a:r>
            <a:r>
              <a:rPr lang="en-SG" sz="8000" dirty="0">
                <a:solidFill>
                  <a:srgbClr val="FF0000"/>
                </a:solidFill>
                <a:latin typeface="#9Slide05 SVNBulgary" pitchFamily="2" charset="0"/>
              </a:rPr>
              <a:t> </a:t>
            </a:r>
            <a:r>
              <a:rPr lang="en-SG" sz="8000" dirty="0" err="1">
                <a:solidFill>
                  <a:srgbClr val="FF0000"/>
                </a:solidFill>
                <a:latin typeface="#9Slide05 SVNBulgary" pitchFamily="2" charset="0"/>
              </a:rPr>
              <a:t>gốc</a:t>
            </a:r>
            <a:endParaRPr lang="en-SG" sz="8000" dirty="0">
              <a:solidFill>
                <a:srgbClr val="FF0000"/>
              </a:solidFill>
              <a:latin typeface="#9Slide05 SVNBulgary" pitchFamily="2" charset="0"/>
            </a:endParaRPr>
          </a:p>
        </p:txBody>
      </p:sp>
      <p:sp>
        <p:nvSpPr>
          <p:cNvPr id="3" name="Rectangle: Rounded Corners 2">
            <a:extLst>
              <a:ext uri="{FF2B5EF4-FFF2-40B4-BE49-F238E27FC236}">
                <a16:creationId xmlns="" xmlns:a16="http://schemas.microsoft.com/office/drawing/2014/main" id="{3AD26342-2DC1-4F03-9AF3-C6C66C94A83D}"/>
              </a:ext>
            </a:extLst>
          </p:cNvPr>
          <p:cNvSpPr/>
          <p:nvPr/>
        </p:nvSpPr>
        <p:spPr>
          <a:xfrm>
            <a:off x="625213" y="1410670"/>
            <a:ext cx="2325064" cy="33471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SG" sz="2800" dirty="0">
                <a:solidFill>
                  <a:schemeClr val="tx1"/>
                </a:solidFill>
                <a:latin typeface="#9Slide03 Arima Madurai Black" panose="00000A00000000000000" pitchFamily="2" charset="0"/>
                <a:cs typeface="#9Slide03 Arima Madurai Black" panose="00000A00000000000000" pitchFamily="2" charset="0"/>
              </a:rPr>
              <a:t>Đ</a:t>
            </a:r>
            <a:r>
              <a:rPr lang="vi-VN" sz="2800" dirty="0">
                <a:solidFill>
                  <a:schemeClr val="tx1"/>
                </a:solidFill>
                <a:latin typeface="#9Slide03 Arima Madurai Black" panose="00000A00000000000000" pitchFamily="2" charset="0"/>
                <a:cs typeface="#9Slide03 Arima Madurai Black" panose="00000A00000000000000" pitchFamily="2" charset="0"/>
              </a:rPr>
              <a:t>ược phỏng đoán là sáng tác vào đầu thế kỉ XIX</a:t>
            </a:r>
            <a:endParaRPr lang="en-SG" sz="2800" dirty="0">
              <a:solidFill>
                <a:schemeClr val="tx1"/>
              </a:solidFill>
              <a:latin typeface="#9Slide03 Arima Madurai Black" panose="00000A00000000000000" pitchFamily="2" charset="0"/>
              <a:cs typeface="#9Slide03 Arima Madurai Black" panose="00000A00000000000000" pitchFamily="2" charset="0"/>
            </a:endParaRPr>
          </a:p>
        </p:txBody>
      </p:sp>
      <p:sp>
        <p:nvSpPr>
          <p:cNvPr id="8" name="Rectangle: Rounded Corners 7">
            <a:extLst>
              <a:ext uri="{FF2B5EF4-FFF2-40B4-BE49-F238E27FC236}">
                <a16:creationId xmlns="" xmlns:a16="http://schemas.microsoft.com/office/drawing/2014/main" id="{316960D2-CF8D-4198-B124-7E93F2F578F1}"/>
              </a:ext>
            </a:extLst>
          </p:cNvPr>
          <p:cNvSpPr/>
          <p:nvPr/>
        </p:nvSpPr>
        <p:spPr>
          <a:xfrm>
            <a:off x="3568986" y="1866327"/>
            <a:ext cx="2325064" cy="33471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vi-VN" sz="2800" b="1" dirty="0" err="1">
                <a:solidFill>
                  <a:schemeClr val="tx1"/>
                </a:solidFill>
                <a:latin typeface="#9Slide03 Arima Madurai Black" panose="00000A00000000000000" pitchFamily="2" charset="0"/>
                <a:cs typeface="#9Slide03 Arima Madurai Black" panose="00000A00000000000000" pitchFamily="2" charset="0"/>
              </a:rPr>
              <a:t>Gồm</a:t>
            </a:r>
            <a:r>
              <a:rPr lang="en-US" altLang="vi-VN" sz="2800" b="1" dirty="0">
                <a:solidFill>
                  <a:schemeClr val="tx1"/>
                </a:solidFill>
                <a:latin typeface="#9Slide03 Arima Madurai Black" panose="00000A00000000000000" pitchFamily="2" charset="0"/>
                <a:cs typeface="#9Slide03 Arima Madurai Black" panose="00000A00000000000000" pitchFamily="2" charset="0"/>
              </a:rPr>
              <a:t> 3254 </a:t>
            </a:r>
            <a:r>
              <a:rPr lang="en-US" altLang="vi-VN" sz="2800" b="1" dirty="0" err="1">
                <a:solidFill>
                  <a:schemeClr val="tx1"/>
                </a:solidFill>
                <a:latin typeface="#9Slide03 Arima Madurai Black" panose="00000A00000000000000" pitchFamily="2" charset="0"/>
                <a:cs typeface="#9Slide03 Arima Madurai Black" panose="00000A00000000000000" pitchFamily="2" charset="0"/>
              </a:rPr>
              <a:t>câu</a:t>
            </a:r>
            <a:r>
              <a:rPr lang="en-US" altLang="vi-VN" sz="2800" b="1" dirty="0">
                <a:solidFill>
                  <a:schemeClr val="tx1"/>
                </a:solidFill>
                <a:latin typeface="#9Slide03 Arima Madurai Black" panose="00000A00000000000000" pitchFamily="2" charset="0"/>
                <a:cs typeface="#9Slide03 Arima Madurai Black" panose="00000A00000000000000" pitchFamily="2" charset="0"/>
              </a:rPr>
              <a:t> </a:t>
            </a:r>
            <a:r>
              <a:rPr lang="en-US" altLang="vi-VN" sz="2800" b="1" dirty="0" err="1">
                <a:solidFill>
                  <a:schemeClr val="tx1"/>
                </a:solidFill>
                <a:latin typeface="#9Slide03 Arima Madurai Black" panose="00000A00000000000000" pitchFamily="2" charset="0"/>
                <a:cs typeface="#9Slide03 Arima Madurai Black" panose="00000A00000000000000" pitchFamily="2" charset="0"/>
              </a:rPr>
              <a:t>thơ</a:t>
            </a:r>
            <a:r>
              <a:rPr lang="en-US" altLang="vi-VN" sz="2800" b="1" dirty="0">
                <a:solidFill>
                  <a:schemeClr val="tx1"/>
                </a:solidFill>
                <a:latin typeface="#9Slide03 Arima Madurai Black" panose="00000A00000000000000" pitchFamily="2" charset="0"/>
                <a:cs typeface="#9Slide03 Arima Madurai Black" panose="00000A00000000000000" pitchFamily="2" charset="0"/>
              </a:rPr>
              <a:t> </a:t>
            </a:r>
            <a:r>
              <a:rPr lang="en-US" altLang="vi-VN" sz="2800" b="1" dirty="0" err="1">
                <a:solidFill>
                  <a:schemeClr val="tx1"/>
                </a:solidFill>
                <a:latin typeface="#9Slide03 Arima Madurai Black" panose="00000A00000000000000" pitchFamily="2" charset="0"/>
                <a:cs typeface="#9Slide03 Arima Madurai Black" panose="00000A00000000000000" pitchFamily="2" charset="0"/>
              </a:rPr>
              <a:t>lục</a:t>
            </a:r>
            <a:r>
              <a:rPr lang="en-US" altLang="vi-VN" sz="2800" b="1" dirty="0">
                <a:solidFill>
                  <a:schemeClr val="tx1"/>
                </a:solidFill>
                <a:latin typeface="#9Slide03 Arima Madurai Black" panose="00000A00000000000000" pitchFamily="2" charset="0"/>
                <a:cs typeface="#9Slide03 Arima Madurai Black" panose="00000A00000000000000" pitchFamily="2" charset="0"/>
              </a:rPr>
              <a:t> </a:t>
            </a:r>
            <a:r>
              <a:rPr lang="en-US" altLang="vi-VN" sz="2800" b="1" dirty="0" err="1">
                <a:solidFill>
                  <a:schemeClr val="tx1"/>
                </a:solidFill>
                <a:latin typeface="#9Slide03 Arima Madurai Black" panose="00000A00000000000000" pitchFamily="2" charset="0"/>
                <a:cs typeface="#9Slide03 Arima Madurai Black" panose="00000A00000000000000" pitchFamily="2" charset="0"/>
              </a:rPr>
              <a:t>bát</a:t>
            </a:r>
            <a:endParaRPr lang="en-SG" sz="2800" dirty="0">
              <a:solidFill>
                <a:schemeClr val="tx1"/>
              </a:solidFill>
              <a:latin typeface="#9Slide03 Arima Madurai Black" panose="00000A00000000000000" pitchFamily="2" charset="0"/>
              <a:cs typeface="#9Slide03 Arima Madurai Black" panose="00000A00000000000000" pitchFamily="2" charset="0"/>
            </a:endParaRPr>
          </a:p>
        </p:txBody>
      </p:sp>
      <p:sp>
        <p:nvSpPr>
          <p:cNvPr id="9" name="Rectangle: Rounded Corners 8">
            <a:extLst>
              <a:ext uri="{FF2B5EF4-FFF2-40B4-BE49-F238E27FC236}">
                <a16:creationId xmlns="" xmlns:a16="http://schemas.microsoft.com/office/drawing/2014/main" id="{05DFE099-6BD0-4F0C-9B51-F160C3DAFB05}"/>
              </a:ext>
            </a:extLst>
          </p:cNvPr>
          <p:cNvSpPr/>
          <p:nvPr/>
        </p:nvSpPr>
        <p:spPr>
          <a:xfrm>
            <a:off x="6435049" y="2402880"/>
            <a:ext cx="2447694" cy="33471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SG" sz="2400" dirty="0">
                <a:solidFill>
                  <a:schemeClr val="tx1"/>
                </a:solidFill>
                <a:latin typeface="#9Slide03 Arima Madurai"/>
                <a:cs typeface="#9Slide03 Arima Madurai Black" panose="00000A00000000000000" pitchFamily="2" charset="0"/>
              </a:rPr>
              <a:t>D</a:t>
            </a:r>
            <a:r>
              <a:rPr lang="vi-VN" sz="2400" dirty="0">
                <a:solidFill>
                  <a:schemeClr val="tx1"/>
                </a:solidFill>
                <a:latin typeface="#9Slide03 Arima Madurai"/>
                <a:cs typeface="#9Slide03 Arima Madurai Black" panose="00000A00000000000000" pitchFamily="2" charset="0"/>
              </a:rPr>
              <a:t>ựa theo cốt truyện Kim Vân Kiều</a:t>
            </a:r>
            <a:r>
              <a:rPr lang="en-SG" sz="2400" dirty="0">
                <a:solidFill>
                  <a:schemeClr val="tx1"/>
                </a:solidFill>
                <a:latin typeface="#9Slide03 Arima Madurai"/>
                <a:cs typeface="#9Slide03 Arima Madurai Black" panose="00000A00000000000000" pitchFamily="2" charset="0"/>
              </a:rPr>
              <a:t> </a:t>
            </a:r>
            <a:r>
              <a:rPr lang="vi-VN" sz="2400" dirty="0">
                <a:solidFill>
                  <a:schemeClr val="tx1"/>
                </a:solidFill>
                <a:latin typeface="#9Slide03 Arima Madurai"/>
                <a:cs typeface="#9Slide03 Arima Madurai Black" panose="00000A00000000000000" pitchFamily="2" charset="0"/>
              </a:rPr>
              <a:t>truyện của Thanh Tâm Tài Nhân</a:t>
            </a:r>
            <a:r>
              <a:rPr lang="en-SG" sz="2400" dirty="0">
                <a:solidFill>
                  <a:schemeClr val="tx1"/>
                </a:solidFill>
                <a:latin typeface="#9Slide03 Arima Madurai"/>
                <a:cs typeface="#9Slide03 Arima Madurai Black" panose="00000A00000000000000" pitchFamily="2" charset="0"/>
              </a:rPr>
              <a:t> </a:t>
            </a:r>
            <a:r>
              <a:rPr lang="vi-VN" sz="2400" dirty="0">
                <a:solidFill>
                  <a:schemeClr val="tx1"/>
                </a:solidFill>
                <a:latin typeface="#9Slide03 Arima Madurai"/>
                <a:cs typeface="#9Slide03 Arima Madurai Black" panose="00000A00000000000000" pitchFamily="2" charset="0"/>
              </a:rPr>
              <a:t>(T</a:t>
            </a:r>
            <a:r>
              <a:rPr lang="en-SG" sz="2400" dirty="0">
                <a:solidFill>
                  <a:schemeClr val="tx1"/>
                </a:solidFill>
                <a:latin typeface="#9Slide03 Arima Madurai"/>
                <a:cs typeface="#9Slide03 Arima Madurai Black" panose="00000A00000000000000" pitchFamily="2" charset="0"/>
              </a:rPr>
              <a:t>.</a:t>
            </a:r>
            <a:r>
              <a:rPr lang="vi-VN" sz="2400" dirty="0">
                <a:solidFill>
                  <a:schemeClr val="tx1"/>
                </a:solidFill>
                <a:latin typeface="#9Slide03 Arima Madurai"/>
                <a:cs typeface="#9Slide03 Arima Madurai Black" panose="00000A00000000000000" pitchFamily="2" charset="0"/>
              </a:rPr>
              <a:t>Quốc)</a:t>
            </a:r>
            <a:endParaRPr lang="en-SG" sz="2400" dirty="0">
              <a:solidFill>
                <a:schemeClr val="tx1"/>
              </a:solidFill>
              <a:latin typeface="#9Slide03 Arima Madurai"/>
              <a:cs typeface="#9Slide03 Arima Madurai Black" panose="00000A00000000000000" pitchFamily="2" charset="0"/>
            </a:endParaRPr>
          </a:p>
        </p:txBody>
      </p:sp>
      <p:sp>
        <p:nvSpPr>
          <p:cNvPr id="10" name="Rectangle: Rounded Corners 9">
            <a:extLst>
              <a:ext uri="{FF2B5EF4-FFF2-40B4-BE49-F238E27FC236}">
                <a16:creationId xmlns="" xmlns:a16="http://schemas.microsoft.com/office/drawing/2014/main" id="{1E94E296-E3F5-4ECD-94CE-216ACAE80649}"/>
              </a:ext>
            </a:extLst>
          </p:cNvPr>
          <p:cNvSpPr/>
          <p:nvPr/>
        </p:nvSpPr>
        <p:spPr>
          <a:xfrm>
            <a:off x="9411482" y="2917464"/>
            <a:ext cx="2367866" cy="34985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SG" sz="2800" dirty="0" err="1">
                <a:solidFill>
                  <a:schemeClr val="tx1"/>
                </a:solidFill>
                <a:latin typeface="#9Slide03 Arima Madurai Black" panose="00000A00000000000000" pitchFamily="2" charset="0"/>
                <a:cs typeface="#9Slide03 Arima Madurai Black" panose="00000A00000000000000" pitchFamily="2" charset="0"/>
              </a:rPr>
              <a:t>Cảm</a:t>
            </a:r>
            <a:r>
              <a:rPr lang="en-SG" sz="2800" dirty="0">
                <a:solidFill>
                  <a:schemeClr val="tx1"/>
                </a:solidFill>
                <a:latin typeface="#9Slide03 Arima Madurai Black" panose="00000A00000000000000" pitchFamily="2" charset="0"/>
                <a:cs typeface="#9Slide03 Arima Madurai Black" panose="00000A00000000000000" pitchFamily="2" charset="0"/>
              </a:rPr>
              <a:t> </a:t>
            </a:r>
            <a:r>
              <a:rPr lang="en-SG" sz="2800" dirty="0" err="1">
                <a:solidFill>
                  <a:schemeClr val="tx1"/>
                </a:solidFill>
                <a:latin typeface="#9Slide03 Arima Madurai Black" panose="00000A00000000000000" pitchFamily="2" charset="0"/>
                <a:cs typeface="#9Slide03 Arima Madurai Black" panose="00000A00000000000000" pitchFamily="2" charset="0"/>
              </a:rPr>
              <a:t>hứng</a:t>
            </a:r>
            <a:r>
              <a:rPr lang="en-SG" sz="2800" dirty="0">
                <a:solidFill>
                  <a:schemeClr val="tx1"/>
                </a:solidFill>
                <a:latin typeface="#9Slide03 Arima Madurai Black" panose="00000A00000000000000" pitchFamily="2" charset="0"/>
                <a:cs typeface="#9Slide03 Arima Madurai Black" panose="00000A00000000000000" pitchFamily="2" charset="0"/>
              </a:rPr>
              <a:t> </a:t>
            </a:r>
            <a:r>
              <a:rPr lang="en-SG" sz="2800" dirty="0" err="1">
                <a:solidFill>
                  <a:schemeClr val="tx1"/>
                </a:solidFill>
                <a:latin typeface="#9Slide03 Arima Madurai Black" panose="00000A00000000000000" pitchFamily="2" charset="0"/>
                <a:cs typeface="#9Slide03 Arima Madurai Black" panose="00000A00000000000000" pitchFamily="2" charset="0"/>
              </a:rPr>
              <a:t>nhân</a:t>
            </a:r>
            <a:r>
              <a:rPr lang="en-SG" sz="2800" dirty="0">
                <a:solidFill>
                  <a:schemeClr val="tx1"/>
                </a:solidFill>
                <a:latin typeface="#9Slide03 Arima Madurai Black" panose="00000A00000000000000" pitchFamily="2" charset="0"/>
                <a:cs typeface="#9Slide03 Arima Madurai Black" panose="00000A00000000000000" pitchFamily="2" charset="0"/>
              </a:rPr>
              <a:t> </a:t>
            </a:r>
            <a:r>
              <a:rPr lang="en-SG" sz="2800" dirty="0" err="1">
                <a:solidFill>
                  <a:schemeClr val="tx1"/>
                </a:solidFill>
                <a:latin typeface="#9Slide03 Arima Madurai Black" panose="00000A00000000000000" pitchFamily="2" charset="0"/>
                <a:cs typeface="#9Slide03 Arima Madurai Black" panose="00000A00000000000000" pitchFamily="2" charset="0"/>
              </a:rPr>
              <a:t>đạo</a:t>
            </a:r>
            <a:r>
              <a:rPr lang="en-SG" sz="2800" dirty="0">
                <a:solidFill>
                  <a:schemeClr val="tx1"/>
                </a:solidFill>
                <a:latin typeface="#9Slide03 Arima Madurai Black" panose="00000A00000000000000" pitchFamily="2" charset="0"/>
                <a:cs typeface="#9Slide03 Arima Madurai Black" panose="00000A00000000000000" pitchFamily="2" charset="0"/>
              </a:rPr>
              <a:t> + </a:t>
            </a:r>
            <a:r>
              <a:rPr lang="en-SG" sz="2800" dirty="0" err="1">
                <a:solidFill>
                  <a:schemeClr val="tx1"/>
                </a:solidFill>
                <a:latin typeface="#9Slide03 Arima Madurai Black" panose="00000A00000000000000" pitchFamily="2" charset="0"/>
                <a:cs typeface="#9Slide03 Arima Madurai Black" panose="00000A00000000000000" pitchFamily="2" charset="0"/>
              </a:rPr>
              <a:t>Thực</a:t>
            </a:r>
            <a:r>
              <a:rPr lang="en-SG" sz="2800" dirty="0">
                <a:solidFill>
                  <a:schemeClr val="tx1"/>
                </a:solidFill>
                <a:latin typeface="#9Slide03 Arima Madurai Black" panose="00000A00000000000000" pitchFamily="2" charset="0"/>
                <a:cs typeface="#9Slide03 Arima Madurai Black" panose="00000A00000000000000" pitchFamily="2" charset="0"/>
              </a:rPr>
              <a:t> </a:t>
            </a:r>
            <a:r>
              <a:rPr lang="en-SG" sz="2800" dirty="0" err="1">
                <a:solidFill>
                  <a:schemeClr val="tx1"/>
                </a:solidFill>
                <a:latin typeface="#9Slide03 Arima Madurai Black" panose="00000A00000000000000" pitchFamily="2" charset="0"/>
                <a:cs typeface="#9Slide03 Arima Madurai Black" panose="00000A00000000000000" pitchFamily="2" charset="0"/>
              </a:rPr>
              <a:t>tế</a:t>
            </a:r>
            <a:r>
              <a:rPr lang="en-SG" sz="2800" dirty="0">
                <a:solidFill>
                  <a:schemeClr val="tx1"/>
                </a:solidFill>
                <a:latin typeface="#9Slide03 Arima Madurai Black" panose="00000A00000000000000" pitchFamily="2" charset="0"/>
                <a:cs typeface="#9Slide03 Arima Madurai Black" panose="00000A00000000000000" pitchFamily="2" charset="0"/>
              </a:rPr>
              <a:t> </a:t>
            </a:r>
            <a:r>
              <a:rPr lang="en-SG" sz="2800" dirty="0" err="1">
                <a:solidFill>
                  <a:schemeClr val="tx1"/>
                </a:solidFill>
                <a:latin typeface="#9Slide03 Arima Madurai Black" panose="00000A00000000000000" pitchFamily="2" charset="0"/>
                <a:cs typeface="#9Slide03 Arima Madurai Black" panose="00000A00000000000000" pitchFamily="2" charset="0"/>
              </a:rPr>
              <a:t>cuộc</a:t>
            </a:r>
            <a:r>
              <a:rPr lang="en-SG" sz="2800" dirty="0">
                <a:solidFill>
                  <a:schemeClr val="tx1"/>
                </a:solidFill>
                <a:latin typeface="#9Slide03 Arima Madurai Black" panose="00000A00000000000000" pitchFamily="2" charset="0"/>
                <a:cs typeface="#9Slide03 Arima Madurai Black" panose="00000A00000000000000" pitchFamily="2" charset="0"/>
              </a:rPr>
              <a:t> </a:t>
            </a:r>
            <a:r>
              <a:rPr lang="en-SG" sz="2800" dirty="0" err="1">
                <a:solidFill>
                  <a:schemeClr val="tx1"/>
                </a:solidFill>
                <a:latin typeface="#9Slide03 Arima Madurai Black" panose="00000A00000000000000" pitchFamily="2" charset="0"/>
                <a:cs typeface="#9Slide03 Arima Madurai Black" panose="00000A00000000000000" pitchFamily="2" charset="0"/>
              </a:rPr>
              <a:t>sống</a:t>
            </a:r>
            <a:r>
              <a:rPr lang="en-SG" sz="2800" dirty="0">
                <a:solidFill>
                  <a:schemeClr val="tx1"/>
                </a:solidFill>
                <a:latin typeface="#9Slide03 Arima Madurai Black" panose="00000A00000000000000" pitchFamily="2" charset="0"/>
                <a:cs typeface="#9Slide03 Arima Madurai Black" panose="00000A00000000000000" pitchFamily="2" charset="0"/>
              </a:rPr>
              <a:t> </a:t>
            </a:r>
            <a:r>
              <a:rPr lang="en-SG" sz="2800" dirty="0">
                <a:solidFill>
                  <a:schemeClr val="tx1"/>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en-SG" sz="2800" dirty="0" err="1">
                <a:solidFill>
                  <a:srgbClr val="FF0000"/>
                </a:solidFill>
                <a:latin typeface="#9Slide03 Arima Madurai Black" panose="00000A00000000000000" pitchFamily="2" charset="0"/>
                <a:cs typeface="#9Slide03 Arima Madurai Black" panose="00000A00000000000000" pitchFamily="2" charset="0"/>
                <a:sym typeface="Wingdings" panose="05000000000000000000" pitchFamily="2" charset="2"/>
              </a:rPr>
              <a:t>Sáng</a:t>
            </a:r>
            <a:r>
              <a:rPr lang="en-SG" sz="2800" dirty="0">
                <a:solidFill>
                  <a:srgbClr val="FF0000"/>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en-SG" sz="2800" dirty="0" err="1">
                <a:solidFill>
                  <a:srgbClr val="FF0000"/>
                </a:solidFill>
                <a:latin typeface="#9Slide03 Arima Madurai Black" panose="00000A00000000000000" pitchFamily="2" charset="0"/>
                <a:cs typeface="#9Slide03 Arima Madurai Black" panose="00000A00000000000000" pitchFamily="2" charset="0"/>
                <a:sym typeface="Wingdings" panose="05000000000000000000" pitchFamily="2" charset="2"/>
              </a:rPr>
              <a:t>tạo</a:t>
            </a:r>
            <a:r>
              <a:rPr lang="en-SG" sz="2800" dirty="0">
                <a:solidFill>
                  <a:srgbClr val="FF0000"/>
                </a:solidFill>
                <a:latin typeface="#9Slide03 Arima Madurai Black" panose="00000A00000000000000" pitchFamily="2" charset="0"/>
                <a:cs typeface="#9Slide03 Arima Madurai Black" panose="00000A00000000000000" pitchFamily="2" charset="0"/>
                <a:sym typeface="Wingdings" panose="05000000000000000000" pitchFamily="2" charset="2"/>
              </a:rPr>
              <a:t>:</a:t>
            </a:r>
            <a:endParaRPr lang="en-SG" sz="2800" dirty="0">
              <a:solidFill>
                <a:schemeClr val="tx1"/>
              </a:solidFill>
              <a:latin typeface="#9Slide03 Arima Madurai Black" panose="00000A00000000000000" pitchFamily="2" charset="0"/>
              <a:cs typeface="#9Slide03 Arima Madurai Black" panose="00000A00000000000000" pitchFamily="2" charset="0"/>
            </a:endParaRPr>
          </a:p>
        </p:txBody>
      </p:sp>
      <p:sp>
        <p:nvSpPr>
          <p:cNvPr id="7" name="Oval 6"/>
          <p:cNvSpPr/>
          <p:nvPr/>
        </p:nvSpPr>
        <p:spPr>
          <a:xfrm>
            <a:off x="11996057" y="0"/>
            <a:ext cx="195943" cy="1501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37323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 xmlns:a16="http://schemas.microsoft.com/office/drawing/2014/main" id="{ABCA3408-F87A-4294-8461-12E1B4517AD5}"/>
              </a:ext>
            </a:extLst>
          </p:cNvPr>
          <p:cNvGraphicFramePr>
            <a:graphicFrameLocks noGrp="1"/>
          </p:cNvGraphicFramePr>
          <p:nvPr>
            <p:extLst>
              <p:ext uri="{D42A27DB-BD31-4B8C-83A1-F6EECF244321}">
                <p14:modId xmlns:p14="http://schemas.microsoft.com/office/powerpoint/2010/main" val="291592612"/>
              </p:ext>
            </p:extLst>
          </p:nvPr>
        </p:nvGraphicFramePr>
        <p:xfrm>
          <a:off x="478970" y="1005001"/>
          <a:ext cx="11462658" cy="4847998"/>
        </p:xfrm>
        <a:graphic>
          <a:graphicData uri="http://schemas.openxmlformats.org/drawingml/2006/table">
            <a:tbl>
              <a:tblPr firstRow="1" bandRow="1">
                <a:tableStyleId>{E8034E78-7F5D-4C2E-B375-FC64B27BC917}</a:tableStyleId>
              </a:tblPr>
              <a:tblGrid>
                <a:gridCol w="5731329">
                  <a:extLst>
                    <a:ext uri="{9D8B030D-6E8A-4147-A177-3AD203B41FA5}">
                      <a16:colId xmlns="" xmlns:a16="http://schemas.microsoft.com/office/drawing/2014/main" val="20000"/>
                    </a:ext>
                  </a:extLst>
                </a:gridCol>
                <a:gridCol w="5731329">
                  <a:extLst>
                    <a:ext uri="{9D8B030D-6E8A-4147-A177-3AD203B41FA5}">
                      <a16:colId xmlns="" xmlns:a16="http://schemas.microsoft.com/office/drawing/2014/main" val="20001"/>
                    </a:ext>
                  </a:extLst>
                </a:gridCol>
              </a:tblGrid>
              <a:tr h="932307">
                <a:tc>
                  <a:txBody>
                    <a:bodyPr/>
                    <a:lstStyle/>
                    <a:p>
                      <a:pPr algn="ctr"/>
                      <a:r>
                        <a:rPr lang="vi-VN" sz="4000" dirty="0">
                          <a:solidFill>
                            <a:srgbClr val="FF0000"/>
                          </a:solidFill>
                          <a:latin typeface="Times New Roman" pitchFamily="18" charset="0"/>
                          <a:cs typeface="Times New Roman" pitchFamily="18" charset="0"/>
                        </a:rPr>
                        <a:t>Kim</a:t>
                      </a:r>
                      <a:r>
                        <a:rPr lang="vi-VN" sz="4000" baseline="0" dirty="0">
                          <a:solidFill>
                            <a:srgbClr val="FF0000"/>
                          </a:solidFill>
                          <a:latin typeface="Times New Roman" pitchFamily="18" charset="0"/>
                          <a:cs typeface="Times New Roman" pitchFamily="18" charset="0"/>
                        </a:rPr>
                        <a:t> Vân Kiều truyện</a:t>
                      </a:r>
                      <a:endParaRPr lang="en-US" sz="4000" dirty="0">
                        <a:solidFill>
                          <a:srgbClr val="FF0000"/>
                        </a:solidFill>
                        <a:latin typeface="Times New Roman" pitchFamily="18" charset="0"/>
                        <a:cs typeface="Times New Roman" pitchFamily="18" charset="0"/>
                      </a:endParaRPr>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4000" dirty="0">
                          <a:solidFill>
                            <a:srgbClr val="FF0000"/>
                          </a:solidFill>
                          <a:latin typeface="Times New Roman" pitchFamily="18" charset="0"/>
                          <a:cs typeface="Times New Roman" pitchFamily="18" charset="0"/>
                        </a:rPr>
                        <a:t>Truyện</a:t>
                      </a:r>
                      <a:r>
                        <a:rPr lang="vi-VN" sz="4000" baseline="0" dirty="0">
                          <a:solidFill>
                            <a:srgbClr val="FF0000"/>
                          </a:solidFill>
                          <a:latin typeface="Times New Roman" pitchFamily="18" charset="0"/>
                          <a:cs typeface="Times New Roman" pitchFamily="18" charset="0"/>
                        </a:rPr>
                        <a:t> Kiều</a:t>
                      </a:r>
                      <a:endParaRPr lang="en-US" sz="4000" dirty="0">
                        <a:solidFill>
                          <a:srgbClr val="FF0000"/>
                        </a:solidFill>
                        <a:latin typeface="Times New Roman" pitchFamily="18" charset="0"/>
                        <a:cs typeface="Times New Roman" pitchFamily="18" charset="0"/>
                      </a:endParaRPr>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915691">
                <a:tc>
                  <a:txBody>
                    <a:bodyPr/>
                    <a:lstStyle/>
                    <a:p>
                      <a:pPr marL="342900" indent="-342900">
                        <a:buFontTx/>
                        <a:buChar char="-"/>
                      </a:pPr>
                      <a:r>
                        <a:rPr lang="vi-VN" sz="4000" baseline="0" dirty="0">
                          <a:solidFill>
                            <a:schemeClr val="tx1"/>
                          </a:solidFill>
                          <a:latin typeface="Times New Roman" pitchFamily="18" charset="0"/>
                          <a:cs typeface="Times New Roman" pitchFamily="18" charset="0"/>
                        </a:rPr>
                        <a:t>Tiểu thuyết chương </a:t>
                      </a:r>
                      <a:r>
                        <a:rPr lang="vi-VN" sz="4000" baseline="0" dirty="0" err="1">
                          <a:solidFill>
                            <a:schemeClr val="tx1"/>
                          </a:solidFill>
                          <a:latin typeface="Times New Roman" pitchFamily="18" charset="0"/>
                          <a:cs typeface="Times New Roman" pitchFamily="18" charset="0"/>
                        </a:rPr>
                        <a:t>hồi</a:t>
                      </a:r>
                      <a:r>
                        <a:rPr lang="en-US" sz="4000" baseline="0" dirty="0">
                          <a:solidFill>
                            <a:schemeClr val="tx1"/>
                          </a:solidFill>
                          <a:latin typeface="Times New Roman" pitchFamily="18" charset="0"/>
                          <a:cs typeface="Times New Roman" pitchFamily="18" charset="0"/>
                        </a:rPr>
                        <a:t>.</a:t>
                      </a:r>
                      <a:endParaRPr lang="vi-VN" sz="4000" baseline="0" dirty="0">
                        <a:solidFill>
                          <a:schemeClr val="tx1"/>
                        </a:solidFill>
                        <a:latin typeface="Times New Roman" pitchFamily="18" charset="0"/>
                        <a:cs typeface="Times New Roman" pitchFamily="18" charset="0"/>
                      </a:endParaRPr>
                    </a:p>
                    <a:p>
                      <a:pPr marL="342900" indent="-342900">
                        <a:buFontTx/>
                        <a:buChar char="-"/>
                      </a:pPr>
                      <a:r>
                        <a:rPr lang="vi-VN" sz="4000" baseline="0" dirty="0">
                          <a:solidFill>
                            <a:schemeClr val="tx1"/>
                          </a:solidFill>
                          <a:latin typeface="Times New Roman" pitchFamily="18" charset="0"/>
                          <a:cs typeface="Times New Roman" pitchFamily="18" charset="0"/>
                        </a:rPr>
                        <a:t>Chữ Hán</a:t>
                      </a:r>
                    </a:p>
                    <a:p>
                      <a:pPr marL="342900" indent="-342900" algn="just">
                        <a:buFontTx/>
                        <a:buChar char="-"/>
                      </a:pPr>
                      <a:r>
                        <a:rPr lang="vi-VN" sz="4000" baseline="0" dirty="0">
                          <a:solidFill>
                            <a:schemeClr val="tx1"/>
                          </a:solidFill>
                          <a:latin typeface="Times New Roman" pitchFamily="18" charset="0"/>
                          <a:cs typeface="Times New Roman" pitchFamily="18" charset="0"/>
                        </a:rPr>
                        <a:t>Mối tình của: Kim Trọng, Thúy Vân, Thúy Kiều.</a:t>
                      </a:r>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just">
                        <a:buFontTx/>
                        <a:buChar char="-"/>
                      </a:pPr>
                      <a:r>
                        <a:rPr lang="vi-VN" sz="4000" baseline="0" dirty="0">
                          <a:solidFill>
                            <a:schemeClr val="tx1"/>
                          </a:solidFill>
                          <a:latin typeface="Times New Roman" pitchFamily="18" charset="0"/>
                          <a:cs typeface="Times New Roman" pitchFamily="18" charset="0"/>
                        </a:rPr>
                        <a:t>Truyện thơ </a:t>
                      </a:r>
                      <a:r>
                        <a:rPr lang="vi-VN" sz="4000" baseline="0" dirty="0" err="1">
                          <a:solidFill>
                            <a:schemeClr val="tx1"/>
                          </a:solidFill>
                          <a:latin typeface="Times New Roman" pitchFamily="18" charset="0"/>
                          <a:cs typeface="Times New Roman" pitchFamily="18" charset="0"/>
                        </a:rPr>
                        <a:t>lục</a:t>
                      </a:r>
                      <a:r>
                        <a:rPr lang="vi-VN" sz="4000" baseline="0" dirty="0">
                          <a:solidFill>
                            <a:schemeClr val="tx1"/>
                          </a:solidFill>
                          <a:latin typeface="Times New Roman" pitchFamily="18" charset="0"/>
                          <a:cs typeface="Times New Roman" pitchFamily="18" charset="0"/>
                        </a:rPr>
                        <a:t> </a:t>
                      </a:r>
                      <a:r>
                        <a:rPr lang="vi-VN" sz="4000" baseline="0" dirty="0" err="1">
                          <a:solidFill>
                            <a:schemeClr val="tx1"/>
                          </a:solidFill>
                          <a:latin typeface="Times New Roman" pitchFamily="18" charset="0"/>
                          <a:cs typeface="Times New Roman" pitchFamily="18" charset="0"/>
                        </a:rPr>
                        <a:t>bát</a:t>
                      </a:r>
                      <a:r>
                        <a:rPr lang="en-US" sz="4000" baseline="0" dirty="0">
                          <a:solidFill>
                            <a:schemeClr val="tx1"/>
                          </a:solidFill>
                          <a:latin typeface="Times New Roman" pitchFamily="18" charset="0"/>
                          <a:cs typeface="Times New Roman" pitchFamily="18" charset="0"/>
                        </a:rPr>
                        <a:t>.</a:t>
                      </a:r>
                      <a:endParaRPr lang="vi-VN" sz="4000" baseline="0" dirty="0">
                        <a:solidFill>
                          <a:schemeClr val="tx1"/>
                        </a:solidFill>
                        <a:latin typeface="Times New Roman" pitchFamily="18" charset="0"/>
                        <a:cs typeface="Times New Roman" pitchFamily="18" charset="0"/>
                      </a:endParaRPr>
                    </a:p>
                    <a:p>
                      <a:pPr marL="342900" indent="-342900" algn="just">
                        <a:buFontTx/>
                        <a:buChar char="-"/>
                      </a:pPr>
                      <a:r>
                        <a:rPr lang="vi-VN" sz="4000" baseline="0" dirty="0" err="1">
                          <a:solidFill>
                            <a:schemeClr val="tx1"/>
                          </a:solidFill>
                          <a:latin typeface="Times New Roman" pitchFamily="18" charset="0"/>
                          <a:cs typeface="Times New Roman" pitchFamily="18" charset="0"/>
                        </a:rPr>
                        <a:t>Chữ</a:t>
                      </a:r>
                      <a:r>
                        <a:rPr lang="vi-VN" sz="4000" baseline="0" dirty="0">
                          <a:solidFill>
                            <a:schemeClr val="tx1"/>
                          </a:solidFill>
                          <a:latin typeface="Times New Roman" pitchFamily="18" charset="0"/>
                          <a:cs typeface="Times New Roman" pitchFamily="18" charset="0"/>
                        </a:rPr>
                        <a:t> Nôm.</a:t>
                      </a:r>
                    </a:p>
                    <a:p>
                      <a:pPr marL="342900" indent="-342900" algn="just">
                        <a:buFontTx/>
                        <a:buChar char="-"/>
                      </a:pPr>
                      <a:r>
                        <a:rPr lang="vi-VN" sz="4000" baseline="0" dirty="0">
                          <a:solidFill>
                            <a:schemeClr val="tx1"/>
                          </a:solidFill>
                          <a:latin typeface="Times New Roman" pitchFamily="18" charset="0"/>
                          <a:cs typeface="Times New Roman" pitchFamily="18" charset="0"/>
                        </a:rPr>
                        <a:t>Số </a:t>
                      </a:r>
                      <a:r>
                        <a:rPr lang="vi-VN" sz="4000" baseline="0" dirty="0" err="1">
                          <a:solidFill>
                            <a:schemeClr val="tx1"/>
                          </a:solidFill>
                          <a:latin typeface="Times New Roman" pitchFamily="18" charset="0"/>
                          <a:cs typeface="Times New Roman" pitchFamily="18" charset="0"/>
                        </a:rPr>
                        <a:t>phận</a:t>
                      </a:r>
                      <a:r>
                        <a:rPr lang="vi-VN" sz="4000" baseline="0" dirty="0">
                          <a:solidFill>
                            <a:schemeClr val="tx1"/>
                          </a:solidFill>
                          <a:latin typeface="Times New Roman" pitchFamily="18" charset="0"/>
                          <a:cs typeface="Times New Roman" pitchFamily="18" charset="0"/>
                        </a:rPr>
                        <a:t> </a:t>
                      </a:r>
                      <a:r>
                        <a:rPr lang="vi-VN" sz="4000" baseline="0" dirty="0" err="1">
                          <a:solidFill>
                            <a:schemeClr val="tx1"/>
                          </a:solidFill>
                          <a:latin typeface="Times New Roman" pitchFamily="18" charset="0"/>
                          <a:cs typeface="Times New Roman" pitchFamily="18" charset="0"/>
                        </a:rPr>
                        <a:t>của</a:t>
                      </a:r>
                      <a:r>
                        <a:rPr lang="vi-VN" sz="4000" baseline="0" dirty="0">
                          <a:solidFill>
                            <a:schemeClr val="tx1"/>
                          </a:solidFill>
                          <a:latin typeface="Times New Roman" pitchFamily="18" charset="0"/>
                          <a:cs typeface="Times New Roman" pitchFamily="18" charset="0"/>
                        </a:rPr>
                        <a:t> Thúy Kiều – người phụ nữ dưới chế độ phong kiến.</a:t>
                      </a:r>
                      <a:endParaRPr lang="en-US" sz="4000" dirty="0">
                        <a:solidFill>
                          <a:schemeClr val="tx1"/>
                        </a:solidFill>
                        <a:latin typeface="Times New Roman" pitchFamily="18" charset="0"/>
                        <a:cs typeface="Times New Roman" pitchFamily="18" charset="0"/>
                      </a:endParaRPr>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bl>
          </a:graphicData>
        </a:graphic>
      </p:graphicFrame>
      <p:sp>
        <p:nvSpPr>
          <p:cNvPr id="3" name="Oval 2"/>
          <p:cNvSpPr/>
          <p:nvPr/>
        </p:nvSpPr>
        <p:spPr>
          <a:xfrm>
            <a:off x="11996057" y="0"/>
            <a:ext cx="195943" cy="1501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93176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AA5C6EC-3DC1-4235-9504-3EBA87402DE7}"/>
              </a:ext>
            </a:extLst>
          </p:cNvPr>
          <p:cNvPicPr>
            <a:picLocks noChangeAspect="1"/>
          </p:cNvPicPr>
          <p:nvPr/>
        </p:nvPicPr>
        <p:blipFill rotWithShape="1">
          <a:blip r:embed="rId3"/>
          <a:srcRect l="14828" t="29124" r="38617" b="27991"/>
          <a:stretch/>
        </p:blipFill>
        <p:spPr>
          <a:xfrm>
            <a:off x="-108857" y="0"/>
            <a:ext cx="12293625" cy="6858000"/>
          </a:xfrm>
          <a:prstGeom prst="rect">
            <a:avLst/>
          </a:prstGeom>
        </p:spPr>
      </p:pic>
      <p:sp>
        <p:nvSpPr>
          <p:cNvPr id="3" name="Oval 2"/>
          <p:cNvSpPr/>
          <p:nvPr/>
        </p:nvSpPr>
        <p:spPr>
          <a:xfrm>
            <a:off x="11996057" y="0"/>
            <a:ext cx="195943" cy="1501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71251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45646648"/>
              </p:ext>
            </p:extLst>
          </p:nvPr>
        </p:nvGraphicFramePr>
        <p:xfrm>
          <a:off x="26894" y="332875"/>
          <a:ext cx="12088906" cy="6602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078613" y="-40341"/>
            <a:ext cx="7051939" cy="415498"/>
          </a:xfrm>
          <a:prstGeom prst="rect">
            <a:avLst/>
          </a:prstGeom>
        </p:spPr>
        <p:txBody>
          <a:bodyPr wrap="square">
            <a:spAutoFit/>
          </a:bodyPr>
          <a:lstStyle/>
          <a:p>
            <a:pPr algn="ctr"/>
            <a:r>
              <a:rPr lang="vi-VN" altLang="zh-CN" sz="2100" b="1" i="1" smtClean="0">
                <a:solidFill>
                  <a:prstClr val="black">
                    <a:lumMod val="95000"/>
                    <a:lumOff val="5000"/>
                  </a:prstClr>
                </a:solidFill>
                <a:latin typeface="+mj-lt"/>
                <a:ea typeface="Microsoft YaHei UI" panose="020B0503020204020204" pitchFamily="34" charset="-122"/>
              </a:rPr>
              <a:t>2. Cốt truyện</a:t>
            </a:r>
            <a:endParaRPr lang="zh-CN" altLang="en-US" sz="2100" b="1" i="1" dirty="0">
              <a:solidFill>
                <a:prstClr val="black">
                  <a:lumMod val="95000"/>
                  <a:lumOff val="5000"/>
                </a:prstClr>
              </a:solidFill>
              <a:latin typeface="+mj-lt"/>
              <a:ea typeface="Microsoft YaHei UI" panose="020B0503020204020204" pitchFamily="34" charset="-122"/>
            </a:endParaRPr>
          </a:p>
        </p:txBody>
      </p:sp>
      <p:sp>
        <p:nvSpPr>
          <p:cNvPr id="4" name="Oval 3"/>
          <p:cNvSpPr/>
          <p:nvPr/>
        </p:nvSpPr>
        <p:spPr>
          <a:xfrm>
            <a:off x="11996057" y="0"/>
            <a:ext cx="195943" cy="1501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449741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graphicEl>
                                              <a:dgm id="{9BF583CC-6918-49E7-AD2F-2A6452D55EDD}"/>
                                            </p:graphicEl>
                                          </p:spTgt>
                                        </p:tgtEl>
                                        <p:attrNameLst>
                                          <p:attrName>style.visibility</p:attrName>
                                        </p:attrNameLst>
                                      </p:cBhvr>
                                      <p:to>
                                        <p:strVal val="visible"/>
                                      </p:to>
                                    </p:set>
                                    <p:animEffect transition="in" filter="circle(in)">
                                      <p:cBhvr>
                                        <p:cTn id="12" dur="2000"/>
                                        <p:tgtEl>
                                          <p:spTgt spid="2">
                                            <p:graphicEl>
                                              <a:dgm id="{9BF583CC-6918-49E7-AD2F-2A6452D55ED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graphicEl>
                                              <a:dgm id="{6199C1B5-7540-4F2B-8298-5FE359F1B6EB}"/>
                                            </p:graphicEl>
                                          </p:spTgt>
                                        </p:tgtEl>
                                        <p:attrNameLst>
                                          <p:attrName>style.visibility</p:attrName>
                                        </p:attrNameLst>
                                      </p:cBhvr>
                                      <p:to>
                                        <p:strVal val="visible"/>
                                      </p:to>
                                    </p:set>
                                    <p:animEffect transition="in" filter="circle(in)">
                                      <p:cBhvr>
                                        <p:cTn id="17" dur="2000"/>
                                        <p:tgtEl>
                                          <p:spTgt spid="2">
                                            <p:graphicEl>
                                              <a:dgm id="{6199C1B5-7540-4F2B-8298-5FE359F1B6EB}"/>
                                            </p:graphic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
                                            <p:graphicEl>
                                              <a:dgm id="{CCAC4F96-0D6B-4BC6-AFE8-311DF99D250F}"/>
                                            </p:graphicEl>
                                          </p:spTgt>
                                        </p:tgtEl>
                                        <p:attrNameLst>
                                          <p:attrName>style.visibility</p:attrName>
                                        </p:attrNameLst>
                                      </p:cBhvr>
                                      <p:to>
                                        <p:strVal val="visible"/>
                                      </p:to>
                                    </p:set>
                                    <p:animEffect transition="in" filter="circle(in)">
                                      <p:cBhvr>
                                        <p:cTn id="20" dur="2000"/>
                                        <p:tgtEl>
                                          <p:spTgt spid="2">
                                            <p:graphicEl>
                                              <a:dgm id="{CCAC4F96-0D6B-4BC6-AFE8-311DF99D250F}"/>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
                                            <p:graphicEl>
                                              <a:dgm id="{84327B48-6135-4E7F-90EE-F34293B17063}"/>
                                            </p:graphicEl>
                                          </p:spTgt>
                                        </p:tgtEl>
                                        <p:attrNameLst>
                                          <p:attrName>style.visibility</p:attrName>
                                        </p:attrNameLst>
                                      </p:cBhvr>
                                      <p:to>
                                        <p:strVal val="visible"/>
                                      </p:to>
                                    </p:set>
                                    <p:animEffect transition="in" filter="circle(in)">
                                      <p:cBhvr>
                                        <p:cTn id="25" dur="2000"/>
                                        <p:tgtEl>
                                          <p:spTgt spid="2">
                                            <p:graphicEl>
                                              <a:dgm id="{84327B48-6135-4E7F-90EE-F34293B17063}"/>
                                            </p:graphic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
                                            <p:graphicEl>
                                              <a:dgm id="{63F99953-0385-4DBD-843C-44BE0B8B998E}"/>
                                            </p:graphicEl>
                                          </p:spTgt>
                                        </p:tgtEl>
                                        <p:attrNameLst>
                                          <p:attrName>style.visibility</p:attrName>
                                        </p:attrNameLst>
                                      </p:cBhvr>
                                      <p:to>
                                        <p:strVal val="visible"/>
                                      </p:to>
                                    </p:set>
                                    <p:animEffect transition="in" filter="circle(in)">
                                      <p:cBhvr>
                                        <p:cTn id="28" dur="2000"/>
                                        <p:tgtEl>
                                          <p:spTgt spid="2">
                                            <p:graphicEl>
                                              <a:dgm id="{63F99953-0385-4DBD-843C-44BE0B8B998E}"/>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
                                            <p:graphicEl>
                                              <a:dgm id="{590648C3-F8D1-4E8C-90AC-7215A2FA70E4}"/>
                                            </p:graphicEl>
                                          </p:spTgt>
                                        </p:tgtEl>
                                        <p:attrNameLst>
                                          <p:attrName>style.visibility</p:attrName>
                                        </p:attrNameLst>
                                      </p:cBhvr>
                                      <p:to>
                                        <p:strVal val="visible"/>
                                      </p:to>
                                    </p:set>
                                    <p:animEffect transition="in" filter="circle(in)">
                                      <p:cBhvr>
                                        <p:cTn id="33" dur="2000"/>
                                        <p:tgtEl>
                                          <p:spTgt spid="2">
                                            <p:graphicEl>
                                              <a:dgm id="{590648C3-F8D1-4E8C-90AC-7215A2FA70E4}"/>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2">
                                            <p:graphicEl>
                                              <a:dgm id="{9A24FF61-153B-401B-90E3-29EEDD68F90E}"/>
                                            </p:graphicEl>
                                          </p:spTgt>
                                        </p:tgtEl>
                                        <p:attrNameLst>
                                          <p:attrName>style.visibility</p:attrName>
                                        </p:attrNameLst>
                                      </p:cBhvr>
                                      <p:to>
                                        <p:strVal val="visible"/>
                                      </p:to>
                                    </p:set>
                                    <p:animEffect transition="in" filter="circle(in)">
                                      <p:cBhvr>
                                        <p:cTn id="38" dur="2000"/>
                                        <p:tgtEl>
                                          <p:spTgt spid="2">
                                            <p:graphicEl>
                                              <a:dgm id="{9A24FF61-153B-401B-90E3-29EEDD68F90E}"/>
                                            </p:graphicEl>
                                          </p:spTgt>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2">
                                            <p:graphicEl>
                                              <a:dgm id="{D2FC34FC-2EDB-4200-96A0-F0F3853031B1}"/>
                                            </p:graphicEl>
                                          </p:spTgt>
                                        </p:tgtEl>
                                        <p:attrNameLst>
                                          <p:attrName>style.visibility</p:attrName>
                                        </p:attrNameLst>
                                      </p:cBhvr>
                                      <p:to>
                                        <p:strVal val="visible"/>
                                      </p:to>
                                    </p:set>
                                    <p:animEffect transition="in" filter="circle(in)">
                                      <p:cBhvr>
                                        <p:cTn id="41" dur="2000"/>
                                        <p:tgtEl>
                                          <p:spTgt spid="2">
                                            <p:graphicEl>
                                              <a:dgm id="{D2FC34FC-2EDB-4200-96A0-F0F3853031B1}"/>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2">
                                            <p:graphicEl>
                                              <a:dgm id="{745F6052-0D6F-4692-9F2C-DE9049C8FFB5}"/>
                                            </p:graphicEl>
                                          </p:spTgt>
                                        </p:tgtEl>
                                        <p:attrNameLst>
                                          <p:attrName>style.visibility</p:attrName>
                                        </p:attrNameLst>
                                      </p:cBhvr>
                                      <p:to>
                                        <p:strVal val="visible"/>
                                      </p:to>
                                    </p:set>
                                    <p:animEffect transition="in" filter="circle(in)">
                                      <p:cBhvr>
                                        <p:cTn id="46" dur="2000"/>
                                        <p:tgtEl>
                                          <p:spTgt spid="2">
                                            <p:graphicEl>
                                              <a:dgm id="{745F6052-0D6F-4692-9F2C-DE9049C8FFB5}"/>
                                            </p:graphicEl>
                                          </p:spTgt>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2">
                                            <p:graphicEl>
                                              <a:dgm id="{CA13957B-0B01-43F6-A220-83BA2478931C}"/>
                                            </p:graphicEl>
                                          </p:spTgt>
                                        </p:tgtEl>
                                        <p:attrNameLst>
                                          <p:attrName>style.visibility</p:attrName>
                                        </p:attrNameLst>
                                      </p:cBhvr>
                                      <p:to>
                                        <p:strVal val="visible"/>
                                      </p:to>
                                    </p:set>
                                    <p:animEffect transition="in" filter="circle(in)">
                                      <p:cBhvr>
                                        <p:cTn id="49" dur="2000"/>
                                        <p:tgtEl>
                                          <p:spTgt spid="2">
                                            <p:graphicEl>
                                              <a:dgm id="{CA13957B-0B01-43F6-A220-83BA2478931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
                                            <p:graphicEl>
                                              <a:dgm id="{407FBE15-1D57-4CFC-A480-68BDFBA0C4AA}"/>
                                            </p:graphicEl>
                                          </p:spTgt>
                                        </p:tgtEl>
                                        <p:attrNameLst>
                                          <p:attrName>style.visibility</p:attrName>
                                        </p:attrNameLst>
                                      </p:cBhvr>
                                      <p:to>
                                        <p:strVal val="visible"/>
                                      </p:to>
                                    </p:set>
                                    <p:animEffect transition="in" filter="circle(in)">
                                      <p:cBhvr>
                                        <p:cTn id="54" dur="2000"/>
                                        <p:tgtEl>
                                          <p:spTgt spid="2">
                                            <p:graphicEl>
                                              <a:dgm id="{407FBE15-1D57-4CFC-A480-68BDFBA0C4AA}"/>
                                            </p:graphicEl>
                                          </p:spTgt>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2">
                                            <p:graphicEl>
                                              <a:dgm id="{90260E08-E160-4934-A2AD-0B1D0B9E0230}"/>
                                            </p:graphicEl>
                                          </p:spTgt>
                                        </p:tgtEl>
                                        <p:attrNameLst>
                                          <p:attrName>style.visibility</p:attrName>
                                        </p:attrNameLst>
                                      </p:cBhvr>
                                      <p:to>
                                        <p:strVal val="visible"/>
                                      </p:to>
                                    </p:set>
                                    <p:animEffect transition="in" filter="circle(in)">
                                      <p:cBhvr>
                                        <p:cTn id="57" dur="2000"/>
                                        <p:tgtEl>
                                          <p:spTgt spid="2">
                                            <p:graphicEl>
                                              <a:dgm id="{90260E08-E160-4934-A2AD-0B1D0B9E0230}"/>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
                                            <p:graphicEl>
                                              <a:dgm id="{EB55470E-250E-4F45-97D1-6C342C35B944}"/>
                                            </p:graphicEl>
                                          </p:spTgt>
                                        </p:tgtEl>
                                        <p:attrNameLst>
                                          <p:attrName>style.visibility</p:attrName>
                                        </p:attrNameLst>
                                      </p:cBhvr>
                                      <p:to>
                                        <p:strVal val="visible"/>
                                      </p:to>
                                    </p:set>
                                    <p:animEffect transition="in" filter="circle(in)">
                                      <p:cBhvr>
                                        <p:cTn id="62" dur="2000"/>
                                        <p:tgtEl>
                                          <p:spTgt spid="2">
                                            <p:graphicEl>
                                              <a:dgm id="{EB55470E-250E-4F45-97D1-6C342C35B944}"/>
                                            </p:graphicEl>
                                          </p:spTgt>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2">
                                            <p:graphicEl>
                                              <a:dgm id="{D46AA55F-455E-4BA7-A7B0-34FBC8AF9676}"/>
                                            </p:graphicEl>
                                          </p:spTgt>
                                        </p:tgtEl>
                                        <p:attrNameLst>
                                          <p:attrName>style.visibility</p:attrName>
                                        </p:attrNameLst>
                                      </p:cBhvr>
                                      <p:to>
                                        <p:strVal val="visible"/>
                                      </p:to>
                                    </p:set>
                                    <p:animEffect transition="in" filter="circle(in)">
                                      <p:cBhvr>
                                        <p:cTn id="65" dur="2000"/>
                                        <p:tgtEl>
                                          <p:spTgt spid="2">
                                            <p:graphicEl>
                                              <a:dgm id="{D46AA55F-455E-4BA7-A7B0-34FBC8AF9676}"/>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2">
                                            <p:graphicEl>
                                              <a:dgm id="{1172B71A-73A2-4D0E-905F-39DBA244934E}"/>
                                            </p:graphicEl>
                                          </p:spTgt>
                                        </p:tgtEl>
                                        <p:attrNameLst>
                                          <p:attrName>style.visibility</p:attrName>
                                        </p:attrNameLst>
                                      </p:cBhvr>
                                      <p:to>
                                        <p:strVal val="visible"/>
                                      </p:to>
                                    </p:set>
                                    <p:animEffect transition="in" filter="circle(in)">
                                      <p:cBhvr>
                                        <p:cTn id="70" dur="2000"/>
                                        <p:tgtEl>
                                          <p:spTgt spid="2">
                                            <p:graphicEl>
                                              <a:dgm id="{1172B71A-73A2-4D0E-905F-39DBA244934E}"/>
                                            </p:graphicEl>
                                          </p:spTgt>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2">
                                            <p:graphicEl>
                                              <a:dgm id="{5D7EB7F2-698C-4331-9D9E-5B8A2C109CFD}"/>
                                            </p:graphicEl>
                                          </p:spTgt>
                                        </p:tgtEl>
                                        <p:attrNameLst>
                                          <p:attrName>style.visibility</p:attrName>
                                        </p:attrNameLst>
                                      </p:cBhvr>
                                      <p:to>
                                        <p:strVal val="visible"/>
                                      </p:to>
                                    </p:set>
                                    <p:animEffect transition="in" filter="circle(in)">
                                      <p:cBhvr>
                                        <p:cTn id="73" dur="2000"/>
                                        <p:tgtEl>
                                          <p:spTgt spid="2">
                                            <p:graphicEl>
                                              <a:dgm id="{5D7EB7F2-698C-4331-9D9E-5B8A2C109CFD}"/>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2">
                                            <p:graphicEl>
                                              <a:dgm id="{B76617FF-9DFD-453E-AA14-58ED971529A0}"/>
                                            </p:graphicEl>
                                          </p:spTgt>
                                        </p:tgtEl>
                                        <p:attrNameLst>
                                          <p:attrName>style.visibility</p:attrName>
                                        </p:attrNameLst>
                                      </p:cBhvr>
                                      <p:to>
                                        <p:strVal val="visible"/>
                                      </p:to>
                                    </p:set>
                                    <p:animEffect transition="in" filter="circle(in)">
                                      <p:cBhvr>
                                        <p:cTn id="78" dur="2000"/>
                                        <p:tgtEl>
                                          <p:spTgt spid="2">
                                            <p:graphicEl>
                                              <a:dgm id="{B76617FF-9DFD-453E-AA14-58ED971529A0}"/>
                                            </p:graphicEl>
                                          </p:spTgt>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2">
                                            <p:graphicEl>
                                              <a:dgm id="{8D28CF1B-AADB-43B2-8AF0-FA689CE82CCD}"/>
                                            </p:graphicEl>
                                          </p:spTgt>
                                        </p:tgtEl>
                                        <p:attrNameLst>
                                          <p:attrName>style.visibility</p:attrName>
                                        </p:attrNameLst>
                                      </p:cBhvr>
                                      <p:to>
                                        <p:strVal val="visible"/>
                                      </p:to>
                                    </p:set>
                                    <p:animEffect transition="in" filter="circle(in)">
                                      <p:cBhvr>
                                        <p:cTn id="81" dur="2000"/>
                                        <p:tgtEl>
                                          <p:spTgt spid="2">
                                            <p:graphicEl>
                                              <a:dgm id="{8D28CF1B-AADB-43B2-8AF0-FA689CE82CCD}"/>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grpId="0" nodeType="clickEffect">
                                  <p:stCondLst>
                                    <p:cond delay="0"/>
                                  </p:stCondLst>
                                  <p:childTnLst>
                                    <p:set>
                                      <p:cBhvr>
                                        <p:cTn id="85" dur="1" fill="hold">
                                          <p:stCondLst>
                                            <p:cond delay="0"/>
                                          </p:stCondLst>
                                        </p:cTn>
                                        <p:tgtEl>
                                          <p:spTgt spid="2">
                                            <p:graphicEl>
                                              <a:dgm id="{C311BCED-BFA5-48FE-BBD3-5F01711E202D}"/>
                                            </p:graphicEl>
                                          </p:spTgt>
                                        </p:tgtEl>
                                        <p:attrNameLst>
                                          <p:attrName>style.visibility</p:attrName>
                                        </p:attrNameLst>
                                      </p:cBhvr>
                                      <p:to>
                                        <p:strVal val="visible"/>
                                      </p:to>
                                    </p:set>
                                    <p:animEffect transition="in" filter="circle(in)">
                                      <p:cBhvr>
                                        <p:cTn id="86" dur="2000"/>
                                        <p:tgtEl>
                                          <p:spTgt spid="2">
                                            <p:graphicEl>
                                              <a:dgm id="{C311BCED-BFA5-48FE-BBD3-5F01711E202D}"/>
                                            </p:graphicEl>
                                          </p:spTgt>
                                        </p:tgtEl>
                                      </p:cBhvr>
                                    </p:animEffect>
                                  </p:childTnLst>
                                </p:cTn>
                              </p:par>
                              <p:par>
                                <p:cTn id="87" presetID="6" presetClass="entr" presetSubtype="16" fill="hold" grpId="0" nodeType="withEffect">
                                  <p:stCondLst>
                                    <p:cond delay="0"/>
                                  </p:stCondLst>
                                  <p:childTnLst>
                                    <p:set>
                                      <p:cBhvr>
                                        <p:cTn id="88" dur="1" fill="hold">
                                          <p:stCondLst>
                                            <p:cond delay="0"/>
                                          </p:stCondLst>
                                        </p:cTn>
                                        <p:tgtEl>
                                          <p:spTgt spid="2">
                                            <p:graphicEl>
                                              <a:dgm id="{293B20AF-D83F-44B9-B38D-FD9CE6DB51EE}"/>
                                            </p:graphicEl>
                                          </p:spTgt>
                                        </p:tgtEl>
                                        <p:attrNameLst>
                                          <p:attrName>style.visibility</p:attrName>
                                        </p:attrNameLst>
                                      </p:cBhvr>
                                      <p:to>
                                        <p:strVal val="visible"/>
                                      </p:to>
                                    </p:set>
                                    <p:animEffect transition="in" filter="circle(in)">
                                      <p:cBhvr>
                                        <p:cTn id="89" dur="2000"/>
                                        <p:tgtEl>
                                          <p:spTgt spid="2">
                                            <p:graphicEl>
                                              <a:dgm id="{293B20AF-D83F-44B9-B38D-FD9CE6DB51EE}"/>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grpId="0" nodeType="clickEffect">
                                  <p:stCondLst>
                                    <p:cond delay="0"/>
                                  </p:stCondLst>
                                  <p:childTnLst>
                                    <p:set>
                                      <p:cBhvr>
                                        <p:cTn id="93" dur="1" fill="hold">
                                          <p:stCondLst>
                                            <p:cond delay="0"/>
                                          </p:stCondLst>
                                        </p:cTn>
                                        <p:tgtEl>
                                          <p:spTgt spid="2">
                                            <p:graphicEl>
                                              <a:dgm id="{B0D8B7CE-CEC0-4A07-A45B-36E50ED36F20}"/>
                                            </p:graphicEl>
                                          </p:spTgt>
                                        </p:tgtEl>
                                        <p:attrNameLst>
                                          <p:attrName>style.visibility</p:attrName>
                                        </p:attrNameLst>
                                      </p:cBhvr>
                                      <p:to>
                                        <p:strVal val="visible"/>
                                      </p:to>
                                    </p:set>
                                    <p:animEffect transition="in" filter="circle(in)">
                                      <p:cBhvr>
                                        <p:cTn id="94" dur="2000"/>
                                        <p:tgtEl>
                                          <p:spTgt spid="2">
                                            <p:graphicEl>
                                              <a:dgm id="{B0D8B7CE-CEC0-4A07-A45B-36E50ED36F20}"/>
                                            </p:graphicEl>
                                          </p:spTgt>
                                        </p:tgtEl>
                                      </p:cBhvr>
                                    </p:animEffect>
                                  </p:childTnLst>
                                </p:cTn>
                              </p:par>
                              <p:par>
                                <p:cTn id="95" presetID="6" presetClass="entr" presetSubtype="16" fill="hold" grpId="0" nodeType="withEffect">
                                  <p:stCondLst>
                                    <p:cond delay="0"/>
                                  </p:stCondLst>
                                  <p:childTnLst>
                                    <p:set>
                                      <p:cBhvr>
                                        <p:cTn id="96" dur="1" fill="hold">
                                          <p:stCondLst>
                                            <p:cond delay="0"/>
                                          </p:stCondLst>
                                        </p:cTn>
                                        <p:tgtEl>
                                          <p:spTgt spid="2">
                                            <p:graphicEl>
                                              <a:dgm id="{C74D092E-41CF-4570-BF8A-5284489F8CEF}"/>
                                            </p:graphicEl>
                                          </p:spTgt>
                                        </p:tgtEl>
                                        <p:attrNameLst>
                                          <p:attrName>style.visibility</p:attrName>
                                        </p:attrNameLst>
                                      </p:cBhvr>
                                      <p:to>
                                        <p:strVal val="visible"/>
                                      </p:to>
                                    </p:set>
                                    <p:animEffect transition="in" filter="circle(in)">
                                      <p:cBhvr>
                                        <p:cTn id="97" dur="2000"/>
                                        <p:tgtEl>
                                          <p:spTgt spid="2">
                                            <p:graphicEl>
                                              <a:dgm id="{C74D092E-41CF-4570-BF8A-5284489F8CEF}"/>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grpId="0" nodeType="clickEffect">
                                  <p:stCondLst>
                                    <p:cond delay="0"/>
                                  </p:stCondLst>
                                  <p:childTnLst>
                                    <p:set>
                                      <p:cBhvr>
                                        <p:cTn id="101" dur="1" fill="hold">
                                          <p:stCondLst>
                                            <p:cond delay="0"/>
                                          </p:stCondLst>
                                        </p:cTn>
                                        <p:tgtEl>
                                          <p:spTgt spid="2">
                                            <p:graphicEl>
                                              <a:dgm id="{F4CBDB45-1D20-4EBC-9A2E-9F04835C04B0}"/>
                                            </p:graphicEl>
                                          </p:spTgt>
                                        </p:tgtEl>
                                        <p:attrNameLst>
                                          <p:attrName>style.visibility</p:attrName>
                                        </p:attrNameLst>
                                      </p:cBhvr>
                                      <p:to>
                                        <p:strVal val="visible"/>
                                      </p:to>
                                    </p:set>
                                    <p:animEffect transition="in" filter="circle(in)">
                                      <p:cBhvr>
                                        <p:cTn id="102" dur="2000"/>
                                        <p:tgtEl>
                                          <p:spTgt spid="2">
                                            <p:graphicEl>
                                              <a:dgm id="{F4CBDB45-1D20-4EBC-9A2E-9F04835C04B0}"/>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grpId="0" nodeType="clickEffect">
                                  <p:stCondLst>
                                    <p:cond delay="0"/>
                                  </p:stCondLst>
                                  <p:childTnLst>
                                    <p:set>
                                      <p:cBhvr>
                                        <p:cTn id="106" dur="1" fill="hold">
                                          <p:stCondLst>
                                            <p:cond delay="0"/>
                                          </p:stCondLst>
                                        </p:cTn>
                                        <p:tgtEl>
                                          <p:spTgt spid="2">
                                            <p:graphicEl>
                                              <a:dgm id="{3A79D971-607E-4CB9-A990-08250724C683}"/>
                                            </p:graphicEl>
                                          </p:spTgt>
                                        </p:tgtEl>
                                        <p:attrNameLst>
                                          <p:attrName>style.visibility</p:attrName>
                                        </p:attrNameLst>
                                      </p:cBhvr>
                                      <p:to>
                                        <p:strVal val="visible"/>
                                      </p:to>
                                    </p:set>
                                    <p:animEffect transition="in" filter="circle(in)">
                                      <p:cBhvr>
                                        <p:cTn id="107" dur="2000"/>
                                        <p:tgtEl>
                                          <p:spTgt spid="2">
                                            <p:graphicEl>
                                              <a:dgm id="{3A79D971-607E-4CB9-A990-08250724C683}"/>
                                            </p:graphicEl>
                                          </p:spTgt>
                                        </p:tgtEl>
                                      </p:cBhvr>
                                    </p:animEffect>
                                  </p:childTnLst>
                                </p:cTn>
                              </p:par>
                              <p:par>
                                <p:cTn id="108" presetID="6" presetClass="entr" presetSubtype="16" fill="hold" grpId="0" nodeType="withEffect">
                                  <p:stCondLst>
                                    <p:cond delay="0"/>
                                  </p:stCondLst>
                                  <p:childTnLst>
                                    <p:set>
                                      <p:cBhvr>
                                        <p:cTn id="109" dur="1" fill="hold">
                                          <p:stCondLst>
                                            <p:cond delay="0"/>
                                          </p:stCondLst>
                                        </p:cTn>
                                        <p:tgtEl>
                                          <p:spTgt spid="2">
                                            <p:graphicEl>
                                              <a:dgm id="{D6DF4811-6BB4-43E9-8382-2C1EE115A10C}"/>
                                            </p:graphicEl>
                                          </p:spTgt>
                                        </p:tgtEl>
                                        <p:attrNameLst>
                                          <p:attrName>style.visibility</p:attrName>
                                        </p:attrNameLst>
                                      </p:cBhvr>
                                      <p:to>
                                        <p:strVal val="visible"/>
                                      </p:to>
                                    </p:set>
                                    <p:animEffect transition="in" filter="circle(in)">
                                      <p:cBhvr>
                                        <p:cTn id="110" dur="2000"/>
                                        <p:tgtEl>
                                          <p:spTgt spid="2">
                                            <p:graphicEl>
                                              <a:dgm id="{D6DF4811-6BB4-43E9-8382-2C1EE115A10C}"/>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6" presetClass="entr" presetSubtype="16" fill="hold" grpId="0" nodeType="clickEffect">
                                  <p:stCondLst>
                                    <p:cond delay="0"/>
                                  </p:stCondLst>
                                  <p:childTnLst>
                                    <p:set>
                                      <p:cBhvr>
                                        <p:cTn id="114" dur="1" fill="hold">
                                          <p:stCondLst>
                                            <p:cond delay="0"/>
                                          </p:stCondLst>
                                        </p:cTn>
                                        <p:tgtEl>
                                          <p:spTgt spid="2">
                                            <p:graphicEl>
                                              <a:dgm id="{F32688D8-F5F3-4899-BD4C-0CC5765E957C}"/>
                                            </p:graphicEl>
                                          </p:spTgt>
                                        </p:tgtEl>
                                        <p:attrNameLst>
                                          <p:attrName>style.visibility</p:attrName>
                                        </p:attrNameLst>
                                      </p:cBhvr>
                                      <p:to>
                                        <p:strVal val="visible"/>
                                      </p:to>
                                    </p:set>
                                    <p:animEffect transition="in" filter="circle(in)">
                                      <p:cBhvr>
                                        <p:cTn id="115" dur="2000"/>
                                        <p:tgtEl>
                                          <p:spTgt spid="2">
                                            <p:graphicEl>
                                              <a:dgm id="{F32688D8-F5F3-4899-BD4C-0CC5765E957C}"/>
                                            </p:graphicEl>
                                          </p:spTgt>
                                        </p:tgtEl>
                                      </p:cBhvr>
                                    </p:animEffect>
                                  </p:childTnLst>
                                </p:cTn>
                              </p:par>
                              <p:par>
                                <p:cTn id="116" presetID="6" presetClass="entr" presetSubtype="16" fill="hold" grpId="0" nodeType="withEffect">
                                  <p:stCondLst>
                                    <p:cond delay="0"/>
                                  </p:stCondLst>
                                  <p:childTnLst>
                                    <p:set>
                                      <p:cBhvr>
                                        <p:cTn id="117" dur="1" fill="hold">
                                          <p:stCondLst>
                                            <p:cond delay="0"/>
                                          </p:stCondLst>
                                        </p:cTn>
                                        <p:tgtEl>
                                          <p:spTgt spid="2">
                                            <p:graphicEl>
                                              <a:dgm id="{861B26E3-5110-4623-8C4D-2B7F57234566}"/>
                                            </p:graphicEl>
                                          </p:spTgt>
                                        </p:tgtEl>
                                        <p:attrNameLst>
                                          <p:attrName>style.visibility</p:attrName>
                                        </p:attrNameLst>
                                      </p:cBhvr>
                                      <p:to>
                                        <p:strVal val="visible"/>
                                      </p:to>
                                    </p:set>
                                    <p:animEffect transition="in" filter="circle(in)">
                                      <p:cBhvr>
                                        <p:cTn id="118" dur="2000"/>
                                        <p:tgtEl>
                                          <p:spTgt spid="2">
                                            <p:graphicEl>
                                              <a:dgm id="{861B26E3-5110-4623-8C4D-2B7F5723456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 xmlns:a16="http://schemas.microsoft.com/office/drawing/2014/main" id="{8BB8B31C-63CF-436A-A43D-EB2691E072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57" y="-61231"/>
            <a:ext cx="12300857" cy="691923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11996057" y="0"/>
            <a:ext cx="195943" cy="1501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61221065"/>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a:extLst>
              <a:ext uri="{FF2B5EF4-FFF2-40B4-BE49-F238E27FC236}">
                <a16:creationId xmlns:a16="http://schemas.microsoft.com/office/drawing/2014/main" xmlns="" id="{047E7E13-063F-420D-B363-AF1C2875C8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53232"/>
            <a:ext cx="12192000" cy="1404768"/>
          </a:xfrm>
          <a:prstGeom prst="rect">
            <a:avLst/>
          </a:prstGeom>
        </p:spPr>
      </p:pic>
      <p:sp>
        <p:nvSpPr>
          <p:cNvPr id="34" name="文本框 13"/>
          <p:cNvSpPr txBox="1"/>
          <p:nvPr/>
        </p:nvSpPr>
        <p:spPr>
          <a:xfrm>
            <a:off x="330870" y="2169317"/>
            <a:ext cx="8002837" cy="461665"/>
          </a:xfrm>
          <a:prstGeom prst="rect">
            <a:avLst/>
          </a:prstGeom>
          <a:noFill/>
        </p:spPr>
        <p:txBody>
          <a:bodyPr wrap="square" rtlCol="0">
            <a:spAutoFit/>
          </a:bodyPr>
          <a:lstStyle/>
          <a:p>
            <a:pPr algn="ctr" defTabSz="914400"/>
            <a:r>
              <a:rPr lang="vi-VN" altLang="zh-CN" sz="2400" smtClean="0">
                <a:solidFill>
                  <a:prstClr val="black">
                    <a:lumMod val="95000"/>
                    <a:lumOff val="5000"/>
                  </a:prstClr>
                </a:solidFill>
                <a:latin typeface="+mj-lt"/>
                <a:ea typeface="Microsoft YaHei UI" panose="020B0503020204020204" pitchFamily="34" charset="-122"/>
              </a:rPr>
              <a:t>- Là bài ca về tình yêu tự do và ước mơ công lý.</a:t>
            </a:r>
            <a:endParaRPr lang="zh-CN" altLang="en-US" sz="2400" dirty="0">
              <a:solidFill>
                <a:prstClr val="black">
                  <a:lumMod val="95000"/>
                  <a:lumOff val="5000"/>
                </a:prstClr>
              </a:solidFill>
              <a:latin typeface="+mj-lt"/>
              <a:ea typeface="Microsoft YaHei UI" panose="020B0503020204020204" pitchFamily="34" charset="-122"/>
            </a:endParaRPr>
          </a:p>
        </p:txBody>
      </p:sp>
      <p:sp>
        <p:nvSpPr>
          <p:cNvPr id="35" name="文本框 15"/>
          <p:cNvSpPr txBox="1"/>
          <p:nvPr/>
        </p:nvSpPr>
        <p:spPr>
          <a:xfrm>
            <a:off x="685810" y="2691702"/>
            <a:ext cx="6269172" cy="461665"/>
          </a:xfrm>
          <a:prstGeom prst="rect">
            <a:avLst/>
          </a:prstGeom>
          <a:noFill/>
        </p:spPr>
        <p:txBody>
          <a:bodyPr wrap="square" rtlCol="0">
            <a:spAutoFit/>
          </a:bodyPr>
          <a:lstStyle/>
          <a:p>
            <a:pPr algn="ctr" defTabSz="914400"/>
            <a:r>
              <a:rPr lang="vi-VN" altLang="zh-CN" sz="2400" smtClean="0">
                <a:solidFill>
                  <a:prstClr val="black">
                    <a:lumMod val="95000"/>
                    <a:lumOff val="5000"/>
                  </a:prstClr>
                </a:solidFill>
                <a:latin typeface="+mj-lt"/>
                <a:ea typeface="Microsoft YaHei UI" panose="020B0503020204020204" pitchFamily="34" charset="-122"/>
              </a:rPr>
              <a:t>- Là tiếng khóc cho số phận con người.</a:t>
            </a:r>
            <a:endParaRPr lang="zh-CN" altLang="en-US" sz="2400" dirty="0">
              <a:solidFill>
                <a:prstClr val="black">
                  <a:lumMod val="95000"/>
                  <a:lumOff val="5000"/>
                </a:prstClr>
              </a:solidFill>
              <a:latin typeface="+mj-lt"/>
              <a:ea typeface="Microsoft YaHei UI" panose="020B0503020204020204" pitchFamily="34" charset="-122"/>
            </a:endParaRPr>
          </a:p>
        </p:txBody>
      </p:sp>
      <p:sp>
        <p:nvSpPr>
          <p:cNvPr id="39" name="文本框 17"/>
          <p:cNvSpPr txBox="1"/>
          <p:nvPr/>
        </p:nvSpPr>
        <p:spPr>
          <a:xfrm>
            <a:off x="987091" y="1662321"/>
            <a:ext cx="8145975" cy="446276"/>
          </a:xfrm>
          <a:prstGeom prst="rect">
            <a:avLst/>
          </a:prstGeom>
          <a:noFill/>
        </p:spPr>
        <p:txBody>
          <a:bodyPr wrap="square" rtlCol="0">
            <a:spAutoFit/>
          </a:bodyPr>
          <a:lstStyle/>
          <a:p>
            <a:pPr algn="ctr" defTabSz="914400"/>
            <a:r>
              <a:rPr lang="vi-VN" altLang="zh-CN" sz="2300" smtClean="0">
                <a:solidFill>
                  <a:prstClr val="black">
                    <a:lumMod val="95000"/>
                    <a:lumOff val="5000"/>
                  </a:prstClr>
                </a:solidFill>
                <a:latin typeface="+mj-lt"/>
                <a:ea typeface="Microsoft YaHei UI" panose="020B0503020204020204" pitchFamily="34" charset="-122"/>
              </a:rPr>
              <a:t>- Là bản cáo trạng đanh thép tố cáo về quyền sống bị chà đạp.</a:t>
            </a:r>
            <a:endParaRPr lang="zh-CN" altLang="en-US" sz="2300" dirty="0">
              <a:solidFill>
                <a:prstClr val="black">
                  <a:lumMod val="95000"/>
                  <a:lumOff val="5000"/>
                </a:prstClr>
              </a:solidFill>
              <a:latin typeface="+mj-lt"/>
              <a:ea typeface="Microsoft YaHei UI" panose="020B0503020204020204" pitchFamily="34" charset="-122"/>
            </a:endParaRPr>
          </a:p>
        </p:txBody>
      </p:sp>
      <p:sp>
        <p:nvSpPr>
          <p:cNvPr id="40" name="文本框 19"/>
          <p:cNvSpPr txBox="1"/>
          <p:nvPr/>
        </p:nvSpPr>
        <p:spPr>
          <a:xfrm>
            <a:off x="1369961" y="3153367"/>
            <a:ext cx="9452077" cy="830997"/>
          </a:xfrm>
          <a:prstGeom prst="rect">
            <a:avLst/>
          </a:prstGeom>
          <a:noFill/>
        </p:spPr>
        <p:txBody>
          <a:bodyPr wrap="square" rtlCol="0">
            <a:spAutoFit/>
          </a:bodyPr>
          <a:lstStyle/>
          <a:p>
            <a:pPr defTabSz="914400"/>
            <a:r>
              <a:rPr lang="vi-VN" altLang="zh-CN" sz="2400" smtClean="0">
                <a:solidFill>
                  <a:prstClr val="black">
                    <a:lumMod val="95000"/>
                    <a:lumOff val="5000"/>
                  </a:prstClr>
                </a:solidFill>
                <a:latin typeface="+mj-lt"/>
                <a:ea typeface="Microsoft YaHei UI" panose="020B0503020204020204" pitchFamily="34" charset="-122"/>
              </a:rPr>
              <a:t>- Là bài ca ca ngợi vẻ đẹp của con người, là tiếng nói hiểu đời, thể hiện một tấm lòng rất mực thông cảm, bao dung đối với con người.</a:t>
            </a:r>
            <a:endParaRPr lang="zh-CN" altLang="en-US" sz="2400" dirty="0">
              <a:solidFill>
                <a:prstClr val="black">
                  <a:lumMod val="95000"/>
                  <a:lumOff val="5000"/>
                </a:prstClr>
              </a:solidFill>
              <a:latin typeface="+mj-lt"/>
              <a:ea typeface="Microsoft YaHei UI" panose="020B0503020204020204" pitchFamily="34" charset="-122"/>
            </a:endParaRPr>
          </a:p>
        </p:txBody>
      </p:sp>
      <p:sp>
        <p:nvSpPr>
          <p:cNvPr id="41" name="TextBox 4">
            <a:extLst>
              <a:ext uri="{FF2B5EF4-FFF2-40B4-BE49-F238E27FC236}">
                <a16:creationId xmlns:a16="http://schemas.microsoft.com/office/drawing/2014/main" xmlns="" id="{AE2B1CEB-8387-4CAD-BCF7-7D34BB7FBEF2}"/>
              </a:ext>
            </a:extLst>
          </p:cNvPr>
          <p:cNvSpPr txBox="1"/>
          <p:nvPr/>
        </p:nvSpPr>
        <p:spPr>
          <a:xfrm>
            <a:off x="2177416" y="87685"/>
            <a:ext cx="7463118" cy="584775"/>
          </a:xfrm>
          <a:prstGeom prst="rect">
            <a:avLst/>
          </a:prstGeom>
          <a:noFill/>
        </p:spPr>
        <p:txBody>
          <a:bodyPr wrap="square" rtlCol="0">
            <a:spAutoFit/>
          </a:bodyPr>
          <a:lstStyle/>
          <a:p>
            <a:pPr algn="ctr"/>
            <a:r>
              <a:rPr lang="vi-VN" altLang="zh-CN" sz="3200" b="1" dirty="0" smtClean="0">
                <a:effectLst>
                  <a:outerShdw blurRad="38100" dist="38100" dir="2700000" algn="tl">
                    <a:srgbClr val="000000">
                      <a:alpha val="43137"/>
                    </a:srgbClr>
                  </a:outerShdw>
                </a:effectLst>
                <a:latin typeface="Constantia" panose="02030602050306030303" pitchFamily="18" charset="0"/>
                <a:sym typeface=""/>
              </a:rPr>
              <a:t>Tác </a:t>
            </a:r>
            <a:r>
              <a:rPr lang="vi-VN" altLang="zh-CN" sz="3200" b="1" dirty="0">
                <a:effectLst>
                  <a:outerShdw blurRad="38100" dist="38100" dir="2700000" algn="tl">
                    <a:srgbClr val="000000">
                      <a:alpha val="43137"/>
                    </a:srgbClr>
                  </a:outerShdw>
                </a:effectLst>
                <a:latin typeface="Constantia" panose="02030602050306030303" pitchFamily="18" charset="0"/>
                <a:sym typeface=""/>
              </a:rPr>
              <a:t>phẩm “Truyện Kiều”</a:t>
            </a:r>
            <a:endParaRPr lang="en-US" altLang="zh-CN" sz="3200" b="1" dirty="0">
              <a:effectLst>
                <a:outerShdw blurRad="38100" dist="38100" dir="2700000" algn="tl">
                  <a:srgbClr val="000000">
                    <a:alpha val="43137"/>
                  </a:srgbClr>
                </a:outerShdw>
              </a:effectLst>
              <a:latin typeface="Constantia" panose="02030602050306030303" pitchFamily="18" charset="0"/>
              <a:sym typeface=""/>
            </a:endParaRPr>
          </a:p>
        </p:txBody>
      </p:sp>
      <p:sp>
        <p:nvSpPr>
          <p:cNvPr id="42" name="Rectangle 41"/>
          <p:cNvSpPr/>
          <p:nvPr/>
        </p:nvSpPr>
        <p:spPr>
          <a:xfrm>
            <a:off x="3266299" y="627941"/>
            <a:ext cx="6096000" cy="461665"/>
          </a:xfrm>
          <a:prstGeom prst="rect">
            <a:avLst/>
          </a:prstGeom>
        </p:spPr>
        <p:txBody>
          <a:bodyPr>
            <a:spAutoFit/>
          </a:bodyPr>
          <a:lstStyle/>
          <a:p>
            <a:r>
              <a:rPr lang="vi-VN" altLang="zh-CN" sz="2400" b="1" i="1" smtClean="0">
                <a:solidFill>
                  <a:prstClr val="black">
                    <a:lumMod val="95000"/>
                    <a:lumOff val="5000"/>
                  </a:prstClr>
                </a:solidFill>
                <a:latin typeface="+mj-lt"/>
                <a:ea typeface="Microsoft YaHei UI" panose="020B0503020204020204" pitchFamily="34" charset="-122"/>
              </a:rPr>
              <a:t>3. Giá trị nội dung và giá trị nghệ thuật</a:t>
            </a:r>
            <a:endParaRPr lang="zh-CN" altLang="en-US" sz="2400" b="1" i="1" dirty="0">
              <a:solidFill>
                <a:prstClr val="black">
                  <a:lumMod val="95000"/>
                  <a:lumOff val="5000"/>
                </a:prstClr>
              </a:solidFill>
              <a:latin typeface="+mj-lt"/>
              <a:ea typeface="Microsoft YaHei UI" panose="020B0503020204020204" pitchFamily="34" charset="-122"/>
            </a:endParaRPr>
          </a:p>
        </p:txBody>
      </p:sp>
      <p:sp>
        <p:nvSpPr>
          <p:cNvPr id="43" name="文本框 12"/>
          <p:cNvSpPr txBox="1"/>
          <p:nvPr/>
        </p:nvSpPr>
        <p:spPr>
          <a:xfrm>
            <a:off x="987091" y="1139936"/>
            <a:ext cx="2642800" cy="461665"/>
          </a:xfrm>
          <a:prstGeom prst="rect">
            <a:avLst/>
          </a:prstGeom>
          <a:noFill/>
        </p:spPr>
        <p:txBody>
          <a:bodyPr wrap="square" rtlCol="0">
            <a:spAutoFit/>
          </a:bodyPr>
          <a:lstStyle/>
          <a:p>
            <a:pPr defTabSz="914400"/>
            <a:r>
              <a:rPr lang="vi-VN" altLang="zh-CN" sz="2400" b="1" smtClean="0">
                <a:solidFill>
                  <a:prstClr val="black">
                    <a:lumMod val="95000"/>
                    <a:lumOff val="5000"/>
                  </a:prstClr>
                </a:solidFill>
                <a:latin typeface="+mj-lt"/>
                <a:ea typeface="Microsoft YaHei UI" panose="020B0503020204020204" pitchFamily="34" charset="-122"/>
              </a:rPr>
              <a:t>a, Giá trị nội dung</a:t>
            </a:r>
            <a:endParaRPr lang="zh-CN" altLang="en-US" sz="2400" b="1" dirty="0">
              <a:solidFill>
                <a:prstClr val="black">
                  <a:lumMod val="95000"/>
                  <a:lumOff val="5000"/>
                </a:prstClr>
              </a:solidFill>
              <a:latin typeface="+mj-lt"/>
              <a:ea typeface="Microsoft YaHei UI" panose="020B0503020204020204" pitchFamily="34" charset="-122"/>
            </a:endParaRPr>
          </a:p>
        </p:txBody>
      </p:sp>
      <p:sp>
        <p:nvSpPr>
          <p:cNvPr id="17" name="文本框 13"/>
          <p:cNvSpPr txBox="1"/>
          <p:nvPr/>
        </p:nvSpPr>
        <p:spPr>
          <a:xfrm>
            <a:off x="23395" y="4589504"/>
            <a:ext cx="6682206" cy="461665"/>
          </a:xfrm>
          <a:prstGeom prst="rect">
            <a:avLst/>
          </a:prstGeom>
          <a:noFill/>
        </p:spPr>
        <p:txBody>
          <a:bodyPr wrap="square" rtlCol="0">
            <a:spAutoFit/>
          </a:bodyPr>
          <a:lstStyle/>
          <a:p>
            <a:pPr algn="ctr" defTabSz="914400"/>
            <a:r>
              <a:rPr lang="vi-VN" altLang="zh-CN" sz="2400" smtClean="0">
                <a:solidFill>
                  <a:prstClr val="black">
                    <a:lumMod val="95000"/>
                    <a:lumOff val="5000"/>
                  </a:prstClr>
                </a:solidFill>
                <a:latin typeface="+mj-lt"/>
                <a:ea typeface="Microsoft YaHei UI" panose="020B0503020204020204" pitchFamily="34" charset="-122"/>
              </a:rPr>
              <a:t>- Nghệ thuật xây dựng nhân vật</a:t>
            </a:r>
            <a:endParaRPr lang="zh-CN" altLang="en-US" sz="2400" dirty="0">
              <a:solidFill>
                <a:prstClr val="black">
                  <a:lumMod val="95000"/>
                  <a:lumOff val="5000"/>
                </a:prstClr>
              </a:solidFill>
              <a:latin typeface="+mj-lt"/>
              <a:ea typeface="Microsoft YaHei UI" panose="020B0503020204020204" pitchFamily="34" charset="-122"/>
            </a:endParaRPr>
          </a:p>
        </p:txBody>
      </p:sp>
      <p:sp>
        <p:nvSpPr>
          <p:cNvPr id="21" name="文本框 12"/>
          <p:cNvSpPr txBox="1"/>
          <p:nvPr/>
        </p:nvSpPr>
        <p:spPr>
          <a:xfrm>
            <a:off x="1025731" y="4025024"/>
            <a:ext cx="4517923" cy="461665"/>
          </a:xfrm>
          <a:prstGeom prst="rect">
            <a:avLst/>
          </a:prstGeom>
          <a:noFill/>
        </p:spPr>
        <p:txBody>
          <a:bodyPr wrap="square" rtlCol="0">
            <a:spAutoFit/>
          </a:bodyPr>
          <a:lstStyle/>
          <a:p>
            <a:pPr defTabSz="914400"/>
            <a:r>
              <a:rPr lang="vi-VN" altLang="zh-CN" sz="2400" b="1">
                <a:solidFill>
                  <a:prstClr val="black">
                    <a:lumMod val="95000"/>
                    <a:lumOff val="5000"/>
                  </a:prstClr>
                </a:solidFill>
                <a:latin typeface="+mj-lt"/>
                <a:ea typeface="Microsoft YaHei UI" panose="020B0503020204020204" pitchFamily="34" charset="-122"/>
              </a:rPr>
              <a:t>b</a:t>
            </a:r>
            <a:r>
              <a:rPr lang="vi-VN" altLang="zh-CN" sz="2400" b="1" smtClean="0">
                <a:solidFill>
                  <a:prstClr val="black">
                    <a:lumMod val="95000"/>
                    <a:lumOff val="5000"/>
                  </a:prstClr>
                </a:solidFill>
                <a:latin typeface="+mj-lt"/>
                <a:ea typeface="Microsoft YaHei UI" panose="020B0503020204020204" pitchFamily="34" charset="-122"/>
              </a:rPr>
              <a:t>, Giá trị nghệ thuật</a:t>
            </a:r>
            <a:endParaRPr lang="zh-CN" altLang="en-US" sz="2400" b="1" dirty="0">
              <a:solidFill>
                <a:prstClr val="black">
                  <a:lumMod val="95000"/>
                  <a:lumOff val="5000"/>
                </a:prstClr>
              </a:solidFill>
              <a:latin typeface="+mj-lt"/>
              <a:ea typeface="Microsoft YaHei UI" panose="020B0503020204020204" pitchFamily="34" charset="-122"/>
            </a:endParaRPr>
          </a:p>
        </p:txBody>
      </p:sp>
      <p:sp>
        <p:nvSpPr>
          <p:cNvPr id="22" name="文本框 17"/>
          <p:cNvSpPr txBox="1"/>
          <p:nvPr/>
        </p:nvSpPr>
        <p:spPr>
          <a:xfrm>
            <a:off x="330870" y="5111889"/>
            <a:ext cx="8660730" cy="461665"/>
          </a:xfrm>
          <a:prstGeom prst="rect">
            <a:avLst/>
          </a:prstGeom>
          <a:noFill/>
        </p:spPr>
        <p:txBody>
          <a:bodyPr wrap="square" rtlCol="0">
            <a:spAutoFit/>
          </a:bodyPr>
          <a:lstStyle/>
          <a:p>
            <a:pPr algn="ctr" defTabSz="914400"/>
            <a:r>
              <a:rPr lang="vi-VN" altLang="zh-CN" sz="2400" smtClean="0">
                <a:solidFill>
                  <a:prstClr val="black">
                    <a:lumMod val="95000"/>
                    <a:lumOff val="5000"/>
                  </a:prstClr>
                </a:solidFill>
                <a:latin typeface="+mj-lt"/>
                <a:ea typeface="Microsoft YaHei UI" panose="020B0503020204020204" pitchFamily="34" charset="-122"/>
              </a:rPr>
              <a:t>- Ngôn ngữ trong sáng, trau chuốt, giàu sức biểu cảm</a:t>
            </a:r>
            <a:endParaRPr lang="zh-CN" altLang="en-US" sz="2400" dirty="0">
              <a:solidFill>
                <a:prstClr val="black">
                  <a:lumMod val="95000"/>
                  <a:lumOff val="5000"/>
                </a:prstClr>
              </a:solidFill>
              <a:latin typeface="+mj-lt"/>
              <a:ea typeface="Microsoft YaHei UI" panose="020B0503020204020204" pitchFamily="34" charset="-122"/>
            </a:endParaRPr>
          </a:p>
        </p:txBody>
      </p:sp>
      <p:sp>
        <p:nvSpPr>
          <p:cNvPr id="23" name="文本框 15"/>
          <p:cNvSpPr txBox="1"/>
          <p:nvPr/>
        </p:nvSpPr>
        <p:spPr>
          <a:xfrm>
            <a:off x="1081151" y="5604918"/>
            <a:ext cx="10216162" cy="461665"/>
          </a:xfrm>
          <a:prstGeom prst="rect">
            <a:avLst/>
          </a:prstGeom>
          <a:noFill/>
        </p:spPr>
        <p:txBody>
          <a:bodyPr wrap="square" rtlCol="0">
            <a:spAutoFit/>
          </a:bodyPr>
          <a:lstStyle/>
          <a:p>
            <a:pPr algn="ctr" defTabSz="914400"/>
            <a:r>
              <a:rPr lang="vi-VN" altLang="zh-CN" sz="2400" smtClean="0">
                <a:solidFill>
                  <a:prstClr val="black">
                    <a:lumMod val="95000"/>
                    <a:lumOff val="5000"/>
                  </a:prstClr>
                </a:solidFill>
                <a:latin typeface="+mj-lt"/>
                <a:ea typeface="Microsoft YaHei UI" panose="020B0503020204020204" pitchFamily="34" charset="-122"/>
              </a:rPr>
              <a:t>- Nghệ thuật kể chuyện lôi cuốn, có sự đan xen giữa hai yếu tố tự sự và trữ tình</a:t>
            </a:r>
            <a:endParaRPr lang="zh-CN" altLang="en-US" sz="2400" dirty="0">
              <a:solidFill>
                <a:prstClr val="black">
                  <a:lumMod val="95000"/>
                  <a:lumOff val="5000"/>
                </a:prstClr>
              </a:solidFill>
              <a:latin typeface="+mj-lt"/>
              <a:ea typeface="Microsoft YaHei UI" panose="020B0503020204020204" pitchFamily="34" charset="-122"/>
            </a:endParaRPr>
          </a:p>
        </p:txBody>
      </p:sp>
      <p:sp>
        <p:nvSpPr>
          <p:cNvPr id="14" name="Oval 13"/>
          <p:cNvSpPr/>
          <p:nvPr/>
        </p:nvSpPr>
        <p:spPr>
          <a:xfrm>
            <a:off x="11996057" y="0"/>
            <a:ext cx="195943" cy="1501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034868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down)">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down)">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9" grpId="0"/>
      <p:bldP spid="40" grpId="0"/>
      <p:bldP spid="43" grpId="0"/>
      <p:bldP spid="17" grpId="0"/>
      <p:bldP spid="21" grpId="0"/>
      <p:bldP spid="22"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uyá»n Kiá»u - Kim VÃ¢n Kiá»u TÃ¢n Truyá»n">
            <a:extLst>
              <a:ext uri="{FF2B5EF4-FFF2-40B4-BE49-F238E27FC236}">
                <a16:creationId xmlns="" xmlns:a16="http://schemas.microsoft.com/office/drawing/2014/main" id="{07256C5A-F9E0-4059-B2BE-81ACFF3359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894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BFF5D26B-F67A-4DFD-9A41-3DB479038D03}"/>
              </a:ext>
            </a:extLst>
          </p:cNvPr>
          <p:cNvSpPr txBox="1"/>
          <p:nvPr/>
        </p:nvSpPr>
        <p:spPr>
          <a:xfrm flipH="1">
            <a:off x="4976948" y="335845"/>
            <a:ext cx="6866710" cy="6186309"/>
          </a:xfrm>
          <a:prstGeom prst="rect">
            <a:avLst/>
          </a:prstGeom>
          <a:solidFill>
            <a:schemeClr val="bg1"/>
          </a:solidFill>
        </p:spPr>
        <p:txBody>
          <a:bodyPr wrap="square" rtlCol="0">
            <a:spAutoFit/>
          </a:bodyPr>
          <a:lstStyle/>
          <a:p>
            <a:pPr algn="just"/>
            <a:r>
              <a:rPr lang="en-SG" sz="3600" b="1" dirty="0">
                <a:solidFill>
                  <a:srgbClr val="FF0000"/>
                </a:solidFill>
                <a:latin typeface="Times New Roman" panose="02020603050405020304" pitchFamily="18" charset="0"/>
                <a:cs typeface="Times New Roman" panose="02020603050405020304" pitchFamily="18" charset="0"/>
              </a:rPr>
              <a:t>“</a:t>
            </a:r>
            <a:r>
              <a:rPr lang="en-SG" sz="3600" b="1" dirty="0" err="1">
                <a:solidFill>
                  <a:srgbClr val="FF0000"/>
                </a:solidFill>
                <a:latin typeface="Times New Roman" panose="02020603050405020304" pitchFamily="18" charset="0"/>
                <a:cs typeface="Times New Roman" panose="02020603050405020304" pitchFamily="18" charset="0"/>
              </a:rPr>
              <a:t>Truyện</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Kiều</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xứng</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đáng</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là</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đỉnh</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cao</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của</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văn</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học</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dân</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tộc</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là</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tinh</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hoa</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văn</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hóa</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ánh</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mãi</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ngàn</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đời</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Và</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đúng</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nh</a:t>
            </a:r>
            <a:r>
              <a:rPr lang="vi-VN" sz="3600" b="1" dirty="0">
                <a:latin typeface="Times New Roman" panose="02020603050405020304" pitchFamily="18" charset="0"/>
                <a:cs typeface="Times New Roman" panose="02020603050405020304" pitchFamily="18" charset="0"/>
              </a:rPr>
              <a:t>ư</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Giáo</a:t>
            </a:r>
            <a:r>
              <a:rPr lang="en-SG" sz="3600" b="1" dirty="0">
                <a:latin typeface="Times New Roman" panose="02020603050405020304" pitchFamily="18" charset="0"/>
                <a:cs typeface="Times New Roman" panose="02020603050405020304" pitchFamily="18" charset="0"/>
              </a:rPr>
              <a:t> s</a:t>
            </a:r>
            <a:r>
              <a:rPr lang="vi-VN" sz="3600" b="1" dirty="0">
                <a:latin typeface="Times New Roman" panose="02020603050405020304" pitchFamily="18" charset="0"/>
                <a:cs typeface="Times New Roman" panose="02020603050405020304" pitchFamily="18" charset="0"/>
              </a:rPr>
              <a:t>ư</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Đào</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Duy</a:t>
            </a:r>
            <a:r>
              <a:rPr lang="en-SG" sz="3600" b="1" dirty="0">
                <a:latin typeface="Times New Roman" panose="02020603050405020304" pitchFamily="18" charset="0"/>
                <a:cs typeface="Times New Roman" panose="02020603050405020304" pitchFamily="18" charset="0"/>
              </a:rPr>
              <a:t> Anh </a:t>
            </a:r>
            <a:r>
              <a:rPr lang="en-SG" sz="3600" b="1" dirty="0" err="1">
                <a:latin typeface="Times New Roman" panose="02020603050405020304" pitchFamily="18" charset="0"/>
                <a:cs typeface="Times New Roman" panose="02020603050405020304" pitchFamily="18" charset="0"/>
              </a:rPr>
              <a:t>viết</a:t>
            </a:r>
            <a:r>
              <a:rPr lang="en-SG" sz="3600" b="1" dirty="0">
                <a:latin typeface="Times New Roman" panose="02020603050405020304" pitchFamily="18" charset="0"/>
                <a:cs typeface="Times New Roman" panose="02020603050405020304" pitchFamily="18" charset="0"/>
              </a:rPr>
              <a:t>: </a:t>
            </a:r>
            <a:r>
              <a:rPr lang="en-SG" sz="3600" b="1" dirty="0">
                <a:solidFill>
                  <a:srgbClr val="0070C0"/>
                </a:solidFill>
                <a:latin typeface="Times New Roman" panose="02020603050405020304" pitchFamily="18" charset="0"/>
                <a:cs typeface="Times New Roman" panose="02020603050405020304" pitchFamily="18" charset="0"/>
              </a:rPr>
              <a:t>“</a:t>
            </a:r>
            <a:r>
              <a:rPr lang="en-SG" sz="3600" b="1" dirty="0" err="1">
                <a:solidFill>
                  <a:srgbClr val="0070C0"/>
                </a:solidFill>
                <a:latin typeface="Times New Roman" panose="02020603050405020304" pitchFamily="18" charset="0"/>
                <a:cs typeface="Times New Roman" panose="02020603050405020304" pitchFamily="18" charset="0"/>
              </a:rPr>
              <a:t>Nếu</a:t>
            </a:r>
            <a:r>
              <a:rPr lang="en-SG" sz="3600" b="1" dirty="0">
                <a:solidFill>
                  <a:srgbClr val="0070C0"/>
                </a:solidFill>
                <a:latin typeface="Times New Roman" panose="02020603050405020304" pitchFamily="18" charset="0"/>
                <a:cs typeface="Times New Roman" panose="02020603050405020304" pitchFamily="18" charset="0"/>
              </a:rPr>
              <a:t> </a:t>
            </a:r>
            <a:r>
              <a:rPr lang="en-SG" sz="3600" b="1" dirty="0" err="1">
                <a:solidFill>
                  <a:srgbClr val="0070C0"/>
                </a:solidFill>
                <a:latin typeface="Times New Roman" panose="02020603050405020304" pitchFamily="18" charset="0"/>
                <a:cs typeface="Times New Roman" panose="02020603050405020304" pitchFamily="18" charset="0"/>
              </a:rPr>
              <a:t>Nguyễn</a:t>
            </a:r>
            <a:r>
              <a:rPr lang="en-SG" sz="3600" b="1" dirty="0">
                <a:solidFill>
                  <a:srgbClr val="0070C0"/>
                </a:solidFill>
                <a:latin typeface="Times New Roman" panose="02020603050405020304" pitchFamily="18" charset="0"/>
                <a:cs typeface="Times New Roman" panose="02020603050405020304" pitchFamily="18" charset="0"/>
              </a:rPr>
              <a:t> </a:t>
            </a:r>
            <a:r>
              <a:rPr lang="en-SG" sz="3600" b="1" dirty="0" err="1">
                <a:solidFill>
                  <a:srgbClr val="0070C0"/>
                </a:solidFill>
                <a:latin typeface="Times New Roman" panose="02020603050405020304" pitchFamily="18" charset="0"/>
                <a:cs typeface="Times New Roman" panose="02020603050405020304" pitchFamily="18" charset="0"/>
              </a:rPr>
              <a:t>Trãi</a:t>
            </a:r>
            <a:r>
              <a:rPr lang="en-SG" sz="3600" b="1" dirty="0">
                <a:solidFill>
                  <a:srgbClr val="0070C0"/>
                </a:solidFill>
                <a:latin typeface="Times New Roman" panose="02020603050405020304" pitchFamily="18" charset="0"/>
                <a:cs typeface="Times New Roman" panose="02020603050405020304" pitchFamily="18" charset="0"/>
              </a:rPr>
              <a:t> </a:t>
            </a:r>
            <a:r>
              <a:rPr lang="en-SG" sz="3600" b="1" dirty="0" err="1">
                <a:solidFill>
                  <a:srgbClr val="0070C0"/>
                </a:solidFill>
                <a:latin typeface="Times New Roman" panose="02020603050405020304" pitchFamily="18" charset="0"/>
                <a:cs typeface="Times New Roman" panose="02020603050405020304" pitchFamily="18" charset="0"/>
              </a:rPr>
              <a:t>với</a:t>
            </a:r>
            <a:r>
              <a:rPr lang="en-SG" sz="3600" b="1" dirty="0">
                <a:solidFill>
                  <a:srgbClr val="0070C0"/>
                </a:solidFill>
                <a:latin typeface="Times New Roman" panose="02020603050405020304" pitchFamily="18" charset="0"/>
                <a:cs typeface="Times New Roman" panose="02020603050405020304" pitchFamily="18" charset="0"/>
              </a:rPr>
              <a:t> </a:t>
            </a:r>
            <a:r>
              <a:rPr lang="en-SG" sz="3600" b="1" i="1" dirty="0">
                <a:solidFill>
                  <a:srgbClr val="0070C0"/>
                </a:solidFill>
                <a:latin typeface="Times New Roman" panose="02020603050405020304" pitchFamily="18" charset="0"/>
                <a:cs typeface="Times New Roman" panose="02020603050405020304" pitchFamily="18" charset="0"/>
              </a:rPr>
              <a:t>“</a:t>
            </a:r>
            <a:r>
              <a:rPr lang="en-SG" sz="3600" b="1" i="1" dirty="0" err="1">
                <a:solidFill>
                  <a:srgbClr val="0070C0"/>
                </a:solidFill>
                <a:latin typeface="Times New Roman" panose="02020603050405020304" pitchFamily="18" charset="0"/>
                <a:cs typeface="Times New Roman" panose="02020603050405020304" pitchFamily="18" charset="0"/>
              </a:rPr>
              <a:t>Quốc</a:t>
            </a:r>
            <a:r>
              <a:rPr lang="en-SG" sz="3600" b="1" i="1" dirty="0">
                <a:solidFill>
                  <a:srgbClr val="0070C0"/>
                </a:solidFill>
                <a:latin typeface="Times New Roman" panose="02020603050405020304" pitchFamily="18" charset="0"/>
                <a:cs typeface="Times New Roman" panose="02020603050405020304" pitchFamily="18" charset="0"/>
              </a:rPr>
              <a:t> </a:t>
            </a:r>
            <a:r>
              <a:rPr lang="en-SG" sz="3600" b="1" i="1" dirty="0" err="1">
                <a:solidFill>
                  <a:srgbClr val="0070C0"/>
                </a:solidFill>
                <a:latin typeface="Times New Roman" panose="02020603050405020304" pitchFamily="18" charset="0"/>
                <a:cs typeface="Times New Roman" panose="02020603050405020304" pitchFamily="18" charset="0"/>
              </a:rPr>
              <a:t>âm</a:t>
            </a:r>
            <a:r>
              <a:rPr lang="en-SG" sz="3600" b="1" i="1" dirty="0">
                <a:solidFill>
                  <a:srgbClr val="0070C0"/>
                </a:solidFill>
                <a:latin typeface="Times New Roman" panose="02020603050405020304" pitchFamily="18" charset="0"/>
                <a:cs typeface="Times New Roman" panose="02020603050405020304" pitchFamily="18" charset="0"/>
              </a:rPr>
              <a:t> </a:t>
            </a:r>
            <a:r>
              <a:rPr lang="en-SG" sz="3600" b="1" i="1" dirty="0" err="1">
                <a:solidFill>
                  <a:srgbClr val="0070C0"/>
                </a:solidFill>
                <a:latin typeface="Times New Roman" panose="02020603050405020304" pitchFamily="18" charset="0"/>
                <a:cs typeface="Times New Roman" panose="02020603050405020304" pitchFamily="18" charset="0"/>
              </a:rPr>
              <a:t>thi</a:t>
            </a:r>
            <a:r>
              <a:rPr lang="en-SG" sz="3600" b="1" i="1" dirty="0">
                <a:solidFill>
                  <a:srgbClr val="0070C0"/>
                </a:solidFill>
                <a:latin typeface="Times New Roman" panose="02020603050405020304" pitchFamily="18" charset="0"/>
                <a:cs typeface="Times New Roman" panose="02020603050405020304" pitchFamily="18" charset="0"/>
              </a:rPr>
              <a:t> </a:t>
            </a:r>
            <a:r>
              <a:rPr lang="en-SG" sz="3600" b="1" i="1" dirty="0" err="1">
                <a:solidFill>
                  <a:srgbClr val="0070C0"/>
                </a:solidFill>
                <a:latin typeface="Times New Roman" panose="02020603050405020304" pitchFamily="18" charset="0"/>
                <a:cs typeface="Times New Roman" panose="02020603050405020304" pitchFamily="18" charset="0"/>
              </a:rPr>
              <a:t>tập</a:t>
            </a:r>
            <a:r>
              <a:rPr lang="en-SG" sz="3600" b="1" i="1" dirty="0">
                <a:solidFill>
                  <a:srgbClr val="0070C0"/>
                </a:solidFill>
                <a:latin typeface="Times New Roman" panose="02020603050405020304" pitchFamily="18" charset="0"/>
                <a:cs typeface="Times New Roman" panose="02020603050405020304" pitchFamily="18" charset="0"/>
              </a:rPr>
              <a:t>”</a:t>
            </a:r>
            <a:r>
              <a:rPr lang="en-SG" sz="3600" b="1" dirty="0">
                <a:solidFill>
                  <a:srgbClr val="0070C0"/>
                </a:solidFill>
                <a:latin typeface="Times New Roman" panose="02020603050405020304" pitchFamily="18" charset="0"/>
                <a:cs typeface="Times New Roman" panose="02020603050405020304" pitchFamily="18" charset="0"/>
              </a:rPr>
              <a:t> </a:t>
            </a:r>
            <a:r>
              <a:rPr lang="en-SG" sz="3600" b="1" dirty="0" err="1">
                <a:solidFill>
                  <a:srgbClr val="0070C0"/>
                </a:solidFill>
                <a:latin typeface="Times New Roman" panose="02020603050405020304" pitchFamily="18" charset="0"/>
                <a:cs typeface="Times New Roman" panose="02020603050405020304" pitchFamily="18" charset="0"/>
              </a:rPr>
              <a:t>là</a:t>
            </a:r>
            <a:r>
              <a:rPr lang="en-SG" sz="3600" b="1" dirty="0">
                <a:solidFill>
                  <a:srgbClr val="0070C0"/>
                </a:solidFill>
                <a:latin typeface="Times New Roman" panose="02020603050405020304" pitchFamily="18" charset="0"/>
                <a:cs typeface="Times New Roman" panose="02020603050405020304" pitchFamily="18" charset="0"/>
              </a:rPr>
              <a:t> ng</a:t>
            </a:r>
            <a:r>
              <a:rPr lang="vi-VN" sz="3600" b="1" dirty="0">
                <a:solidFill>
                  <a:srgbClr val="0070C0"/>
                </a:solidFill>
                <a:latin typeface="Times New Roman" panose="02020603050405020304" pitchFamily="18" charset="0"/>
                <a:cs typeface="Times New Roman" panose="02020603050405020304" pitchFamily="18" charset="0"/>
              </a:rPr>
              <a:t>ư</a:t>
            </a:r>
            <a:r>
              <a:rPr lang="en-SG" sz="3600" b="1" dirty="0" err="1">
                <a:solidFill>
                  <a:srgbClr val="0070C0"/>
                </a:solidFill>
                <a:latin typeface="Times New Roman" panose="02020603050405020304" pitchFamily="18" charset="0"/>
                <a:cs typeface="Times New Roman" panose="02020603050405020304" pitchFamily="18" charset="0"/>
              </a:rPr>
              <a:t>ời</a:t>
            </a:r>
            <a:r>
              <a:rPr lang="en-SG" sz="3600" b="1" dirty="0">
                <a:solidFill>
                  <a:srgbClr val="0070C0"/>
                </a:solidFill>
                <a:latin typeface="Times New Roman" panose="02020603050405020304" pitchFamily="18" charset="0"/>
                <a:cs typeface="Times New Roman" panose="02020603050405020304" pitchFamily="18" charset="0"/>
              </a:rPr>
              <a:t> </a:t>
            </a:r>
            <a:r>
              <a:rPr lang="en-SG" sz="3600" b="1" dirty="0" err="1">
                <a:solidFill>
                  <a:srgbClr val="0070C0"/>
                </a:solidFill>
                <a:latin typeface="Times New Roman" panose="02020603050405020304" pitchFamily="18" charset="0"/>
                <a:cs typeface="Times New Roman" panose="02020603050405020304" pitchFamily="18" charset="0"/>
              </a:rPr>
              <a:t>đặt</a:t>
            </a:r>
            <a:r>
              <a:rPr lang="en-SG" sz="3600" b="1" dirty="0">
                <a:solidFill>
                  <a:srgbClr val="0070C0"/>
                </a:solidFill>
                <a:latin typeface="Times New Roman" panose="02020603050405020304" pitchFamily="18" charset="0"/>
                <a:cs typeface="Times New Roman" panose="02020603050405020304" pitchFamily="18" charset="0"/>
              </a:rPr>
              <a:t> </a:t>
            </a:r>
            <a:r>
              <a:rPr lang="en-SG" sz="3600" b="1" dirty="0" err="1">
                <a:solidFill>
                  <a:srgbClr val="0070C0"/>
                </a:solidFill>
                <a:latin typeface="Times New Roman" panose="02020603050405020304" pitchFamily="18" charset="0"/>
                <a:cs typeface="Times New Roman" panose="02020603050405020304" pitchFamily="18" charset="0"/>
              </a:rPr>
              <a:t>nền</a:t>
            </a:r>
            <a:r>
              <a:rPr lang="en-SG" sz="3600" b="1" dirty="0">
                <a:solidFill>
                  <a:srgbClr val="0070C0"/>
                </a:solidFill>
                <a:latin typeface="Times New Roman" panose="02020603050405020304" pitchFamily="18" charset="0"/>
                <a:cs typeface="Times New Roman" panose="02020603050405020304" pitchFamily="18" charset="0"/>
              </a:rPr>
              <a:t> </a:t>
            </a:r>
            <a:r>
              <a:rPr lang="en-SG" sz="3600" b="1" dirty="0" err="1">
                <a:solidFill>
                  <a:srgbClr val="0070C0"/>
                </a:solidFill>
                <a:latin typeface="Times New Roman" panose="02020603050405020304" pitchFamily="18" charset="0"/>
                <a:cs typeface="Times New Roman" panose="02020603050405020304" pitchFamily="18" charset="0"/>
              </a:rPr>
              <a:t>móng</a:t>
            </a:r>
            <a:r>
              <a:rPr lang="en-SG" sz="3600" b="1" dirty="0">
                <a:solidFill>
                  <a:srgbClr val="0070C0"/>
                </a:solidFill>
                <a:latin typeface="Times New Roman" panose="02020603050405020304" pitchFamily="18" charset="0"/>
                <a:cs typeface="Times New Roman" panose="02020603050405020304" pitchFamily="18" charset="0"/>
              </a:rPr>
              <a:t> </a:t>
            </a:r>
            <a:r>
              <a:rPr lang="en-SG" sz="3600" b="1" dirty="0" err="1">
                <a:solidFill>
                  <a:srgbClr val="0070C0"/>
                </a:solidFill>
                <a:latin typeface="Times New Roman" panose="02020603050405020304" pitchFamily="18" charset="0"/>
                <a:cs typeface="Times New Roman" panose="02020603050405020304" pitchFamily="18" charset="0"/>
              </a:rPr>
              <a:t>cho</a:t>
            </a:r>
            <a:r>
              <a:rPr lang="en-SG" sz="3600" b="1" dirty="0">
                <a:solidFill>
                  <a:srgbClr val="0070C0"/>
                </a:solidFill>
                <a:latin typeface="Times New Roman" panose="02020603050405020304" pitchFamily="18" charset="0"/>
                <a:cs typeface="Times New Roman" panose="02020603050405020304" pitchFamily="18" charset="0"/>
              </a:rPr>
              <a:t> </a:t>
            </a:r>
            <a:r>
              <a:rPr lang="en-SG" sz="3600" b="1" dirty="0" err="1">
                <a:solidFill>
                  <a:srgbClr val="0070C0"/>
                </a:solidFill>
                <a:latin typeface="Times New Roman" panose="02020603050405020304" pitchFamily="18" charset="0"/>
                <a:cs typeface="Times New Roman" panose="02020603050405020304" pitchFamily="18" charset="0"/>
              </a:rPr>
              <a:t>ngôn</a:t>
            </a:r>
            <a:r>
              <a:rPr lang="en-SG" sz="3600" b="1" dirty="0">
                <a:solidFill>
                  <a:srgbClr val="0070C0"/>
                </a:solidFill>
                <a:latin typeface="Times New Roman" panose="02020603050405020304" pitchFamily="18" charset="0"/>
                <a:cs typeface="Times New Roman" panose="02020603050405020304" pitchFamily="18" charset="0"/>
              </a:rPr>
              <a:t> </a:t>
            </a:r>
            <a:r>
              <a:rPr lang="en-SG" sz="3600" b="1" dirty="0" err="1">
                <a:solidFill>
                  <a:srgbClr val="0070C0"/>
                </a:solidFill>
                <a:latin typeface="Times New Roman" panose="02020603050405020304" pitchFamily="18" charset="0"/>
                <a:cs typeface="Times New Roman" panose="02020603050405020304" pitchFamily="18" charset="0"/>
              </a:rPr>
              <a:t>ngữ</a:t>
            </a:r>
            <a:r>
              <a:rPr lang="en-SG" sz="3600" b="1" dirty="0">
                <a:solidFill>
                  <a:srgbClr val="0070C0"/>
                </a:solidFill>
                <a:latin typeface="Times New Roman" panose="02020603050405020304" pitchFamily="18" charset="0"/>
                <a:cs typeface="Times New Roman" panose="02020603050405020304" pitchFamily="18" charset="0"/>
              </a:rPr>
              <a:t> </a:t>
            </a:r>
            <a:r>
              <a:rPr lang="en-SG" sz="3600" b="1" dirty="0" err="1">
                <a:solidFill>
                  <a:srgbClr val="0070C0"/>
                </a:solidFill>
                <a:latin typeface="Times New Roman" panose="02020603050405020304" pitchFamily="18" charset="0"/>
                <a:cs typeface="Times New Roman" panose="02020603050405020304" pitchFamily="18" charset="0"/>
              </a:rPr>
              <a:t>văn</a:t>
            </a:r>
            <a:r>
              <a:rPr lang="en-SG" sz="3600" b="1" dirty="0">
                <a:solidFill>
                  <a:srgbClr val="0070C0"/>
                </a:solidFill>
                <a:latin typeface="Times New Roman" panose="02020603050405020304" pitchFamily="18" charset="0"/>
                <a:cs typeface="Times New Roman" panose="02020603050405020304" pitchFamily="18" charset="0"/>
              </a:rPr>
              <a:t> </a:t>
            </a:r>
            <a:r>
              <a:rPr lang="en-SG" sz="3600" b="1" dirty="0" err="1">
                <a:solidFill>
                  <a:srgbClr val="0070C0"/>
                </a:solidFill>
                <a:latin typeface="Times New Roman" panose="02020603050405020304" pitchFamily="18" charset="0"/>
                <a:cs typeface="Times New Roman" panose="02020603050405020304" pitchFamily="18" charset="0"/>
              </a:rPr>
              <a:t>học</a:t>
            </a:r>
            <a:r>
              <a:rPr lang="en-SG" sz="3600" b="1" dirty="0">
                <a:solidFill>
                  <a:srgbClr val="0070C0"/>
                </a:solidFill>
                <a:latin typeface="Times New Roman" panose="02020603050405020304" pitchFamily="18" charset="0"/>
                <a:cs typeface="Times New Roman" panose="02020603050405020304" pitchFamily="18" charset="0"/>
              </a:rPr>
              <a:t> </a:t>
            </a:r>
            <a:r>
              <a:rPr lang="en-SG" sz="3600" b="1" dirty="0" err="1">
                <a:solidFill>
                  <a:srgbClr val="0070C0"/>
                </a:solidFill>
                <a:latin typeface="Times New Roman" panose="02020603050405020304" pitchFamily="18" charset="0"/>
                <a:cs typeface="Times New Roman" panose="02020603050405020304" pitchFamily="18" charset="0"/>
              </a:rPr>
              <a:t>dân</a:t>
            </a:r>
            <a:r>
              <a:rPr lang="en-SG" sz="3600" b="1" dirty="0">
                <a:solidFill>
                  <a:srgbClr val="0070C0"/>
                </a:solidFill>
                <a:latin typeface="Times New Roman" panose="02020603050405020304" pitchFamily="18" charset="0"/>
                <a:cs typeface="Times New Roman" panose="02020603050405020304" pitchFamily="18" charset="0"/>
              </a:rPr>
              <a:t> </a:t>
            </a:r>
            <a:r>
              <a:rPr lang="en-SG" sz="3600" b="1" dirty="0" err="1">
                <a:solidFill>
                  <a:srgbClr val="0070C0"/>
                </a:solidFill>
                <a:latin typeface="Times New Roman" panose="02020603050405020304" pitchFamily="18" charset="0"/>
                <a:cs typeface="Times New Roman" panose="02020603050405020304" pitchFamily="18" charset="0"/>
              </a:rPr>
              <a:t>tộc</a:t>
            </a:r>
            <a:r>
              <a:rPr lang="en-SG" sz="3600" b="1" dirty="0">
                <a:solidFill>
                  <a:srgbClr val="0070C0"/>
                </a:solidFill>
                <a:latin typeface="Times New Roman" panose="02020603050405020304" pitchFamily="18" charset="0"/>
                <a:cs typeface="Times New Roman" panose="02020603050405020304" pitchFamily="18" charset="0"/>
              </a:rPr>
              <a:t> </a:t>
            </a:r>
            <a:r>
              <a:rPr lang="en-SG" sz="3600" b="1" dirty="0" err="1">
                <a:solidFill>
                  <a:srgbClr val="0070C0"/>
                </a:solidFill>
                <a:latin typeface="Times New Roman" panose="02020603050405020304" pitchFamily="18" charset="0"/>
                <a:cs typeface="Times New Roman" panose="02020603050405020304" pitchFamily="18" charset="0"/>
              </a:rPr>
              <a:t>thì</a:t>
            </a:r>
            <a:r>
              <a:rPr lang="en-SG" sz="3600" b="1" dirty="0">
                <a:solidFill>
                  <a:srgbClr val="0070C0"/>
                </a:solidFill>
                <a:latin typeface="Times New Roman" panose="02020603050405020304" pitchFamily="18" charset="0"/>
                <a:cs typeface="Times New Roman" panose="02020603050405020304" pitchFamily="18" charset="0"/>
              </a:rPr>
              <a:t> </a:t>
            </a:r>
            <a:r>
              <a:rPr lang="en-SG" sz="3600" b="1" dirty="0" err="1">
                <a:solidFill>
                  <a:srgbClr val="0070C0"/>
                </a:solidFill>
                <a:latin typeface="Times New Roman" panose="02020603050405020304" pitchFamily="18" charset="0"/>
                <a:cs typeface="Times New Roman" panose="02020603050405020304" pitchFamily="18" charset="0"/>
              </a:rPr>
              <a:t>Nguyễn</a:t>
            </a:r>
            <a:r>
              <a:rPr lang="en-SG" sz="3600" b="1" dirty="0">
                <a:solidFill>
                  <a:srgbClr val="0070C0"/>
                </a:solidFill>
                <a:latin typeface="Times New Roman" panose="02020603050405020304" pitchFamily="18" charset="0"/>
                <a:cs typeface="Times New Roman" panose="02020603050405020304" pitchFamily="18" charset="0"/>
              </a:rPr>
              <a:t> Du </a:t>
            </a:r>
            <a:r>
              <a:rPr lang="en-SG" sz="3600" b="1" dirty="0" err="1">
                <a:solidFill>
                  <a:srgbClr val="0070C0"/>
                </a:solidFill>
                <a:latin typeface="Times New Roman" panose="02020603050405020304" pitchFamily="18" charset="0"/>
                <a:cs typeface="Times New Roman" panose="02020603050405020304" pitchFamily="18" charset="0"/>
              </a:rPr>
              <a:t>với</a:t>
            </a:r>
            <a:r>
              <a:rPr lang="en-SG" sz="3600" b="1" dirty="0">
                <a:solidFill>
                  <a:srgbClr val="0070C0"/>
                </a:solidFill>
                <a:latin typeface="Times New Roman" panose="02020603050405020304" pitchFamily="18" charset="0"/>
                <a:cs typeface="Times New Roman" panose="02020603050405020304" pitchFamily="18" charset="0"/>
              </a:rPr>
              <a:t> </a:t>
            </a:r>
            <a:r>
              <a:rPr lang="en-SG" sz="3600" b="1" i="1" dirty="0">
                <a:solidFill>
                  <a:srgbClr val="0070C0"/>
                </a:solidFill>
                <a:latin typeface="Times New Roman" panose="02020603050405020304" pitchFamily="18" charset="0"/>
                <a:cs typeface="Times New Roman" panose="02020603050405020304" pitchFamily="18" charset="0"/>
              </a:rPr>
              <a:t>“</a:t>
            </a:r>
            <a:r>
              <a:rPr lang="en-SG" sz="3600" b="1" i="1" dirty="0" err="1">
                <a:solidFill>
                  <a:srgbClr val="0070C0"/>
                </a:solidFill>
                <a:latin typeface="Times New Roman" panose="02020603050405020304" pitchFamily="18" charset="0"/>
                <a:cs typeface="Times New Roman" panose="02020603050405020304" pitchFamily="18" charset="0"/>
              </a:rPr>
              <a:t>Truyện</a:t>
            </a:r>
            <a:r>
              <a:rPr lang="en-SG" sz="3600" b="1" i="1" dirty="0">
                <a:solidFill>
                  <a:srgbClr val="0070C0"/>
                </a:solidFill>
                <a:latin typeface="Times New Roman" panose="02020603050405020304" pitchFamily="18" charset="0"/>
                <a:cs typeface="Times New Roman" panose="02020603050405020304" pitchFamily="18" charset="0"/>
              </a:rPr>
              <a:t> </a:t>
            </a:r>
            <a:r>
              <a:rPr lang="en-SG" sz="3600" b="1" i="1" dirty="0" err="1">
                <a:solidFill>
                  <a:srgbClr val="0070C0"/>
                </a:solidFill>
                <a:latin typeface="Times New Roman" panose="02020603050405020304" pitchFamily="18" charset="0"/>
                <a:cs typeface="Times New Roman" panose="02020603050405020304" pitchFamily="18" charset="0"/>
              </a:rPr>
              <a:t>Kiều</a:t>
            </a:r>
            <a:r>
              <a:rPr lang="en-SG" sz="3600" b="1" i="1" dirty="0">
                <a:solidFill>
                  <a:srgbClr val="0070C0"/>
                </a:solidFill>
                <a:latin typeface="Times New Roman" panose="02020603050405020304" pitchFamily="18" charset="0"/>
                <a:cs typeface="Times New Roman" panose="02020603050405020304" pitchFamily="18" charset="0"/>
              </a:rPr>
              <a:t>” </a:t>
            </a:r>
            <a:r>
              <a:rPr lang="en-SG" sz="3600" b="1" dirty="0" err="1">
                <a:solidFill>
                  <a:srgbClr val="0070C0"/>
                </a:solidFill>
                <a:latin typeface="Times New Roman" panose="02020603050405020304" pitchFamily="18" charset="0"/>
                <a:cs typeface="Times New Roman" panose="02020603050405020304" pitchFamily="18" charset="0"/>
              </a:rPr>
              <a:t>lại</a:t>
            </a:r>
            <a:r>
              <a:rPr lang="en-SG" sz="3600" b="1" dirty="0">
                <a:solidFill>
                  <a:srgbClr val="0070C0"/>
                </a:solidFill>
                <a:latin typeface="Times New Roman" panose="02020603050405020304" pitchFamily="18" charset="0"/>
                <a:cs typeface="Times New Roman" panose="02020603050405020304" pitchFamily="18" charset="0"/>
              </a:rPr>
              <a:t> </a:t>
            </a:r>
            <a:r>
              <a:rPr lang="en-SG" sz="3600" b="1" dirty="0" err="1">
                <a:solidFill>
                  <a:srgbClr val="0070C0"/>
                </a:solidFill>
                <a:latin typeface="Times New Roman" panose="02020603050405020304" pitchFamily="18" charset="0"/>
                <a:cs typeface="Times New Roman" panose="02020603050405020304" pitchFamily="18" charset="0"/>
              </a:rPr>
              <a:t>là</a:t>
            </a:r>
            <a:r>
              <a:rPr lang="en-SG" sz="3600" b="1" dirty="0">
                <a:solidFill>
                  <a:srgbClr val="0070C0"/>
                </a:solidFill>
                <a:latin typeface="Times New Roman" panose="02020603050405020304" pitchFamily="18" charset="0"/>
                <a:cs typeface="Times New Roman" panose="02020603050405020304" pitchFamily="18" charset="0"/>
              </a:rPr>
              <a:t> ng</a:t>
            </a:r>
            <a:r>
              <a:rPr lang="vi-VN" sz="3600" b="1" dirty="0">
                <a:solidFill>
                  <a:srgbClr val="0070C0"/>
                </a:solidFill>
                <a:latin typeface="Times New Roman" panose="02020603050405020304" pitchFamily="18" charset="0"/>
                <a:cs typeface="Times New Roman" panose="02020603050405020304" pitchFamily="18" charset="0"/>
              </a:rPr>
              <a:t>ư</a:t>
            </a:r>
            <a:r>
              <a:rPr lang="en-SG" sz="3600" b="1" dirty="0" err="1">
                <a:solidFill>
                  <a:srgbClr val="0070C0"/>
                </a:solidFill>
                <a:latin typeface="Times New Roman" panose="02020603050405020304" pitchFamily="18" charset="0"/>
                <a:cs typeface="Times New Roman" panose="02020603050405020304" pitchFamily="18" charset="0"/>
              </a:rPr>
              <a:t>ời</a:t>
            </a:r>
            <a:r>
              <a:rPr lang="en-SG" sz="3600" b="1" dirty="0">
                <a:solidFill>
                  <a:srgbClr val="0070C0"/>
                </a:solidFill>
                <a:latin typeface="Times New Roman" panose="02020603050405020304" pitchFamily="18" charset="0"/>
                <a:cs typeface="Times New Roman" panose="02020603050405020304" pitchFamily="18" charset="0"/>
              </a:rPr>
              <a:t> </a:t>
            </a:r>
            <a:r>
              <a:rPr lang="en-SG" sz="3600" b="1" dirty="0" err="1">
                <a:solidFill>
                  <a:srgbClr val="0070C0"/>
                </a:solidFill>
                <a:latin typeface="Times New Roman" panose="02020603050405020304" pitchFamily="18" charset="0"/>
                <a:cs typeface="Times New Roman" panose="02020603050405020304" pitchFamily="18" charset="0"/>
              </a:rPr>
              <a:t>đặt</a:t>
            </a:r>
            <a:r>
              <a:rPr lang="en-SG" sz="3600" b="1" dirty="0">
                <a:solidFill>
                  <a:srgbClr val="0070C0"/>
                </a:solidFill>
                <a:latin typeface="Times New Roman" panose="02020603050405020304" pitchFamily="18" charset="0"/>
                <a:cs typeface="Times New Roman" panose="02020603050405020304" pitchFamily="18" charset="0"/>
              </a:rPr>
              <a:t> </a:t>
            </a:r>
            <a:r>
              <a:rPr lang="en-SG" sz="3600" b="1" dirty="0" err="1">
                <a:solidFill>
                  <a:srgbClr val="0070C0"/>
                </a:solidFill>
                <a:latin typeface="Times New Roman" panose="02020603050405020304" pitchFamily="18" charset="0"/>
                <a:cs typeface="Times New Roman" panose="02020603050405020304" pitchFamily="18" charset="0"/>
              </a:rPr>
              <a:t>nền</a:t>
            </a:r>
            <a:r>
              <a:rPr lang="en-SG" sz="3600" b="1" dirty="0">
                <a:solidFill>
                  <a:srgbClr val="0070C0"/>
                </a:solidFill>
                <a:latin typeface="Times New Roman" panose="02020603050405020304" pitchFamily="18" charset="0"/>
                <a:cs typeface="Times New Roman" panose="02020603050405020304" pitchFamily="18" charset="0"/>
              </a:rPr>
              <a:t> </a:t>
            </a:r>
            <a:r>
              <a:rPr lang="en-SG" sz="3600" b="1" dirty="0" err="1">
                <a:solidFill>
                  <a:srgbClr val="0070C0"/>
                </a:solidFill>
                <a:latin typeface="Times New Roman" panose="02020603050405020304" pitchFamily="18" charset="0"/>
                <a:cs typeface="Times New Roman" panose="02020603050405020304" pitchFamily="18" charset="0"/>
              </a:rPr>
              <a:t>móng</a:t>
            </a:r>
            <a:r>
              <a:rPr lang="en-SG" sz="3600" b="1" dirty="0">
                <a:solidFill>
                  <a:srgbClr val="0070C0"/>
                </a:solidFill>
                <a:latin typeface="Times New Roman" panose="02020603050405020304" pitchFamily="18" charset="0"/>
                <a:cs typeface="Times New Roman" panose="02020603050405020304" pitchFamily="18" charset="0"/>
              </a:rPr>
              <a:t> </a:t>
            </a:r>
            <a:r>
              <a:rPr lang="en-SG" sz="3600" b="1" dirty="0" err="1">
                <a:solidFill>
                  <a:srgbClr val="0070C0"/>
                </a:solidFill>
                <a:latin typeface="Times New Roman" panose="02020603050405020304" pitchFamily="18" charset="0"/>
                <a:cs typeface="Times New Roman" panose="02020603050405020304" pitchFamily="18" charset="0"/>
              </a:rPr>
              <a:t>cho</a:t>
            </a:r>
            <a:r>
              <a:rPr lang="en-SG" sz="3600" b="1" dirty="0">
                <a:solidFill>
                  <a:srgbClr val="0070C0"/>
                </a:solidFill>
                <a:latin typeface="Times New Roman" panose="02020603050405020304" pitchFamily="18" charset="0"/>
                <a:cs typeface="Times New Roman" panose="02020603050405020304" pitchFamily="18" charset="0"/>
              </a:rPr>
              <a:t> </a:t>
            </a:r>
            <a:r>
              <a:rPr lang="en-SG" sz="3600" b="1" dirty="0" err="1">
                <a:solidFill>
                  <a:srgbClr val="0070C0"/>
                </a:solidFill>
                <a:latin typeface="Times New Roman" panose="02020603050405020304" pitchFamily="18" charset="0"/>
                <a:cs typeface="Times New Roman" panose="02020603050405020304" pitchFamily="18" charset="0"/>
              </a:rPr>
              <a:t>ngôn</a:t>
            </a:r>
            <a:r>
              <a:rPr lang="en-SG" sz="3600" b="1" dirty="0">
                <a:solidFill>
                  <a:srgbClr val="0070C0"/>
                </a:solidFill>
                <a:latin typeface="Times New Roman" panose="02020603050405020304" pitchFamily="18" charset="0"/>
                <a:cs typeface="Times New Roman" panose="02020603050405020304" pitchFamily="18" charset="0"/>
              </a:rPr>
              <a:t> </a:t>
            </a:r>
            <a:r>
              <a:rPr lang="en-SG" sz="3600" b="1" dirty="0" err="1">
                <a:solidFill>
                  <a:srgbClr val="0070C0"/>
                </a:solidFill>
                <a:latin typeface="Times New Roman" panose="02020603050405020304" pitchFamily="18" charset="0"/>
                <a:cs typeface="Times New Roman" panose="02020603050405020304" pitchFamily="18" charset="0"/>
              </a:rPr>
              <a:t>ngữ</a:t>
            </a:r>
            <a:r>
              <a:rPr lang="en-SG" sz="3600" b="1" dirty="0">
                <a:solidFill>
                  <a:srgbClr val="0070C0"/>
                </a:solidFill>
                <a:latin typeface="Times New Roman" panose="02020603050405020304" pitchFamily="18" charset="0"/>
                <a:cs typeface="Times New Roman" panose="02020603050405020304" pitchFamily="18" charset="0"/>
              </a:rPr>
              <a:t> </a:t>
            </a:r>
            <a:r>
              <a:rPr lang="en-SG" sz="3600" b="1" dirty="0" err="1">
                <a:solidFill>
                  <a:srgbClr val="0070C0"/>
                </a:solidFill>
                <a:latin typeface="Times New Roman" panose="02020603050405020304" pitchFamily="18" charset="0"/>
                <a:cs typeface="Times New Roman" panose="02020603050405020304" pitchFamily="18" charset="0"/>
              </a:rPr>
              <a:t>văn</a:t>
            </a:r>
            <a:r>
              <a:rPr lang="en-SG" sz="3600" b="1" dirty="0">
                <a:solidFill>
                  <a:srgbClr val="0070C0"/>
                </a:solidFill>
                <a:latin typeface="Times New Roman" panose="02020603050405020304" pitchFamily="18" charset="0"/>
                <a:cs typeface="Times New Roman" panose="02020603050405020304" pitchFamily="18" charset="0"/>
              </a:rPr>
              <a:t> </a:t>
            </a:r>
            <a:r>
              <a:rPr lang="en-SG" sz="3600" b="1" dirty="0" err="1">
                <a:solidFill>
                  <a:srgbClr val="0070C0"/>
                </a:solidFill>
                <a:latin typeface="Times New Roman" panose="02020603050405020304" pitchFamily="18" charset="0"/>
                <a:cs typeface="Times New Roman" panose="02020603050405020304" pitchFamily="18" charset="0"/>
              </a:rPr>
              <a:t>học</a:t>
            </a:r>
            <a:r>
              <a:rPr lang="en-SG" sz="3600" b="1" dirty="0">
                <a:solidFill>
                  <a:srgbClr val="0070C0"/>
                </a:solidFill>
                <a:latin typeface="Times New Roman" panose="02020603050405020304" pitchFamily="18" charset="0"/>
                <a:cs typeface="Times New Roman" panose="02020603050405020304" pitchFamily="18" charset="0"/>
              </a:rPr>
              <a:t> </a:t>
            </a:r>
            <a:r>
              <a:rPr lang="en-SG" sz="3600" b="1" dirty="0" err="1">
                <a:solidFill>
                  <a:srgbClr val="0070C0"/>
                </a:solidFill>
                <a:latin typeface="Times New Roman" panose="02020603050405020304" pitchFamily="18" charset="0"/>
                <a:cs typeface="Times New Roman" panose="02020603050405020304" pitchFamily="18" charset="0"/>
              </a:rPr>
              <a:t>hiện</a:t>
            </a:r>
            <a:r>
              <a:rPr lang="en-SG" sz="3600" b="1" dirty="0">
                <a:solidFill>
                  <a:srgbClr val="0070C0"/>
                </a:solidFill>
                <a:latin typeface="Times New Roman" panose="02020603050405020304" pitchFamily="18" charset="0"/>
                <a:cs typeface="Times New Roman" panose="02020603050405020304" pitchFamily="18" charset="0"/>
              </a:rPr>
              <a:t> </a:t>
            </a:r>
            <a:r>
              <a:rPr lang="en-SG" sz="3600" b="1" dirty="0" err="1">
                <a:solidFill>
                  <a:srgbClr val="0070C0"/>
                </a:solidFill>
                <a:latin typeface="Times New Roman" panose="02020603050405020304" pitchFamily="18" charset="0"/>
                <a:cs typeface="Times New Roman" panose="02020603050405020304" pitchFamily="18" charset="0"/>
              </a:rPr>
              <a:t>đại</a:t>
            </a:r>
            <a:r>
              <a:rPr lang="en-SG" sz="3600" b="1" dirty="0">
                <a:solidFill>
                  <a:srgbClr val="0070C0"/>
                </a:solidFill>
                <a:latin typeface="Times New Roman" panose="02020603050405020304" pitchFamily="18" charset="0"/>
                <a:cs typeface="Times New Roman" panose="02020603050405020304" pitchFamily="18" charset="0"/>
              </a:rPr>
              <a:t> </a:t>
            </a:r>
            <a:r>
              <a:rPr lang="en-SG" sz="3600" b="1" dirty="0" err="1">
                <a:solidFill>
                  <a:srgbClr val="0070C0"/>
                </a:solidFill>
                <a:latin typeface="Times New Roman" panose="02020603050405020304" pitchFamily="18" charset="0"/>
                <a:cs typeface="Times New Roman" panose="02020603050405020304" pitchFamily="18" charset="0"/>
              </a:rPr>
              <a:t>của</a:t>
            </a:r>
            <a:r>
              <a:rPr lang="en-SG" sz="3600" b="1" dirty="0">
                <a:solidFill>
                  <a:srgbClr val="0070C0"/>
                </a:solidFill>
                <a:latin typeface="Times New Roman" panose="02020603050405020304" pitchFamily="18" charset="0"/>
                <a:cs typeface="Times New Roman" panose="02020603050405020304" pitchFamily="18" charset="0"/>
              </a:rPr>
              <a:t> ng</a:t>
            </a:r>
            <a:r>
              <a:rPr lang="vi-VN" sz="3600" b="1" dirty="0">
                <a:solidFill>
                  <a:srgbClr val="0070C0"/>
                </a:solidFill>
                <a:latin typeface="Times New Roman" panose="02020603050405020304" pitchFamily="18" charset="0"/>
                <a:cs typeface="Times New Roman" panose="02020603050405020304" pitchFamily="18" charset="0"/>
              </a:rPr>
              <a:t>ư</a:t>
            </a:r>
            <a:r>
              <a:rPr lang="en-SG" sz="3600" b="1" dirty="0" err="1">
                <a:solidFill>
                  <a:srgbClr val="0070C0"/>
                </a:solidFill>
                <a:latin typeface="Times New Roman" panose="02020603050405020304" pitchFamily="18" charset="0"/>
                <a:cs typeface="Times New Roman" panose="02020603050405020304" pitchFamily="18" charset="0"/>
              </a:rPr>
              <a:t>ớc</a:t>
            </a:r>
            <a:r>
              <a:rPr lang="en-SG" sz="3600" b="1" dirty="0">
                <a:solidFill>
                  <a:srgbClr val="0070C0"/>
                </a:solidFill>
                <a:latin typeface="Times New Roman" panose="02020603050405020304" pitchFamily="18" charset="0"/>
                <a:cs typeface="Times New Roman" panose="02020603050405020304" pitchFamily="18" charset="0"/>
              </a:rPr>
              <a:t> ta.”</a:t>
            </a:r>
          </a:p>
        </p:txBody>
      </p:sp>
      <p:sp>
        <p:nvSpPr>
          <p:cNvPr id="4" name="Oval 3"/>
          <p:cNvSpPr/>
          <p:nvPr/>
        </p:nvSpPr>
        <p:spPr>
          <a:xfrm>
            <a:off x="11996057" y="0"/>
            <a:ext cx="195943" cy="1501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33430613"/>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52955" y="1169378"/>
            <a:ext cx="9024281" cy="2954655"/>
          </a:xfrm>
          <a:prstGeom prst="rect">
            <a:avLst/>
          </a:prstGeom>
          <a:noFill/>
        </p:spPr>
        <p:txBody>
          <a:bodyPr wrap="square" rtlCol="0">
            <a:spAutoFit/>
          </a:bodyPr>
          <a:lstStyle/>
          <a:p>
            <a:pPr algn="ctr">
              <a:lnSpc>
                <a:spcPct val="150000"/>
              </a:lnSpc>
            </a:pPr>
            <a:r>
              <a:rPr lang="zh-CN" altLang="en-US" sz="2800" b="1" dirty="0">
                <a:solidFill>
                  <a:srgbClr val="FF9409"/>
                </a:solidFill>
                <a:latin typeface="微软雅黑" panose="020B0503020204020204" pitchFamily="34" charset="-122"/>
                <a:ea typeface="微软雅黑" panose="020B0503020204020204" pitchFamily="34" charset="-122"/>
              </a:rPr>
              <a:t>版权声明</a:t>
            </a:r>
          </a:p>
          <a:p>
            <a:pPr algn="just">
              <a:lnSpc>
                <a:spcPct val="150000"/>
              </a:lnSpc>
            </a:pPr>
            <a:endParaRPr lang="zh-CN" altLang="en-US" sz="1200" dirty="0">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schemeClr val="accent6"/>
                </a:solidFill>
                <a:latin typeface="微软雅黑" panose="020B0503020204020204" pitchFamily="34" charset="-122"/>
                <a:ea typeface="微软雅黑" panose="020B0503020204020204" pitchFamily="34" charset="-122"/>
              </a:rPr>
              <a:t>感谢您下载包图网平台上提供的</a:t>
            </a:r>
            <a:r>
              <a:rPr lang="en-US" altLang="zh-CN" sz="1200" dirty="0">
                <a:solidFill>
                  <a:schemeClr val="accent6"/>
                </a:solidFill>
                <a:latin typeface="微软雅黑" panose="020B0503020204020204" pitchFamily="34" charset="-122"/>
                <a:ea typeface="微软雅黑" panose="020B0503020204020204" pitchFamily="34" charset="-122"/>
              </a:rPr>
              <a:t>PPT</a:t>
            </a:r>
            <a:r>
              <a:rPr lang="zh-CN" altLang="en-US" sz="1200" dirty="0">
                <a:solidFill>
                  <a:schemeClr val="accent6"/>
                </a:solidFill>
                <a:latin typeface="微软雅黑" panose="020B0503020204020204" pitchFamily="34" charset="-122"/>
                <a:ea typeface="微软雅黑" panose="020B0503020204020204" pitchFamily="34" charset="-122"/>
              </a:rPr>
              <a:t>作品，为了您和包图网以及原创作者的利益，请勿复制、传播、销售，否则将承担法律责任！包图网将对作品进行维权，按照传播下载次数进行十倍的索取赔偿！</a:t>
            </a:r>
            <a:endParaRPr lang="en-US" altLang="zh-CN" sz="1200" dirty="0">
              <a:solidFill>
                <a:schemeClr val="accent6"/>
              </a:solidFill>
              <a:latin typeface="微软雅黑" panose="020B0503020204020204" pitchFamily="34" charset="-122"/>
              <a:ea typeface="微软雅黑" panose="020B0503020204020204" pitchFamily="34" charset="-122"/>
            </a:endParaRPr>
          </a:p>
          <a:p>
            <a:pPr algn="just">
              <a:lnSpc>
                <a:spcPct val="150000"/>
              </a:lnSpc>
            </a:pPr>
            <a:endParaRPr lang="zh-CN" altLang="en-US" sz="1200" dirty="0">
              <a:solidFill>
                <a:schemeClr val="accent6"/>
              </a:solidFill>
              <a:latin typeface="微软雅黑" panose="020B0503020204020204" pitchFamily="34" charset="-122"/>
              <a:ea typeface="微软雅黑" panose="020B0503020204020204" pitchFamily="34" charset="-122"/>
            </a:endParaRPr>
          </a:p>
          <a:p>
            <a:pPr algn="just">
              <a:lnSpc>
                <a:spcPct val="150000"/>
              </a:lnSpc>
            </a:pPr>
            <a:r>
              <a:rPr lang="en-US" altLang="zh-CN" sz="1200" dirty="0">
                <a:solidFill>
                  <a:schemeClr val="accent6"/>
                </a:solidFill>
                <a:latin typeface="微软雅黑" panose="020B0503020204020204" pitchFamily="34" charset="-122"/>
                <a:ea typeface="微软雅黑" panose="020B0503020204020204" pitchFamily="34" charset="-122"/>
              </a:rPr>
              <a:t>1.</a:t>
            </a:r>
            <a:r>
              <a:rPr lang="zh-CN" altLang="en-US" sz="1200" dirty="0">
                <a:solidFill>
                  <a:schemeClr val="accent6"/>
                </a:solidFill>
                <a:latin typeface="微软雅黑" panose="020B0503020204020204" pitchFamily="34" charset="-122"/>
                <a:ea typeface="微软雅黑" panose="020B0503020204020204" pitchFamily="34" charset="-122"/>
              </a:rPr>
              <a:t>在包图网出售的</a:t>
            </a:r>
            <a:r>
              <a:rPr lang="en-US" altLang="zh-CN" sz="1200" dirty="0">
                <a:solidFill>
                  <a:schemeClr val="accent6"/>
                </a:solidFill>
                <a:latin typeface="微软雅黑" panose="020B0503020204020204" pitchFamily="34" charset="-122"/>
                <a:ea typeface="微软雅黑" panose="020B0503020204020204" pitchFamily="34" charset="-122"/>
              </a:rPr>
              <a:t>PPT</a:t>
            </a:r>
            <a:r>
              <a:rPr lang="zh-CN" altLang="en-US" sz="1200" dirty="0">
                <a:solidFill>
                  <a:schemeClr val="accent6"/>
                </a:solidFill>
                <a:latin typeface="微软雅黑" panose="020B0503020204020204" pitchFamily="34" charset="-122"/>
                <a:ea typeface="微软雅黑" panose="020B0503020204020204" pitchFamily="34" charset="-122"/>
              </a:rPr>
              <a:t>模板是免版税类（</a:t>
            </a:r>
            <a:r>
              <a:rPr lang="en-US" altLang="zh-CN" sz="1200" dirty="0">
                <a:solidFill>
                  <a:schemeClr val="accent6"/>
                </a:solidFill>
                <a:latin typeface="微软雅黑" panose="020B0503020204020204" pitchFamily="34" charset="-122"/>
                <a:ea typeface="微软雅黑" panose="020B0503020204020204" pitchFamily="34" charset="-122"/>
              </a:rPr>
              <a:t>RF</a:t>
            </a:r>
            <a:r>
              <a:rPr lang="zh-CN" altLang="en-US" sz="1200" dirty="0">
                <a:solidFill>
                  <a:schemeClr val="accent6"/>
                </a:solidFill>
                <a:latin typeface="微软雅黑" panose="020B0503020204020204" pitchFamily="34" charset="-122"/>
                <a:ea typeface="微软雅黑" panose="020B0503020204020204" pitchFamily="34" charset="-122"/>
              </a:rPr>
              <a:t>：</a:t>
            </a:r>
            <a:r>
              <a:rPr lang="en-US" altLang="zh-CN" sz="1200" dirty="0">
                <a:solidFill>
                  <a:schemeClr val="accent6"/>
                </a:solidFill>
                <a:latin typeface="微软雅黑" panose="020B0503020204020204" pitchFamily="34" charset="-122"/>
                <a:ea typeface="微软雅黑" panose="020B0503020204020204" pitchFamily="34" charset="-122"/>
              </a:rPr>
              <a:t>Royalty-Free</a:t>
            </a:r>
            <a:r>
              <a:rPr lang="zh-CN" altLang="en-US" sz="1200" dirty="0">
                <a:solidFill>
                  <a:schemeClr val="accent6"/>
                </a:solidFill>
                <a:latin typeface="微软雅黑" panose="020B0503020204020204" pitchFamily="34" charset="-122"/>
                <a:ea typeface="微软雅黑" panose="020B0503020204020204" pitchFamily="34" charset="-122"/>
              </a:rPr>
              <a:t>）正版受</a:t>
            </a:r>
            <a:r>
              <a:rPr lang="en-US" altLang="zh-CN" sz="1200" dirty="0">
                <a:solidFill>
                  <a:schemeClr val="accent6"/>
                </a:solidFill>
                <a:latin typeface="微软雅黑" panose="020B0503020204020204" pitchFamily="34" charset="-122"/>
                <a:ea typeface="微软雅黑" panose="020B0503020204020204" pitchFamily="34" charset="-122"/>
              </a:rPr>
              <a:t>《</a:t>
            </a:r>
            <a:r>
              <a:rPr lang="zh-CN" altLang="en-US" sz="1200" dirty="0">
                <a:solidFill>
                  <a:schemeClr val="accent6"/>
                </a:solidFill>
                <a:latin typeface="微软雅黑" panose="020B0503020204020204" pitchFamily="34" charset="-122"/>
                <a:ea typeface="微软雅黑" panose="020B0503020204020204" pitchFamily="34" charset="-122"/>
              </a:rPr>
              <a:t>中国人民共和国著作法</a:t>
            </a:r>
            <a:r>
              <a:rPr lang="en-US" altLang="zh-CN" sz="1200" dirty="0">
                <a:solidFill>
                  <a:schemeClr val="accent6"/>
                </a:solidFill>
                <a:latin typeface="微软雅黑" panose="020B0503020204020204" pitchFamily="34" charset="-122"/>
                <a:ea typeface="微软雅黑" panose="020B0503020204020204" pitchFamily="34" charset="-122"/>
              </a:rPr>
              <a:t>》</a:t>
            </a:r>
            <a:r>
              <a:rPr lang="zh-CN" altLang="en-US" sz="1200" dirty="0">
                <a:solidFill>
                  <a:schemeClr val="accent6"/>
                </a:solidFill>
                <a:latin typeface="微软雅黑" panose="020B0503020204020204" pitchFamily="34" charset="-122"/>
                <a:ea typeface="微软雅黑" panose="020B0503020204020204" pitchFamily="34" charset="-122"/>
              </a:rPr>
              <a:t>和</a:t>
            </a:r>
            <a:r>
              <a:rPr lang="en-US" altLang="zh-CN" sz="1200" dirty="0">
                <a:solidFill>
                  <a:schemeClr val="accent6"/>
                </a:solidFill>
                <a:latin typeface="微软雅黑" panose="020B0503020204020204" pitchFamily="34" charset="-122"/>
                <a:ea typeface="微软雅黑" panose="020B0503020204020204" pitchFamily="34" charset="-122"/>
              </a:rPr>
              <a:t>《</a:t>
            </a:r>
            <a:r>
              <a:rPr lang="zh-CN" altLang="en-US" sz="1200" dirty="0">
                <a:solidFill>
                  <a:schemeClr val="accent6"/>
                </a:solidFill>
                <a:latin typeface="微软雅黑" panose="020B0503020204020204" pitchFamily="34" charset="-122"/>
                <a:ea typeface="微软雅黑" panose="020B0503020204020204" pitchFamily="34" charset="-122"/>
              </a:rPr>
              <a:t>世界版权公约</a:t>
            </a:r>
            <a:r>
              <a:rPr lang="en-US" altLang="zh-CN" sz="1200" dirty="0">
                <a:solidFill>
                  <a:schemeClr val="accent6"/>
                </a:solidFill>
                <a:latin typeface="微软雅黑" panose="020B0503020204020204" pitchFamily="34" charset="-122"/>
                <a:ea typeface="微软雅黑" panose="020B0503020204020204" pitchFamily="34" charset="-122"/>
              </a:rPr>
              <a:t>》</a:t>
            </a:r>
            <a:r>
              <a:rPr lang="zh-CN" altLang="en-US" sz="1200" dirty="0">
                <a:solidFill>
                  <a:schemeClr val="accent6"/>
                </a:solidFill>
                <a:latin typeface="微软雅黑" panose="020B0503020204020204" pitchFamily="34" charset="-122"/>
                <a:ea typeface="微软雅黑" panose="020B0503020204020204" pitchFamily="34" charset="-122"/>
              </a:rPr>
              <a:t>的保护，作品的所有权、版权和著作权归包图网所有，您下载的是</a:t>
            </a:r>
            <a:r>
              <a:rPr lang="en-US" altLang="zh-CN" sz="1200" dirty="0">
                <a:solidFill>
                  <a:schemeClr val="accent6"/>
                </a:solidFill>
                <a:latin typeface="微软雅黑" panose="020B0503020204020204" pitchFamily="34" charset="-122"/>
                <a:ea typeface="微软雅黑" panose="020B0503020204020204" pitchFamily="34" charset="-122"/>
              </a:rPr>
              <a:t>PPT</a:t>
            </a:r>
            <a:r>
              <a:rPr lang="zh-CN" altLang="en-US" sz="1200" dirty="0">
                <a:solidFill>
                  <a:schemeClr val="accent6"/>
                </a:solidFill>
                <a:latin typeface="微软雅黑" panose="020B0503020204020204" pitchFamily="34" charset="-122"/>
                <a:ea typeface="微软雅黑" panose="020B0503020204020204" pitchFamily="34" charset="-122"/>
              </a:rPr>
              <a:t>模板素材的使用权。</a:t>
            </a:r>
          </a:p>
          <a:p>
            <a:pPr algn="just">
              <a:lnSpc>
                <a:spcPct val="150000"/>
              </a:lnSpc>
            </a:pPr>
            <a:r>
              <a:rPr lang="en-US" altLang="zh-CN" sz="1200" dirty="0">
                <a:solidFill>
                  <a:schemeClr val="accent6"/>
                </a:solidFill>
                <a:latin typeface="微软雅黑" panose="020B0503020204020204" pitchFamily="34" charset="-122"/>
                <a:ea typeface="微软雅黑" panose="020B0503020204020204" pitchFamily="34" charset="-122"/>
              </a:rPr>
              <a:t>2.</a:t>
            </a:r>
            <a:r>
              <a:rPr lang="zh-CN" altLang="en-US" sz="1200" dirty="0">
                <a:solidFill>
                  <a:schemeClr val="accent6"/>
                </a:solidFill>
                <a:latin typeface="微软雅黑" panose="020B0503020204020204" pitchFamily="34" charset="-122"/>
                <a:ea typeface="微软雅黑" panose="020B0503020204020204" pitchFamily="34" charset="-122"/>
              </a:rPr>
              <a:t>不得将包图网的</a:t>
            </a:r>
            <a:r>
              <a:rPr lang="en-US" altLang="zh-CN" sz="1200" dirty="0">
                <a:solidFill>
                  <a:schemeClr val="accent6"/>
                </a:solidFill>
                <a:latin typeface="微软雅黑" panose="020B0503020204020204" pitchFamily="34" charset="-122"/>
                <a:ea typeface="微软雅黑" panose="020B0503020204020204" pitchFamily="34" charset="-122"/>
              </a:rPr>
              <a:t>PPT</a:t>
            </a:r>
            <a:r>
              <a:rPr lang="zh-CN" altLang="en-US" sz="1200" dirty="0">
                <a:solidFill>
                  <a:schemeClr val="accent6"/>
                </a:solidFill>
                <a:latin typeface="微软雅黑" panose="020B0503020204020204" pitchFamily="34" charset="-122"/>
                <a:ea typeface="微软雅黑" panose="020B0503020204020204" pitchFamily="34" charset="-122"/>
              </a:rPr>
              <a:t>模板、</a:t>
            </a:r>
            <a:r>
              <a:rPr lang="en-US" altLang="zh-CN" sz="1200" dirty="0">
                <a:solidFill>
                  <a:schemeClr val="accent6"/>
                </a:solidFill>
                <a:latin typeface="微软雅黑" panose="020B0503020204020204" pitchFamily="34" charset="-122"/>
                <a:ea typeface="微软雅黑" panose="020B0503020204020204" pitchFamily="34" charset="-122"/>
              </a:rPr>
              <a:t>PPT</a:t>
            </a:r>
            <a:r>
              <a:rPr lang="zh-CN" altLang="en-US" sz="1200" dirty="0">
                <a:solidFill>
                  <a:schemeClr val="accent6"/>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p>
        </p:txBody>
      </p:sp>
      <p:sp>
        <p:nvSpPr>
          <p:cNvPr id="9" name="文本框 8"/>
          <p:cNvSpPr txBox="1"/>
          <p:nvPr/>
        </p:nvSpPr>
        <p:spPr>
          <a:xfrm>
            <a:off x="1652955" y="4984409"/>
            <a:ext cx="7297081"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zh-CN" altLang="en-US" b="1" dirty="0">
                <a:solidFill>
                  <a:srgbClr val="FF9409"/>
                </a:solidFill>
              </a:rPr>
              <a:t>更多精品</a:t>
            </a:r>
            <a:r>
              <a:rPr lang="en-US" altLang="zh-CN" b="1" dirty="0">
                <a:solidFill>
                  <a:srgbClr val="FF9409"/>
                </a:solidFill>
              </a:rPr>
              <a:t>PPT</a:t>
            </a:r>
            <a:r>
              <a:rPr lang="zh-CN" altLang="en-US" b="1" dirty="0">
                <a:solidFill>
                  <a:srgbClr val="FF9409"/>
                </a:solidFill>
              </a:rPr>
              <a:t>模板：</a:t>
            </a:r>
            <a:r>
              <a:rPr lang="en-US" altLang="zh-CN" b="1" dirty="0">
                <a:solidFill>
                  <a:schemeClr val="bg1"/>
                </a:solidFill>
                <a:hlinkClick r:id="rId4"/>
              </a:rPr>
              <a:t>http://ibaotu.com/ppt/</a:t>
            </a:r>
            <a:endParaRPr lang="zh-CN" altLang="en-US" b="1" dirty="0">
              <a:solidFill>
                <a:schemeClr val="bg1"/>
              </a:solidFill>
            </a:endParaRPr>
          </a:p>
        </p:txBody>
      </p:sp>
      <p:grpSp>
        <p:nvGrpSpPr>
          <p:cNvPr id="12" name="组合 11"/>
          <p:cNvGrpSpPr/>
          <p:nvPr/>
        </p:nvGrpSpPr>
        <p:grpSpPr>
          <a:xfrm>
            <a:off x="9313097" y="4984409"/>
            <a:ext cx="1364139" cy="369332"/>
            <a:chOff x="8158550" y="5010841"/>
            <a:chExt cx="1364139" cy="369332"/>
          </a:xfrm>
          <a:effectLst/>
        </p:grpSpPr>
        <p:sp>
          <p:nvSpPr>
            <p:cNvPr id="5" name="矩形: 圆角 4"/>
            <p:cNvSpPr/>
            <p:nvPr/>
          </p:nvSpPr>
          <p:spPr>
            <a:xfrm>
              <a:off x="8158550" y="5010841"/>
              <a:ext cx="1336431" cy="342900"/>
            </a:xfrm>
            <a:prstGeom prst="roundRect">
              <a:avLst/>
            </a:prstGeom>
            <a:solidFill>
              <a:schemeClr val="accent6">
                <a:lumMod val="40000"/>
                <a:lumOff val="60000"/>
              </a:schemeClr>
            </a:solidFill>
            <a:ln>
              <a:noFill/>
            </a:ln>
            <a:effectLst>
              <a:reflection blurRad="6350" stA="52000" endA="300" endPos="35000" dir="5400000" sy="-100000" algn="bl" rotWithShape="0"/>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zh-CN" altLang="en-US" dirty="0">
                <a:solidFill>
                  <a:srgbClr val="FF0000"/>
                </a:solidFill>
                <a:highlight>
                  <a:srgbClr val="FFFF00"/>
                </a:highlight>
              </a:endParaRPr>
            </a:p>
          </p:txBody>
        </p:sp>
        <p:sp>
          <p:nvSpPr>
            <p:cNvPr id="6" name="文本框 5"/>
            <p:cNvSpPr txBox="1"/>
            <p:nvPr/>
          </p:nvSpPr>
          <p:spPr>
            <a:xfrm>
              <a:off x="8278621" y="5010841"/>
              <a:ext cx="1244068"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hlinkClick r:id="rId4"/>
                </a:rPr>
                <a:t>点击进入</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r="15340" b="32"/>
          <a:stretch>
            <a:fillRect/>
          </a:stretch>
        </p:blipFill>
        <p:spPr>
          <a:xfrm rot="16200000">
            <a:off x="2665070" y="-2665072"/>
            <a:ext cx="6858001" cy="12188142"/>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9775" y="5056626"/>
            <a:ext cx="1905712" cy="849323"/>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0932" y="1274336"/>
            <a:ext cx="1866412" cy="1208134"/>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60120" y="2949266"/>
            <a:ext cx="1531393" cy="3901641"/>
          </a:xfrm>
          <a:prstGeom prst="rect">
            <a:avLst/>
          </a:prstGeom>
        </p:spPr>
      </p:pic>
      <p:pic>
        <p:nvPicPr>
          <p:cNvPr id="18" name="图片 9"/>
          <p:cNvPicPr>
            <a:picLocks noChangeAspect="1"/>
          </p:cNvPicPr>
          <p:nvPr/>
        </p:nvPicPr>
        <p:blipFill>
          <a:blip r:embed="rId9">
            <a:clrChange>
              <a:clrFrom>
                <a:srgbClr val="F4F0ED"/>
              </a:clrFrom>
              <a:clrTo>
                <a:srgbClr val="F4F0ED">
                  <a:alpha val="0"/>
                </a:srgbClr>
              </a:clrTo>
            </a:clrChange>
            <a:extLst>
              <a:ext uri="{28A0092B-C50C-407E-A947-70E740481C1C}">
                <a14:useLocalDpi xmlns:a14="http://schemas.microsoft.com/office/drawing/2010/main" val="0"/>
              </a:ext>
            </a:extLst>
          </a:blip>
          <a:srcRect/>
          <a:stretch>
            <a:fillRect/>
          </a:stretch>
        </p:blipFill>
        <p:spPr bwMode="auto">
          <a:xfrm flipH="1">
            <a:off x="-11801" y="1697393"/>
            <a:ext cx="7373074" cy="5122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40756" y="2543418"/>
            <a:ext cx="1947386" cy="2781980"/>
          </a:xfrm>
          <a:prstGeom prst="rect">
            <a:avLst/>
          </a:prstGeom>
        </p:spPr>
      </p:pic>
      <p:pic>
        <p:nvPicPr>
          <p:cNvPr id="16" name="图片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1212132" flipH="1">
            <a:off x="-74997" y="-35169"/>
            <a:ext cx="1910056" cy="2619008"/>
          </a:xfrm>
          <a:prstGeom prst="rect">
            <a:avLst/>
          </a:prstGeom>
        </p:spPr>
      </p:pic>
      <p:pic>
        <p:nvPicPr>
          <p:cNvPr id="20" name="图片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51249" y="1220668"/>
            <a:ext cx="4895328" cy="4619182"/>
          </a:xfrm>
          <a:prstGeom prst="rect">
            <a:avLst/>
          </a:prstGeom>
        </p:spPr>
      </p:pic>
      <p:pic>
        <p:nvPicPr>
          <p:cNvPr id="17" name="图片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1212132" flipH="1">
            <a:off x="834198" y="-62164"/>
            <a:ext cx="1390293" cy="1906326"/>
          </a:xfrm>
          <a:prstGeom prst="rect">
            <a:avLst/>
          </a:prstGeom>
        </p:spPr>
      </p:pic>
      <p:pic>
        <p:nvPicPr>
          <p:cNvPr id="19" name="图片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40942" y="3900840"/>
            <a:ext cx="3405635" cy="2101349"/>
          </a:xfrm>
          <a:prstGeom prst="rect">
            <a:avLst/>
          </a:prstGeom>
        </p:spPr>
      </p:pic>
      <p:pic>
        <p:nvPicPr>
          <p:cNvPr id="22" name="图片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597096" y="2329612"/>
            <a:ext cx="4842633" cy="4249915"/>
          </a:xfrm>
          <a:prstGeom prst="rect">
            <a:avLst/>
          </a:prstGeom>
        </p:spPr>
      </p:pic>
      <p:sp>
        <p:nvSpPr>
          <p:cNvPr id="13" name="文本框 12"/>
          <p:cNvSpPr txBox="1"/>
          <p:nvPr/>
        </p:nvSpPr>
        <p:spPr>
          <a:xfrm>
            <a:off x="3524250" y="2467684"/>
            <a:ext cx="5047279" cy="1323439"/>
          </a:xfrm>
          <a:prstGeom prst="rect">
            <a:avLst/>
          </a:prstGeom>
          <a:noFill/>
        </p:spPr>
        <p:txBody>
          <a:bodyPr vert="horz" wrap="square" rtlCol="0">
            <a:spAutoFit/>
          </a:bodyPr>
          <a:lstStyle/>
          <a:p>
            <a:pPr algn="dist" defTabSz="914400"/>
            <a:r>
              <a:rPr lang="en-US" altLang="zh-CN" sz="8000" dirty="0" smtClean="0">
                <a:solidFill>
                  <a:prstClr val="black"/>
                </a:solidFill>
                <a:latin typeface="Microsoft YaHei UI" panose="020B0503020204020204" pitchFamily="34" charset="-122"/>
                <a:ea typeface="Microsoft YaHei UI" panose="020B0503020204020204" pitchFamily="34" charset="-122"/>
              </a:rPr>
              <a:t>THANKS</a:t>
            </a:r>
            <a:endParaRPr lang="zh-CN" altLang="en-US" sz="8000" dirty="0">
              <a:solidFill>
                <a:prstClr val="black"/>
              </a:solidFill>
              <a:latin typeface="Microsoft YaHei UI" panose="020B0503020204020204" pitchFamily="34" charset="-122"/>
              <a:ea typeface="Microsoft YaHei UI" panose="020B0503020204020204" pitchFamily="34" charset="-122"/>
            </a:endParaRPr>
          </a:p>
        </p:txBody>
      </p:sp>
      <p:sp>
        <p:nvSpPr>
          <p:cNvPr id="21" name="Oval 20"/>
          <p:cNvSpPr/>
          <p:nvPr/>
        </p:nvSpPr>
        <p:spPr>
          <a:xfrm>
            <a:off x="11996057" y="0"/>
            <a:ext cx="195943" cy="1501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44035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5"/>
                                        </p:tgtEl>
                                        <p:attrNameLst>
                                          <p:attrName>r</p:attrName>
                                        </p:attrNameLst>
                                      </p:cBhvr>
                                    </p:animRot>
                                    <p:animRot by="-240000">
                                      <p:cBhvr>
                                        <p:cTn id="19" dur="200" fill="hold">
                                          <p:stCondLst>
                                            <p:cond delay="200"/>
                                          </p:stCondLst>
                                        </p:cTn>
                                        <p:tgtEl>
                                          <p:spTgt spid="15"/>
                                        </p:tgtEl>
                                        <p:attrNameLst>
                                          <p:attrName>r</p:attrName>
                                        </p:attrNameLst>
                                      </p:cBhvr>
                                    </p:animRot>
                                    <p:animRot by="240000">
                                      <p:cBhvr>
                                        <p:cTn id="20" dur="200" fill="hold">
                                          <p:stCondLst>
                                            <p:cond delay="400"/>
                                          </p:stCondLst>
                                        </p:cTn>
                                        <p:tgtEl>
                                          <p:spTgt spid="15"/>
                                        </p:tgtEl>
                                        <p:attrNameLst>
                                          <p:attrName>r</p:attrName>
                                        </p:attrNameLst>
                                      </p:cBhvr>
                                    </p:animRot>
                                    <p:animRot by="-240000">
                                      <p:cBhvr>
                                        <p:cTn id="21" dur="200" fill="hold">
                                          <p:stCondLst>
                                            <p:cond delay="600"/>
                                          </p:stCondLst>
                                        </p:cTn>
                                        <p:tgtEl>
                                          <p:spTgt spid="15"/>
                                        </p:tgtEl>
                                        <p:attrNameLst>
                                          <p:attrName>r</p:attrName>
                                        </p:attrNameLst>
                                      </p:cBhvr>
                                    </p:animRot>
                                    <p:animRot by="120000">
                                      <p:cBhvr>
                                        <p:cTn id="22"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682FB8F2-2816-4549-A4A2-52F36A7EC5CF}"/>
              </a:ext>
            </a:extLst>
          </p:cNvPr>
          <p:cNvSpPr/>
          <p:nvPr/>
        </p:nvSpPr>
        <p:spPr>
          <a:xfrm>
            <a:off x="2623460" y="1570202"/>
            <a:ext cx="9220200" cy="12910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SG" sz="2800" dirty="0" err="1">
                <a:solidFill>
                  <a:schemeClr val="tx1"/>
                </a:solidFill>
                <a:latin typeface="#9Slide03 Arima Madurai" panose="00000500000000000000" pitchFamily="2" charset="0"/>
                <a:cs typeface="#9Slide03 Arima Madurai" panose="00000500000000000000" pitchFamily="2" charset="0"/>
              </a:rPr>
              <a:t>Có</a:t>
            </a:r>
            <a:r>
              <a:rPr lang="en-SG" sz="2800" dirty="0">
                <a:solidFill>
                  <a:schemeClr val="tx1"/>
                </a:solidFill>
                <a:latin typeface="#9Slide03 Arima Madurai" panose="00000500000000000000" pitchFamily="2" charset="0"/>
                <a:cs typeface="#9Slide03 Arima Madurai" panose="00000500000000000000" pitchFamily="2" charset="0"/>
              </a:rPr>
              <a:t> đ</a:t>
            </a:r>
            <a:r>
              <a:rPr lang="vi-VN" sz="2800" dirty="0">
                <a:solidFill>
                  <a:schemeClr val="tx1"/>
                </a:solidFill>
                <a:latin typeface="#9Slide03 Arima Madurai" panose="00000500000000000000" pitchFamily="2" charset="0"/>
                <a:cs typeface="#9Slide03 Arima Madurai" panose="00000500000000000000" pitchFamily="2" charset="0"/>
              </a:rPr>
              <a:t>ư</a:t>
            </a:r>
            <a:r>
              <a:rPr lang="en-SG" sz="2800" dirty="0" err="1">
                <a:solidFill>
                  <a:schemeClr val="tx1"/>
                </a:solidFill>
                <a:latin typeface="#9Slide03 Arima Madurai" panose="00000500000000000000" pitchFamily="2" charset="0"/>
                <a:cs typeface="#9Slide03 Arima Madurai" panose="00000500000000000000" pitchFamily="2" charset="0"/>
              </a:rPr>
              <a:t>ơc</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hiện</a:t>
            </a:r>
            <a:r>
              <a:rPr lang="en-SG" sz="2800" dirty="0">
                <a:solidFill>
                  <a:schemeClr val="tx1"/>
                </a:solidFill>
                <a:latin typeface="#9Slide03 Arima Madurai" panose="00000500000000000000" pitchFamily="2" charset="0"/>
                <a:cs typeface="#9Slide03 Arima Madurai" panose="00000500000000000000" pitchFamily="2" charset="0"/>
              </a:rPr>
              <a:t> t</a:t>
            </a:r>
            <a:r>
              <a:rPr lang="vi-VN" sz="2800" dirty="0">
                <a:solidFill>
                  <a:schemeClr val="tx1"/>
                </a:solidFill>
                <a:latin typeface="#9Slide03 Arima Madurai" panose="00000500000000000000" pitchFamily="2" charset="0"/>
                <a:cs typeface="#9Slide03 Arima Madurai" panose="00000500000000000000" pitchFamily="2" charset="0"/>
              </a:rPr>
              <a:t>ư</a:t>
            </a:r>
            <a:r>
              <a:rPr lang="en-SG" sz="2800" dirty="0" err="1">
                <a:solidFill>
                  <a:schemeClr val="tx1"/>
                </a:solidFill>
                <a:latin typeface="#9Slide03 Arima Madurai" panose="00000500000000000000" pitchFamily="2" charset="0"/>
                <a:cs typeface="#9Slide03 Arima Madurai" panose="00000500000000000000" pitchFamily="2" charset="0"/>
              </a:rPr>
              <a:t>ợng</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chắp</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nhặt</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những</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câu</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th</a:t>
            </a:r>
            <a:r>
              <a:rPr lang="vi-VN" sz="2800" dirty="0">
                <a:solidFill>
                  <a:schemeClr val="tx1"/>
                </a:solidFill>
                <a:latin typeface="#9Slide03 Arima Madurai" panose="00000500000000000000" pitchFamily="2" charset="0"/>
                <a:cs typeface="#9Slide03 Arima Madurai" panose="00000500000000000000" pitchFamily="2" charset="0"/>
              </a:rPr>
              <a:t>ơ</a:t>
            </a:r>
            <a:r>
              <a:rPr lang="en-SG" sz="2800" dirty="0">
                <a:solidFill>
                  <a:schemeClr val="tx1"/>
                </a:solidFill>
                <a:latin typeface="#9Slide03 Arima Madurai" panose="00000500000000000000" pitchFamily="2" charset="0"/>
                <a:cs typeface="#9Slide03 Arima Madurai" panose="00000500000000000000" pitchFamily="2" charset="0"/>
              </a:rPr>
              <a:t> ở </a:t>
            </a:r>
            <a:r>
              <a:rPr lang="en-SG" sz="2800" dirty="0" err="1">
                <a:solidFill>
                  <a:schemeClr val="tx1"/>
                </a:solidFill>
                <a:latin typeface="#9Slide03 Arima Madurai" panose="00000500000000000000" pitchFamily="2" charset="0"/>
                <a:cs typeface="#9Slide03 Arima Madurai" panose="00000500000000000000" pitchFamily="2" charset="0"/>
              </a:rPr>
              <a:t>các</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chỗ</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khác</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nhau</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để</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thành</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nhiều</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bài</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th</a:t>
            </a:r>
            <a:r>
              <a:rPr lang="vi-VN" sz="2800" dirty="0">
                <a:solidFill>
                  <a:schemeClr val="tx1"/>
                </a:solidFill>
                <a:latin typeface="#9Slide03 Arima Madurai" panose="00000500000000000000" pitchFamily="2" charset="0"/>
                <a:cs typeface="#9Slide03 Arima Madurai" panose="00000500000000000000" pitchFamily="2" charset="0"/>
              </a:rPr>
              <a:t>ơ</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mới</a:t>
            </a:r>
            <a:endParaRPr lang="en-SG" sz="2800" dirty="0">
              <a:solidFill>
                <a:schemeClr val="tx1"/>
              </a:solidFill>
              <a:latin typeface="#9Slide03 Arima Madurai" panose="00000500000000000000" pitchFamily="2" charset="0"/>
              <a:cs typeface="#9Slide03 Arima Madurai" panose="00000500000000000000" pitchFamily="2" charset="0"/>
            </a:endParaRPr>
          </a:p>
        </p:txBody>
      </p:sp>
      <p:sp>
        <p:nvSpPr>
          <p:cNvPr id="5" name="Rectangle: Rounded Corners 4">
            <a:extLst>
              <a:ext uri="{FF2B5EF4-FFF2-40B4-BE49-F238E27FC236}">
                <a16:creationId xmlns="" xmlns:a16="http://schemas.microsoft.com/office/drawing/2014/main" id="{F99A7317-FEAE-41CD-85D8-E619ECFD816C}"/>
              </a:ext>
            </a:extLst>
          </p:cNvPr>
          <p:cNvSpPr/>
          <p:nvPr/>
        </p:nvSpPr>
        <p:spPr>
          <a:xfrm>
            <a:off x="2623460" y="2975682"/>
            <a:ext cx="9220200" cy="7518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r"/>
            <a:r>
              <a:rPr lang="en-SG" sz="2800" dirty="0" err="1">
                <a:solidFill>
                  <a:schemeClr val="tx1"/>
                </a:solidFill>
                <a:latin typeface="#9Slide03 Arima Madurai" panose="00000500000000000000" pitchFamily="2" charset="0"/>
                <a:cs typeface="#9Slide03 Arima Madurai" panose="00000500000000000000" pitchFamily="2" charset="0"/>
              </a:rPr>
              <a:t>Có</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nhiều</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bản</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dịch</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nhất</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ra</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cùng</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một</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ngoại</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ngữ</a:t>
            </a:r>
            <a:endParaRPr lang="en-SG" sz="2800" dirty="0">
              <a:solidFill>
                <a:schemeClr val="tx1"/>
              </a:solidFill>
              <a:latin typeface="#9Slide03 Arima Madurai" panose="00000500000000000000" pitchFamily="2" charset="0"/>
              <a:cs typeface="#9Slide03 Arima Madurai" panose="00000500000000000000" pitchFamily="2" charset="0"/>
            </a:endParaRPr>
          </a:p>
        </p:txBody>
      </p:sp>
      <p:sp>
        <p:nvSpPr>
          <p:cNvPr id="6" name="Rectangle: Rounded Corners 5">
            <a:extLst>
              <a:ext uri="{FF2B5EF4-FFF2-40B4-BE49-F238E27FC236}">
                <a16:creationId xmlns="" xmlns:a16="http://schemas.microsoft.com/office/drawing/2014/main" id="{2ED9EB8B-2FD9-4E21-886B-020059094787}"/>
              </a:ext>
            </a:extLst>
          </p:cNvPr>
          <p:cNvSpPr/>
          <p:nvPr/>
        </p:nvSpPr>
        <p:spPr>
          <a:xfrm>
            <a:off x="2623460" y="3837949"/>
            <a:ext cx="9220200" cy="7518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Có</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nhiều</a:t>
            </a:r>
            <a:r>
              <a:rPr lang="en-SG" sz="2800" dirty="0">
                <a:solidFill>
                  <a:schemeClr val="tx1"/>
                </a:solidFill>
                <a:latin typeface="#9Slide03 Arima Madurai" panose="00000500000000000000" pitchFamily="2" charset="0"/>
                <a:cs typeface="#9Slide03 Arima Madurai" panose="00000500000000000000" pitchFamily="2" charset="0"/>
              </a:rPr>
              <a:t> ng</a:t>
            </a:r>
            <a:r>
              <a:rPr lang="vi-VN" sz="2800" dirty="0">
                <a:solidFill>
                  <a:schemeClr val="tx1"/>
                </a:solidFill>
                <a:latin typeface="#9Slide03 Arima Madurai" panose="00000500000000000000" pitchFamily="2" charset="0"/>
                <a:cs typeface="#9Slide03 Arima Madurai" panose="00000500000000000000" pitchFamily="2" charset="0"/>
              </a:rPr>
              <a:t>ư</a:t>
            </a:r>
            <a:r>
              <a:rPr lang="en-SG" sz="2800" dirty="0" err="1">
                <a:solidFill>
                  <a:schemeClr val="tx1"/>
                </a:solidFill>
                <a:latin typeface="#9Slide03 Arima Madurai" panose="00000500000000000000" pitchFamily="2" charset="0"/>
                <a:cs typeface="#9Slide03 Arima Madurai" panose="00000500000000000000" pitchFamily="2" charset="0"/>
              </a:rPr>
              <a:t>ời</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viết</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về</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phần</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tiếp</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theo</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nhất</a:t>
            </a:r>
            <a:endParaRPr lang="en-SG" sz="2800" dirty="0">
              <a:solidFill>
                <a:schemeClr val="tx1"/>
              </a:solidFill>
              <a:latin typeface="#9Slide03 Arima Madurai" panose="00000500000000000000" pitchFamily="2" charset="0"/>
              <a:cs typeface="#9Slide03 Arima Madurai" panose="00000500000000000000" pitchFamily="2" charset="0"/>
            </a:endParaRPr>
          </a:p>
        </p:txBody>
      </p:sp>
      <p:sp>
        <p:nvSpPr>
          <p:cNvPr id="7" name="Rectangle: Rounded Corners 6">
            <a:extLst>
              <a:ext uri="{FF2B5EF4-FFF2-40B4-BE49-F238E27FC236}">
                <a16:creationId xmlns="" xmlns:a16="http://schemas.microsoft.com/office/drawing/2014/main" id="{9F1C66DB-D27E-4DF5-AE46-17C3EA21AFDB}"/>
              </a:ext>
            </a:extLst>
          </p:cNvPr>
          <p:cNvSpPr/>
          <p:nvPr/>
        </p:nvSpPr>
        <p:spPr>
          <a:xfrm>
            <a:off x="2623459" y="4700019"/>
            <a:ext cx="9220200" cy="7986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SG" sz="2800" dirty="0">
                <a:solidFill>
                  <a:schemeClr val="tx1"/>
                </a:solidFill>
                <a:latin typeface="#9Slide03 Arima Madurai" panose="00000500000000000000" pitchFamily="2" charset="0"/>
                <a:cs typeface="#9Slide03 Arima Madurai" panose="00000500000000000000" pitchFamily="2" charset="0"/>
              </a:rPr>
              <a:t>	Ng</a:t>
            </a:r>
            <a:r>
              <a:rPr lang="vi-VN" sz="2800" dirty="0">
                <a:solidFill>
                  <a:schemeClr val="tx1"/>
                </a:solidFill>
                <a:latin typeface="#9Slide03 Arima Madurai" panose="00000500000000000000" pitchFamily="2" charset="0"/>
                <a:cs typeface="#9Slide03 Arima Madurai" panose="00000500000000000000" pitchFamily="2" charset="0"/>
              </a:rPr>
              <a:t>ư</a:t>
            </a:r>
            <a:r>
              <a:rPr lang="en-SG" sz="2800" dirty="0" err="1">
                <a:solidFill>
                  <a:schemeClr val="tx1"/>
                </a:solidFill>
                <a:latin typeface="#9Slide03 Arima Madurai" panose="00000500000000000000" pitchFamily="2" charset="0"/>
                <a:cs typeface="#9Slide03 Arima Madurai" panose="00000500000000000000" pitchFamily="2" charset="0"/>
              </a:rPr>
              <a:t>ời</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đọc</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có</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thể</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đọc</a:t>
            </a:r>
            <a:r>
              <a:rPr lang="en-SG" sz="2800" dirty="0">
                <a:solidFill>
                  <a:schemeClr val="tx1"/>
                </a:solidFill>
                <a:latin typeface="#9Slide03 Arima Madurai" panose="00000500000000000000" pitchFamily="2" charset="0"/>
                <a:cs typeface="#9Slide03 Arima Madurai" panose="00000500000000000000" pitchFamily="2" charset="0"/>
              </a:rPr>
              <a:t> ng</a:t>
            </a:r>
            <a:r>
              <a:rPr lang="vi-VN" sz="2800" dirty="0">
                <a:solidFill>
                  <a:schemeClr val="tx1"/>
                </a:solidFill>
                <a:latin typeface="#9Slide03 Arima Madurai" panose="00000500000000000000" pitchFamily="2" charset="0"/>
                <a:cs typeface="#9Slide03 Arima Madurai" panose="00000500000000000000" pitchFamily="2" charset="0"/>
              </a:rPr>
              <a:t>ư</a:t>
            </a:r>
            <a:r>
              <a:rPr lang="en-SG" sz="2800" dirty="0" err="1">
                <a:solidFill>
                  <a:schemeClr val="tx1"/>
                </a:solidFill>
                <a:latin typeface="#9Slide03 Arima Madurai" panose="00000500000000000000" pitchFamily="2" charset="0"/>
                <a:cs typeface="#9Slide03 Arima Madurai" panose="00000500000000000000" pitchFamily="2" charset="0"/>
              </a:rPr>
              <a:t>ợc</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từ</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cuối</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lên</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đầu</a:t>
            </a:r>
            <a:endParaRPr lang="en-SG" sz="2800" dirty="0">
              <a:solidFill>
                <a:schemeClr val="tx1"/>
              </a:solidFill>
              <a:latin typeface="#9Slide03 Arima Madurai" panose="00000500000000000000" pitchFamily="2" charset="0"/>
              <a:cs typeface="#9Slide03 Arima Madurai" panose="00000500000000000000" pitchFamily="2" charset="0"/>
            </a:endParaRPr>
          </a:p>
        </p:txBody>
      </p:sp>
      <p:sp>
        <p:nvSpPr>
          <p:cNvPr id="8" name="Rectangle: Rounded Corners 7">
            <a:extLst>
              <a:ext uri="{FF2B5EF4-FFF2-40B4-BE49-F238E27FC236}">
                <a16:creationId xmlns="" xmlns:a16="http://schemas.microsoft.com/office/drawing/2014/main" id="{70D4982D-2A85-4C75-AB2A-6DF186BC8FC0}"/>
              </a:ext>
            </a:extLst>
          </p:cNvPr>
          <p:cNvSpPr/>
          <p:nvPr/>
        </p:nvSpPr>
        <p:spPr>
          <a:xfrm>
            <a:off x="2623458" y="5613055"/>
            <a:ext cx="9220200" cy="7986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Tạo</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ra</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quanh</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nó</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cả</a:t>
            </a:r>
            <a:r>
              <a:rPr lang="en-SG" sz="2800" dirty="0">
                <a:solidFill>
                  <a:schemeClr val="tx1"/>
                </a:solidFill>
                <a:latin typeface="#9Slide03 Arima Madurai" panose="00000500000000000000" pitchFamily="2" charset="0"/>
                <a:cs typeface="#9Slide03 Arima Madurai" panose="00000500000000000000" pitchFamily="2" charset="0"/>
              </a:rPr>
              <a:t> 1 </a:t>
            </a:r>
            <a:r>
              <a:rPr lang="en-SG" sz="2800" dirty="0" err="1">
                <a:solidFill>
                  <a:schemeClr val="tx1"/>
                </a:solidFill>
                <a:latin typeface="#9Slide03 Arima Madurai" panose="00000500000000000000" pitchFamily="2" charset="0"/>
                <a:cs typeface="#9Slide03 Arima Madurai" panose="00000500000000000000" pitchFamily="2" charset="0"/>
              </a:rPr>
              <a:t>loạt</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những</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loại</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hình</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văn</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hóa</a:t>
            </a:r>
            <a:endParaRPr lang="en-SG" sz="2800" dirty="0">
              <a:solidFill>
                <a:schemeClr val="tx1"/>
              </a:solidFill>
              <a:latin typeface="#9Slide03 Arima Madurai" panose="00000500000000000000" pitchFamily="2" charset="0"/>
              <a:cs typeface="#9Slide03 Arima Madurai" panose="00000500000000000000" pitchFamily="2" charset="0"/>
            </a:endParaRPr>
          </a:p>
        </p:txBody>
      </p:sp>
      <p:sp>
        <p:nvSpPr>
          <p:cNvPr id="9" name="Oval 8">
            <a:extLst>
              <a:ext uri="{FF2B5EF4-FFF2-40B4-BE49-F238E27FC236}">
                <a16:creationId xmlns="" xmlns:a16="http://schemas.microsoft.com/office/drawing/2014/main" id="{E0ADEC34-E100-4C62-9D85-2D7E661DC334}"/>
              </a:ext>
            </a:extLst>
          </p:cNvPr>
          <p:cNvSpPr/>
          <p:nvPr/>
        </p:nvSpPr>
        <p:spPr>
          <a:xfrm>
            <a:off x="331852" y="2416628"/>
            <a:ext cx="3619666" cy="36031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600" dirty="0" err="1">
                <a:solidFill>
                  <a:schemeClr val="tx1"/>
                </a:solidFill>
                <a:latin typeface="#9Slide03 Arima Madurai Black" panose="00000A00000000000000" pitchFamily="2" charset="0"/>
                <a:cs typeface="#9Slide03 Arima Madurai Black" panose="00000A00000000000000" pitchFamily="2" charset="0"/>
              </a:rPr>
              <a:t>Là</a:t>
            </a:r>
            <a:r>
              <a:rPr lang="en-SG" sz="3600" dirty="0">
                <a:solidFill>
                  <a:schemeClr val="tx1"/>
                </a:solidFill>
                <a:latin typeface="#9Slide03 Arima Madurai Black" panose="00000A00000000000000" pitchFamily="2" charset="0"/>
                <a:cs typeface="#9Slide03 Arima Madurai Black" panose="00000A00000000000000" pitchFamily="2" charset="0"/>
              </a:rPr>
              <a:t> </a:t>
            </a:r>
            <a:r>
              <a:rPr lang="en-SG" sz="3600" dirty="0" err="1">
                <a:solidFill>
                  <a:schemeClr val="tx1"/>
                </a:solidFill>
                <a:latin typeface="#9Slide03 Arima Madurai Black" panose="00000A00000000000000" pitchFamily="2" charset="0"/>
                <a:cs typeface="#9Slide03 Arima Madurai Black" panose="00000A00000000000000" pitchFamily="2" charset="0"/>
              </a:rPr>
              <a:t>cuốn</a:t>
            </a:r>
            <a:r>
              <a:rPr lang="en-SG" sz="3600" dirty="0">
                <a:solidFill>
                  <a:schemeClr val="tx1"/>
                </a:solidFill>
                <a:latin typeface="#9Slide03 Arima Madurai Black" panose="00000A00000000000000" pitchFamily="2" charset="0"/>
                <a:cs typeface="#9Slide03 Arima Madurai Black" panose="00000A00000000000000" pitchFamily="2" charset="0"/>
              </a:rPr>
              <a:t> </a:t>
            </a:r>
            <a:r>
              <a:rPr lang="en-SG" sz="3600" dirty="0" err="1">
                <a:solidFill>
                  <a:schemeClr val="tx1"/>
                </a:solidFill>
                <a:latin typeface="#9Slide03 Arima Madurai Black" panose="00000A00000000000000" pitchFamily="2" charset="0"/>
                <a:cs typeface="#9Slide03 Arima Madurai Black" panose="00000A00000000000000" pitchFamily="2" charset="0"/>
              </a:rPr>
              <a:t>sách</a:t>
            </a:r>
            <a:r>
              <a:rPr lang="en-SG" sz="3600" dirty="0">
                <a:solidFill>
                  <a:schemeClr val="tx1"/>
                </a:solidFill>
                <a:latin typeface="#9Slide03 Arima Madurai Black" panose="00000A00000000000000" pitchFamily="2" charset="0"/>
                <a:cs typeface="#9Slide03 Arima Madurai Black" panose="00000A00000000000000" pitchFamily="2" charset="0"/>
              </a:rPr>
              <a:t> </a:t>
            </a:r>
            <a:r>
              <a:rPr lang="en-SG" sz="3600" dirty="0" err="1">
                <a:solidFill>
                  <a:schemeClr val="tx1"/>
                </a:solidFill>
                <a:latin typeface="#9Slide03 Arima Madurai Black" panose="00000A00000000000000" pitchFamily="2" charset="0"/>
                <a:cs typeface="#9Slide03 Arima Madurai Black" panose="00000A00000000000000" pitchFamily="2" charset="0"/>
              </a:rPr>
              <a:t>duy</a:t>
            </a:r>
            <a:r>
              <a:rPr lang="en-SG" sz="3600" dirty="0">
                <a:solidFill>
                  <a:schemeClr val="tx1"/>
                </a:solidFill>
                <a:latin typeface="#9Slide03 Arima Madurai Black" panose="00000A00000000000000" pitchFamily="2" charset="0"/>
                <a:cs typeface="#9Slide03 Arima Madurai Black" panose="00000A00000000000000" pitchFamily="2" charset="0"/>
              </a:rPr>
              <a:t> </a:t>
            </a:r>
            <a:r>
              <a:rPr lang="en-SG" sz="3600" dirty="0" err="1">
                <a:solidFill>
                  <a:schemeClr val="tx1"/>
                </a:solidFill>
                <a:latin typeface="#9Slide03 Arima Madurai Black" panose="00000A00000000000000" pitchFamily="2" charset="0"/>
                <a:cs typeface="#9Slide03 Arima Madurai Black" panose="00000A00000000000000" pitchFamily="2" charset="0"/>
              </a:rPr>
              <a:t>nhất</a:t>
            </a:r>
            <a:r>
              <a:rPr lang="en-SG" sz="3600" dirty="0">
                <a:solidFill>
                  <a:schemeClr val="tx1"/>
                </a:solidFill>
                <a:latin typeface="#9Slide03 Arima Madurai Black" panose="00000A00000000000000" pitchFamily="2" charset="0"/>
                <a:cs typeface="#9Slide03 Arima Madurai Black" panose="00000A00000000000000" pitchFamily="2" charset="0"/>
              </a:rPr>
              <a:t> </a:t>
            </a:r>
            <a:r>
              <a:rPr lang="en-SG" sz="3600" dirty="0" err="1">
                <a:solidFill>
                  <a:schemeClr val="tx1"/>
                </a:solidFill>
                <a:latin typeface="#9Slide03 Arima Madurai Black" panose="00000A00000000000000" pitchFamily="2" charset="0"/>
                <a:cs typeface="#9Slide03 Arima Madurai Black" panose="00000A00000000000000" pitchFamily="2" charset="0"/>
              </a:rPr>
              <a:t>trên</a:t>
            </a:r>
            <a:r>
              <a:rPr lang="en-SG" sz="3600" dirty="0">
                <a:solidFill>
                  <a:schemeClr val="tx1"/>
                </a:solidFill>
                <a:latin typeface="#9Slide03 Arima Madurai Black" panose="00000A00000000000000" pitchFamily="2" charset="0"/>
                <a:cs typeface="#9Slide03 Arima Madurai Black" panose="00000A00000000000000" pitchFamily="2" charset="0"/>
              </a:rPr>
              <a:t> </a:t>
            </a:r>
            <a:r>
              <a:rPr lang="en-SG" sz="3600" dirty="0" err="1">
                <a:solidFill>
                  <a:schemeClr val="tx1"/>
                </a:solidFill>
                <a:latin typeface="#9Slide03 Arima Madurai Black" panose="00000A00000000000000" pitchFamily="2" charset="0"/>
                <a:cs typeface="#9Slide03 Arima Madurai Black" panose="00000A00000000000000" pitchFamily="2" charset="0"/>
              </a:rPr>
              <a:t>thế</a:t>
            </a:r>
            <a:r>
              <a:rPr lang="en-SG" sz="3600" dirty="0">
                <a:solidFill>
                  <a:schemeClr val="tx1"/>
                </a:solidFill>
                <a:latin typeface="#9Slide03 Arima Madurai Black" panose="00000A00000000000000" pitchFamily="2" charset="0"/>
                <a:cs typeface="#9Slide03 Arima Madurai Black" panose="00000A00000000000000" pitchFamily="2" charset="0"/>
              </a:rPr>
              <a:t> </a:t>
            </a:r>
            <a:r>
              <a:rPr lang="en-SG" sz="3600" dirty="0" err="1">
                <a:solidFill>
                  <a:schemeClr val="tx1"/>
                </a:solidFill>
                <a:latin typeface="#9Slide03 Arima Madurai Black" panose="00000A00000000000000" pitchFamily="2" charset="0"/>
                <a:cs typeface="#9Slide03 Arima Madurai Black" panose="00000A00000000000000" pitchFamily="2" charset="0"/>
              </a:rPr>
              <a:t>giới</a:t>
            </a:r>
            <a:r>
              <a:rPr lang="en-SG" sz="3600" dirty="0">
                <a:solidFill>
                  <a:schemeClr val="tx1"/>
                </a:solidFill>
                <a:latin typeface="#9Slide03 Arima Madurai Black" panose="00000A00000000000000" pitchFamily="2" charset="0"/>
                <a:cs typeface="#9Slide03 Arima Madurai Black" panose="00000A00000000000000" pitchFamily="2" charset="0"/>
              </a:rPr>
              <a:t> ...</a:t>
            </a:r>
          </a:p>
        </p:txBody>
      </p:sp>
      <p:sp>
        <p:nvSpPr>
          <p:cNvPr id="10" name="Rectangle 9">
            <a:extLst>
              <a:ext uri="{FF2B5EF4-FFF2-40B4-BE49-F238E27FC236}">
                <a16:creationId xmlns="" xmlns:a16="http://schemas.microsoft.com/office/drawing/2014/main" id="{91874CC9-4F46-46D3-BA0F-42C7B8F177D1}"/>
              </a:ext>
            </a:extLst>
          </p:cNvPr>
          <p:cNvSpPr/>
          <p:nvPr/>
        </p:nvSpPr>
        <p:spPr>
          <a:xfrm>
            <a:off x="2457023" y="335190"/>
            <a:ext cx="7277954" cy="923330"/>
          </a:xfrm>
          <a:prstGeom prst="rect">
            <a:avLst/>
          </a:prstGeom>
        </p:spPr>
        <p:txBody>
          <a:bodyPr wrap="none">
            <a:spAutoFit/>
          </a:bodyPr>
          <a:lstStyle/>
          <a:p>
            <a:r>
              <a:rPr lang="en-SG" sz="5400" dirty="0" err="1">
                <a:solidFill>
                  <a:srgbClr val="FF0000"/>
                </a:solidFill>
                <a:latin typeface="#9Slide05 SVNBulgary" pitchFamily="2" charset="0"/>
                <a:cs typeface="#9Slide03 Arima Madurai Black" panose="00000A00000000000000" pitchFamily="2" charset="0"/>
              </a:rPr>
              <a:t>Truyện</a:t>
            </a:r>
            <a:r>
              <a:rPr lang="en-SG" sz="5400" dirty="0">
                <a:solidFill>
                  <a:srgbClr val="FF0000"/>
                </a:solidFill>
                <a:latin typeface="#9Slide05 SVNBulgary" pitchFamily="2" charset="0"/>
                <a:cs typeface="#9Slide03 Arima Madurai Black" panose="00000A00000000000000" pitchFamily="2" charset="0"/>
              </a:rPr>
              <a:t> </a:t>
            </a:r>
            <a:r>
              <a:rPr lang="en-SG" sz="5400" dirty="0" err="1">
                <a:solidFill>
                  <a:srgbClr val="FF0000"/>
                </a:solidFill>
                <a:latin typeface="#9Slide05 SVNBulgary" pitchFamily="2" charset="0"/>
                <a:cs typeface="#9Slide03 Arima Madurai Black" panose="00000A00000000000000" pitchFamily="2" charset="0"/>
              </a:rPr>
              <a:t>Kiều</a:t>
            </a:r>
            <a:r>
              <a:rPr lang="en-SG" sz="5400" dirty="0">
                <a:solidFill>
                  <a:srgbClr val="FF0000"/>
                </a:solidFill>
                <a:latin typeface="#9Slide05 SVNBulgary" pitchFamily="2" charset="0"/>
                <a:cs typeface="#9Slide03 Arima Madurai Black" panose="00000A00000000000000" pitchFamily="2" charset="0"/>
              </a:rPr>
              <a:t> - 5 </a:t>
            </a:r>
            <a:r>
              <a:rPr lang="en-SG" sz="5400" dirty="0" err="1">
                <a:solidFill>
                  <a:srgbClr val="FF0000"/>
                </a:solidFill>
                <a:latin typeface="#9Slide05 SVNBulgary" pitchFamily="2" charset="0"/>
                <a:cs typeface="#9Slide03 Arima Madurai Black" panose="00000A00000000000000" pitchFamily="2" charset="0"/>
              </a:rPr>
              <a:t>kỉ</a:t>
            </a:r>
            <a:r>
              <a:rPr lang="en-SG" sz="5400" dirty="0">
                <a:solidFill>
                  <a:srgbClr val="FF0000"/>
                </a:solidFill>
                <a:latin typeface="#9Slide05 SVNBulgary" pitchFamily="2" charset="0"/>
                <a:cs typeface="#9Slide03 Arima Madurai Black" panose="00000A00000000000000" pitchFamily="2" charset="0"/>
              </a:rPr>
              <a:t> </a:t>
            </a:r>
            <a:r>
              <a:rPr lang="en-SG" sz="5400" dirty="0" err="1">
                <a:solidFill>
                  <a:srgbClr val="FF0000"/>
                </a:solidFill>
                <a:latin typeface="#9Slide05 SVNBulgary" pitchFamily="2" charset="0"/>
                <a:cs typeface="#9Slide03 Arima Madurai Black" panose="00000A00000000000000" pitchFamily="2" charset="0"/>
              </a:rPr>
              <a:t>lục</a:t>
            </a:r>
            <a:r>
              <a:rPr lang="en-SG" sz="5400" dirty="0">
                <a:solidFill>
                  <a:srgbClr val="FF0000"/>
                </a:solidFill>
                <a:latin typeface="#9Slide05 SVNBulgary" pitchFamily="2" charset="0"/>
                <a:cs typeface="#9Slide03 Arima Madurai Black" panose="00000A00000000000000" pitchFamily="2" charset="0"/>
              </a:rPr>
              <a:t> </a:t>
            </a:r>
            <a:r>
              <a:rPr lang="en-SG" sz="5400" dirty="0" err="1">
                <a:solidFill>
                  <a:srgbClr val="FF0000"/>
                </a:solidFill>
                <a:latin typeface="#9Slide05 SVNBulgary" pitchFamily="2" charset="0"/>
                <a:cs typeface="#9Slide03 Arima Madurai Black" panose="00000A00000000000000" pitchFamily="2" charset="0"/>
              </a:rPr>
              <a:t>thế</a:t>
            </a:r>
            <a:r>
              <a:rPr lang="en-SG" sz="5400" dirty="0">
                <a:solidFill>
                  <a:srgbClr val="FF0000"/>
                </a:solidFill>
                <a:latin typeface="#9Slide05 SVNBulgary" pitchFamily="2" charset="0"/>
                <a:cs typeface="#9Slide03 Arima Madurai Black" panose="00000A00000000000000" pitchFamily="2" charset="0"/>
              </a:rPr>
              <a:t> </a:t>
            </a:r>
            <a:r>
              <a:rPr lang="en-SG" sz="5400" dirty="0" err="1">
                <a:solidFill>
                  <a:srgbClr val="FF0000"/>
                </a:solidFill>
                <a:latin typeface="#9Slide05 SVNBulgary" pitchFamily="2" charset="0"/>
                <a:cs typeface="#9Slide03 Arima Madurai Black" panose="00000A00000000000000" pitchFamily="2" charset="0"/>
              </a:rPr>
              <a:t>giới</a:t>
            </a:r>
            <a:r>
              <a:rPr lang="en-SG" sz="5400" dirty="0">
                <a:solidFill>
                  <a:srgbClr val="FF0000"/>
                </a:solidFill>
                <a:latin typeface="#9Slide05 SVNBulgary" pitchFamily="2" charset="0"/>
                <a:cs typeface="#9Slide03 Arima Madurai Black" panose="00000A00000000000000" pitchFamily="2" charset="0"/>
              </a:rPr>
              <a:t> </a:t>
            </a:r>
            <a:endParaRPr lang="en-SG" sz="5400" dirty="0">
              <a:solidFill>
                <a:srgbClr val="FF0000"/>
              </a:solidFill>
              <a:latin typeface="#9Slide05 SVNBulgary" pitchFamily="2" charset="0"/>
            </a:endParaRPr>
          </a:p>
        </p:txBody>
      </p:sp>
      <p:sp>
        <p:nvSpPr>
          <p:cNvPr id="13" name="Oval 12"/>
          <p:cNvSpPr/>
          <p:nvPr/>
        </p:nvSpPr>
        <p:spPr>
          <a:xfrm>
            <a:off x="11996057" y="0"/>
            <a:ext cx="195943" cy="1501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160475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682FB8F2-2816-4549-A4A2-52F36A7EC5CF}"/>
              </a:ext>
            </a:extLst>
          </p:cNvPr>
          <p:cNvSpPr/>
          <p:nvPr/>
        </p:nvSpPr>
        <p:spPr>
          <a:xfrm>
            <a:off x="293916" y="1504887"/>
            <a:ext cx="7217228" cy="77687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dirty="0">
                <a:solidFill>
                  <a:schemeClr val="tx1"/>
                </a:solidFill>
                <a:latin typeface="#9Slide03 Arima Madurai" panose="00000500000000000000" pitchFamily="2" charset="0"/>
                <a:cs typeface="#9Slide03 Arima Madurai" panose="00000500000000000000" pitchFamily="2" charset="0"/>
              </a:rPr>
              <a:t>Đ</a:t>
            </a:r>
            <a:r>
              <a:rPr lang="vi-VN" sz="2400" dirty="0">
                <a:solidFill>
                  <a:schemeClr val="tx1"/>
                </a:solidFill>
                <a:latin typeface="#9Slide03 Arima Madurai" panose="00000500000000000000" pitchFamily="2" charset="0"/>
                <a:cs typeface="#9Slide03 Arima Madurai" panose="00000500000000000000" pitchFamily="2" charset="0"/>
              </a:rPr>
              <a:t>ư</a:t>
            </a:r>
            <a:r>
              <a:rPr lang="en-SG" sz="2400" dirty="0">
                <a:solidFill>
                  <a:schemeClr val="tx1"/>
                </a:solidFill>
                <a:latin typeface="#9Slide03 Arima Madurai" panose="00000500000000000000" pitchFamily="2" charset="0"/>
                <a:cs typeface="#9Slide03 Arima Madurai" panose="00000500000000000000" pitchFamily="2" charset="0"/>
              </a:rPr>
              <a:t>a 1 </a:t>
            </a:r>
            <a:r>
              <a:rPr lang="en-SG" sz="2400" dirty="0" err="1">
                <a:solidFill>
                  <a:schemeClr val="tx1"/>
                </a:solidFill>
                <a:latin typeface="#9Slide03 Arima Madurai" panose="00000500000000000000" pitchFamily="2" charset="0"/>
                <a:cs typeface="#9Slide03 Arima Madurai" panose="00000500000000000000" pitchFamily="2" charset="0"/>
              </a:rPr>
              <a:t>nhà</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th</a:t>
            </a:r>
            <a:r>
              <a:rPr lang="vi-VN" sz="2400" dirty="0">
                <a:solidFill>
                  <a:schemeClr val="tx1"/>
                </a:solidFill>
                <a:latin typeface="#9Slide03 Arima Madurai" panose="00000500000000000000" pitchFamily="2" charset="0"/>
                <a:cs typeface="#9Slide03 Arima Madurai" panose="00000500000000000000" pitchFamily="2" charset="0"/>
              </a:rPr>
              <a:t>ơ</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lên</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hàng</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danh</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nhân</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văn</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hóa</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thế</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giới</a:t>
            </a:r>
            <a:endParaRPr lang="en-SG" sz="2400" dirty="0">
              <a:solidFill>
                <a:schemeClr val="tx1"/>
              </a:solidFill>
              <a:latin typeface="#9Slide03 Arima Madurai" panose="00000500000000000000" pitchFamily="2" charset="0"/>
              <a:cs typeface="#9Slide03 Arima Madurai" panose="00000500000000000000" pitchFamily="2" charset="0"/>
            </a:endParaRPr>
          </a:p>
        </p:txBody>
      </p:sp>
      <p:sp>
        <p:nvSpPr>
          <p:cNvPr id="5" name="Rectangle: Rounded Corners 4">
            <a:extLst>
              <a:ext uri="{FF2B5EF4-FFF2-40B4-BE49-F238E27FC236}">
                <a16:creationId xmlns="" xmlns:a16="http://schemas.microsoft.com/office/drawing/2014/main" id="{F99A7317-FEAE-41CD-85D8-E619ECFD816C}"/>
              </a:ext>
            </a:extLst>
          </p:cNvPr>
          <p:cNvSpPr/>
          <p:nvPr/>
        </p:nvSpPr>
        <p:spPr>
          <a:xfrm>
            <a:off x="293916" y="2431392"/>
            <a:ext cx="8469084" cy="7518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indent="-914400" algn="ctr"/>
            <a:r>
              <a:rPr lang="en-SG" sz="2400" dirty="0" err="1">
                <a:solidFill>
                  <a:schemeClr val="tx1"/>
                </a:solidFill>
                <a:latin typeface="#9Slide03 Arima Madurai" panose="00000500000000000000" pitchFamily="2" charset="0"/>
                <a:cs typeface="#9Slide03 Arima Madurai" panose="00000500000000000000" pitchFamily="2" charset="0"/>
              </a:rPr>
              <a:t>Không</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viết</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ra</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để</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bói</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mà</a:t>
            </a:r>
            <a:r>
              <a:rPr lang="en-SG" sz="2400" dirty="0">
                <a:solidFill>
                  <a:schemeClr val="tx1"/>
                </a:solidFill>
                <a:latin typeface="#9Slide03 Arima Madurai" panose="00000500000000000000" pitchFamily="2" charset="0"/>
                <a:cs typeface="#9Slide03 Arima Madurai" panose="00000500000000000000" pitchFamily="2" charset="0"/>
              </a:rPr>
              <a:t> ng</a:t>
            </a:r>
            <a:r>
              <a:rPr lang="vi-VN" sz="2400" dirty="0">
                <a:solidFill>
                  <a:schemeClr val="tx1"/>
                </a:solidFill>
                <a:latin typeface="#9Slide03 Arima Madurai" panose="00000500000000000000" pitchFamily="2" charset="0"/>
                <a:cs typeface="#9Slide03 Arima Madurai" panose="00000500000000000000" pitchFamily="2" charset="0"/>
              </a:rPr>
              <a:t>ư</a:t>
            </a:r>
            <a:r>
              <a:rPr lang="en-SG" sz="2400" dirty="0" err="1">
                <a:solidFill>
                  <a:schemeClr val="tx1"/>
                </a:solidFill>
                <a:latin typeface="#9Slide03 Arima Madurai" panose="00000500000000000000" pitchFamily="2" charset="0"/>
                <a:cs typeface="#9Slide03 Arima Madurai" panose="00000500000000000000" pitchFamily="2" charset="0"/>
              </a:rPr>
              <a:t>ời</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dân</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vẫn</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dùng</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để</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bói</a:t>
            </a:r>
            <a:endParaRPr lang="en-SG" sz="2400" dirty="0">
              <a:solidFill>
                <a:schemeClr val="tx1"/>
              </a:solidFill>
              <a:latin typeface="#9Slide03 Arima Madurai" panose="00000500000000000000" pitchFamily="2" charset="0"/>
              <a:cs typeface="#9Slide03 Arima Madurai" panose="00000500000000000000" pitchFamily="2" charset="0"/>
            </a:endParaRPr>
          </a:p>
        </p:txBody>
      </p:sp>
      <p:sp>
        <p:nvSpPr>
          <p:cNvPr id="6" name="Rectangle: Rounded Corners 5">
            <a:extLst>
              <a:ext uri="{FF2B5EF4-FFF2-40B4-BE49-F238E27FC236}">
                <a16:creationId xmlns="" xmlns:a16="http://schemas.microsoft.com/office/drawing/2014/main" id="{2ED9EB8B-2FD9-4E21-886B-020059094787}"/>
              </a:ext>
            </a:extLst>
          </p:cNvPr>
          <p:cNvSpPr/>
          <p:nvPr/>
        </p:nvSpPr>
        <p:spPr>
          <a:xfrm>
            <a:off x="293915" y="3337202"/>
            <a:ext cx="8469085" cy="7518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9Slide03 Arima Madurai" panose="00000500000000000000" pitchFamily="2" charset="0"/>
                <a:cs typeface="#9Slide03 Arima Madurai" panose="00000500000000000000" pitchFamily="2" charset="0"/>
              </a:rPr>
              <a:t>Có</a:t>
            </a:r>
            <a:r>
              <a:rPr lang="en-US" sz="2400" dirty="0">
                <a:solidFill>
                  <a:schemeClr val="tx1"/>
                </a:solidFill>
                <a:latin typeface="#9Slide03 Arima Madurai" panose="00000500000000000000" pitchFamily="2" charset="0"/>
                <a:cs typeface="#9Slide03 Arima Madurai" panose="00000500000000000000" pitchFamily="2" charset="0"/>
              </a:rPr>
              <a:t> đ</a:t>
            </a:r>
            <a:r>
              <a:rPr lang="vi-VN" sz="2400" dirty="0">
                <a:solidFill>
                  <a:schemeClr val="tx1"/>
                </a:solidFill>
                <a:latin typeface="#9Slide03 Arima Madurai" panose="00000500000000000000" pitchFamily="2" charset="0"/>
                <a:cs typeface="#9Slide03 Arima Madurai" panose="00000500000000000000" pitchFamily="2" charset="0"/>
              </a:rPr>
              <a:t>ư</a:t>
            </a:r>
            <a:r>
              <a:rPr lang="en-US" sz="2400" dirty="0" err="1">
                <a:solidFill>
                  <a:schemeClr val="tx1"/>
                </a:solidFill>
                <a:latin typeface="#9Slide03 Arima Madurai" panose="00000500000000000000" pitchFamily="2" charset="0"/>
                <a:cs typeface="#9Slide03 Arima Madurai" panose="00000500000000000000" pitchFamily="2" charset="0"/>
              </a:rPr>
              <a:t>ợc</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hiện</a:t>
            </a:r>
            <a:r>
              <a:rPr lang="en-US" sz="2400" dirty="0">
                <a:solidFill>
                  <a:schemeClr val="tx1"/>
                </a:solidFill>
                <a:latin typeface="#9Slide03 Arima Madurai" panose="00000500000000000000" pitchFamily="2" charset="0"/>
                <a:cs typeface="#9Slide03 Arima Madurai" panose="00000500000000000000" pitchFamily="2" charset="0"/>
              </a:rPr>
              <a:t> t</a:t>
            </a:r>
            <a:r>
              <a:rPr lang="vi-VN" sz="2400" dirty="0">
                <a:solidFill>
                  <a:schemeClr val="tx1"/>
                </a:solidFill>
                <a:latin typeface="#9Slide03 Arima Madurai" panose="00000500000000000000" pitchFamily="2" charset="0"/>
                <a:cs typeface="#9Slide03 Arima Madurai" panose="00000500000000000000" pitchFamily="2" charset="0"/>
              </a:rPr>
              <a:t>ư</a:t>
            </a:r>
            <a:r>
              <a:rPr lang="en-US" sz="2400" dirty="0" err="1">
                <a:solidFill>
                  <a:schemeClr val="tx1"/>
                </a:solidFill>
                <a:latin typeface="#9Slide03 Arima Madurai" panose="00000500000000000000" pitchFamily="2" charset="0"/>
                <a:cs typeface="#9Slide03 Arima Madurai" panose="00000500000000000000" pitchFamily="2" charset="0"/>
              </a:rPr>
              <a:t>ợng</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vịnh</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Kiều</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thành</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hàng</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ngàn</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bài</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th</a:t>
            </a:r>
            <a:r>
              <a:rPr lang="vi-VN" sz="2400" dirty="0">
                <a:solidFill>
                  <a:schemeClr val="tx1"/>
                </a:solidFill>
                <a:latin typeface="#9Slide03 Arima Madurai" panose="00000500000000000000" pitchFamily="2" charset="0"/>
                <a:cs typeface="#9Slide03 Arima Madurai" panose="00000500000000000000" pitchFamily="2" charset="0"/>
              </a:rPr>
              <a:t>ơ</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vịnh</a:t>
            </a:r>
            <a:endParaRPr lang="en-SG" sz="2400" dirty="0">
              <a:solidFill>
                <a:schemeClr val="tx1"/>
              </a:solidFill>
              <a:latin typeface="#9Slide03 Arima Madurai" panose="00000500000000000000" pitchFamily="2" charset="0"/>
              <a:cs typeface="#9Slide03 Arima Madurai" panose="00000500000000000000" pitchFamily="2" charset="0"/>
            </a:endParaRPr>
          </a:p>
        </p:txBody>
      </p:sp>
      <p:sp>
        <p:nvSpPr>
          <p:cNvPr id="7" name="Rectangle: Rounded Corners 6">
            <a:extLst>
              <a:ext uri="{FF2B5EF4-FFF2-40B4-BE49-F238E27FC236}">
                <a16:creationId xmlns="" xmlns:a16="http://schemas.microsoft.com/office/drawing/2014/main" id="{9F1C66DB-D27E-4DF5-AE46-17C3EA21AFDB}"/>
              </a:ext>
            </a:extLst>
          </p:cNvPr>
          <p:cNvSpPr/>
          <p:nvPr/>
        </p:nvSpPr>
        <p:spPr>
          <a:xfrm>
            <a:off x="293914" y="4264588"/>
            <a:ext cx="11647717" cy="7986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9Slide03 Arima Madurai" panose="00000500000000000000" pitchFamily="2" charset="0"/>
                <a:cs typeface="#9Slide03 Arima Madurai" panose="00000500000000000000" pitchFamily="2" charset="0"/>
              </a:rPr>
              <a:t>Bộ</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phim</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đầu</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tiên</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của</a:t>
            </a:r>
            <a:r>
              <a:rPr lang="en-US" sz="2400" dirty="0">
                <a:solidFill>
                  <a:schemeClr val="tx1"/>
                </a:solidFill>
                <a:latin typeface="#9Slide03 Arima Madurai" panose="00000500000000000000" pitchFamily="2" charset="0"/>
                <a:cs typeface="#9Slide03 Arima Madurai" panose="00000500000000000000" pitchFamily="2" charset="0"/>
              </a:rPr>
              <a:t> VN ra </a:t>
            </a:r>
            <a:r>
              <a:rPr lang="en-US" sz="2400" dirty="0" err="1">
                <a:solidFill>
                  <a:schemeClr val="tx1"/>
                </a:solidFill>
                <a:latin typeface="#9Slide03 Arima Madurai" panose="00000500000000000000" pitchFamily="2" charset="0"/>
                <a:cs typeface="#9Slide03 Arima Madurai" panose="00000500000000000000" pitchFamily="2" charset="0"/>
              </a:rPr>
              <a:t>đời</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năm</a:t>
            </a:r>
            <a:r>
              <a:rPr lang="en-US" sz="2400" dirty="0">
                <a:solidFill>
                  <a:schemeClr val="tx1"/>
                </a:solidFill>
                <a:latin typeface="#9Slide03 Arima Madurai" panose="00000500000000000000" pitchFamily="2" charset="0"/>
                <a:cs typeface="#9Slide03 Arima Madurai" panose="00000500000000000000" pitchFamily="2" charset="0"/>
              </a:rPr>
              <a:t> 1924 </a:t>
            </a:r>
            <a:r>
              <a:rPr lang="en-US" sz="2400" dirty="0" err="1">
                <a:solidFill>
                  <a:schemeClr val="tx1"/>
                </a:solidFill>
                <a:latin typeface="#9Slide03 Arima Madurai" panose="00000500000000000000" pitchFamily="2" charset="0"/>
                <a:cs typeface="#9Slide03 Arima Madurai" panose="00000500000000000000" pitchFamily="2" charset="0"/>
              </a:rPr>
              <a:t>tại</a:t>
            </a:r>
            <a:r>
              <a:rPr lang="en-US" sz="2400" dirty="0">
                <a:solidFill>
                  <a:schemeClr val="tx1"/>
                </a:solidFill>
                <a:latin typeface="#9Slide03 Arima Madurai" panose="00000500000000000000" pitchFamily="2" charset="0"/>
                <a:cs typeface="#9Slide03 Arima Madurai" panose="00000500000000000000" pitchFamily="2" charset="0"/>
              </a:rPr>
              <a:t> HN </a:t>
            </a:r>
            <a:r>
              <a:rPr lang="en-US" sz="2400" dirty="0" err="1">
                <a:solidFill>
                  <a:schemeClr val="tx1"/>
                </a:solidFill>
                <a:latin typeface="#9Slide03 Arima Madurai" panose="00000500000000000000" pitchFamily="2" charset="0"/>
                <a:cs typeface="#9Slide03 Arima Madurai" panose="00000500000000000000" pitchFamily="2" charset="0"/>
              </a:rPr>
              <a:t>mang</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tên</a:t>
            </a:r>
            <a:r>
              <a:rPr lang="en-US" sz="2400" dirty="0">
                <a:solidFill>
                  <a:schemeClr val="tx1"/>
                </a:solidFill>
                <a:latin typeface="#9Slide03 Arima Madurai" panose="00000500000000000000" pitchFamily="2" charset="0"/>
                <a:cs typeface="#9Slide03 Arima Madurai" panose="00000500000000000000" pitchFamily="2" charset="0"/>
              </a:rPr>
              <a:t> Kim </a:t>
            </a:r>
            <a:r>
              <a:rPr lang="en-US" sz="2400" dirty="0" err="1">
                <a:solidFill>
                  <a:schemeClr val="tx1"/>
                </a:solidFill>
                <a:latin typeface="#9Slide03 Arima Madurai" panose="00000500000000000000" pitchFamily="2" charset="0"/>
                <a:cs typeface="#9Slide03 Arima Madurai" panose="00000500000000000000" pitchFamily="2" charset="0"/>
              </a:rPr>
              <a:t>Vân</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Kiều</a:t>
            </a:r>
            <a:endParaRPr lang="en-SG" sz="2400" dirty="0">
              <a:solidFill>
                <a:schemeClr val="tx1"/>
              </a:solidFill>
              <a:latin typeface="#9Slide03 Arima Madurai" panose="00000500000000000000" pitchFamily="2" charset="0"/>
              <a:cs typeface="#9Slide03 Arima Madurai" panose="00000500000000000000" pitchFamily="2" charset="0"/>
            </a:endParaRPr>
          </a:p>
        </p:txBody>
      </p:sp>
      <p:sp>
        <p:nvSpPr>
          <p:cNvPr id="8" name="Rectangle: Rounded Corners 7">
            <a:extLst>
              <a:ext uri="{FF2B5EF4-FFF2-40B4-BE49-F238E27FC236}">
                <a16:creationId xmlns="" xmlns:a16="http://schemas.microsoft.com/office/drawing/2014/main" id="{70D4982D-2A85-4C75-AB2A-6DF186BC8FC0}"/>
              </a:ext>
            </a:extLst>
          </p:cNvPr>
          <p:cNvSpPr/>
          <p:nvPr/>
        </p:nvSpPr>
        <p:spPr>
          <a:xfrm>
            <a:off x="9002486" y="2431391"/>
            <a:ext cx="2895598" cy="16478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dirty="0" err="1">
                <a:solidFill>
                  <a:schemeClr val="tx1"/>
                </a:solidFill>
                <a:latin typeface="#9Slide03 Arima Madurai" panose="00000500000000000000" pitchFamily="2" charset="0"/>
                <a:cs typeface="#9Slide03 Arima Madurai" panose="00000500000000000000" pitchFamily="2" charset="0"/>
              </a:rPr>
              <a:t>Có</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hàng</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nghìn</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cuốn</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sách</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đề</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cập</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đến</a:t>
            </a:r>
            <a:endParaRPr lang="en-SG" sz="2400" dirty="0">
              <a:solidFill>
                <a:schemeClr val="tx1"/>
              </a:solidFill>
              <a:latin typeface="#9Slide03 Arima Madurai" panose="00000500000000000000" pitchFamily="2" charset="0"/>
              <a:cs typeface="#9Slide03 Arima Madurai" panose="00000500000000000000" pitchFamily="2" charset="0"/>
            </a:endParaRPr>
          </a:p>
        </p:txBody>
      </p:sp>
      <p:sp>
        <p:nvSpPr>
          <p:cNvPr id="10" name="Rectangle 9">
            <a:extLst>
              <a:ext uri="{FF2B5EF4-FFF2-40B4-BE49-F238E27FC236}">
                <a16:creationId xmlns="" xmlns:a16="http://schemas.microsoft.com/office/drawing/2014/main" id="{91874CC9-4F46-46D3-BA0F-42C7B8F177D1}"/>
              </a:ext>
            </a:extLst>
          </p:cNvPr>
          <p:cNvSpPr/>
          <p:nvPr/>
        </p:nvSpPr>
        <p:spPr>
          <a:xfrm>
            <a:off x="2457023" y="335190"/>
            <a:ext cx="7888698" cy="923330"/>
          </a:xfrm>
          <a:prstGeom prst="rect">
            <a:avLst/>
          </a:prstGeom>
        </p:spPr>
        <p:txBody>
          <a:bodyPr wrap="none">
            <a:spAutoFit/>
          </a:bodyPr>
          <a:lstStyle/>
          <a:p>
            <a:r>
              <a:rPr lang="en-SG" sz="5400" dirty="0" err="1">
                <a:solidFill>
                  <a:srgbClr val="FF0000"/>
                </a:solidFill>
                <a:latin typeface="#9Slide05 SVNBulgary" pitchFamily="2" charset="0"/>
                <a:cs typeface="#9Slide03 Arima Madurai Black" panose="00000A00000000000000" pitchFamily="2" charset="0"/>
              </a:rPr>
              <a:t>Truyện</a:t>
            </a:r>
            <a:r>
              <a:rPr lang="en-SG" sz="5400" dirty="0">
                <a:solidFill>
                  <a:srgbClr val="FF0000"/>
                </a:solidFill>
                <a:latin typeface="#9Slide05 SVNBulgary" pitchFamily="2" charset="0"/>
                <a:cs typeface="#9Slide03 Arima Madurai Black" panose="00000A00000000000000" pitchFamily="2" charset="0"/>
              </a:rPr>
              <a:t> </a:t>
            </a:r>
            <a:r>
              <a:rPr lang="en-SG" sz="5400" dirty="0" err="1">
                <a:solidFill>
                  <a:srgbClr val="FF0000"/>
                </a:solidFill>
                <a:latin typeface="#9Slide05 SVNBulgary" pitchFamily="2" charset="0"/>
                <a:cs typeface="#9Slide03 Arima Madurai Black" panose="00000A00000000000000" pitchFamily="2" charset="0"/>
              </a:rPr>
              <a:t>Kiều</a:t>
            </a:r>
            <a:r>
              <a:rPr lang="en-SG" sz="5400" dirty="0">
                <a:solidFill>
                  <a:srgbClr val="FF0000"/>
                </a:solidFill>
                <a:latin typeface="#9Slide05 SVNBulgary" pitchFamily="2" charset="0"/>
                <a:cs typeface="#9Slide03 Arima Madurai Black" panose="00000A00000000000000" pitchFamily="2" charset="0"/>
              </a:rPr>
              <a:t> - 7 </a:t>
            </a:r>
            <a:r>
              <a:rPr lang="en-SG" sz="5400" dirty="0" err="1">
                <a:solidFill>
                  <a:srgbClr val="FF0000"/>
                </a:solidFill>
                <a:latin typeface="#9Slide05 SVNBulgary" pitchFamily="2" charset="0"/>
                <a:cs typeface="#9Slide03 Arima Madurai Black" panose="00000A00000000000000" pitchFamily="2" charset="0"/>
              </a:rPr>
              <a:t>kỉ</a:t>
            </a:r>
            <a:r>
              <a:rPr lang="en-SG" sz="5400" dirty="0">
                <a:solidFill>
                  <a:srgbClr val="FF0000"/>
                </a:solidFill>
                <a:latin typeface="#9Slide05 SVNBulgary" pitchFamily="2" charset="0"/>
                <a:cs typeface="#9Slide03 Arima Madurai Black" panose="00000A00000000000000" pitchFamily="2" charset="0"/>
              </a:rPr>
              <a:t> </a:t>
            </a:r>
            <a:r>
              <a:rPr lang="en-SG" sz="5400" dirty="0" err="1">
                <a:solidFill>
                  <a:srgbClr val="FF0000"/>
                </a:solidFill>
                <a:latin typeface="#9Slide05 SVNBulgary" pitchFamily="2" charset="0"/>
                <a:cs typeface="#9Slide03 Arima Madurai Black" panose="00000A00000000000000" pitchFamily="2" charset="0"/>
              </a:rPr>
              <a:t>lục</a:t>
            </a:r>
            <a:r>
              <a:rPr lang="en-SG" sz="5400" dirty="0">
                <a:solidFill>
                  <a:srgbClr val="FF0000"/>
                </a:solidFill>
                <a:latin typeface="#9Slide05 SVNBulgary" pitchFamily="2" charset="0"/>
                <a:cs typeface="#9Slide03 Arima Madurai Black" panose="00000A00000000000000" pitchFamily="2" charset="0"/>
              </a:rPr>
              <a:t> </a:t>
            </a:r>
            <a:r>
              <a:rPr lang="en-SG" sz="5400" dirty="0" err="1">
                <a:solidFill>
                  <a:srgbClr val="FF0000"/>
                </a:solidFill>
                <a:latin typeface="#9Slide05 SVNBulgary" pitchFamily="2" charset="0"/>
                <a:cs typeface="#9Slide03 Arima Madurai Black" panose="00000A00000000000000" pitchFamily="2" charset="0"/>
              </a:rPr>
              <a:t>Việt</a:t>
            </a:r>
            <a:r>
              <a:rPr lang="en-SG" sz="5400" dirty="0">
                <a:solidFill>
                  <a:srgbClr val="FF0000"/>
                </a:solidFill>
                <a:latin typeface="#9Slide05 SVNBulgary" pitchFamily="2" charset="0"/>
                <a:cs typeface="#9Slide03 Arima Madurai Black" panose="00000A00000000000000" pitchFamily="2" charset="0"/>
              </a:rPr>
              <a:t> Nam</a:t>
            </a:r>
            <a:endParaRPr lang="en-SG" sz="5400" dirty="0">
              <a:solidFill>
                <a:srgbClr val="FF0000"/>
              </a:solidFill>
              <a:latin typeface="#9Slide05 SVNBulgary" pitchFamily="2" charset="0"/>
            </a:endParaRPr>
          </a:p>
        </p:txBody>
      </p:sp>
      <p:sp>
        <p:nvSpPr>
          <p:cNvPr id="9" name="Rectangle: Rounded Corners 8">
            <a:extLst>
              <a:ext uri="{FF2B5EF4-FFF2-40B4-BE49-F238E27FC236}">
                <a16:creationId xmlns="" xmlns:a16="http://schemas.microsoft.com/office/drawing/2014/main" id="{D5B41616-BD6D-4CD0-BE1F-9F7D5E5FD042}"/>
              </a:ext>
            </a:extLst>
          </p:cNvPr>
          <p:cNvSpPr/>
          <p:nvPr/>
        </p:nvSpPr>
        <p:spPr>
          <a:xfrm>
            <a:off x="7641771" y="1504130"/>
            <a:ext cx="4256313" cy="7986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dirty="0" err="1">
                <a:solidFill>
                  <a:schemeClr val="tx1"/>
                </a:solidFill>
                <a:latin typeface="#9Slide03 Arima Madurai" panose="00000500000000000000" pitchFamily="2" charset="0"/>
                <a:cs typeface="#9Slide03 Arima Madurai" panose="00000500000000000000" pitchFamily="2" charset="0"/>
              </a:rPr>
              <a:t>Nhiều</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giai</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thoại</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nhất</a:t>
            </a:r>
            <a:endParaRPr lang="en-SG" sz="2400" dirty="0">
              <a:solidFill>
                <a:schemeClr val="tx1"/>
              </a:solidFill>
              <a:latin typeface="#9Slide03 Arima Madurai" panose="00000500000000000000" pitchFamily="2" charset="0"/>
              <a:cs typeface="#9Slide03 Arima Madurai" panose="00000500000000000000" pitchFamily="2" charset="0"/>
            </a:endParaRPr>
          </a:p>
        </p:txBody>
      </p:sp>
      <p:sp>
        <p:nvSpPr>
          <p:cNvPr id="12" name="Rectangle: Rounded Corners 11">
            <a:extLst>
              <a:ext uri="{FF2B5EF4-FFF2-40B4-BE49-F238E27FC236}">
                <a16:creationId xmlns="" xmlns:a16="http://schemas.microsoft.com/office/drawing/2014/main" id="{4B98D56C-F35C-4DA3-BB35-B2EB4794093A}"/>
              </a:ext>
            </a:extLst>
          </p:cNvPr>
          <p:cNvSpPr/>
          <p:nvPr/>
        </p:nvSpPr>
        <p:spPr>
          <a:xfrm>
            <a:off x="293913" y="5248568"/>
            <a:ext cx="11647717" cy="13824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dirty="0" err="1">
                <a:solidFill>
                  <a:schemeClr val="tx1"/>
                </a:solidFill>
                <a:latin typeface="#9Slide03 Arima Madurai" panose="00000500000000000000" pitchFamily="2" charset="0"/>
                <a:cs typeface="#9Slide03 Arima Madurai" panose="00000500000000000000" pitchFamily="2" charset="0"/>
              </a:rPr>
              <a:t>Là</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cuốn</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sách</a:t>
            </a:r>
            <a:r>
              <a:rPr lang="en-SG" sz="2400" dirty="0">
                <a:solidFill>
                  <a:schemeClr val="tx1"/>
                </a:solidFill>
                <a:latin typeface="#9Slide03 Arima Madurai" panose="00000500000000000000" pitchFamily="2" charset="0"/>
                <a:cs typeface="#9Slide03 Arima Madurai" panose="00000500000000000000" pitchFamily="2" charset="0"/>
              </a:rPr>
              <a:t> đ</a:t>
            </a:r>
            <a:r>
              <a:rPr lang="vi-VN" sz="2400" dirty="0">
                <a:solidFill>
                  <a:schemeClr val="tx1"/>
                </a:solidFill>
                <a:latin typeface="#9Slide03 Arima Madurai" panose="00000500000000000000" pitchFamily="2" charset="0"/>
                <a:cs typeface="#9Slide03 Arima Madurai" panose="00000500000000000000" pitchFamily="2" charset="0"/>
              </a:rPr>
              <a:t>ư</a:t>
            </a:r>
            <a:r>
              <a:rPr lang="en-SG" sz="2400" dirty="0" err="1">
                <a:solidFill>
                  <a:schemeClr val="tx1"/>
                </a:solidFill>
                <a:latin typeface="#9Slide03 Arima Madurai" panose="00000500000000000000" pitchFamily="2" charset="0"/>
                <a:cs typeface="#9Slide03 Arima Madurai" panose="00000500000000000000" pitchFamily="2" charset="0"/>
              </a:rPr>
              <a:t>ợc</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viết</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và</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đóng</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thành</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Truyện</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Kiều</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độc</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bản</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bằng</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chữ</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quốc</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ngữ</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nặng</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nhất</a:t>
            </a:r>
            <a:r>
              <a:rPr lang="en-SG" sz="2400" dirty="0">
                <a:solidFill>
                  <a:schemeClr val="tx1"/>
                </a:solidFill>
                <a:latin typeface="#9Slide03 Arima Madurai" panose="00000500000000000000" pitchFamily="2" charset="0"/>
                <a:cs typeface="#9Slide03 Arima Madurai" panose="00000500000000000000" pitchFamily="2" charset="0"/>
              </a:rPr>
              <a:t> ở VN do </a:t>
            </a:r>
            <a:r>
              <a:rPr lang="en-SG" sz="2400" dirty="0" err="1">
                <a:solidFill>
                  <a:schemeClr val="tx1"/>
                </a:solidFill>
                <a:latin typeface="#9Slide03 Arima Madurai" panose="00000500000000000000" pitchFamily="2" charset="0"/>
                <a:cs typeface="#9Slide03 Arima Madurai" panose="00000500000000000000" pitchFamily="2" charset="0"/>
              </a:rPr>
              <a:t>nhà</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th</a:t>
            </a:r>
            <a:r>
              <a:rPr lang="vi-VN" sz="2400" dirty="0">
                <a:solidFill>
                  <a:schemeClr val="tx1"/>
                </a:solidFill>
                <a:latin typeface="#9Slide03 Arima Madurai" panose="00000500000000000000" pitchFamily="2" charset="0"/>
                <a:cs typeface="#9Slide03 Arima Madurai" panose="00000500000000000000" pitchFamily="2" charset="0"/>
              </a:rPr>
              <a:t>ư</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pháp</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Nguyễn</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Đình</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thực</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hiện</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nặng</a:t>
            </a:r>
            <a:r>
              <a:rPr lang="en-SG" sz="2400" dirty="0">
                <a:solidFill>
                  <a:schemeClr val="tx1"/>
                </a:solidFill>
                <a:latin typeface="#9Slide03 Arima Madurai" panose="00000500000000000000" pitchFamily="2" charset="0"/>
                <a:cs typeface="#9Slide03 Arima Madurai" panose="00000500000000000000" pitchFamily="2" charset="0"/>
              </a:rPr>
              <a:t> 50kg, </a:t>
            </a:r>
            <a:r>
              <a:rPr lang="en-SG" sz="2400" dirty="0" err="1">
                <a:solidFill>
                  <a:schemeClr val="tx1"/>
                </a:solidFill>
                <a:latin typeface="#9Slide03 Arima Madurai" panose="00000500000000000000" pitchFamily="2" charset="0"/>
                <a:cs typeface="#9Slide03 Arima Madurai" panose="00000500000000000000" pitchFamily="2" charset="0"/>
              </a:rPr>
              <a:t>trên</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khổ</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giấy</a:t>
            </a:r>
            <a:r>
              <a:rPr lang="en-SG" sz="2400" dirty="0">
                <a:solidFill>
                  <a:schemeClr val="tx1"/>
                </a:solidFill>
                <a:latin typeface="#9Slide03 Arima Madurai" panose="00000500000000000000" pitchFamily="2" charset="0"/>
                <a:cs typeface="#9Slide03 Arima Madurai" panose="00000500000000000000" pitchFamily="2" charset="0"/>
              </a:rPr>
              <a:t> 1m x 1,6m; </a:t>
            </a:r>
            <a:r>
              <a:rPr lang="en-SG" sz="2400" dirty="0" err="1">
                <a:solidFill>
                  <a:schemeClr val="tx1"/>
                </a:solidFill>
                <a:latin typeface="#9Slide03 Arima Madurai" panose="00000500000000000000" pitchFamily="2" charset="0"/>
                <a:cs typeface="#9Slide03 Arima Madurai" panose="00000500000000000000" pitchFamily="2" charset="0"/>
              </a:rPr>
              <a:t>hiện</a:t>
            </a:r>
            <a:r>
              <a:rPr lang="en-SG" sz="2400" dirty="0">
                <a:solidFill>
                  <a:schemeClr val="tx1"/>
                </a:solidFill>
                <a:latin typeface="#9Slide03 Arima Madurai" panose="00000500000000000000" pitchFamily="2" charset="0"/>
                <a:cs typeface="#9Slide03 Arima Madurai" panose="00000500000000000000" pitchFamily="2" charset="0"/>
              </a:rPr>
              <a:t> tr</a:t>
            </a:r>
            <a:r>
              <a:rPr lang="vi-VN" sz="2400" dirty="0">
                <a:solidFill>
                  <a:schemeClr val="tx1"/>
                </a:solidFill>
                <a:latin typeface="#9Slide03 Arima Madurai" panose="00000500000000000000" pitchFamily="2" charset="0"/>
                <a:cs typeface="#9Slide03 Arima Madurai" panose="00000500000000000000" pitchFamily="2" charset="0"/>
              </a:rPr>
              <a:t>ư</a:t>
            </a:r>
            <a:r>
              <a:rPr lang="en-SG" sz="2400" dirty="0">
                <a:solidFill>
                  <a:schemeClr val="tx1"/>
                </a:solidFill>
                <a:latin typeface="#9Slide03 Arima Madurai" panose="00000500000000000000" pitchFamily="2" charset="0"/>
                <a:cs typeface="#9Slide03 Arima Madurai" panose="00000500000000000000" pitchFamily="2" charset="0"/>
              </a:rPr>
              <a:t>ng </a:t>
            </a:r>
            <a:r>
              <a:rPr lang="en-SG" sz="2400" dirty="0" err="1">
                <a:solidFill>
                  <a:schemeClr val="tx1"/>
                </a:solidFill>
                <a:latin typeface="#9Slide03 Arima Madurai" panose="00000500000000000000" pitchFamily="2" charset="0"/>
                <a:cs typeface="#9Slide03 Arima Madurai" panose="00000500000000000000" pitchFamily="2" charset="0"/>
              </a:rPr>
              <a:t>bày</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tại</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Khu</a:t>
            </a:r>
            <a:r>
              <a:rPr lang="en-SG" sz="2400" dirty="0">
                <a:solidFill>
                  <a:schemeClr val="tx1"/>
                </a:solidFill>
                <a:latin typeface="#9Slide03 Arima Madurai" panose="00000500000000000000" pitchFamily="2" charset="0"/>
                <a:cs typeface="#9Slide03 Arima Madurai" panose="00000500000000000000" pitchFamily="2" charset="0"/>
              </a:rPr>
              <a:t> di </a:t>
            </a:r>
            <a:r>
              <a:rPr lang="en-SG" sz="2400" dirty="0" err="1">
                <a:solidFill>
                  <a:schemeClr val="tx1"/>
                </a:solidFill>
                <a:latin typeface="#9Slide03 Arima Madurai" panose="00000500000000000000" pitchFamily="2" charset="0"/>
                <a:cs typeface="#9Slide03 Arima Madurai" panose="00000500000000000000" pitchFamily="2" charset="0"/>
              </a:rPr>
              <a:t>tích</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Nguyễn</a:t>
            </a:r>
            <a:r>
              <a:rPr lang="en-SG" sz="2400" dirty="0">
                <a:solidFill>
                  <a:schemeClr val="tx1"/>
                </a:solidFill>
                <a:latin typeface="#9Slide03 Arima Madurai" panose="00000500000000000000" pitchFamily="2" charset="0"/>
                <a:cs typeface="#9Slide03 Arima Madurai" panose="00000500000000000000" pitchFamily="2" charset="0"/>
              </a:rPr>
              <a:t> Du </a:t>
            </a:r>
            <a:r>
              <a:rPr lang="en-SG" sz="2400" dirty="0" err="1">
                <a:solidFill>
                  <a:schemeClr val="tx1"/>
                </a:solidFill>
                <a:latin typeface="#9Slide03 Arima Madurai" panose="00000500000000000000" pitchFamily="2" charset="0"/>
                <a:cs typeface="#9Slide03 Arima Madurai" panose="00000500000000000000" pitchFamily="2" charset="0"/>
              </a:rPr>
              <a:t>huyện</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Nghi</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xuân</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Hà</a:t>
            </a:r>
            <a:r>
              <a:rPr lang="en-SG" sz="2400" dirty="0">
                <a:solidFill>
                  <a:schemeClr val="tx1"/>
                </a:solidFill>
                <a:latin typeface="#9Slide03 Arima Madurai" panose="00000500000000000000" pitchFamily="2" charset="0"/>
                <a:cs typeface="#9Slide03 Arima Madurai" panose="00000500000000000000" pitchFamily="2" charset="0"/>
              </a:rPr>
              <a:t> </a:t>
            </a:r>
            <a:r>
              <a:rPr lang="en-SG" sz="2400" dirty="0" err="1">
                <a:solidFill>
                  <a:schemeClr val="tx1"/>
                </a:solidFill>
                <a:latin typeface="#9Slide03 Arima Madurai" panose="00000500000000000000" pitchFamily="2" charset="0"/>
                <a:cs typeface="#9Slide03 Arima Madurai" panose="00000500000000000000" pitchFamily="2" charset="0"/>
              </a:rPr>
              <a:t>Tĩnh</a:t>
            </a:r>
            <a:endParaRPr lang="en-SG" sz="2400" dirty="0">
              <a:solidFill>
                <a:schemeClr val="tx1"/>
              </a:solidFill>
              <a:latin typeface="#9Slide03 Arima Madurai" panose="00000500000000000000" pitchFamily="2" charset="0"/>
              <a:cs typeface="#9Slide03 Arima Madurai" panose="00000500000000000000" pitchFamily="2" charset="0"/>
            </a:endParaRPr>
          </a:p>
        </p:txBody>
      </p:sp>
      <p:sp>
        <p:nvSpPr>
          <p:cNvPr id="13" name="Oval 12"/>
          <p:cNvSpPr/>
          <p:nvPr/>
        </p:nvSpPr>
        <p:spPr>
          <a:xfrm>
            <a:off x="11996057" y="0"/>
            <a:ext cx="195943" cy="1501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243382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p:bldP spid="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60DD72BD-B251-4DBE-9A6F-20F6E26D1A0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flipH="1">
            <a:off x="0" y="-112955"/>
            <a:ext cx="12192000" cy="6858000"/>
          </a:xfrm>
          <a:prstGeom prst="rect">
            <a:avLst/>
          </a:prstGeom>
        </p:spPr>
      </p:pic>
      <p:sp>
        <p:nvSpPr>
          <p:cNvPr id="20" name="文本框 19">
            <a:extLst>
              <a:ext uri="{FF2B5EF4-FFF2-40B4-BE49-F238E27FC236}">
                <a16:creationId xmlns:a16="http://schemas.microsoft.com/office/drawing/2014/main" xmlns="" id="{BAC20EE1-2AA0-4B81-ADE0-93B0761F3F34}"/>
              </a:ext>
            </a:extLst>
          </p:cNvPr>
          <p:cNvSpPr txBox="1"/>
          <p:nvPr/>
        </p:nvSpPr>
        <p:spPr>
          <a:xfrm>
            <a:off x="6568865" y="3214356"/>
            <a:ext cx="4372922" cy="646331"/>
          </a:xfrm>
          <a:prstGeom prst="rect">
            <a:avLst/>
          </a:prstGeom>
          <a:noFill/>
        </p:spPr>
        <p:txBody>
          <a:bodyPr wrap="square" rtlCol="0">
            <a:spAutoFit/>
          </a:bodyPr>
          <a:lstStyle/>
          <a:p>
            <a:pPr algn="ctr"/>
            <a:r>
              <a:rPr lang="vi-VN" altLang="zh-CN" sz="3600" b="1" smtClean="0">
                <a:solidFill>
                  <a:schemeClr val="bg1">
                    <a:lumMod val="50000"/>
                  </a:schemeClr>
                </a:solidFill>
                <a:latin typeface="+mj-lt"/>
                <a:ea typeface="字魂35号-经典雅黑" panose="00000500000000000000" pitchFamily="2" charset="-122"/>
                <a:sym typeface=""/>
              </a:rPr>
              <a:t>- Nguyễn Du-</a:t>
            </a:r>
            <a:endParaRPr lang="en-US" altLang="zh-CN" sz="3600" b="1" dirty="0">
              <a:solidFill>
                <a:schemeClr val="bg1">
                  <a:lumMod val="50000"/>
                </a:schemeClr>
              </a:solidFill>
              <a:latin typeface="+mj-lt"/>
              <a:ea typeface="字魂35号-经典雅黑" panose="00000500000000000000" pitchFamily="2" charset="-122"/>
              <a:sym typeface=""/>
            </a:endParaRPr>
          </a:p>
        </p:txBody>
      </p:sp>
      <p:sp>
        <p:nvSpPr>
          <p:cNvPr id="23" name="TextBox 18">
            <a:extLst>
              <a:ext uri="{FF2B5EF4-FFF2-40B4-BE49-F238E27FC236}">
                <a16:creationId xmlns:a16="http://schemas.microsoft.com/office/drawing/2014/main" xmlns="" id="{BB9B1B63-E07F-4738-8C2E-519356719D9C}"/>
              </a:ext>
            </a:extLst>
          </p:cNvPr>
          <p:cNvSpPr txBox="1"/>
          <p:nvPr/>
        </p:nvSpPr>
        <p:spPr>
          <a:xfrm>
            <a:off x="2870872" y="1211141"/>
            <a:ext cx="6441186" cy="1938992"/>
          </a:xfrm>
          <a:prstGeom prst="rect">
            <a:avLst/>
          </a:prstGeom>
          <a:noFill/>
        </p:spPr>
        <p:txBody>
          <a:bodyPr wrap="none" rtlCol="0">
            <a:spAutoFit/>
          </a:bodyPr>
          <a:lstStyle/>
          <a:p>
            <a:pPr algn="ctr"/>
            <a:r>
              <a:rPr lang="en-US" sz="6000" b="1" spc="600" smtClean="0">
                <a:latin typeface="Times New Roman" panose="02020603050405020304" pitchFamily="18" charset="0"/>
                <a:ea typeface="字魂35号-经典雅黑" panose="00000500000000000000" pitchFamily="2" charset="-122"/>
                <a:cs typeface="Times New Roman" panose="02020603050405020304" pitchFamily="18" charset="0"/>
                <a:sym typeface=""/>
              </a:rPr>
              <a:t>Tiết 23,24:</a:t>
            </a:r>
          </a:p>
          <a:p>
            <a:pPr algn="ctr"/>
            <a:r>
              <a:rPr lang="vi-VN" sz="6000" b="1" spc="600" smtClean="0">
                <a:solidFill>
                  <a:srgbClr val="7030A0"/>
                </a:solidFill>
                <a:latin typeface="+mj-lt"/>
                <a:ea typeface="字魂35号-经典雅黑" panose="00000500000000000000" pitchFamily="2" charset="-122"/>
                <a:cs typeface="Roboto Black" charset="0"/>
                <a:sym typeface=""/>
              </a:rPr>
              <a:t>TRUYỆN KIỀU</a:t>
            </a:r>
            <a:endParaRPr lang="en-US" sz="6000" b="1" spc="600" dirty="0">
              <a:solidFill>
                <a:srgbClr val="7030A0"/>
              </a:solidFill>
              <a:latin typeface="+mj-lt"/>
              <a:ea typeface="字魂35号-经典雅黑" panose="00000500000000000000" pitchFamily="2" charset="-122"/>
              <a:cs typeface="Roboto Black" charset="0"/>
              <a:sym typeface=""/>
            </a:endParaRPr>
          </a:p>
        </p:txBody>
      </p:sp>
      <p:sp>
        <p:nvSpPr>
          <p:cNvPr id="6" name="Oval 5"/>
          <p:cNvSpPr/>
          <p:nvPr/>
        </p:nvSpPr>
        <p:spPr>
          <a:xfrm>
            <a:off x="11996057" y="0"/>
            <a:ext cx="195943" cy="1501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917804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7500" r="7500" b="50174"/>
          <a:stretch>
            <a:fillRect/>
          </a:stretch>
        </p:blipFill>
        <p:spPr>
          <a:xfrm>
            <a:off x="0" y="4800600"/>
            <a:ext cx="12222480" cy="2057400"/>
          </a:xfrm>
          <a:prstGeom prst="rect">
            <a:avLst/>
          </a:prstGeom>
        </p:spPr>
      </p:pic>
      <p:grpSp>
        <p:nvGrpSpPr>
          <p:cNvPr id="23" name="组合 22"/>
          <p:cNvGrpSpPr/>
          <p:nvPr/>
        </p:nvGrpSpPr>
        <p:grpSpPr>
          <a:xfrm>
            <a:off x="5241029" y="1380679"/>
            <a:ext cx="5334180" cy="2196772"/>
            <a:chOff x="4468355" y="2674828"/>
            <a:chExt cx="2795758" cy="1073201"/>
          </a:xfrm>
        </p:grpSpPr>
        <p:pic>
          <p:nvPicPr>
            <p:cNvPr id="19" name="Picture 2" descr="E:\水墨图表素材\图片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8355" y="2674828"/>
              <a:ext cx="2532431" cy="942007"/>
            </a:xfrm>
            <a:prstGeom prst="rect">
              <a:avLst/>
            </a:prstGeom>
            <a:noFill/>
            <a:extLst>
              <a:ext uri="{909E8E84-426E-40DD-AFC4-6F175D3DCCD1}">
                <a14:hiddenFill xmlns:a14="http://schemas.microsoft.com/office/drawing/2010/main">
                  <a:solidFill>
                    <a:srgbClr val="FFFFFF"/>
                  </a:solidFill>
                </a14:hiddenFill>
              </a:ext>
            </a:extLst>
          </p:spPr>
        </p:pic>
        <p:pic>
          <p:nvPicPr>
            <p:cNvPr id="21"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7696" y="2765935"/>
              <a:ext cx="1166417" cy="982094"/>
            </a:xfrm>
            <a:prstGeom prst="rect">
              <a:avLst/>
            </a:prstGeom>
          </p:spPr>
        </p:pic>
        <p:sp>
          <p:nvSpPr>
            <p:cNvPr id="22" name="矩形 21"/>
            <p:cNvSpPr/>
            <p:nvPr/>
          </p:nvSpPr>
          <p:spPr>
            <a:xfrm>
              <a:off x="4829611" y="2903303"/>
              <a:ext cx="1535155" cy="315756"/>
            </a:xfrm>
            <a:prstGeom prst="rect">
              <a:avLst/>
            </a:prstGeom>
          </p:spPr>
          <p:txBody>
            <a:bodyPr wrap="none">
              <a:spAutoFit/>
            </a:bodyPr>
            <a:lstStyle/>
            <a:p>
              <a:pPr algn="ctr"/>
              <a:r>
                <a:rPr lang="en-SG" altLang="zh-CN" sz="3600" b="1" dirty="0">
                  <a:solidFill>
                    <a:srgbClr val="FF0000"/>
                  </a:solidFill>
                  <a:latin typeface="Times New Roman" panose="02020603050405020304" pitchFamily="18" charset="0"/>
                  <a:cs typeface="Times New Roman" panose="02020603050405020304" pitchFamily="18" charset="0"/>
                  <a:sym typeface="+mn-lt"/>
                </a:rPr>
                <a:t>I. </a:t>
              </a:r>
              <a:r>
                <a:rPr lang="en-SG" altLang="zh-CN" sz="3600" b="1" dirty="0" err="1">
                  <a:solidFill>
                    <a:srgbClr val="FF0000"/>
                  </a:solidFill>
                  <a:latin typeface="Times New Roman" panose="02020603050405020304" pitchFamily="18" charset="0"/>
                  <a:cs typeface="Times New Roman" panose="02020603050405020304" pitchFamily="18" charset="0"/>
                  <a:sym typeface="+mn-lt"/>
                </a:rPr>
                <a:t>Nguyễn</a:t>
              </a:r>
              <a:r>
                <a:rPr lang="en-SG" altLang="zh-CN" sz="3600" b="1" dirty="0">
                  <a:solidFill>
                    <a:srgbClr val="FF0000"/>
                  </a:solidFill>
                  <a:latin typeface="Times New Roman" panose="02020603050405020304" pitchFamily="18" charset="0"/>
                  <a:cs typeface="Times New Roman" panose="02020603050405020304" pitchFamily="18" charset="0"/>
                  <a:sym typeface="+mn-lt"/>
                </a:rPr>
                <a:t> Du </a:t>
              </a:r>
              <a:endParaRPr lang="zh-CN" altLang="en-US" sz="3600" b="1" dirty="0">
                <a:solidFill>
                  <a:srgbClr val="FF0000"/>
                </a:solidFill>
                <a:latin typeface="Times New Roman" panose="02020603050405020304" pitchFamily="18" charset="0"/>
                <a:cs typeface="Times New Roman" panose="02020603050405020304" pitchFamily="18" charset="0"/>
                <a:sym typeface="+mn-lt"/>
              </a:endParaRPr>
            </a:p>
          </p:txBody>
        </p:sp>
      </p:grpSp>
      <p:grpSp>
        <p:nvGrpSpPr>
          <p:cNvPr id="30" name="组合 29"/>
          <p:cNvGrpSpPr/>
          <p:nvPr/>
        </p:nvGrpSpPr>
        <p:grpSpPr>
          <a:xfrm>
            <a:off x="5241029" y="3628166"/>
            <a:ext cx="5334180" cy="2196772"/>
            <a:chOff x="4468355" y="2674828"/>
            <a:chExt cx="2795758" cy="1073201"/>
          </a:xfrm>
        </p:grpSpPr>
        <p:pic>
          <p:nvPicPr>
            <p:cNvPr id="31" name="Picture 2" descr="E:\水墨图表素材\图片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8355" y="2674828"/>
              <a:ext cx="2532431" cy="942007"/>
            </a:xfrm>
            <a:prstGeom prst="rect">
              <a:avLst/>
            </a:prstGeom>
            <a:noFill/>
            <a:extLst>
              <a:ext uri="{909E8E84-426E-40DD-AFC4-6F175D3DCCD1}">
                <a14:hiddenFill xmlns:a14="http://schemas.microsoft.com/office/drawing/2010/main">
                  <a:solidFill>
                    <a:srgbClr val="FFFFFF"/>
                  </a:solidFill>
                </a14:hiddenFill>
              </a:ext>
            </a:extLst>
          </p:spPr>
        </p:pic>
        <p:pic>
          <p:nvPicPr>
            <p:cNvPr id="33" name="图片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7696" y="2765935"/>
              <a:ext cx="1166417" cy="982094"/>
            </a:xfrm>
            <a:prstGeom prst="rect">
              <a:avLst/>
            </a:prstGeom>
          </p:spPr>
        </p:pic>
        <p:sp>
          <p:nvSpPr>
            <p:cNvPr id="34" name="矩形 33"/>
            <p:cNvSpPr/>
            <p:nvPr/>
          </p:nvSpPr>
          <p:spPr>
            <a:xfrm>
              <a:off x="4829611" y="2918458"/>
              <a:ext cx="1707760" cy="315756"/>
            </a:xfrm>
            <a:prstGeom prst="rect">
              <a:avLst/>
            </a:prstGeom>
          </p:spPr>
          <p:txBody>
            <a:bodyPr wrap="none">
              <a:spAutoFit/>
            </a:bodyPr>
            <a:lstStyle/>
            <a:p>
              <a:pPr algn="ctr"/>
              <a:r>
                <a:rPr lang="en-SG" altLang="zh-CN" sz="3600" b="1" dirty="0">
                  <a:solidFill>
                    <a:srgbClr val="FF0000"/>
                  </a:solidFill>
                  <a:latin typeface="Times New Roman" panose="02020603050405020304" pitchFamily="18" charset="0"/>
                  <a:cs typeface="Times New Roman" panose="02020603050405020304" pitchFamily="18" charset="0"/>
                  <a:sym typeface="+mn-lt"/>
                </a:rPr>
                <a:t>II. </a:t>
              </a:r>
              <a:r>
                <a:rPr lang="en-SG" altLang="zh-CN" sz="3600" b="1" dirty="0" err="1">
                  <a:solidFill>
                    <a:srgbClr val="FF0000"/>
                  </a:solidFill>
                  <a:latin typeface="Times New Roman" panose="02020603050405020304" pitchFamily="18" charset="0"/>
                  <a:cs typeface="Times New Roman" panose="02020603050405020304" pitchFamily="18" charset="0"/>
                  <a:sym typeface="+mn-lt"/>
                </a:rPr>
                <a:t>Truyện</a:t>
              </a:r>
              <a:r>
                <a:rPr lang="en-SG" altLang="zh-CN" sz="3600" b="1" dirty="0">
                  <a:solidFill>
                    <a:srgbClr val="FF0000"/>
                  </a:solidFill>
                  <a:latin typeface="Times New Roman" panose="02020603050405020304" pitchFamily="18" charset="0"/>
                  <a:cs typeface="Times New Roman" panose="02020603050405020304" pitchFamily="18" charset="0"/>
                  <a:sym typeface="+mn-lt"/>
                </a:rPr>
                <a:t> </a:t>
              </a:r>
              <a:r>
                <a:rPr lang="en-SG" altLang="zh-CN" sz="3600" b="1" dirty="0" err="1">
                  <a:solidFill>
                    <a:srgbClr val="FF0000"/>
                  </a:solidFill>
                  <a:latin typeface="Times New Roman" panose="02020603050405020304" pitchFamily="18" charset="0"/>
                  <a:cs typeface="Times New Roman" panose="02020603050405020304" pitchFamily="18" charset="0"/>
                  <a:sym typeface="+mn-lt"/>
                </a:rPr>
                <a:t>Kiều</a:t>
              </a:r>
              <a:endParaRPr lang="zh-CN" altLang="en-US" sz="3600" b="1" dirty="0">
                <a:solidFill>
                  <a:srgbClr val="FF0000"/>
                </a:solidFill>
                <a:latin typeface="Times New Roman" panose="02020603050405020304" pitchFamily="18" charset="0"/>
                <a:cs typeface="Times New Roman" panose="02020603050405020304" pitchFamily="18" charset="0"/>
                <a:sym typeface="+mn-lt"/>
              </a:endParaRPr>
            </a:p>
          </p:txBody>
        </p:sp>
      </p:grpSp>
      <p:pic>
        <p:nvPicPr>
          <p:cNvPr id="43" name="Picture 2" descr="https://timgsa.baidu.com/timg?image&amp;quality=80&amp;size=b9999_10000&amp;sec=1497865415681&amp;di=f047c8d25a417fa970f71a5671416a43&amp;imgtype=0&amp;src=http%3A%2F%2Fs4.sinaimg.cn%2Fmw690%2F005UL6Wvgy6PqTBg2bxc3%26690"/>
          <p:cNvPicPr>
            <a:picLocks noChangeAspect="1" noChangeArrowheads="1" noCrop="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9811" y="1594"/>
            <a:ext cx="5715000" cy="3810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组合 39"/>
          <p:cNvGrpSpPr/>
          <p:nvPr/>
        </p:nvGrpSpPr>
        <p:grpSpPr>
          <a:xfrm>
            <a:off x="1971722" y="1622479"/>
            <a:ext cx="2147320" cy="3276871"/>
            <a:chOff x="9651181" y="3090947"/>
            <a:chExt cx="1601038" cy="2196773"/>
          </a:xfrm>
        </p:grpSpPr>
        <p:pic>
          <p:nvPicPr>
            <p:cNvPr id="41" name="图片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51181" y="3090947"/>
              <a:ext cx="1601038" cy="2196773"/>
            </a:xfrm>
            <a:prstGeom prst="rect">
              <a:avLst/>
            </a:prstGeom>
            <a:effectLst>
              <a:softEdge rad="31750"/>
            </a:effectLst>
          </p:spPr>
        </p:pic>
        <p:sp>
          <p:nvSpPr>
            <p:cNvPr id="42" name="文本框 41"/>
            <p:cNvSpPr txBox="1"/>
            <p:nvPr/>
          </p:nvSpPr>
          <p:spPr>
            <a:xfrm>
              <a:off x="10120439" y="3548662"/>
              <a:ext cx="677108" cy="1176078"/>
            </a:xfrm>
            <a:prstGeom prst="rect">
              <a:avLst/>
            </a:prstGeom>
            <a:noFill/>
            <a:ln>
              <a:noFill/>
            </a:ln>
          </p:spPr>
          <p:txBody>
            <a:bodyPr wrap="square" rtlCol="0">
              <a:spAutoFit/>
            </a:bodyPr>
            <a:lstStyle>
              <a:defPPr>
                <a:defRPr lang="zh-CN"/>
              </a:defPPr>
              <a:lvl1pPr algn="dist">
                <a:defRPr sz="3200">
                  <a:latin typeface="方正清刻本悦宋简体" pitchFamily="2" charset="-122"/>
                  <a:ea typeface="方正清刻本悦宋简体" pitchFamily="2" charset="-122"/>
                </a:defRPr>
              </a:lvl1pPr>
            </a:lstStyle>
            <a:p>
              <a:r>
                <a:rPr lang="zh-CN" altLang="en-US" sz="5400" b="1" dirty="0">
                  <a:solidFill>
                    <a:schemeClr val="bg1"/>
                  </a:solidFill>
                  <a:latin typeface="+mn-lt"/>
                  <a:ea typeface="+mn-ea"/>
                  <a:cs typeface="+mn-ea"/>
                  <a:sym typeface="+mn-lt"/>
                </a:rPr>
                <a:t>目录</a:t>
              </a:r>
            </a:p>
          </p:txBody>
        </p:sp>
      </p:grpSp>
      <p:sp>
        <p:nvSpPr>
          <p:cNvPr id="15" name="Oval 14"/>
          <p:cNvSpPr/>
          <p:nvPr/>
        </p:nvSpPr>
        <p:spPr>
          <a:xfrm>
            <a:off x="11996057" y="13648"/>
            <a:ext cx="195943" cy="1501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5484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1000"/>
                                        <p:tgtEl>
                                          <p:spTgt spid="40"/>
                                        </p:tgtEl>
                                      </p:cBhvr>
                                    </p:animEffect>
                                    <p:anim calcmode="lin" valueType="num">
                                      <p:cBhvr>
                                        <p:cTn id="14" dur="1000" fill="hold"/>
                                        <p:tgtEl>
                                          <p:spTgt spid="40"/>
                                        </p:tgtEl>
                                        <p:attrNameLst>
                                          <p:attrName>ppt_x</p:attrName>
                                        </p:attrNameLst>
                                      </p:cBhvr>
                                      <p:tavLst>
                                        <p:tav tm="0">
                                          <p:val>
                                            <p:strVal val="#ppt_x"/>
                                          </p:val>
                                        </p:tav>
                                        <p:tav tm="100000">
                                          <p:val>
                                            <p:strVal val="#ppt_x"/>
                                          </p:val>
                                        </p:tav>
                                      </p:tavLst>
                                    </p:anim>
                                    <p:anim calcmode="lin" valueType="num">
                                      <p:cBhvr>
                                        <p:cTn id="15" dur="1000" fill="hold"/>
                                        <p:tgtEl>
                                          <p:spTgt spid="4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52955" y="1169378"/>
            <a:ext cx="9024281" cy="2954655"/>
          </a:xfrm>
          <a:prstGeom prst="rect">
            <a:avLst/>
          </a:prstGeom>
          <a:noFill/>
        </p:spPr>
        <p:txBody>
          <a:bodyPr wrap="square" rtlCol="0">
            <a:spAutoFit/>
          </a:bodyPr>
          <a:lstStyle/>
          <a:p>
            <a:pPr algn="ctr">
              <a:lnSpc>
                <a:spcPct val="150000"/>
              </a:lnSpc>
            </a:pPr>
            <a:r>
              <a:rPr lang="zh-CN" altLang="en-US" sz="2800" b="1" dirty="0">
                <a:solidFill>
                  <a:srgbClr val="FF9409"/>
                </a:solidFill>
                <a:latin typeface="微软雅黑" panose="020B0503020204020204" pitchFamily="34" charset="-122"/>
                <a:ea typeface="微软雅黑" panose="020B0503020204020204" pitchFamily="34" charset="-122"/>
              </a:rPr>
              <a:t>版权声明</a:t>
            </a:r>
          </a:p>
          <a:p>
            <a:pPr algn="just">
              <a:lnSpc>
                <a:spcPct val="150000"/>
              </a:lnSpc>
            </a:pPr>
            <a:endParaRPr lang="zh-CN" altLang="en-US" sz="1200" dirty="0">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schemeClr val="accent6"/>
                </a:solidFill>
                <a:latin typeface="微软雅黑" panose="020B0503020204020204" pitchFamily="34" charset="-122"/>
                <a:ea typeface="微软雅黑" panose="020B0503020204020204" pitchFamily="34" charset="-122"/>
              </a:rPr>
              <a:t>感谢您下载包图网平台上提供的</a:t>
            </a:r>
            <a:r>
              <a:rPr lang="en-US" altLang="zh-CN" sz="1200" dirty="0">
                <a:solidFill>
                  <a:schemeClr val="accent6"/>
                </a:solidFill>
                <a:latin typeface="微软雅黑" panose="020B0503020204020204" pitchFamily="34" charset="-122"/>
                <a:ea typeface="微软雅黑" panose="020B0503020204020204" pitchFamily="34" charset="-122"/>
              </a:rPr>
              <a:t>PPT</a:t>
            </a:r>
            <a:r>
              <a:rPr lang="zh-CN" altLang="en-US" sz="1200" dirty="0">
                <a:solidFill>
                  <a:schemeClr val="accent6"/>
                </a:solidFill>
                <a:latin typeface="微软雅黑" panose="020B0503020204020204" pitchFamily="34" charset="-122"/>
                <a:ea typeface="微软雅黑" panose="020B0503020204020204" pitchFamily="34" charset="-122"/>
              </a:rPr>
              <a:t>作品，为了您和包图网以及原创作者的利益，请勿复制、传播、销售，否则将承担法律责任！包图网将对作品进行维权，按照传播下载次数进行十倍的索取赔偿！</a:t>
            </a:r>
            <a:endParaRPr lang="en-US" altLang="zh-CN" sz="1200" dirty="0">
              <a:solidFill>
                <a:schemeClr val="accent6"/>
              </a:solidFill>
              <a:latin typeface="微软雅黑" panose="020B0503020204020204" pitchFamily="34" charset="-122"/>
              <a:ea typeface="微软雅黑" panose="020B0503020204020204" pitchFamily="34" charset="-122"/>
            </a:endParaRPr>
          </a:p>
          <a:p>
            <a:pPr algn="just">
              <a:lnSpc>
                <a:spcPct val="150000"/>
              </a:lnSpc>
            </a:pPr>
            <a:endParaRPr lang="zh-CN" altLang="en-US" sz="1200" dirty="0">
              <a:solidFill>
                <a:schemeClr val="accent6"/>
              </a:solidFill>
              <a:latin typeface="微软雅黑" panose="020B0503020204020204" pitchFamily="34" charset="-122"/>
              <a:ea typeface="微软雅黑" panose="020B0503020204020204" pitchFamily="34" charset="-122"/>
            </a:endParaRPr>
          </a:p>
          <a:p>
            <a:pPr algn="just">
              <a:lnSpc>
                <a:spcPct val="150000"/>
              </a:lnSpc>
            </a:pPr>
            <a:r>
              <a:rPr lang="en-US" altLang="zh-CN" sz="1200" dirty="0">
                <a:solidFill>
                  <a:schemeClr val="accent6"/>
                </a:solidFill>
                <a:latin typeface="微软雅黑" panose="020B0503020204020204" pitchFamily="34" charset="-122"/>
                <a:ea typeface="微软雅黑" panose="020B0503020204020204" pitchFamily="34" charset="-122"/>
              </a:rPr>
              <a:t>1.</a:t>
            </a:r>
            <a:r>
              <a:rPr lang="zh-CN" altLang="en-US" sz="1200" dirty="0">
                <a:solidFill>
                  <a:schemeClr val="accent6"/>
                </a:solidFill>
                <a:latin typeface="微软雅黑" panose="020B0503020204020204" pitchFamily="34" charset="-122"/>
                <a:ea typeface="微软雅黑" panose="020B0503020204020204" pitchFamily="34" charset="-122"/>
              </a:rPr>
              <a:t>在包图网出售的</a:t>
            </a:r>
            <a:r>
              <a:rPr lang="en-US" altLang="zh-CN" sz="1200" dirty="0">
                <a:solidFill>
                  <a:schemeClr val="accent6"/>
                </a:solidFill>
                <a:latin typeface="微软雅黑" panose="020B0503020204020204" pitchFamily="34" charset="-122"/>
                <a:ea typeface="微软雅黑" panose="020B0503020204020204" pitchFamily="34" charset="-122"/>
              </a:rPr>
              <a:t>PPT</a:t>
            </a:r>
            <a:r>
              <a:rPr lang="zh-CN" altLang="en-US" sz="1200" dirty="0">
                <a:solidFill>
                  <a:schemeClr val="accent6"/>
                </a:solidFill>
                <a:latin typeface="微软雅黑" panose="020B0503020204020204" pitchFamily="34" charset="-122"/>
                <a:ea typeface="微软雅黑" panose="020B0503020204020204" pitchFamily="34" charset="-122"/>
              </a:rPr>
              <a:t>模板是免版税类（</a:t>
            </a:r>
            <a:r>
              <a:rPr lang="en-US" altLang="zh-CN" sz="1200" dirty="0">
                <a:solidFill>
                  <a:schemeClr val="accent6"/>
                </a:solidFill>
                <a:latin typeface="微软雅黑" panose="020B0503020204020204" pitchFamily="34" charset="-122"/>
                <a:ea typeface="微软雅黑" panose="020B0503020204020204" pitchFamily="34" charset="-122"/>
              </a:rPr>
              <a:t>RF</a:t>
            </a:r>
            <a:r>
              <a:rPr lang="zh-CN" altLang="en-US" sz="1200" dirty="0">
                <a:solidFill>
                  <a:schemeClr val="accent6"/>
                </a:solidFill>
                <a:latin typeface="微软雅黑" panose="020B0503020204020204" pitchFamily="34" charset="-122"/>
                <a:ea typeface="微软雅黑" panose="020B0503020204020204" pitchFamily="34" charset="-122"/>
              </a:rPr>
              <a:t>：</a:t>
            </a:r>
            <a:r>
              <a:rPr lang="en-US" altLang="zh-CN" sz="1200" dirty="0">
                <a:solidFill>
                  <a:schemeClr val="accent6"/>
                </a:solidFill>
                <a:latin typeface="微软雅黑" panose="020B0503020204020204" pitchFamily="34" charset="-122"/>
                <a:ea typeface="微软雅黑" panose="020B0503020204020204" pitchFamily="34" charset="-122"/>
              </a:rPr>
              <a:t>Royalty-Free</a:t>
            </a:r>
            <a:r>
              <a:rPr lang="zh-CN" altLang="en-US" sz="1200" dirty="0">
                <a:solidFill>
                  <a:schemeClr val="accent6"/>
                </a:solidFill>
                <a:latin typeface="微软雅黑" panose="020B0503020204020204" pitchFamily="34" charset="-122"/>
                <a:ea typeface="微软雅黑" panose="020B0503020204020204" pitchFamily="34" charset="-122"/>
              </a:rPr>
              <a:t>）正版受</a:t>
            </a:r>
            <a:r>
              <a:rPr lang="en-US" altLang="zh-CN" sz="1200" dirty="0">
                <a:solidFill>
                  <a:schemeClr val="accent6"/>
                </a:solidFill>
                <a:latin typeface="微软雅黑" panose="020B0503020204020204" pitchFamily="34" charset="-122"/>
                <a:ea typeface="微软雅黑" panose="020B0503020204020204" pitchFamily="34" charset="-122"/>
              </a:rPr>
              <a:t>《</a:t>
            </a:r>
            <a:r>
              <a:rPr lang="zh-CN" altLang="en-US" sz="1200" dirty="0">
                <a:solidFill>
                  <a:schemeClr val="accent6"/>
                </a:solidFill>
                <a:latin typeface="微软雅黑" panose="020B0503020204020204" pitchFamily="34" charset="-122"/>
                <a:ea typeface="微软雅黑" panose="020B0503020204020204" pitchFamily="34" charset="-122"/>
              </a:rPr>
              <a:t>中国人民共和国著作法</a:t>
            </a:r>
            <a:r>
              <a:rPr lang="en-US" altLang="zh-CN" sz="1200" dirty="0">
                <a:solidFill>
                  <a:schemeClr val="accent6"/>
                </a:solidFill>
                <a:latin typeface="微软雅黑" panose="020B0503020204020204" pitchFamily="34" charset="-122"/>
                <a:ea typeface="微软雅黑" panose="020B0503020204020204" pitchFamily="34" charset="-122"/>
              </a:rPr>
              <a:t>》</a:t>
            </a:r>
            <a:r>
              <a:rPr lang="zh-CN" altLang="en-US" sz="1200" dirty="0">
                <a:solidFill>
                  <a:schemeClr val="accent6"/>
                </a:solidFill>
                <a:latin typeface="微软雅黑" panose="020B0503020204020204" pitchFamily="34" charset="-122"/>
                <a:ea typeface="微软雅黑" panose="020B0503020204020204" pitchFamily="34" charset="-122"/>
              </a:rPr>
              <a:t>和</a:t>
            </a:r>
            <a:r>
              <a:rPr lang="en-US" altLang="zh-CN" sz="1200" dirty="0">
                <a:solidFill>
                  <a:schemeClr val="accent6"/>
                </a:solidFill>
                <a:latin typeface="微软雅黑" panose="020B0503020204020204" pitchFamily="34" charset="-122"/>
                <a:ea typeface="微软雅黑" panose="020B0503020204020204" pitchFamily="34" charset="-122"/>
              </a:rPr>
              <a:t>《</a:t>
            </a:r>
            <a:r>
              <a:rPr lang="zh-CN" altLang="en-US" sz="1200" dirty="0">
                <a:solidFill>
                  <a:schemeClr val="accent6"/>
                </a:solidFill>
                <a:latin typeface="微软雅黑" panose="020B0503020204020204" pitchFamily="34" charset="-122"/>
                <a:ea typeface="微软雅黑" panose="020B0503020204020204" pitchFamily="34" charset="-122"/>
              </a:rPr>
              <a:t>世界版权公约</a:t>
            </a:r>
            <a:r>
              <a:rPr lang="en-US" altLang="zh-CN" sz="1200" dirty="0">
                <a:solidFill>
                  <a:schemeClr val="accent6"/>
                </a:solidFill>
                <a:latin typeface="微软雅黑" panose="020B0503020204020204" pitchFamily="34" charset="-122"/>
                <a:ea typeface="微软雅黑" panose="020B0503020204020204" pitchFamily="34" charset="-122"/>
              </a:rPr>
              <a:t>》</a:t>
            </a:r>
            <a:r>
              <a:rPr lang="zh-CN" altLang="en-US" sz="1200" dirty="0">
                <a:solidFill>
                  <a:schemeClr val="accent6"/>
                </a:solidFill>
                <a:latin typeface="微软雅黑" panose="020B0503020204020204" pitchFamily="34" charset="-122"/>
                <a:ea typeface="微软雅黑" panose="020B0503020204020204" pitchFamily="34" charset="-122"/>
              </a:rPr>
              <a:t>的保护，作品的所有权、版权和著作权归包图网所有，您下载的是</a:t>
            </a:r>
            <a:r>
              <a:rPr lang="en-US" altLang="zh-CN" sz="1200" dirty="0">
                <a:solidFill>
                  <a:schemeClr val="accent6"/>
                </a:solidFill>
                <a:latin typeface="微软雅黑" panose="020B0503020204020204" pitchFamily="34" charset="-122"/>
                <a:ea typeface="微软雅黑" panose="020B0503020204020204" pitchFamily="34" charset="-122"/>
              </a:rPr>
              <a:t>PPT</a:t>
            </a:r>
            <a:r>
              <a:rPr lang="zh-CN" altLang="en-US" sz="1200" dirty="0">
                <a:solidFill>
                  <a:schemeClr val="accent6"/>
                </a:solidFill>
                <a:latin typeface="微软雅黑" panose="020B0503020204020204" pitchFamily="34" charset="-122"/>
                <a:ea typeface="微软雅黑" panose="020B0503020204020204" pitchFamily="34" charset="-122"/>
              </a:rPr>
              <a:t>模板素材的使用权。</a:t>
            </a:r>
          </a:p>
          <a:p>
            <a:pPr algn="just">
              <a:lnSpc>
                <a:spcPct val="150000"/>
              </a:lnSpc>
            </a:pPr>
            <a:r>
              <a:rPr lang="en-US" altLang="zh-CN" sz="1200" dirty="0">
                <a:solidFill>
                  <a:schemeClr val="accent6"/>
                </a:solidFill>
                <a:latin typeface="微软雅黑" panose="020B0503020204020204" pitchFamily="34" charset="-122"/>
                <a:ea typeface="微软雅黑" panose="020B0503020204020204" pitchFamily="34" charset="-122"/>
              </a:rPr>
              <a:t>2.</a:t>
            </a:r>
            <a:r>
              <a:rPr lang="zh-CN" altLang="en-US" sz="1200" dirty="0">
                <a:solidFill>
                  <a:schemeClr val="accent6"/>
                </a:solidFill>
                <a:latin typeface="微软雅黑" panose="020B0503020204020204" pitchFamily="34" charset="-122"/>
                <a:ea typeface="微软雅黑" panose="020B0503020204020204" pitchFamily="34" charset="-122"/>
              </a:rPr>
              <a:t>不得将包图网的</a:t>
            </a:r>
            <a:r>
              <a:rPr lang="en-US" altLang="zh-CN" sz="1200" dirty="0">
                <a:solidFill>
                  <a:schemeClr val="accent6"/>
                </a:solidFill>
                <a:latin typeface="微软雅黑" panose="020B0503020204020204" pitchFamily="34" charset="-122"/>
                <a:ea typeface="微软雅黑" panose="020B0503020204020204" pitchFamily="34" charset="-122"/>
              </a:rPr>
              <a:t>PPT</a:t>
            </a:r>
            <a:r>
              <a:rPr lang="zh-CN" altLang="en-US" sz="1200" dirty="0">
                <a:solidFill>
                  <a:schemeClr val="accent6"/>
                </a:solidFill>
                <a:latin typeface="微软雅黑" panose="020B0503020204020204" pitchFamily="34" charset="-122"/>
                <a:ea typeface="微软雅黑" panose="020B0503020204020204" pitchFamily="34" charset="-122"/>
              </a:rPr>
              <a:t>模板、</a:t>
            </a:r>
            <a:r>
              <a:rPr lang="en-US" altLang="zh-CN" sz="1200" dirty="0">
                <a:solidFill>
                  <a:schemeClr val="accent6"/>
                </a:solidFill>
                <a:latin typeface="微软雅黑" panose="020B0503020204020204" pitchFamily="34" charset="-122"/>
                <a:ea typeface="微软雅黑" panose="020B0503020204020204" pitchFamily="34" charset="-122"/>
              </a:rPr>
              <a:t>PPT</a:t>
            </a:r>
            <a:r>
              <a:rPr lang="zh-CN" altLang="en-US" sz="1200" dirty="0">
                <a:solidFill>
                  <a:schemeClr val="accent6"/>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p>
        </p:txBody>
      </p:sp>
      <p:sp>
        <p:nvSpPr>
          <p:cNvPr id="9" name="文本框 8"/>
          <p:cNvSpPr txBox="1"/>
          <p:nvPr/>
        </p:nvSpPr>
        <p:spPr>
          <a:xfrm>
            <a:off x="1652955" y="4984409"/>
            <a:ext cx="7297081"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zh-CN" altLang="en-US" b="1" dirty="0">
                <a:solidFill>
                  <a:srgbClr val="FF9409"/>
                </a:solidFill>
              </a:rPr>
              <a:t>更多精品</a:t>
            </a:r>
            <a:r>
              <a:rPr lang="en-US" altLang="zh-CN" b="1" dirty="0">
                <a:solidFill>
                  <a:srgbClr val="FF9409"/>
                </a:solidFill>
              </a:rPr>
              <a:t>PPT</a:t>
            </a:r>
            <a:r>
              <a:rPr lang="zh-CN" altLang="en-US" b="1" dirty="0">
                <a:solidFill>
                  <a:srgbClr val="FF9409"/>
                </a:solidFill>
              </a:rPr>
              <a:t>模板：</a:t>
            </a:r>
            <a:r>
              <a:rPr lang="en-US" altLang="zh-CN" b="1" dirty="0">
                <a:solidFill>
                  <a:schemeClr val="bg1"/>
                </a:solidFill>
                <a:hlinkClick r:id="rId4"/>
              </a:rPr>
              <a:t>http://ibaotu.com/ppt/</a:t>
            </a:r>
            <a:endParaRPr lang="zh-CN" altLang="en-US" b="1" dirty="0">
              <a:solidFill>
                <a:schemeClr val="bg1"/>
              </a:solidFill>
            </a:endParaRPr>
          </a:p>
        </p:txBody>
      </p:sp>
      <p:grpSp>
        <p:nvGrpSpPr>
          <p:cNvPr id="12" name="组合 11"/>
          <p:cNvGrpSpPr/>
          <p:nvPr/>
        </p:nvGrpSpPr>
        <p:grpSpPr>
          <a:xfrm>
            <a:off x="9313097" y="4984409"/>
            <a:ext cx="1364139" cy="369332"/>
            <a:chOff x="8158550" y="5010841"/>
            <a:chExt cx="1364139" cy="369332"/>
          </a:xfrm>
          <a:effectLst/>
        </p:grpSpPr>
        <p:sp>
          <p:nvSpPr>
            <p:cNvPr id="5" name="矩形: 圆角 4"/>
            <p:cNvSpPr/>
            <p:nvPr/>
          </p:nvSpPr>
          <p:spPr>
            <a:xfrm>
              <a:off x="8158550" y="5010841"/>
              <a:ext cx="1336431" cy="342900"/>
            </a:xfrm>
            <a:prstGeom prst="roundRect">
              <a:avLst/>
            </a:prstGeom>
            <a:solidFill>
              <a:schemeClr val="accent6">
                <a:lumMod val="40000"/>
                <a:lumOff val="60000"/>
              </a:schemeClr>
            </a:solidFill>
            <a:ln>
              <a:noFill/>
            </a:ln>
            <a:effectLst>
              <a:reflection blurRad="6350" stA="52000" endA="300" endPos="35000" dir="5400000" sy="-100000" algn="bl" rotWithShape="0"/>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zh-CN" altLang="en-US" dirty="0">
                <a:solidFill>
                  <a:srgbClr val="FF0000"/>
                </a:solidFill>
                <a:highlight>
                  <a:srgbClr val="FFFF00"/>
                </a:highlight>
              </a:endParaRPr>
            </a:p>
          </p:txBody>
        </p:sp>
        <p:sp>
          <p:nvSpPr>
            <p:cNvPr id="6" name="文本框 5"/>
            <p:cNvSpPr txBox="1"/>
            <p:nvPr/>
          </p:nvSpPr>
          <p:spPr>
            <a:xfrm>
              <a:off x="8278621" y="5010841"/>
              <a:ext cx="1244068"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hlinkClick r:id="rId4"/>
                </a:rPr>
                <a:t>点击进入</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r="15340" b="32"/>
          <a:stretch>
            <a:fillRect/>
          </a:stretch>
        </p:blipFill>
        <p:spPr>
          <a:xfrm rot="16200000">
            <a:off x="2668928" y="-2665070"/>
            <a:ext cx="6858001" cy="12188142"/>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457" y="1038858"/>
            <a:ext cx="5446837" cy="4131261"/>
          </a:xfrm>
          <a:prstGeom prst="rect">
            <a:avLst/>
          </a:prstGeom>
        </p:spPr>
      </p:pic>
      <p:pic>
        <p:nvPicPr>
          <p:cNvPr id="11" name="图片 10"/>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5513294" y="747589"/>
            <a:ext cx="1117812" cy="1091198"/>
          </a:xfrm>
          <a:prstGeom prst="rect">
            <a:avLst/>
          </a:prstGeom>
        </p:spPr>
      </p:pic>
      <p:sp>
        <p:nvSpPr>
          <p:cNvPr id="13" name="文本框 12"/>
          <p:cNvSpPr txBox="1"/>
          <p:nvPr/>
        </p:nvSpPr>
        <p:spPr>
          <a:xfrm>
            <a:off x="5713220" y="996027"/>
            <a:ext cx="903750" cy="584775"/>
          </a:xfrm>
          <a:prstGeom prst="rect">
            <a:avLst/>
          </a:prstGeom>
          <a:noFill/>
        </p:spPr>
        <p:txBody>
          <a:bodyPr wrap="square" rtlCol="0">
            <a:spAutoFit/>
          </a:bodyPr>
          <a:lstStyle/>
          <a:p>
            <a:pPr algn="ctr" defTabSz="914400"/>
            <a:r>
              <a:rPr lang="vi-VN" altLang="zh-CN" sz="3200" smtClean="0">
                <a:solidFill>
                  <a:prstClr val="black"/>
                </a:solidFill>
                <a:latin typeface="Arial Unicode MS" panose="020B0604020202020204" pitchFamily="34" charset="-122"/>
                <a:ea typeface="Arial Unicode MS" panose="020B0604020202020204" pitchFamily="34" charset="-122"/>
              </a:rPr>
              <a:t>01</a:t>
            </a:r>
            <a:endParaRPr lang="zh-CN" altLang="en-US" sz="3200" dirty="0">
              <a:solidFill>
                <a:prstClr val="black"/>
              </a:solidFill>
              <a:latin typeface="Arial Unicode MS" panose="020B0604020202020204" pitchFamily="34" charset="-122"/>
              <a:ea typeface="Arial Unicode MS" panose="020B0604020202020204" pitchFamily="34" charset="-122"/>
            </a:endParaRPr>
          </a:p>
        </p:txBody>
      </p:sp>
      <p:pic>
        <p:nvPicPr>
          <p:cNvPr id="14" name="图片 13"/>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5532816" y="2101106"/>
            <a:ext cx="1117812" cy="1091198"/>
          </a:xfrm>
          <a:prstGeom prst="rect">
            <a:avLst/>
          </a:prstGeom>
        </p:spPr>
      </p:pic>
      <p:sp>
        <p:nvSpPr>
          <p:cNvPr id="15" name="文本框 14"/>
          <p:cNvSpPr txBox="1"/>
          <p:nvPr/>
        </p:nvSpPr>
        <p:spPr>
          <a:xfrm>
            <a:off x="5689174" y="2363079"/>
            <a:ext cx="903750" cy="584775"/>
          </a:xfrm>
          <a:prstGeom prst="rect">
            <a:avLst/>
          </a:prstGeom>
          <a:noFill/>
        </p:spPr>
        <p:txBody>
          <a:bodyPr wrap="square" rtlCol="0">
            <a:spAutoFit/>
          </a:bodyPr>
          <a:lstStyle/>
          <a:p>
            <a:pPr algn="ctr" defTabSz="914400"/>
            <a:r>
              <a:rPr lang="vi-VN" altLang="zh-CN" sz="3200" smtClean="0">
                <a:solidFill>
                  <a:prstClr val="black"/>
                </a:solidFill>
                <a:latin typeface="Arial Unicode MS" panose="020B0604020202020204" pitchFamily="34" charset="-122"/>
                <a:ea typeface="Arial Unicode MS" panose="020B0604020202020204" pitchFamily="34" charset="-122"/>
              </a:rPr>
              <a:t>02</a:t>
            </a:r>
            <a:endParaRPr lang="zh-CN" altLang="en-US" sz="3200" dirty="0">
              <a:solidFill>
                <a:prstClr val="black"/>
              </a:solidFill>
              <a:latin typeface="Arial Unicode MS" panose="020B0604020202020204" pitchFamily="34" charset="-122"/>
              <a:ea typeface="Arial Unicode MS" panose="020B0604020202020204" pitchFamily="34" charset="-122"/>
            </a:endParaRPr>
          </a:p>
        </p:txBody>
      </p:sp>
      <p:pic>
        <p:nvPicPr>
          <p:cNvPr id="16" name="图片 15"/>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5541318" y="3381354"/>
            <a:ext cx="1117812" cy="1091198"/>
          </a:xfrm>
          <a:prstGeom prst="rect">
            <a:avLst/>
          </a:prstGeom>
        </p:spPr>
      </p:pic>
      <p:sp>
        <p:nvSpPr>
          <p:cNvPr id="17" name="文本框 16"/>
          <p:cNvSpPr txBox="1"/>
          <p:nvPr/>
        </p:nvSpPr>
        <p:spPr>
          <a:xfrm>
            <a:off x="5587303" y="3623503"/>
            <a:ext cx="1155584" cy="584775"/>
          </a:xfrm>
          <a:prstGeom prst="rect">
            <a:avLst/>
          </a:prstGeom>
          <a:noFill/>
        </p:spPr>
        <p:txBody>
          <a:bodyPr wrap="square" rtlCol="0">
            <a:spAutoFit/>
          </a:bodyPr>
          <a:lstStyle/>
          <a:p>
            <a:pPr algn="ctr" defTabSz="914400"/>
            <a:r>
              <a:rPr lang="vi-VN" altLang="zh-CN" sz="3200" smtClean="0">
                <a:solidFill>
                  <a:prstClr val="black"/>
                </a:solidFill>
                <a:latin typeface="Arial Unicode MS" panose="020B0604020202020204" pitchFamily="34" charset="-122"/>
                <a:ea typeface="Arial Unicode MS" panose="020B0604020202020204" pitchFamily="34" charset="-122"/>
              </a:rPr>
              <a:t>03</a:t>
            </a:r>
            <a:endParaRPr lang="zh-CN" altLang="en-US" sz="3200" dirty="0">
              <a:solidFill>
                <a:prstClr val="black"/>
              </a:solidFill>
              <a:latin typeface="Arial Unicode MS" panose="020B0604020202020204" pitchFamily="34" charset="-122"/>
              <a:ea typeface="Arial Unicode MS" panose="020B0604020202020204" pitchFamily="34" charset="-122"/>
            </a:endParaRPr>
          </a:p>
        </p:txBody>
      </p:sp>
      <p:pic>
        <p:nvPicPr>
          <p:cNvPr id="30" name="图片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081" y="2132773"/>
            <a:ext cx="5422741" cy="4249915"/>
          </a:xfrm>
          <a:prstGeom prst="rect">
            <a:avLst/>
          </a:prstGeom>
        </p:spPr>
      </p:pic>
      <p:pic>
        <p:nvPicPr>
          <p:cNvPr id="28" name="图片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212132" flipH="1">
            <a:off x="-74997" y="-35169"/>
            <a:ext cx="1910056" cy="2619008"/>
          </a:xfrm>
          <a:prstGeom prst="rect">
            <a:avLst/>
          </a:prstGeom>
        </p:spPr>
      </p:pic>
      <p:pic>
        <p:nvPicPr>
          <p:cNvPr id="29" name="图片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212132" flipH="1">
            <a:off x="783514" y="-76653"/>
            <a:ext cx="1390293" cy="1906326"/>
          </a:xfrm>
          <a:prstGeom prst="rect">
            <a:avLst/>
          </a:prstGeom>
        </p:spPr>
      </p:pic>
      <p:pic>
        <p:nvPicPr>
          <p:cNvPr id="31" name="图片 3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0721" y="3513856"/>
            <a:ext cx="4538893" cy="2800594"/>
          </a:xfrm>
          <a:prstGeom prst="rect">
            <a:avLst/>
          </a:prstGeom>
        </p:spPr>
      </p:pic>
      <p:pic>
        <p:nvPicPr>
          <p:cNvPr id="32" name="图片 3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38766" y="1479176"/>
            <a:ext cx="1947386" cy="4232335"/>
          </a:xfrm>
          <a:prstGeom prst="rect">
            <a:avLst/>
          </a:prstGeom>
        </p:spPr>
      </p:pic>
      <p:pic>
        <p:nvPicPr>
          <p:cNvPr id="33" name="图片 3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107271" y="2132772"/>
            <a:ext cx="1531393" cy="4679987"/>
          </a:xfrm>
          <a:prstGeom prst="rect">
            <a:avLst/>
          </a:prstGeom>
        </p:spPr>
      </p:pic>
      <p:sp>
        <p:nvSpPr>
          <p:cNvPr id="10" name="文本框 9"/>
          <p:cNvSpPr txBox="1"/>
          <p:nvPr/>
        </p:nvSpPr>
        <p:spPr>
          <a:xfrm>
            <a:off x="132233" y="2556558"/>
            <a:ext cx="4782667" cy="923330"/>
          </a:xfrm>
          <a:prstGeom prst="rect">
            <a:avLst/>
          </a:prstGeom>
          <a:noFill/>
        </p:spPr>
        <p:txBody>
          <a:bodyPr vert="horz" wrap="square" rtlCol="0">
            <a:spAutoFit/>
          </a:bodyPr>
          <a:lstStyle/>
          <a:p>
            <a:pPr algn="ctr" defTabSz="914400"/>
            <a:r>
              <a:rPr lang="vi-VN" altLang="zh-CN" sz="5400" b="1" smtClean="0">
                <a:solidFill>
                  <a:prstClr val="black"/>
                </a:solidFill>
                <a:latin typeface="+mj-lt"/>
                <a:ea typeface="Microsoft YaHei UI" panose="020B0503020204020204" pitchFamily="34" charset="-122"/>
              </a:rPr>
              <a:t>I. CUỘC ĐỜI</a:t>
            </a:r>
            <a:endParaRPr lang="zh-CN" altLang="en-US" sz="5400" b="1" dirty="0">
              <a:solidFill>
                <a:prstClr val="black"/>
              </a:solidFill>
              <a:latin typeface="+mj-lt"/>
              <a:ea typeface="Microsoft YaHei UI" panose="020B0503020204020204" pitchFamily="34" charset="-122"/>
            </a:endParaRPr>
          </a:p>
        </p:txBody>
      </p:sp>
      <p:sp>
        <p:nvSpPr>
          <p:cNvPr id="20" name="文本框 19"/>
          <p:cNvSpPr txBox="1"/>
          <p:nvPr/>
        </p:nvSpPr>
        <p:spPr>
          <a:xfrm rot="16200000">
            <a:off x="7114585" y="660932"/>
            <a:ext cx="770532" cy="1322569"/>
          </a:xfrm>
          <a:prstGeom prst="rect">
            <a:avLst/>
          </a:prstGeom>
          <a:noFill/>
        </p:spPr>
        <p:txBody>
          <a:bodyPr vert="eaVert" wrap="square" rtlCol="0">
            <a:spAutoFit/>
          </a:bodyPr>
          <a:lstStyle/>
          <a:p>
            <a:pPr defTabSz="914400">
              <a:lnSpc>
                <a:spcPct val="130000"/>
              </a:lnSpc>
            </a:pPr>
            <a:r>
              <a:rPr lang="vi-VN" altLang="zh-CN" sz="3200" i="1" smtClean="0">
                <a:solidFill>
                  <a:prstClr val="black"/>
                </a:solidFill>
                <a:latin typeface="+mj-lt"/>
                <a:ea typeface="Microsoft YaHei UI" panose="020B0503020204020204" pitchFamily="34" charset="-122"/>
              </a:rPr>
              <a:t>Tiểu sử</a:t>
            </a:r>
            <a:endParaRPr lang="zh-CN" altLang="en-US" sz="3200" i="1" dirty="0">
              <a:solidFill>
                <a:prstClr val="black"/>
              </a:solidFill>
              <a:latin typeface="+mj-lt"/>
              <a:ea typeface="Microsoft YaHei UI" panose="020B0503020204020204" pitchFamily="34" charset="-122"/>
            </a:endParaRPr>
          </a:p>
        </p:txBody>
      </p:sp>
      <p:sp>
        <p:nvSpPr>
          <p:cNvPr id="21" name="文本框 20"/>
          <p:cNvSpPr txBox="1"/>
          <p:nvPr/>
        </p:nvSpPr>
        <p:spPr>
          <a:xfrm rot="16200000">
            <a:off x="8399748" y="625543"/>
            <a:ext cx="824841" cy="3988758"/>
          </a:xfrm>
          <a:prstGeom prst="rect">
            <a:avLst/>
          </a:prstGeom>
          <a:noFill/>
        </p:spPr>
        <p:txBody>
          <a:bodyPr vert="eaVert" wrap="square" rtlCol="0">
            <a:spAutoFit/>
          </a:bodyPr>
          <a:lstStyle/>
          <a:p>
            <a:pPr defTabSz="914400">
              <a:lnSpc>
                <a:spcPct val="130000"/>
              </a:lnSpc>
            </a:pPr>
            <a:r>
              <a:rPr lang="vi-VN" altLang="zh-CN" sz="3200" i="1" smtClean="0">
                <a:solidFill>
                  <a:prstClr val="black"/>
                </a:solidFill>
                <a:latin typeface="+mj-lt"/>
                <a:ea typeface="Microsoft YaHei UI" panose="020B0503020204020204" pitchFamily="34" charset="-122"/>
              </a:rPr>
              <a:t>Quê hương và gia đình</a:t>
            </a:r>
            <a:endParaRPr lang="zh-CN" altLang="en-US" sz="3200" i="1" dirty="0">
              <a:solidFill>
                <a:prstClr val="black"/>
              </a:solidFill>
              <a:latin typeface="+mj-lt"/>
              <a:ea typeface="Microsoft YaHei UI" panose="020B0503020204020204" pitchFamily="34" charset="-122"/>
            </a:endParaRPr>
          </a:p>
        </p:txBody>
      </p:sp>
      <p:sp>
        <p:nvSpPr>
          <p:cNvPr id="22" name="文本框 21"/>
          <p:cNvSpPr txBox="1"/>
          <p:nvPr/>
        </p:nvSpPr>
        <p:spPr>
          <a:xfrm rot="16200000">
            <a:off x="8288736" y="2943507"/>
            <a:ext cx="1384995" cy="4565700"/>
          </a:xfrm>
          <a:prstGeom prst="rect">
            <a:avLst/>
          </a:prstGeom>
          <a:noFill/>
        </p:spPr>
        <p:txBody>
          <a:bodyPr vert="eaVert" wrap="square" rtlCol="0">
            <a:spAutoFit/>
          </a:bodyPr>
          <a:lstStyle>
            <a:defPPr>
              <a:defRPr lang="zh-CN"/>
            </a:defPPr>
            <a:lvl1pPr algn="dist">
              <a:lnSpc>
                <a:spcPct val="130000"/>
              </a:lnSpc>
              <a:defRPr sz="3200" b="1">
                <a:latin typeface="禹卫书法行书简体" panose="02000603000000000000" pitchFamily="2" charset="-122"/>
                <a:ea typeface="禹卫书法行书简体" panose="02000603000000000000" pitchFamily="2" charset="-122"/>
              </a:defRPr>
            </a:lvl1pPr>
          </a:lstStyle>
          <a:p>
            <a:pPr lvl="0" algn="l" defTabSz="914400">
              <a:defRPr/>
            </a:pPr>
            <a:r>
              <a:rPr lang="vi-VN" altLang="zh-CN" sz="3000" b="0" i="1" kern="0" smtClean="0">
                <a:solidFill>
                  <a:prstClr val="black"/>
                </a:solidFill>
                <a:latin typeface="+mj-lt"/>
                <a:ea typeface="Microsoft YaHei UI" panose="020B0503020204020204" pitchFamily="34" charset="-122"/>
              </a:rPr>
              <a:t>Những yếu tố kết tinh nên thiên tài văn học Nguyễn Du</a:t>
            </a:r>
            <a:endParaRPr kumimoji="0" lang="zh-CN" altLang="en-US" sz="3000" b="0" i="1" u="none" strike="noStrike" kern="0" cap="none" spc="0" normalizeH="0" baseline="0" noProof="0" dirty="0">
              <a:ln>
                <a:noFill/>
              </a:ln>
              <a:solidFill>
                <a:prstClr val="black"/>
              </a:solidFill>
              <a:effectLst/>
              <a:uLnTx/>
              <a:uFillTx/>
              <a:latin typeface="+mj-lt"/>
              <a:ea typeface="Microsoft YaHei UI" panose="020B0503020204020204" pitchFamily="34" charset="-122"/>
            </a:endParaRPr>
          </a:p>
        </p:txBody>
      </p:sp>
      <p:pic>
        <p:nvPicPr>
          <p:cNvPr id="27" name="图片 15"/>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5564449" y="4680758"/>
            <a:ext cx="1117812" cy="1091198"/>
          </a:xfrm>
          <a:prstGeom prst="rect">
            <a:avLst/>
          </a:prstGeom>
        </p:spPr>
      </p:pic>
      <p:sp>
        <p:nvSpPr>
          <p:cNvPr id="2" name="Rectangle 1"/>
          <p:cNvSpPr/>
          <p:nvPr/>
        </p:nvSpPr>
        <p:spPr>
          <a:xfrm>
            <a:off x="5835043" y="4946007"/>
            <a:ext cx="643125" cy="584775"/>
          </a:xfrm>
          <a:prstGeom prst="rect">
            <a:avLst/>
          </a:prstGeom>
        </p:spPr>
        <p:txBody>
          <a:bodyPr wrap="none">
            <a:spAutoFit/>
          </a:bodyPr>
          <a:lstStyle/>
          <a:p>
            <a:pPr algn="ctr"/>
            <a:r>
              <a:rPr lang="vi-VN" altLang="zh-CN" sz="3200" b="1" smtClean="0">
                <a:solidFill>
                  <a:prstClr val="black"/>
                </a:solidFill>
                <a:latin typeface="Arial Unicode MS" panose="020B0604020202020204" pitchFamily="34" charset="-122"/>
                <a:ea typeface="Arial Unicode MS" panose="020B0604020202020204" pitchFamily="34" charset="-122"/>
              </a:rPr>
              <a:t>04</a:t>
            </a:r>
            <a:endParaRPr lang="zh-CN" altLang="en-US" sz="3200" b="1" dirty="0">
              <a:solidFill>
                <a:prstClr val="black"/>
              </a:solidFill>
              <a:latin typeface="Arial Unicode MS" panose="020B0604020202020204" pitchFamily="34" charset="-122"/>
              <a:ea typeface="Arial Unicode MS" panose="020B0604020202020204" pitchFamily="34" charset="-122"/>
            </a:endParaRPr>
          </a:p>
        </p:txBody>
      </p:sp>
      <p:sp>
        <p:nvSpPr>
          <p:cNvPr id="35" name="文本框 21"/>
          <p:cNvSpPr txBox="1"/>
          <p:nvPr/>
        </p:nvSpPr>
        <p:spPr>
          <a:xfrm rot="16200000">
            <a:off x="7910127" y="2304734"/>
            <a:ext cx="784830" cy="2969506"/>
          </a:xfrm>
          <a:prstGeom prst="rect">
            <a:avLst/>
          </a:prstGeom>
          <a:noFill/>
        </p:spPr>
        <p:txBody>
          <a:bodyPr vert="eaVert" wrap="square" rtlCol="0">
            <a:spAutoFit/>
          </a:bodyPr>
          <a:lstStyle>
            <a:defPPr>
              <a:defRPr lang="zh-CN"/>
            </a:defPPr>
            <a:lvl1pPr algn="dist">
              <a:lnSpc>
                <a:spcPct val="130000"/>
              </a:lnSpc>
              <a:defRPr sz="3200" b="1">
                <a:latin typeface="禹卫书法行书简体" panose="02000603000000000000" pitchFamily="2" charset="-122"/>
                <a:ea typeface="禹卫书法行书简体" panose="02000603000000000000" pitchFamily="2" charset="-122"/>
              </a:defRPr>
            </a:lvl1pPr>
          </a:lstStyle>
          <a:p>
            <a:pPr lvl="0" algn="l" defTabSz="914400">
              <a:defRPr/>
            </a:pPr>
            <a:r>
              <a:rPr lang="vi-VN" altLang="zh-CN" sz="3000" b="0" i="1" kern="0" noProof="0" smtClean="0">
                <a:solidFill>
                  <a:prstClr val="black"/>
                </a:solidFill>
                <a:latin typeface="+mj-lt"/>
                <a:ea typeface="Microsoft YaHei UI" panose="020B0503020204020204" pitchFamily="34" charset="-122"/>
              </a:rPr>
              <a:t>Bản thân</a:t>
            </a:r>
            <a:endParaRPr kumimoji="0" lang="zh-CN" altLang="en-US" sz="3000" b="0" i="1" u="none" strike="noStrike" kern="0" cap="none" spc="0" normalizeH="0" baseline="0" noProof="0" dirty="0">
              <a:ln>
                <a:noFill/>
              </a:ln>
              <a:solidFill>
                <a:prstClr val="black"/>
              </a:solidFill>
              <a:effectLst/>
              <a:uLnTx/>
              <a:uFillTx/>
              <a:latin typeface="+mj-lt"/>
              <a:ea typeface="Microsoft YaHei UI" panose="020B0503020204020204" pitchFamily="34" charset="-122"/>
            </a:endParaRPr>
          </a:p>
        </p:txBody>
      </p:sp>
      <p:sp>
        <p:nvSpPr>
          <p:cNvPr id="34" name="Oval 33"/>
          <p:cNvSpPr/>
          <p:nvPr/>
        </p:nvSpPr>
        <p:spPr>
          <a:xfrm>
            <a:off x="11996057" y="0"/>
            <a:ext cx="195943" cy="1501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99455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par>
                                <p:cTn id="44" presetID="22" presetClass="entr" presetSubtype="4"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down)">
                                      <p:cBhvr>
                                        <p:cTn id="46" dur="500"/>
                                        <p:tgtEl>
                                          <p:spTgt spid="30"/>
                                        </p:tgtEl>
                                      </p:cBhvr>
                                    </p:animEffect>
                                  </p:childTnLst>
                                </p:cTn>
                              </p:par>
                              <p:par>
                                <p:cTn id="47" presetID="22" presetClass="entr" presetSubtype="4"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500"/>
                                        <p:tgtEl>
                                          <p:spTgt spid="31"/>
                                        </p:tgtEl>
                                      </p:cBhvr>
                                    </p:animEffec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down)">
                                      <p:cBhvr>
                                        <p:cTn id="61" dur="500"/>
                                        <p:tgtEl>
                                          <p:spTgt spid="20"/>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down)">
                                      <p:cBhvr>
                                        <p:cTn id="64" dur="500"/>
                                        <p:tgtEl>
                                          <p:spTgt spid="21"/>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par>
                                <p:cTn id="68" presetID="22" presetClass="entr" presetSubtype="4" fill="hold"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down)">
                                      <p:cBhvr>
                                        <p:cTn id="70" dur="500"/>
                                        <p:tgtEl>
                                          <p:spTgt spid="2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down)">
                                      <p:cBhvr>
                                        <p:cTn id="73" dur="500"/>
                                        <p:tgtEl>
                                          <p:spTgt spid="35"/>
                                        </p:tgtEl>
                                      </p:cBhvr>
                                    </p:animEffect>
                                  </p:childTnLst>
                                </p:cTn>
                              </p:par>
                            </p:childTnLst>
                          </p:cTn>
                        </p:par>
                        <p:par>
                          <p:cTn id="74" fill="hold">
                            <p:stCondLst>
                              <p:cond delay="500"/>
                            </p:stCondLst>
                            <p:childTnLst>
                              <p:par>
                                <p:cTn id="75" presetID="22" presetClass="entr" presetSubtype="4" fill="hold" grpId="0" nodeType="after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wipe(down)">
                                      <p:cBhvr>
                                        <p:cTn id="7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3" grpId="0"/>
      <p:bldP spid="15" grpId="0"/>
      <p:bldP spid="17" grpId="0"/>
      <p:bldP spid="10" grpId="0"/>
      <p:bldP spid="20" grpId="0"/>
      <p:bldP spid="21" grpId="0"/>
      <p:bldP spid="22" grpId="0"/>
      <p:bldP spid="2"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510666" y="658801"/>
            <a:ext cx="10353158" cy="584775"/>
          </a:xfrm>
          <a:prstGeom prst="rect">
            <a:avLst/>
          </a:prstGeom>
          <a:noFill/>
        </p:spPr>
        <p:txBody>
          <a:bodyPr wrap="square" rtlCol="0">
            <a:spAutoFit/>
          </a:bodyPr>
          <a:lstStyle/>
          <a:p>
            <a:pPr algn="ctr" defTabSz="914400"/>
            <a:r>
              <a:rPr lang="vi-VN" altLang="zh-CN" sz="3200" b="1" smtClean="0">
                <a:solidFill>
                  <a:prstClr val="black"/>
                </a:solidFill>
                <a:latin typeface="Times New Roman" panose="02020603050405020304" pitchFamily="18" charset="0"/>
                <a:ea typeface="Microsoft YaHei UI" panose="020B0503020204020204" pitchFamily="34" charset="-122"/>
                <a:cs typeface="Times New Roman" panose="02020603050405020304" pitchFamily="18" charset="0"/>
              </a:rPr>
              <a:t>1. Tiểu sử</a:t>
            </a:r>
            <a:endParaRPr lang="zh-CN" altLang="en-US" sz="3200" b="1" dirty="0">
              <a:solidFill>
                <a:prstClr val="black"/>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11" name="Rectangle 25"/>
          <p:cNvSpPr>
            <a:spLocks noChangeArrowheads="1"/>
          </p:cNvSpPr>
          <p:nvPr/>
        </p:nvSpPr>
        <p:spPr bwMode="auto">
          <a:xfrm>
            <a:off x="5089724" y="1480190"/>
            <a:ext cx="5811695" cy="821077"/>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16" tIns="40808" rIns="81616" bIns="40808" anchor="ctr">
            <a:spAutoFit/>
          </a:bodyPr>
          <a:lstStyle/>
          <a:p>
            <a:r>
              <a:rPr lang="vi-VN" sz="2400" smtClean="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Nguyễn Du (1765 – 1820) tên chữ là Tố Như, hiệu là Thanh Hiên</a:t>
            </a:r>
            <a:r>
              <a:rPr lang="en-US" sz="2400" smtClean="0">
                <a:latin typeface="Times New Roman" panose="02020603050405020304" pitchFamily="18" charset="0"/>
                <a:cs typeface="Times New Roman" panose="02020603050405020304" pitchFamily="18" charset="0"/>
              </a:rPr>
              <a:t>.</a:t>
            </a:r>
            <a:endParaRPr lang="zh-CN" altLang="en-US" sz="2400" spc="-150" dirty="0">
              <a:solidFill>
                <a:srgbClr val="00000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nvGrpSpPr>
          <p:cNvPr id="13" name="组合 12"/>
          <p:cNvGrpSpPr/>
          <p:nvPr/>
        </p:nvGrpSpPr>
        <p:grpSpPr>
          <a:xfrm>
            <a:off x="4407296" y="1519680"/>
            <a:ext cx="725495" cy="654084"/>
            <a:chOff x="2854652" y="992964"/>
            <a:chExt cx="540761" cy="487533"/>
          </a:xfrm>
        </p:grpSpPr>
        <p:pic>
          <p:nvPicPr>
            <p:cNvPr id="14" name="Picture 2" descr="C:\Users\Thinkpad\Desktop\PNG\1_0004_图层-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4652" y="992964"/>
              <a:ext cx="540761" cy="48753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5"/>
            <p:cNvSpPr>
              <a:spLocks noChangeArrowheads="1"/>
            </p:cNvSpPr>
            <p:nvPr/>
          </p:nvSpPr>
          <p:spPr bwMode="auto">
            <a:xfrm>
              <a:off x="2895736" y="1082621"/>
              <a:ext cx="419544" cy="24495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16" tIns="40808" rIns="81616" bIns="40808" anchor="ctr">
              <a:spAutoFit/>
            </a:bodyPr>
            <a:lstStyle/>
            <a:p>
              <a:pPr algn="ctr" defTabSz="815975">
                <a:lnSpc>
                  <a:spcPct val="80000"/>
                </a:lnSpc>
              </a:pPr>
              <a:r>
                <a:rPr lang="zh-CN" altLang="en-US" sz="2000" b="1" spc="-150" dirty="0">
                  <a:solidFill>
                    <a:srgbClr val="000000"/>
                  </a:solidFill>
                  <a:latin typeface="Times New Roman" panose="02020603050405020304" pitchFamily="18" charset="0"/>
                  <a:ea typeface="华文隶书" panose="02010800040101010101" pitchFamily="2" charset="-122"/>
                  <a:cs typeface="Times New Roman" panose="02020603050405020304" pitchFamily="18" charset="0"/>
                </a:rPr>
                <a:t>一</a:t>
              </a:r>
            </a:p>
          </p:txBody>
        </p:sp>
      </p:grpSp>
      <p:grpSp>
        <p:nvGrpSpPr>
          <p:cNvPr id="16" name="组合 15"/>
          <p:cNvGrpSpPr/>
          <p:nvPr/>
        </p:nvGrpSpPr>
        <p:grpSpPr>
          <a:xfrm>
            <a:off x="3826458" y="2492651"/>
            <a:ext cx="725495" cy="654084"/>
            <a:chOff x="2854652" y="992964"/>
            <a:chExt cx="540761" cy="487533"/>
          </a:xfrm>
        </p:grpSpPr>
        <p:pic>
          <p:nvPicPr>
            <p:cNvPr id="17" name="Picture 2" descr="C:\Users\Thinkpad\Desktop\PNG\1_0004_图层-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4652" y="992964"/>
              <a:ext cx="540761" cy="48753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5"/>
            <p:cNvSpPr>
              <a:spLocks noChangeArrowheads="1"/>
            </p:cNvSpPr>
            <p:nvPr/>
          </p:nvSpPr>
          <p:spPr bwMode="auto">
            <a:xfrm>
              <a:off x="2895736" y="1082622"/>
              <a:ext cx="419544" cy="24495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16" tIns="40808" rIns="81616" bIns="40808" anchor="ctr">
              <a:spAutoFit/>
            </a:bodyPr>
            <a:lstStyle/>
            <a:p>
              <a:pPr algn="ctr" defTabSz="815975">
                <a:lnSpc>
                  <a:spcPct val="80000"/>
                </a:lnSpc>
              </a:pPr>
              <a:r>
                <a:rPr lang="zh-CN" altLang="en-US" sz="2000" b="1" spc="-150" dirty="0">
                  <a:solidFill>
                    <a:srgbClr val="000000"/>
                  </a:solidFill>
                  <a:latin typeface="Times New Roman" panose="02020603050405020304" pitchFamily="18" charset="0"/>
                  <a:ea typeface="华文隶书" panose="02010800040101010101" pitchFamily="2" charset="-122"/>
                  <a:cs typeface="Times New Roman" panose="02020603050405020304" pitchFamily="18" charset="0"/>
                </a:rPr>
                <a:t>二</a:t>
              </a:r>
            </a:p>
          </p:txBody>
        </p:sp>
      </p:grpSp>
      <p:grpSp>
        <p:nvGrpSpPr>
          <p:cNvPr id="19" name="组合 18"/>
          <p:cNvGrpSpPr/>
          <p:nvPr/>
        </p:nvGrpSpPr>
        <p:grpSpPr>
          <a:xfrm>
            <a:off x="4364229" y="3333261"/>
            <a:ext cx="725495" cy="654084"/>
            <a:chOff x="2854652" y="992964"/>
            <a:chExt cx="540761" cy="487533"/>
          </a:xfrm>
        </p:grpSpPr>
        <p:pic>
          <p:nvPicPr>
            <p:cNvPr id="20" name="Picture 2" descr="C:\Users\Thinkpad\Desktop\PNG\1_0004_图层-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4652" y="992964"/>
              <a:ext cx="540761" cy="487533"/>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5"/>
            <p:cNvSpPr>
              <a:spLocks noChangeArrowheads="1"/>
            </p:cNvSpPr>
            <p:nvPr/>
          </p:nvSpPr>
          <p:spPr bwMode="auto">
            <a:xfrm>
              <a:off x="2895736" y="1082622"/>
              <a:ext cx="419544" cy="24495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16" tIns="40808" rIns="81616" bIns="40808" anchor="ctr">
              <a:spAutoFit/>
            </a:bodyPr>
            <a:lstStyle/>
            <a:p>
              <a:pPr algn="ctr" defTabSz="815975">
                <a:lnSpc>
                  <a:spcPct val="80000"/>
                </a:lnSpc>
              </a:pPr>
              <a:r>
                <a:rPr lang="zh-CN" altLang="en-US" sz="2000" b="1" spc="-150" dirty="0">
                  <a:solidFill>
                    <a:srgbClr val="000000"/>
                  </a:solidFill>
                  <a:latin typeface="Times New Roman" panose="02020603050405020304" pitchFamily="18" charset="0"/>
                  <a:ea typeface="华文隶书" panose="02010800040101010101" pitchFamily="2" charset="-122"/>
                  <a:cs typeface="Times New Roman" panose="02020603050405020304" pitchFamily="18" charset="0"/>
                </a:rPr>
                <a:t>三</a:t>
              </a:r>
            </a:p>
          </p:txBody>
        </p:sp>
      </p:grpSp>
      <p:sp>
        <p:nvSpPr>
          <p:cNvPr id="28" name="Rectangle 25"/>
          <p:cNvSpPr>
            <a:spLocks noChangeArrowheads="1"/>
          </p:cNvSpPr>
          <p:nvPr/>
        </p:nvSpPr>
        <p:spPr bwMode="auto">
          <a:xfrm>
            <a:off x="4982216" y="3289912"/>
            <a:ext cx="6741315" cy="673344"/>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16" tIns="40808" rIns="81616" bIns="40808" anchor="ctr">
            <a:spAutoFit/>
          </a:bodyPr>
          <a:lstStyle/>
          <a:p>
            <a:pPr defTabSz="815975">
              <a:lnSpc>
                <a:spcPct val="80000"/>
              </a:lnSpc>
            </a:pPr>
            <a:r>
              <a:rPr lang="en-US" sz="2400" b="1" smtClean="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Sinh ra và trưởng thành trong gia đình  quý tộc phong kiến quyền quý</a:t>
            </a:r>
            <a:r>
              <a:rPr lang="vi-VN" sz="2400">
                <a:latin typeface="Times New Roman" panose="02020603050405020304" pitchFamily="18" charset="0"/>
                <a:cs typeface="Times New Roman" panose="02020603050405020304" pitchFamily="18" charset="0"/>
              </a:rPr>
              <a:t>:</a:t>
            </a:r>
            <a:endParaRPr lang="zh-CN" altLang="en-US" sz="2400" spc="-150" dirty="0">
              <a:solidFill>
                <a:srgbClr val="00000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31" name="Rectangle 25"/>
          <p:cNvSpPr>
            <a:spLocks noChangeArrowheads="1"/>
          </p:cNvSpPr>
          <p:nvPr/>
        </p:nvSpPr>
        <p:spPr bwMode="auto">
          <a:xfrm>
            <a:off x="4462415" y="2577371"/>
            <a:ext cx="5879492" cy="673344"/>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16" tIns="40808" rIns="81616" bIns="40808" anchor="ctr">
            <a:spAutoFit/>
          </a:bodyPr>
          <a:lstStyle/>
          <a:p>
            <a:pPr defTabSz="815975">
              <a:lnSpc>
                <a:spcPct val="80000"/>
              </a:lnSpc>
            </a:pPr>
            <a:r>
              <a:rPr lang="en-US" sz="2400" smtClean="0">
                <a:latin typeface="Times New Roman" panose="02020603050405020304" pitchFamily="18" charset="0"/>
                <a:cs typeface="Times New Roman" panose="02020603050405020304" pitchFamily="18" charset="0"/>
              </a:rPr>
              <a:t> Quê ở làng Tiên Điền, Nghi Xuân, Hà Tĩnh.</a:t>
            </a:r>
            <a:br>
              <a:rPr lang="en-US" sz="2400" smtClean="0">
                <a:latin typeface="Times New Roman" panose="02020603050405020304" pitchFamily="18" charset="0"/>
                <a:cs typeface="Times New Roman" panose="02020603050405020304" pitchFamily="18" charset="0"/>
              </a:rPr>
            </a:br>
            <a:endParaRPr lang="zh-CN" altLang="en-US" sz="2400" spc="-150" dirty="0">
              <a:solidFill>
                <a:srgbClr val="00000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pic>
        <p:nvPicPr>
          <p:cNvPr id="3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15586" b="13913"/>
          <a:stretch>
            <a:fillRect/>
          </a:stretch>
        </p:blipFill>
        <p:spPr bwMode="auto">
          <a:xfrm flipH="1">
            <a:off x="1335137" y="1085631"/>
            <a:ext cx="3897064" cy="440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图片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212132" flipH="1">
            <a:off x="-337829" y="-87802"/>
            <a:ext cx="1390293" cy="1906326"/>
          </a:xfrm>
          <a:prstGeom prst="rect">
            <a:avLst/>
          </a:prstGeom>
        </p:spPr>
      </p:pic>
      <p:pic>
        <p:nvPicPr>
          <p:cNvPr id="34" name="图片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6801" y="-111385"/>
            <a:ext cx="2288287" cy="3268981"/>
          </a:xfrm>
          <a:prstGeom prst="rect">
            <a:avLst/>
          </a:prstGeom>
        </p:spPr>
      </p:pic>
      <p:sp>
        <p:nvSpPr>
          <p:cNvPr id="35" name="文本框 9"/>
          <p:cNvSpPr txBox="1"/>
          <p:nvPr/>
        </p:nvSpPr>
        <p:spPr>
          <a:xfrm>
            <a:off x="3295912" y="78096"/>
            <a:ext cx="4782667" cy="523220"/>
          </a:xfrm>
          <a:prstGeom prst="rect">
            <a:avLst/>
          </a:prstGeom>
          <a:noFill/>
        </p:spPr>
        <p:txBody>
          <a:bodyPr vert="horz" wrap="square" rtlCol="0">
            <a:spAutoFit/>
          </a:bodyPr>
          <a:lstStyle/>
          <a:p>
            <a:pPr algn="ctr" defTabSz="914400"/>
            <a:r>
              <a:rPr lang="vi-VN" altLang="zh-CN" sz="2800" b="1" smtClean="0">
                <a:solidFill>
                  <a:prstClr val="black"/>
                </a:solidFill>
                <a:latin typeface="+mj-lt"/>
                <a:ea typeface="Microsoft YaHei UI" panose="020B0503020204020204" pitchFamily="34" charset="-122"/>
              </a:rPr>
              <a:t>I. CUỘC ĐỜI</a:t>
            </a:r>
            <a:endParaRPr lang="zh-CN" altLang="en-US" sz="2800" b="1" dirty="0">
              <a:solidFill>
                <a:prstClr val="black"/>
              </a:solidFill>
              <a:latin typeface="+mj-lt"/>
              <a:ea typeface="Microsoft YaHei UI" panose="020B0503020204020204" pitchFamily="34" charset="-122"/>
            </a:endParaRPr>
          </a:p>
        </p:txBody>
      </p:sp>
      <p:sp>
        <p:nvSpPr>
          <p:cNvPr id="2" name="Rectangle 1"/>
          <p:cNvSpPr/>
          <p:nvPr/>
        </p:nvSpPr>
        <p:spPr>
          <a:xfrm>
            <a:off x="4163011" y="5674570"/>
            <a:ext cx="6661590" cy="800219"/>
          </a:xfrm>
          <a:prstGeom prst="rect">
            <a:avLst/>
          </a:prstGeom>
        </p:spPr>
        <p:txBody>
          <a:bodyPr wrap="square">
            <a:spAutoFit/>
          </a:bodyPr>
          <a:lstStyle/>
          <a:p>
            <a:r>
              <a:rPr lang="vi-VN" sz="2300" b="1" i="1" smtClean="0">
                <a:latin typeface="Times New Roman" panose="02020603050405020304" pitchFamily="18" charset="0"/>
                <a:ea typeface="Times New Roman" panose="02020603050405020304" pitchFamily="18" charset="0"/>
                <a:sym typeface="Wingdings" panose="05000000000000000000" pitchFamily="2" charset="2"/>
              </a:rPr>
              <a:t> </a:t>
            </a:r>
            <a:r>
              <a:rPr lang="en-US" sz="2300" b="1" i="1" smtClean="0">
                <a:latin typeface="Times New Roman" panose="02020603050405020304" pitchFamily="18" charset="0"/>
                <a:ea typeface="Times New Roman" panose="02020603050405020304" pitchFamily="18" charset="0"/>
              </a:rPr>
              <a:t>Gia </a:t>
            </a:r>
            <a:r>
              <a:rPr lang="en-US" sz="2300" b="1" i="1">
                <a:latin typeface="Times New Roman" panose="02020603050405020304" pitchFamily="18" charset="0"/>
                <a:ea typeface="Times New Roman" panose="02020603050405020304" pitchFamily="18" charset="0"/>
              </a:rPr>
              <a:t>đình nhiều đời làm quan, có truyền thống văn học, thích hát xướng</a:t>
            </a:r>
            <a:r>
              <a:rPr lang="en-US" sz="2300" b="1" i="1" smtClean="0">
                <a:latin typeface="Times New Roman" panose="02020603050405020304" pitchFamily="18" charset="0"/>
                <a:ea typeface="Times New Roman" panose="02020603050405020304" pitchFamily="18" charset="0"/>
              </a:rPr>
              <a:t>.</a:t>
            </a:r>
            <a:endParaRPr lang="en-US" sz="2300" b="1" i="1"/>
          </a:p>
        </p:txBody>
      </p:sp>
      <p:sp>
        <p:nvSpPr>
          <p:cNvPr id="3" name="Rectangle 2"/>
          <p:cNvSpPr/>
          <p:nvPr/>
        </p:nvSpPr>
        <p:spPr>
          <a:xfrm>
            <a:off x="4800918" y="3927782"/>
            <a:ext cx="7103909" cy="1862048"/>
          </a:xfrm>
          <a:prstGeom prst="rect">
            <a:avLst/>
          </a:prstGeom>
        </p:spPr>
        <p:txBody>
          <a:bodyPr wrap="square">
            <a:spAutoFit/>
          </a:bodyPr>
          <a:lstStyle/>
          <a:p>
            <a:r>
              <a:rPr lang="en-US" sz="2300" b="1" i="1">
                <a:solidFill>
                  <a:srgbClr val="FF0000"/>
                </a:solidFill>
                <a:latin typeface="Times New Roman" panose="02020603050405020304" pitchFamily="18" charset="0"/>
                <a:ea typeface="Times New Roman" panose="02020603050405020304" pitchFamily="18" charset="0"/>
              </a:rPr>
              <a:t>+ </a:t>
            </a:r>
            <a:r>
              <a:rPr lang="en-US" sz="2300" i="1">
                <a:solidFill>
                  <a:srgbClr val="FF0000"/>
                </a:solidFill>
                <a:latin typeface="Times New Roman" panose="02020603050405020304" pitchFamily="18" charset="0"/>
                <a:ea typeface="Times New Roman" panose="02020603050405020304" pitchFamily="18" charset="0"/>
              </a:rPr>
              <a:t>Cha: Nguyễn Nghiễm, từng làm Tể Tướng trong triều Lê</a:t>
            </a:r>
            <a:br>
              <a:rPr lang="en-US" sz="2300" i="1">
                <a:solidFill>
                  <a:srgbClr val="FF0000"/>
                </a:solidFill>
                <a:latin typeface="Times New Roman" panose="02020603050405020304" pitchFamily="18" charset="0"/>
                <a:ea typeface="Times New Roman" panose="02020603050405020304" pitchFamily="18" charset="0"/>
              </a:rPr>
            </a:br>
            <a:r>
              <a:rPr lang="en-US" sz="2300" i="1">
                <a:solidFill>
                  <a:srgbClr val="FF0000"/>
                </a:solidFill>
                <a:latin typeface="Times New Roman" panose="02020603050405020304" pitchFamily="18" charset="0"/>
                <a:ea typeface="Times New Roman" panose="02020603050405020304" pitchFamily="18" charset="0"/>
              </a:rPr>
              <a:t>+Anh là Nguyễn Khản, làm chức Tham tụng (ngang Thừa tướng) trong phủ chúa Trịnh</a:t>
            </a:r>
            <a:endParaRPr lang="vi-VN" sz="2300" i="1">
              <a:solidFill>
                <a:srgbClr val="FF0000"/>
              </a:solidFill>
              <a:latin typeface="Times New Roman" panose="02020603050405020304" pitchFamily="18" charset="0"/>
              <a:ea typeface="Times New Roman" panose="02020603050405020304" pitchFamily="18" charset="0"/>
            </a:endParaRPr>
          </a:p>
          <a:p>
            <a:r>
              <a:rPr lang="vi-VN" sz="2300" i="1">
                <a:solidFill>
                  <a:srgbClr val="FF0000"/>
                </a:solidFill>
                <a:latin typeface="Times New Roman" panose="02020603050405020304" pitchFamily="18" charset="0"/>
                <a:ea typeface="Times New Roman" panose="02020603050405020304" pitchFamily="18" charset="0"/>
              </a:rPr>
              <a:t>+</a:t>
            </a:r>
            <a:r>
              <a:rPr lang="en-US" sz="2300" i="1">
                <a:solidFill>
                  <a:srgbClr val="FF0000"/>
                </a:solidFill>
                <a:latin typeface="Times New Roman" panose="02020603050405020304" pitchFamily="18" charset="0"/>
                <a:ea typeface="Times New Roman" panose="02020603050405020304" pitchFamily="18" charset="0"/>
              </a:rPr>
              <a:t> Mẹ: Trần Thị Tần</a:t>
            </a:r>
            <a:r>
              <a:rPr lang="vi-VN" sz="2300" i="1">
                <a:solidFill>
                  <a:srgbClr val="FF0000"/>
                </a:solidFill>
                <a:latin typeface="Times New Roman" panose="02020603050405020304" pitchFamily="18" charset="0"/>
                <a:ea typeface="Times New Roman" panose="02020603050405020304" pitchFamily="18" charset="0"/>
              </a:rPr>
              <a:t>, </a:t>
            </a:r>
            <a:r>
              <a:rPr lang="en-US" sz="2300" i="1">
                <a:solidFill>
                  <a:srgbClr val="FF0000"/>
                </a:solidFill>
                <a:latin typeface="Times New Roman" panose="02020603050405020304" pitchFamily="18" charset="0"/>
                <a:ea typeface="Times New Roman" panose="02020603050405020304" pitchFamily="18" charset="0"/>
              </a:rPr>
              <a:t>quê ở Bắc Ninh,thông minh xinh </a:t>
            </a:r>
            <a:r>
              <a:rPr lang="en-US" sz="2300" i="1" smtClean="0">
                <a:solidFill>
                  <a:srgbClr val="FF0000"/>
                </a:solidFill>
                <a:latin typeface="Times New Roman" panose="02020603050405020304" pitchFamily="18" charset="0"/>
                <a:ea typeface="Times New Roman" panose="02020603050405020304" pitchFamily="18" charset="0"/>
              </a:rPr>
              <a:t>đẹp, </a:t>
            </a:r>
            <a:r>
              <a:rPr lang="en-US" sz="2300" i="1">
                <a:solidFill>
                  <a:srgbClr val="FF0000"/>
                </a:solidFill>
                <a:latin typeface="Times New Roman" panose="02020603050405020304" pitchFamily="18" charset="0"/>
                <a:ea typeface="Times New Roman" panose="02020603050405020304" pitchFamily="18" charset="0"/>
              </a:rPr>
              <a:t>nết na</a:t>
            </a:r>
            <a:r>
              <a:rPr lang="en-US" sz="2300" i="1" smtClean="0">
                <a:solidFill>
                  <a:srgbClr val="FF0000"/>
                </a:solidFill>
                <a:latin typeface="Times New Roman" panose="02020603050405020304" pitchFamily="18" charset="0"/>
                <a:ea typeface="Times New Roman" panose="02020603050405020304" pitchFamily="18" charset="0"/>
              </a:rPr>
              <a:t>.</a:t>
            </a:r>
            <a:endParaRPr lang="en-US" sz="2300" i="1">
              <a:solidFill>
                <a:srgbClr val="FF0000"/>
              </a:solidFill>
            </a:endParaRPr>
          </a:p>
        </p:txBody>
      </p:sp>
      <p:sp>
        <p:nvSpPr>
          <p:cNvPr id="22" name="Oval 21"/>
          <p:cNvSpPr/>
          <p:nvPr/>
        </p:nvSpPr>
        <p:spPr>
          <a:xfrm>
            <a:off x="11996057" y="0"/>
            <a:ext cx="195943" cy="1501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96300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8" grpId="0"/>
      <p:bldP spid="31"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666" y="-35120"/>
            <a:ext cx="10515600" cy="890469"/>
          </a:xfrm>
        </p:spPr>
        <p:txBody>
          <a:bodyPr>
            <a:normAutofit/>
          </a:bodyPr>
          <a:lstStyle/>
          <a:p>
            <a:pPr algn="ctr"/>
            <a:r>
              <a:rPr lang="vi-VN" sz="2600" b="1" smtClean="0"/>
              <a:t>I. CUỘC ĐỜI</a:t>
            </a:r>
            <a:br>
              <a:rPr lang="vi-VN" sz="2600" b="1" smtClean="0"/>
            </a:br>
            <a:r>
              <a:rPr lang="vi-VN" sz="2600" b="1" smtClean="0"/>
              <a:t>2. Quê hương và gia đình</a:t>
            </a:r>
            <a:endParaRPr lang="en-US" sz="2600" b="1"/>
          </a:p>
        </p:txBody>
      </p:sp>
      <p:sp>
        <p:nvSpPr>
          <p:cNvPr id="4" name="Cloud 3"/>
          <p:cNvSpPr/>
          <p:nvPr/>
        </p:nvSpPr>
        <p:spPr>
          <a:xfrm>
            <a:off x="316362" y="803250"/>
            <a:ext cx="2175164" cy="1239258"/>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200" b="1" smtClean="0">
                <a:latin typeface="+mj-lt"/>
              </a:rPr>
              <a:t>Quê cha</a:t>
            </a:r>
          </a:p>
          <a:p>
            <a:pPr algn="ctr"/>
            <a:r>
              <a:rPr lang="vi-VN" sz="2200" b="1" smtClean="0">
                <a:latin typeface="+mj-lt"/>
              </a:rPr>
              <a:t>HÀ TĨNH</a:t>
            </a:r>
            <a:endParaRPr lang="en-US" sz="2200" b="1">
              <a:latin typeface="+mj-lt"/>
            </a:endParaRPr>
          </a:p>
        </p:txBody>
      </p:sp>
      <p:sp>
        <p:nvSpPr>
          <p:cNvPr id="5" name="Cloud 4"/>
          <p:cNvSpPr/>
          <p:nvPr/>
        </p:nvSpPr>
        <p:spPr>
          <a:xfrm>
            <a:off x="8969577" y="1422879"/>
            <a:ext cx="3222423" cy="1585621"/>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200" b="1" smtClean="0">
                <a:latin typeface="+mj-lt"/>
              </a:rPr>
              <a:t>Nơi sinh ra và lớn lên</a:t>
            </a:r>
          </a:p>
          <a:p>
            <a:pPr algn="ctr"/>
            <a:r>
              <a:rPr lang="vi-VN" sz="2200" b="1" smtClean="0">
                <a:latin typeface="+mj-lt"/>
              </a:rPr>
              <a:t>THĂNG LONG</a:t>
            </a:r>
            <a:endParaRPr lang="en-US" sz="2200" b="1">
              <a:latin typeface="+mj-lt"/>
            </a:endParaRPr>
          </a:p>
        </p:txBody>
      </p:sp>
      <p:sp>
        <p:nvSpPr>
          <p:cNvPr id="6" name="Cloud 5"/>
          <p:cNvSpPr/>
          <p:nvPr/>
        </p:nvSpPr>
        <p:spPr>
          <a:xfrm>
            <a:off x="6105150" y="827908"/>
            <a:ext cx="2646219" cy="1239258"/>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200" b="1" smtClean="0">
                <a:latin typeface="+mj-lt"/>
              </a:rPr>
              <a:t>Quê vợ</a:t>
            </a:r>
          </a:p>
          <a:p>
            <a:pPr algn="ctr"/>
            <a:r>
              <a:rPr lang="vi-VN" sz="2200" b="1" smtClean="0">
                <a:latin typeface="+mj-lt"/>
              </a:rPr>
              <a:t>THÁI BÌNH</a:t>
            </a:r>
          </a:p>
          <a:p>
            <a:pPr algn="ctr"/>
            <a:endParaRPr lang="en-US" sz="2200" b="1">
              <a:latin typeface="+mj-lt"/>
            </a:endParaRPr>
          </a:p>
        </p:txBody>
      </p:sp>
      <p:sp>
        <p:nvSpPr>
          <p:cNvPr id="7" name="Cloud 6"/>
          <p:cNvSpPr/>
          <p:nvPr/>
        </p:nvSpPr>
        <p:spPr>
          <a:xfrm>
            <a:off x="3191226" y="1526736"/>
            <a:ext cx="2535382" cy="1239258"/>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200" b="1" smtClean="0">
                <a:latin typeface="+mj-lt"/>
              </a:rPr>
              <a:t>Quê mẹ</a:t>
            </a:r>
          </a:p>
          <a:p>
            <a:pPr algn="ctr"/>
            <a:r>
              <a:rPr lang="vi-VN" sz="2200" b="1" smtClean="0">
                <a:latin typeface="+mj-lt"/>
              </a:rPr>
              <a:t>BẮC NINH</a:t>
            </a:r>
          </a:p>
          <a:p>
            <a:pPr algn="ctr"/>
            <a:endParaRPr lang="en-US" sz="2200" b="1">
              <a:latin typeface="+mj-lt"/>
            </a:endParaRPr>
          </a:p>
        </p:txBody>
      </p:sp>
      <p:sp>
        <p:nvSpPr>
          <p:cNvPr id="9" name="Rounded Rectangle 8"/>
          <p:cNvSpPr/>
          <p:nvPr/>
        </p:nvSpPr>
        <p:spPr>
          <a:xfrm>
            <a:off x="32331" y="2215689"/>
            <a:ext cx="2743227" cy="3034871"/>
          </a:xfrm>
          <a:prstGeom prst="roundRect">
            <a:avLst/>
          </a:prstGeom>
          <a:solidFill>
            <a:schemeClr val="accent1">
              <a:lumMod val="20000"/>
              <a:lumOff val="80000"/>
            </a:schemeClr>
          </a:solidFill>
          <a:ln w="28575">
            <a:solidFill>
              <a:schemeClr val="accent1">
                <a:lumMod val="50000"/>
              </a:schemeClr>
            </a:solidFill>
            <a:prstDash val="lgDashDot"/>
          </a:ln>
        </p:spPr>
        <p:style>
          <a:lnRef idx="1">
            <a:schemeClr val="accent2"/>
          </a:lnRef>
          <a:fillRef idx="2">
            <a:schemeClr val="accent2"/>
          </a:fillRef>
          <a:effectRef idx="1">
            <a:schemeClr val="accent2"/>
          </a:effectRef>
          <a:fontRef idx="minor">
            <a:schemeClr val="dk1"/>
          </a:fontRef>
        </p:style>
        <p:txBody>
          <a:bodyPr rtlCol="0" anchor="ctr"/>
          <a:lstStyle/>
          <a:p>
            <a:pPr marL="342900" indent="-342900">
              <a:buFont typeface="Wingdings" panose="05000000000000000000" pitchFamily="2" charset="2"/>
              <a:buChar char="ü"/>
            </a:pPr>
            <a:r>
              <a:rPr lang="en-US" sz="2200" spc="119" smtClean="0">
                <a:latin typeface="Times New Roman" panose="02020603050405020304" pitchFamily="18" charset="0"/>
                <a:ea typeface="Arial" charset="0"/>
                <a:cs typeface="Times New Roman" panose="02020603050405020304" pitchFamily="18" charset="0"/>
              </a:rPr>
              <a:t> </a:t>
            </a:r>
            <a:r>
              <a:rPr lang="vi-VN" sz="2200">
                <a:latin typeface="Times New Roman" panose="02020603050405020304" pitchFamily="18" charset="0"/>
                <a:cs typeface="Times New Roman" panose="02020603050405020304" pitchFamily="18" charset="0"/>
              </a:rPr>
              <a:t>Mảnh đất “địa linh sinh nhân kiệt”</a:t>
            </a:r>
            <a:r>
              <a:rPr lang="en-US" sz="2200">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ü"/>
            </a:pPr>
            <a:r>
              <a:rPr lang="en-US" sz="2200" smtClean="0">
                <a:latin typeface="Times New Roman" panose="02020603050405020304" pitchFamily="18" charset="0"/>
                <a:cs typeface="Times New Roman" panose="02020603050405020304" pitchFamily="18" charset="0"/>
              </a:rPr>
              <a:t> </a:t>
            </a:r>
            <a:r>
              <a:rPr lang="vi-VN" sz="2200">
                <a:latin typeface="Times New Roman" panose="02020603050405020304" pitchFamily="18" charset="0"/>
                <a:cs typeface="Times New Roman" panose="02020603050405020304" pitchFamily="18" charset="0"/>
              </a:rPr>
              <a:t>Mảnh đất với những người cần cù, chăm chỉ</a:t>
            </a:r>
            <a:r>
              <a:rPr lang="en-US" sz="2200">
                <a:latin typeface="Times New Roman" panose="02020603050405020304" pitchFamily="18" charset="0"/>
                <a:cs typeface="Times New Roman" panose="02020603050405020304" pitchFamily="18" charset="0"/>
              </a:rPr>
              <a:t> </a:t>
            </a:r>
          </a:p>
          <a:p>
            <a:r>
              <a:rPr lang="en-US" sz="2200" b="1" i="1">
                <a:latin typeface="Times New Roman" panose="02020603050405020304" pitchFamily="18" charset="0"/>
                <a:cs typeface="Times New Roman" panose="02020603050405020304" pitchFamily="18" charset="0"/>
                <a:sym typeface="Wingdings"/>
              </a:rPr>
              <a:t> Tài giỏi, giản dị, mộc mạc </a:t>
            </a:r>
            <a:endParaRPr lang="en-US" sz="2200" b="1" i="1"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3315410" y="2813092"/>
            <a:ext cx="2319214" cy="3242689"/>
          </a:xfrm>
          <a:prstGeom prst="roundRect">
            <a:avLst/>
          </a:prstGeom>
          <a:solidFill>
            <a:schemeClr val="accent4">
              <a:lumMod val="20000"/>
              <a:lumOff val="80000"/>
            </a:schemeClr>
          </a:solidFill>
          <a:ln w="28575">
            <a:solidFill>
              <a:srgbClr val="FFC000"/>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marL="342900" indent="-342900">
              <a:buFont typeface="Wingdings" panose="05000000000000000000" pitchFamily="2" charset="2"/>
              <a:buChar char="ü"/>
            </a:pPr>
            <a:r>
              <a:rPr lang="vi-VN" sz="2200">
                <a:latin typeface="+mj-lt"/>
              </a:rPr>
              <a:t>Cái nôi văn hoá văn học dân gian</a:t>
            </a:r>
            <a:r>
              <a:rPr lang="en-US" sz="2200">
                <a:latin typeface="+mj-lt"/>
              </a:rPr>
              <a:t> </a:t>
            </a:r>
          </a:p>
          <a:p>
            <a:r>
              <a:rPr lang="en-US" sz="2200" b="1" i="1">
                <a:latin typeface="+mj-lt"/>
                <a:sym typeface="Wingdings"/>
              </a:rPr>
              <a:t> </a:t>
            </a:r>
            <a:r>
              <a:rPr lang="en-US" sz="2200" b="1" i="1" smtClean="0">
                <a:latin typeface="Times New Roman" panose="02020603050405020304" pitchFamily="18" charset="0"/>
                <a:cs typeface="Times New Roman" panose="02020603050405020304" pitchFamily="18" charset="0"/>
                <a:sym typeface="Wingdings"/>
              </a:rPr>
              <a:t>H</a:t>
            </a:r>
            <a:r>
              <a:rPr lang="vi-VN" sz="2200" b="1" i="1" smtClean="0">
                <a:latin typeface="Times New Roman" panose="02020603050405020304" pitchFamily="18" charset="0"/>
                <a:cs typeface="Times New Roman" panose="02020603050405020304" pitchFamily="18" charset="0"/>
              </a:rPr>
              <a:t>iểu biết sâu sắc về văn hoá văn học dân tộc. Giọng thơ ngọt ngào, tha thiết</a:t>
            </a:r>
            <a:endParaRPr lang="en-US" sz="2200" b="1" i="1"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6392754" y="2146365"/>
            <a:ext cx="2484839" cy="2563816"/>
          </a:xfrm>
          <a:prstGeom prst="roundRect">
            <a:avLst/>
          </a:prstGeom>
          <a:solidFill>
            <a:schemeClr val="accent2">
              <a:lumMod val="20000"/>
              <a:lumOff val="80000"/>
            </a:schemeClr>
          </a:solidFill>
          <a:ln w="28575">
            <a:solidFill>
              <a:schemeClr val="accent2">
                <a:lumMod val="7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vi-VN" sz="2200">
                <a:solidFill>
                  <a:schemeClr val="tx1"/>
                </a:solidFill>
                <a:latin typeface="Times New Roman" panose="02020603050405020304" pitchFamily="18" charset="0"/>
                <a:cs typeface="Times New Roman" panose="02020603050405020304" pitchFamily="18" charset="0"/>
              </a:rPr>
              <a:t>N</a:t>
            </a:r>
            <a:r>
              <a:rPr lang="en-US" sz="2200" smtClean="0">
                <a:solidFill>
                  <a:schemeClr val="tx1"/>
                </a:solidFill>
                <a:latin typeface="Times New Roman" panose="02020603050405020304" pitchFamily="18" charset="0"/>
                <a:cs typeface="Times New Roman" panose="02020603050405020304" pitchFamily="18" charset="0"/>
              </a:rPr>
              <a:t>hiều </a:t>
            </a:r>
            <a:r>
              <a:rPr lang="en-US" sz="2200">
                <a:solidFill>
                  <a:schemeClr val="tx1"/>
                </a:solidFill>
                <a:latin typeface="Times New Roman" panose="02020603050405020304" pitchFamily="18" charset="0"/>
                <a:cs typeface="Times New Roman" panose="02020603050405020304" pitchFamily="18" charset="0"/>
              </a:rPr>
              <a:t>truyền thống văn hóa.</a:t>
            </a:r>
            <a:r>
              <a:rPr lang="en-US" sz="2400"/>
              <a:t/>
            </a:r>
            <a:br>
              <a:rPr lang="en-US" sz="2400"/>
            </a:br>
            <a:r>
              <a:rPr lang="en-US" sz="2200" b="1" i="1" smtClean="0">
                <a:solidFill>
                  <a:schemeClr val="tx1"/>
                </a:solidFill>
                <a:latin typeface="Times New Roman" panose="02020603050405020304" pitchFamily="18" charset="0"/>
                <a:cs typeface="Times New Roman" panose="02020603050405020304" pitchFamily="18" charset="0"/>
                <a:sym typeface="Wingdings"/>
              </a:rPr>
              <a:t> </a:t>
            </a:r>
            <a:r>
              <a:rPr lang="vi-VN" sz="2200" b="1" i="1">
                <a:solidFill>
                  <a:schemeClr val="tx1"/>
                </a:solidFill>
                <a:latin typeface="Times New Roman" panose="02020603050405020304" pitchFamily="18" charset="0"/>
                <a:cs typeface="Times New Roman" panose="02020603050405020304" pitchFamily="18" charset="0"/>
                <a:sym typeface="Wingdings"/>
              </a:rPr>
              <a:t>Đ</a:t>
            </a:r>
            <a:r>
              <a:rPr lang="vi-VN" sz="2200" b="1" i="1">
                <a:solidFill>
                  <a:schemeClr val="tx1"/>
                </a:solidFill>
                <a:latin typeface="Times New Roman" panose="02020603050405020304" pitchFamily="18" charset="0"/>
                <a:cs typeface="Times New Roman" panose="02020603050405020304" pitchFamily="18" charset="0"/>
              </a:rPr>
              <a:t>ược tiếp xúc và thấu hiểu về cuộc đời của nhân dân lao động</a:t>
            </a:r>
            <a:endParaRPr lang="en-US" sz="2200" b="1" i="1" dirty="0">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9209188" y="3152529"/>
            <a:ext cx="2743200" cy="2647770"/>
          </a:xfrm>
          <a:prstGeom prst="roundRect">
            <a:avLst/>
          </a:prstGeom>
          <a:solidFill>
            <a:schemeClr val="bg1">
              <a:lumMod val="95000"/>
            </a:schemeClr>
          </a:solidFill>
          <a:ln w="28575">
            <a:solidFill>
              <a:schemeClr val="tx1">
                <a:lumMod val="95000"/>
                <a:lumOff val="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vi-VN" sz="2200">
                <a:solidFill>
                  <a:schemeClr val="tx1"/>
                </a:solidFill>
                <a:latin typeface="+mj-lt"/>
              </a:rPr>
              <a:t>Cái nôi văn hoá văn học dân gian</a:t>
            </a:r>
            <a:r>
              <a:rPr lang="en-US" sz="2200">
                <a:solidFill>
                  <a:schemeClr val="tx1"/>
                </a:solidFill>
                <a:latin typeface="+mj-lt"/>
              </a:rPr>
              <a:t> </a:t>
            </a:r>
          </a:p>
          <a:p>
            <a:r>
              <a:rPr lang="en-US" sz="2200" b="1" i="1">
                <a:solidFill>
                  <a:schemeClr val="tx1"/>
                </a:solidFill>
                <a:latin typeface="+mj-lt"/>
                <a:sym typeface="Wingdings"/>
              </a:rPr>
              <a:t> </a:t>
            </a:r>
            <a:r>
              <a:rPr lang="en-US" sz="2200" b="1" i="1">
                <a:solidFill>
                  <a:schemeClr val="tx1"/>
                </a:solidFill>
                <a:latin typeface="Times New Roman" panose="02020603050405020304" pitchFamily="18" charset="0"/>
                <a:cs typeface="Times New Roman" panose="02020603050405020304" pitchFamily="18" charset="0"/>
                <a:sym typeface="Wingdings"/>
              </a:rPr>
              <a:t>H</a:t>
            </a:r>
            <a:r>
              <a:rPr lang="vi-VN" sz="2200" b="1" i="1">
                <a:solidFill>
                  <a:schemeClr val="tx1"/>
                </a:solidFill>
                <a:latin typeface="Times New Roman" panose="02020603050405020304" pitchFamily="18" charset="0"/>
                <a:cs typeface="Times New Roman" panose="02020603050405020304" pitchFamily="18" charset="0"/>
              </a:rPr>
              <a:t>iểu biết sâu sắc về văn hoá văn học dân tộc. Giọng thơ ngọt ngào, tha thiết</a:t>
            </a:r>
            <a:endParaRPr lang="en-US" sz="2200" b="1" i="1" dirty="0">
              <a:solidFill>
                <a:schemeClr val="tx1"/>
              </a:solidFill>
              <a:latin typeface="Times New Roman" panose="02020603050405020304" pitchFamily="18" charset="0"/>
              <a:cs typeface="Times New Roman" panose="02020603050405020304" pitchFamily="18" charset="0"/>
            </a:endParaRPr>
          </a:p>
        </p:txBody>
      </p:sp>
      <p:sp>
        <p:nvSpPr>
          <p:cNvPr id="14" name="Right Arrow 13"/>
          <p:cNvSpPr/>
          <p:nvPr/>
        </p:nvSpPr>
        <p:spPr>
          <a:xfrm>
            <a:off x="961030" y="5944328"/>
            <a:ext cx="10515600" cy="1016030"/>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800" b="1" i="1" smtClean="0">
                <a:solidFill>
                  <a:srgbClr val="FF0000"/>
                </a:solidFill>
                <a:latin typeface="+mj-lt"/>
              </a:rPr>
              <a:t>=&gt; Nguyễn Du may mắn được tiếp nhận truyền thống văn hóa </a:t>
            </a:r>
            <a:endParaRPr lang="en-US" sz="2800" b="1" i="1">
              <a:solidFill>
                <a:srgbClr val="FF0000"/>
              </a:solidFill>
              <a:latin typeface="+mj-lt"/>
            </a:endParaRPr>
          </a:p>
        </p:txBody>
      </p:sp>
      <p:sp>
        <p:nvSpPr>
          <p:cNvPr id="13" name="Oval 12"/>
          <p:cNvSpPr/>
          <p:nvPr/>
        </p:nvSpPr>
        <p:spPr>
          <a:xfrm>
            <a:off x="11996057" y="0"/>
            <a:ext cx="195943" cy="1501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185563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ircle(in)">
                                      <p:cBhvr>
                                        <p:cTn id="42" dur="2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ircle(in)">
                                      <p:cBhvr>
                                        <p:cTn id="5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9" grpId="0" animBg="1"/>
      <p:bldP spid="10" grpId="0" animBg="1"/>
      <p:bldP spid="11" grpId="0" animBg="1"/>
      <p:bldP spid="12"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343&quot;/&gt;&lt;/object&gt;&lt;object type=&quot;3&quot; unique_id=&quot;10004&quot;&gt;&lt;property id=&quot;20148&quot; value=&quot;5&quot;/&gt;&lt;property id=&quot;20300&quot; value=&quot;Slide 2&quot;/&gt;&lt;property id=&quot;20307&quot; value=&quot;344&quot;/&gt;&lt;/object&gt;&lt;object type=&quot;3&quot; unique_id=&quot;10005&quot;&gt;&lt;property id=&quot;20148&quot; value=&quot;5&quot;/&gt;&lt;property id=&quot;20300&quot; value=&quot;Slide 3&quot;/&gt;&lt;property id=&quot;20307&quot; value=&quot;345&quot;/&gt;&lt;/object&gt;&lt;object type=&quot;3&quot; unique_id=&quot;10006&quot;&gt;&lt;property id=&quot;20148&quot; value=&quot;5&quot;/&gt;&lt;property id=&quot;20300&quot; value=&quot;Slide 4&quot;/&gt;&lt;property id=&quot;20307&quot; value=&quot;346&quot;/&gt;&lt;/object&gt;&lt;object type=&quot;3&quot; unique_id=&quot;10007&quot;&gt;&lt;property id=&quot;20148&quot; value=&quot;5&quot;/&gt;&lt;property id=&quot;20300&quot; value=&quot;Slide 5&quot;/&gt;&lt;property id=&quot;20307&quot; value=&quot;256&quot;/&gt;&lt;/object&gt;&lt;object type=&quot;3&quot; unique_id=&quot;10008&quot;&gt;&lt;property id=&quot;20148&quot; value=&quot;5&quot;/&gt;&lt;property id=&quot;20300&quot; value=&quot;Slide 6&quot;/&gt;&lt;property id=&quot;20307&quot; value=&quot;347&quot;/&gt;&lt;/object&gt;&lt;object type=&quot;3&quot; unique_id=&quot;10009&quot;&gt;&lt;property id=&quot;20148&quot; value=&quot;5&quot;/&gt;&lt;property id=&quot;20300&quot; value=&quot;Slide 7&quot;/&gt;&lt;property id=&quot;20307&quot; value=&quot;287&quot;/&gt;&lt;/object&gt;&lt;object type=&quot;3&quot; unique_id=&quot;10010&quot;&gt;&lt;property id=&quot;20148&quot; value=&quot;5&quot;/&gt;&lt;property id=&quot;20300&quot; value=&quot;Slide 8&quot;/&gt;&lt;property id=&quot;20307&quot; value=&quot;288&quot;/&gt;&lt;/object&gt;&lt;object type=&quot;3&quot; unique_id=&quot;10011&quot;&gt;&lt;property id=&quot;20148&quot; value=&quot;5&quot;/&gt;&lt;property id=&quot;20300&quot; value=&quot;Slide 9 - &amp;quot;I. CUỘC ĐỜI 2. Quê hương và gia đình&amp;quot;&quot;/&gt;&lt;property id=&quot;20307&quot; value=&quot;340&quot;/&gt;&lt;/object&gt;&lt;object type=&quot;3&quot; unique_id=&quot;10012&quot;&gt;&lt;property id=&quot;20148&quot; value=&quot;5&quot;/&gt;&lt;property id=&quot;20300&quot; value=&quot;Slide 10&quot;/&gt;&lt;property id=&quot;20307&quot; value=&quot;289&quot;/&gt;&lt;/object&gt;&lt;object type=&quot;3&quot; unique_id=&quot;10013&quot;&gt;&lt;property id=&quot;20148&quot; value=&quot;5&quot;/&gt;&lt;property id=&quot;20300&quot; value=&quot;Slide 11&quot;/&gt;&lt;property id=&quot;20307&quot; value=&quot;290&quot;/&gt;&lt;/object&gt;&lt;object type=&quot;3&quot; unique_id=&quot;10014&quot;&gt;&lt;property id=&quot;20148&quot; value=&quot;5&quot;/&gt;&lt;property id=&quot;20300&quot; value=&quot;Slide 12&quot;/&gt;&lt;property id=&quot;20307&quot; value=&quot;291&quot;/&gt;&lt;/object&gt;&lt;object type=&quot;3&quot; unique_id=&quot;10015&quot;&gt;&lt;property id=&quot;20148&quot; value=&quot;5&quot;/&gt;&lt;property id=&quot;20300&quot; value=&quot;Slide 13&quot;/&gt;&lt;property id=&quot;20307&quot; value=&quot;295&quot;/&gt;&lt;/object&gt;&lt;object type=&quot;3&quot; unique_id=&quot;10016&quot;&gt;&lt;property id=&quot;20148&quot; value=&quot;5&quot;/&gt;&lt;property id=&quot;20300&quot; value=&quot;Slide 14&quot;/&gt;&lt;property id=&quot;20307&quot; value=&quot;312&quot;/&gt;&lt;/object&gt;&lt;object type=&quot;3&quot; unique_id=&quot;10017&quot;&gt;&lt;property id=&quot;20148&quot; value=&quot;5&quot;/&gt;&lt;property id=&quot;20300&quot; value=&quot;Slide 15&quot;/&gt;&lt;property id=&quot;20307&quot; value=&quot;319&quot;/&gt;&lt;/object&gt;&lt;object type=&quot;3&quot; unique_id=&quot;10018&quot;&gt;&lt;property id=&quot;20148&quot; value=&quot;5&quot;/&gt;&lt;property id=&quot;20300&quot; value=&quot;Slide 16&quot;/&gt;&lt;property id=&quot;20307&quot; value=&quot;342&quot;/&gt;&lt;/object&gt;&lt;object type=&quot;3&quot; unique_id=&quot;10019&quot;&gt;&lt;property id=&quot;20148&quot; value=&quot;5&quot;/&gt;&lt;property id=&quot;20300&quot; value=&quot;Slide 17 - &amp;quot;- Có hiểu biết sâu rộng - Có vốn sống phong phú, có trái tim giàu yêu thương - Một nhà nhân đạo chủ nghĩa lớn, một&quot;/&gt;&lt;property id=&quot;20307&quot; value=&quot;348&quot;/&gt;&lt;/object&gt;&lt;object type=&quot;3&quot; unique_id=&quot;10020&quot;&gt;&lt;property id=&quot;20148&quot; value=&quot;5&quot;/&gt;&lt;property id=&quot;20300&quot; value=&quot;Slide 18 - &amp;quot;Mộ, khu di tích và đền thờ của Nguyễn Du&amp;quot;&quot;/&gt;&lt;property id=&quot;20307&quot; value=&quot;349&quot;/&gt;&lt;/object&gt;&lt;object type=&quot;3&quot; unique_id=&quot;10021&quot;&gt;&lt;property id=&quot;20148&quot; value=&quot;5&quot;/&gt;&lt;property id=&quot;20300&quot; value=&quot;Slide 19&quot;/&gt;&lt;property id=&quot;20307&quot; value=&quot;266&quot;/&gt;&lt;/object&gt;&lt;object type=&quot;3&quot; unique_id=&quot;10022&quot;&gt;&lt;property id=&quot;20148&quot; value=&quot;5&quot;/&gt;&lt;property id=&quot;20300&quot; value=&quot;Slide 20&quot;/&gt;&lt;property id=&quot;20307&quot; value=&quot;297&quot;/&gt;&lt;/object&gt;&lt;object type=&quot;3&quot; unique_id=&quot;10023&quot;&gt;&lt;property id=&quot;20148&quot; value=&quot;5&quot;/&gt;&lt;property id=&quot;20300&quot; value=&quot;Slide 21&quot;/&gt;&lt;property id=&quot;20307&quot; value=&quot;350&quot;/&gt;&lt;/object&gt;&lt;object type=&quot;3&quot; unique_id=&quot;10024&quot;&gt;&lt;property id=&quot;20148&quot; value=&quot;5&quot;/&gt;&lt;property id=&quot;20300&quot; value=&quot;Slide 22&quot;/&gt;&lt;property id=&quot;20307&quot; value=&quot;351&quot;/&gt;&lt;/object&gt;&lt;object type=&quot;3&quot; unique_id=&quot;10025&quot;&gt;&lt;property id=&quot;20148&quot; value=&quot;5&quot;/&gt;&lt;property id=&quot;20300&quot; value=&quot;Slide 23&quot;/&gt;&lt;property id=&quot;20307&quot; value=&quot;352&quot;/&gt;&lt;/object&gt;&lt;object type=&quot;3&quot; unique_id=&quot;10026&quot;&gt;&lt;property id=&quot;20148&quot; value=&quot;5&quot;/&gt;&lt;property id=&quot;20300&quot; value=&quot;Slide 24&quot;/&gt;&lt;property id=&quot;20307&quot; value=&quot;300&quot;/&gt;&lt;/object&gt;&lt;object type=&quot;3&quot; unique_id=&quot;10027&quot;&gt;&lt;property id=&quot;20148&quot; value=&quot;5&quot;/&gt;&lt;property id=&quot;20300&quot; value=&quot;Slide 25&quot;/&gt;&lt;property id=&quot;20307&quot; value=&quot;353&quot;/&gt;&lt;/object&gt;&lt;object type=&quot;3&quot; unique_id=&quot;10028&quot;&gt;&lt;property id=&quot;20148&quot; value=&quot;5&quot;/&gt;&lt;property id=&quot;20300&quot; value=&quot;Slide 26&quot;/&gt;&lt;property id=&quot;20307&quot; value=&quot;286&quot;/&gt;&lt;/object&gt;&lt;object type=&quot;3&quot; unique_id=&quot;10029&quot;&gt;&lt;property id=&quot;20148&quot; value=&quot;5&quot;/&gt;&lt;property id=&quot;20300&quot; value=&quot;Slide 27&quot;/&gt;&lt;property id=&quot;20307&quot; value=&quot;356&quot;/&gt;&lt;/object&gt;&lt;object type=&quot;3&quot; unique_id=&quot;10032&quot;&gt;&lt;property id=&quot;20148&quot; value=&quot;5&quot;/&gt;&lt;property id=&quot;20300&quot; value=&quot;Slide 28&quot;/&gt;&lt;property id=&quot;20307&quot; value=&quot;318&quot;/&gt;&lt;/object&gt;&lt;/object&gt;&lt;object type=&quot;8&quot; unique_id=&quot;10064&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ags/tag3.xml><?xml version="1.0" encoding="utf-8"?>
<p:tagLst xmlns:a="http://schemas.openxmlformats.org/drawingml/2006/main" xmlns:r="http://schemas.openxmlformats.org/officeDocument/2006/relationships" xmlns:p="http://schemas.openxmlformats.org/presentationml/2006/main">
  <p:tag name="TIMING" val="|0.8"/>
</p:tagLst>
</file>

<file path=ppt/tags/tag4.xml><?xml version="1.0" encoding="utf-8"?>
<p:tagLst xmlns:a="http://schemas.openxmlformats.org/drawingml/2006/main" xmlns:r="http://schemas.openxmlformats.org/officeDocument/2006/relationships" xmlns:p="http://schemas.openxmlformats.org/presentationml/2006/main">
  <p:tag name="TIMING" val="|0.6"/>
</p:tagLst>
</file>

<file path=ppt/tags/tag5.xml><?xml version="1.0" encoding="utf-8"?>
<p:tagLst xmlns:a="http://schemas.openxmlformats.org/drawingml/2006/main" xmlns:r="http://schemas.openxmlformats.org/officeDocument/2006/relationships" xmlns:p="http://schemas.openxmlformats.org/presentationml/2006/main">
  <p:tag name="TIMING" val="|0.8"/>
</p:tagLst>
</file>

<file path=ppt/tags/tag6.xml><?xml version="1.0" encoding="utf-8"?>
<p:tagLst xmlns:a="http://schemas.openxmlformats.org/drawingml/2006/main" xmlns:r="http://schemas.openxmlformats.org/officeDocument/2006/relationships" xmlns:p="http://schemas.openxmlformats.org/presentationml/2006/main">
  <p:tag name="TIMING" val="|2"/>
</p:tagLst>
</file>

<file path=ppt/tags/tag7.xml><?xml version="1.0" encoding="utf-8"?>
<p:tagLst xmlns:a="http://schemas.openxmlformats.org/drawingml/2006/main" xmlns:r="http://schemas.openxmlformats.org/officeDocument/2006/relationships" xmlns:p="http://schemas.openxmlformats.org/presentationml/2006/main">
  <p:tag name="TIMING" val="|0.9|0.9"/>
</p:tagLst>
</file>

<file path=ppt/tags/tag8.xml><?xml version="1.0" encoding="utf-8"?>
<p:tagLst xmlns:a="http://schemas.openxmlformats.org/drawingml/2006/main" xmlns:r="http://schemas.openxmlformats.org/officeDocument/2006/relationships" xmlns:p="http://schemas.openxmlformats.org/presentationml/2006/main">
  <p:tag name="TIMING" val="|0.9|0.9"/>
</p:tagLst>
</file>

<file path=ppt/tags/tag9.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1989</TotalTime>
  <Words>2596</Words>
  <Application>Microsoft Office PowerPoint</Application>
  <PresentationFormat>Widescreen</PresentationFormat>
  <Paragraphs>230</Paragraphs>
  <Slides>28</Slides>
  <Notes>28</Notes>
  <HiddenSlides>0</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28</vt:i4>
      </vt:variant>
    </vt:vector>
  </HeadingPairs>
  <TitlesOfParts>
    <vt:vector size="51" baseType="lpstr">
      <vt:lpstr>Arial Unicode MS</vt:lpstr>
      <vt:lpstr>微软雅黑</vt:lpstr>
      <vt:lpstr>Microsoft YaHei UI</vt:lpstr>
      <vt:lpstr>宋体</vt:lpstr>
      <vt:lpstr>#9Slide03 Arima Madurai</vt:lpstr>
      <vt:lpstr>#9Slide03 Arima Madurai Black</vt:lpstr>
      <vt:lpstr>#9Slide05 SVNBulgary</vt:lpstr>
      <vt:lpstr>Arial</vt:lpstr>
      <vt:lpstr>Calibri</vt:lpstr>
      <vt:lpstr>Constantia</vt:lpstr>
      <vt:lpstr>Corbel</vt:lpstr>
      <vt:lpstr>HP001 5 hàng</vt:lpstr>
      <vt:lpstr>Josefin Sans Thin</vt:lpstr>
      <vt:lpstr>Roboto Black</vt:lpstr>
      <vt:lpstr>Roboto Mono</vt:lpstr>
      <vt:lpstr>华文隶书</vt:lpstr>
      <vt:lpstr>Times New Roman</vt:lpstr>
      <vt:lpstr>Wingdings</vt:lpstr>
      <vt:lpstr>义启橙啧啧体</vt:lpstr>
      <vt:lpstr>字魂35号-经典雅黑</vt:lpstr>
      <vt:lpstr>等线</vt:lpstr>
      <vt:lpstr>等线 Light</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CUỘC ĐỜI 2. Quê hương và gia đình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Có hiểu biết sâu rộng - Có vốn sống phong phú, có trái tim giàu yêu thương - Một nhà nhân đạo chủ nghĩa lớn, một tác gia lớn, một danh nhân văn hóa  thế  giới.</vt:lpstr>
      <vt:lpstr>Mộ, khu di tích và đền thờ của Nguyễn Du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lzjljlc</dc:creator>
  <cp:lastModifiedBy>Admin</cp:lastModifiedBy>
  <cp:revision>284</cp:revision>
  <dcterms:created xsi:type="dcterms:W3CDTF">2018-02-23T07:21:57Z</dcterms:created>
  <dcterms:modified xsi:type="dcterms:W3CDTF">2023-07-22T09:52:43Z</dcterms:modified>
</cp:coreProperties>
</file>