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5" r:id="rId9"/>
    <p:sldId id="276" r:id="rId10"/>
    <p:sldId id="277" r:id="rId11"/>
    <p:sldId id="282" r:id="rId12"/>
    <p:sldId id="281" r:id="rId13"/>
    <p:sldId id="280" r:id="rId14"/>
    <p:sldId id="279" r:id="rId15"/>
    <p:sldId id="278" r:id="rId16"/>
    <p:sldId id="263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945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41" y="1634508"/>
            <a:ext cx="6165519" cy="4109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A5A0B38-F107-48FC-8FF3-6A08776E66CD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21152-9042-4CA8-AC08-873663BB9AD2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6C3A48-C683-4D70-8AE0-AF5680942131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97897B-46A4-4FD3-8B7F-DAF5A075ECD5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2B539-48E9-4B58-8ADE-7DAD77A63AFF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5BB501-BFD8-4248-915F-576C8560F0D9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2B8576-BE1B-4D85-974E-E55344FC88F1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631BD-19C8-4038-B110-AC485EF67A56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ACE23-7273-4025-937E-DE77CD7140E1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EDDB68-8070-4F25-A44B-861778EC544B}"/>
              </a:ext>
            </a:extLst>
          </p:cNvPr>
          <p:cNvSpPr txBox="1"/>
          <p:nvPr/>
        </p:nvSpPr>
        <p:spPr>
          <a:xfrm>
            <a:off x="3989757" y="6003065"/>
            <a:ext cx="116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134455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5" y="1547090"/>
            <a:ext cx="6326971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50737" y="6003065"/>
            <a:ext cx="2042527" cy="523220"/>
            <a:chOff x="1685581" y="5618602"/>
            <a:chExt cx="204252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3C9DBC0-0344-4060-96C4-BD99A90694BD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AFA04-22E2-4AF0-806F-E0E653D78FF7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D78B53-F36B-436D-B5D4-C1DBBC743B60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dirty="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C2398-863D-4232-97DC-52D61BE82F3C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66C67B-4DE3-40B7-A881-F0FB009C0D5C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CFD321-CDEF-4170-A1B1-E0B07A27BAEA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AEC038-01B3-4832-AA0E-DFFEE02EBF17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72A8B7-6D0A-4986-B516-996636F22B33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8B914B-F044-4911-AE05-930082729C3C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938444-E97B-4C42-BB60-45C4CF790333}"/>
              </a:ext>
            </a:extLst>
          </p:cNvPr>
          <p:cNvSpPr txBox="1"/>
          <p:nvPr/>
        </p:nvSpPr>
        <p:spPr>
          <a:xfrm>
            <a:off x="3960454" y="6003065"/>
            <a:ext cx="122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158738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46" y="1533788"/>
            <a:ext cx="6320507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BAAC156-61CD-41DB-836D-D521BC274F48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E512A4-B1CD-4C33-9764-5D7B3B11B99C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888C28-6B14-4966-B4F2-BB6DC57AC5E6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18FD4-910C-4E32-9DB1-37802FC55D32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1D0C77-454A-42CA-993F-0B31940A37DB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903369-FB03-4A3D-B5EF-7AF0904DF62C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6223E-993D-4C7B-A411-E9E1EF5AAE22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B6D994-C69C-4A36-B813-1BBC56C31EEB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BF2897-E964-4B30-8604-F74D673ADD9A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B425A4-CCDA-45A9-A546-1BC74EF7BA3F}"/>
              </a:ext>
            </a:extLst>
          </p:cNvPr>
          <p:cNvSpPr txBox="1"/>
          <p:nvPr/>
        </p:nvSpPr>
        <p:spPr>
          <a:xfrm>
            <a:off x="3661623" y="6003065"/>
            <a:ext cx="182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waterfall</a:t>
            </a:r>
          </a:p>
        </p:txBody>
      </p:sp>
    </p:spTree>
    <p:extLst>
      <p:ext uri="{BB962C8B-B14F-4D97-AF65-F5344CB8AC3E}">
        <p14:creationId xmlns:p14="http://schemas.microsoft.com/office/powerpoint/2010/main" val="41383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87" y="1565556"/>
            <a:ext cx="6295226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4EA4915-99E6-482D-8203-C72F022F621C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A448B1-6286-4331-A380-2C005AF0F699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dirty="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39820-39BF-44A1-B512-D404E35E9328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683FC-F2FF-4C6B-9F8E-5C5566250AC2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DD94B1-9035-4D12-8EE7-91E143E1333E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2850F-AF37-499B-B0AF-780C257C56C4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C1B50E-D973-4A8F-8FE9-EC9D9B731FF6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A8D7CA-1200-46D8-B304-19A78D63049B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6CDA56-5124-4BD1-9FF9-73355845E298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632E5B-1394-4AA3-B30E-F259D42B2BC6}"/>
              </a:ext>
            </a:extLst>
          </p:cNvPr>
          <p:cNvSpPr txBox="1"/>
          <p:nvPr/>
        </p:nvSpPr>
        <p:spPr>
          <a:xfrm>
            <a:off x="3638764" y="6003065"/>
            <a:ext cx="1866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mountain</a:t>
            </a:r>
          </a:p>
        </p:txBody>
      </p:sp>
    </p:spTree>
    <p:extLst>
      <p:ext uri="{BB962C8B-B14F-4D97-AF65-F5344CB8AC3E}">
        <p14:creationId xmlns:p14="http://schemas.microsoft.com/office/powerpoint/2010/main" val="15135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88" y="1529559"/>
            <a:ext cx="6333424" cy="421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A651C5F-D745-418D-A0B1-A068AE4303EE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06191-2C23-47FB-87D8-6DB01F7FBFBE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AE631F-2064-4AF9-B0BF-3C202835279C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1F5169-DF5F-48CF-994B-A2B053C73619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1F7A34-1731-461C-8D60-4E646715392C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393973-3E74-4161-908A-3A7746A150A1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351F1C-A46E-4227-AB97-96E372B578AF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ACF055-AC9C-4737-8C96-BEC4FF7BF5C2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8CE674-D438-4D82-9CF0-2591A4180734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028815-A01F-4BD5-8219-F72A0DE67C62}"/>
              </a:ext>
            </a:extLst>
          </p:cNvPr>
          <p:cNvSpPr txBox="1"/>
          <p:nvPr/>
        </p:nvSpPr>
        <p:spPr>
          <a:xfrm>
            <a:off x="3882709" y="6003065"/>
            <a:ext cx="137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val="28756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4" y="1857735"/>
            <a:ext cx="6596252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22FED13C-A7E2-44C2-9822-38796D5AE404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273EB-26BC-40C7-95E7-7F1553363D5C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C5718-830E-44B5-978C-AD36B173F76C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3188FA-A208-4A6B-85A9-50A75F55E949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9EFBF5-3CDE-46B2-B81E-B14903073E1F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4.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E3B0D-8F20-492D-8D58-B49376BFD58B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7D3B0B-2513-4E2C-80A1-9A39A1490E59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AC7BF-58B1-4F7E-8007-7CA766860463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0118B0-6CFF-4F38-8F54-42E7C10C0E3D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4C97EA-9038-48DB-A5BF-2ACC2C63D3F4}"/>
              </a:ext>
            </a:extLst>
          </p:cNvPr>
          <p:cNvSpPr txBox="1"/>
          <p:nvPr/>
        </p:nvSpPr>
        <p:spPr>
          <a:xfrm>
            <a:off x="3854496" y="6003065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20912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38671"/>
            <a:ext cx="538313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6393" y="138671"/>
            <a:ext cx="585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38672"/>
            <a:ext cx="1829210" cy="562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95132" y="1906714"/>
            <a:ext cx="2111832" cy="461665"/>
            <a:chOff x="1230086" y="1785257"/>
            <a:chExt cx="2111832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 Dao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9870" y="1900376"/>
            <a:ext cx="2049781" cy="461665"/>
            <a:chOff x="1230086" y="1785257"/>
            <a:chExt cx="2049781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Son </a:t>
              </a:r>
              <a:r>
                <a:rPr lang="en-US" sz="2400" dirty="0" err="1"/>
                <a:t>Doong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7111" y="2451437"/>
            <a:ext cx="7180427" cy="461665"/>
            <a:chOff x="369902" y="2142097"/>
            <a:chExt cx="718042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Mount Fansipan?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24493" y="2929495"/>
            <a:ext cx="1796143" cy="461665"/>
            <a:chOff x="1230086" y="1785257"/>
            <a:chExt cx="1796143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Lao Cai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54907" y="2923157"/>
            <a:ext cx="2349641" cy="461665"/>
            <a:chOff x="1230086" y="1785257"/>
            <a:chExt cx="2349641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Quang Binh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17111" y="3463330"/>
            <a:ext cx="7061016" cy="470318"/>
            <a:chOff x="363373" y="4026312"/>
            <a:chExt cx="7061016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is a national park?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28780" y="4007688"/>
            <a:ext cx="3374583" cy="461665"/>
            <a:chOff x="1230086" y="1785257"/>
            <a:chExt cx="337458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Thong Nhat Park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39664" y="4001350"/>
            <a:ext cx="3002378" cy="461665"/>
            <a:chOff x="1230086" y="1785257"/>
            <a:chExt cx="3002378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Cat Tien Park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27997" y="4604605"/>
            <a:ext cx="6869272" cy="470318"/>
            <a:chOff x="363373" y="3312302"/>
            <a:chExt cx="6869272" cy="470318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wonders is a cave?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7049" y="5105225"/>
            <a:ext cx="2688784" cy="461665"/>
            <a:chOff x="1230086" y="1785257"/>
            <a:chExt cx="2688784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Cuc Phuong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42009" y="5088263"/>
            <a:ext cx="2057642" cy="461665"/>
            <a:chOff x="1230086" y="1785257"/>
            <a:chExt cx="2057642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6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Nha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84453" y="1449445"/>
            <a:ext cx="6973597" cy="470318"/>
            <a:chOff x="363373" y="1262747"/>
            <a:chExt cx="6973597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is an island in Viet Nam?</a:t>
              </a:r>
              <a:endParaRPr lang="en-US" sz="2400" i="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38883" y="5693177"/>
            <a:ext cx="6869272" cy="470318"/>
            <a:chOff x="363373" y="3312302"/>
            <a:chExt cx="6869272" cy="470318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waterfall is in Cao Bang?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27931" y="6193797"/>
            <a:ext cx="3356954" cy="461665"/>
            <a:chOff x="1230086" y="1785257"/>
            <a:chExt cx="3356954" cy="461665"/>
          </a:xfrm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Giang</a:t>
              </a:r>
              <a:r>
                <a:rPr lang="en-US" sz="2400" dirty="0"/>
                <a:t> </a:t>
              </a:r>
              <a:r>
                <a:rPr lang="en-US" sz="2400" dirty="0" err="1"/>
                <a:t>Dien</a:t>
              </a:r>
              <a:r>
                <a:rPr lang="en-US" sz="2400" dirty="0"/>
                <a:t> Waterfall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52895" y="6176835"/>
            <a:ext cx="2975954" cy="461665"/>
            <a:chOff x="1230086" y="1785257"/>
            <a:chExt cx="2975954" cy="461665"/>
          </a:xfrm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Ban Gioc Waterfall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D6B2AB9-E690-4E42-8FB3-614B40F25288}"/>
              </a:ext>
            </a:extLst>
          </p:cNvPr>
          <p:cNvSpPr/>
          <p:nvPr/>
        </p:nvSpPr>
        <p:spPr>
          <a:xfrm>
            <a:off x="1405595" y="189106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CBE6D32-4454-4B30-AC61-7CE012EA41B1}"/>
              </a:ext>
            </a:extLst>
          </p:cNvPr>
          <p:cNvSpPr/>
          <p:nvPr/>
        </p:nvSpPr>
        <p:spPr>
          <a:xfrm>
            <a:off x="1424493" y="29263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118939E-FBE2-45A5-9342-BF666212D0F2}"/>
              </a:ext>
            </a:extLst>
          </p:cNvPr>
          <p:cNvSpPr/>
          <p:nvPr/>
        </p:nvSpPr>
        <p:spPr>
          <a:xfrm>
            <a:off x="5139663" y="3998899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5D17B54-DAE0-410D-80F1-877D9CF415F4}"/>
              </a:ext>
            </a:extLst>
          </p:cNvPr>
          <p:cNvSpPr/>
          <p:nvPr/>
        </p:nvSpPr>
        <p:spPr>
          <a:xfrm>
            <a:off x="5149870" y="506332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3E555C8-C2B2-4F52-9023-F991CB7BDA93}"/>
              </a:ext>
            </a:extLst>
          </p:cNvPr>
          <p:cNvSpPr/>
          <p:nvPr/>
        </p:nvSpPr>
        <p:spPr>
          <a:xfrm>
            <a:off x="5165884" y="61937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50" fill="hold"/>
                                        <p:tgtEl>
                                          <p:spTgt spid="7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96569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2674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5914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953956"/>
            <a:ext cx="36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6115" y="5589305"/>
            <a:ext cx="414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Geography Club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92" y="5128262"/>
            <a:ext cx="1059007" cy="3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33" y="1170388"/>
            <a:ext cx="7872414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8174" y="1370684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Geopraphy Club</a:t>
            </a:r>
          </a:p>
        </p:txBody>
      </p:sp>
      <p:pic>
        <p:nvPicPr>
          <p:cNvPr id="2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CE6837ED-1115-45D4-8C00-76199B5F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4" y="717245"/>
            <a:ext cx="91004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Alice: </a:t>
            </a:r>
            <a:r>
              <a:rPr lang="en-US" sz="2200"/>
              <a:t>Hello, welcome to our Geography Club. </a:t>
            </a:r>
          </a:p>
          <a:p>
            <a:pPr>
              <a:lnSpc>
                <a:spcPct val="120000"/>
              </a:lnSpc>
            </a:pPr>
            <a:r>
              <a:rPr lang="en-US" sz="2200" i="1"/>
              <a:t>(Knock at door)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Alice</a:t>
            </a:r>
            <a:r>
              <a:rPr lang="en-US" sz="2200"/>
              <a:t>: Come in, Elena. We’re just starting now. </a:t>
            </a:r>
          </a:p>
          <a:p>
            <a:pPr>
              <a:lnSpc>
                <a:spcPct val="120000"/>
              </a:lnSpc>
            </a:pPr>
            <a:r>
              <a:rPr lang="en-US" sz="2200"/>
              <a:t>But remember you must always be on time.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Elena: </a:t>
            </a:r>
            <a:r>
              <a:rPr lang="en-US" sz="2200"/>
              <a:t>Sure. Sorry.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Alice: </a:t>
            </a:r>
            <a:r>
              <a:rPr lang="en-US" sz="2200"/>
              <a:t>Today I’m going to talk about some natural wonders of Viet Nam.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Great! What’s that in the first picture?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Alice: </a:t>
            </a:r>
            <a:r>
              <a:rPr lang="en-US" sz="2200"/>
              <a:t>It’s Ganh Da Dia in Phu Yen.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Elena: </a:t>
            </a:r>
            <a:r>
              <a:rPr lang="en-US" sz="2200"/>
              <a:t>Wow. It looks amazing!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Is picture 2 Ha Long Bay?</a:t>
            </a:r>
          </a:p>
          <a:p>
            <a:pPr>
              <a:lnSpc>
                <a:spcPct val="120000"/>
              </a:lnSpc>
            </a:pPr>
            <a:r>
              <a:rPr lang="en-US" sz="2200" b="1" i="1" spc="-100"/>
              <a:t>Alice: </a:t>
            </a:r>
            <a:r>
              <a:rPr lang="en-US" sz="2200" spc="-100"/>
              <a:t>Right. What do you know about it?</a:t>
            </a:r>
          </a:p>
          <a:p>
            <a:pPr>
              <a:lnSpc>
                <a:spcPct val="12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It has many islands. </a:t>
            </a:r>
          </a:p>
          <a:p>
            <a:pPr>
              <a:lnSpc>
                <a:spcPct val="120000"/>
              </a:lnSpc>
            </a:pPr>
            <a:r>
              <a:rPr lang="en-US" sz="2200" b="1" i="1" spc="-100"/>
              <a:t>Alice: </a:t>
            </a:r>
            <a:r>
              <a:rPr lang="en-US" sz="2200" spc="-100"/>
              <a:t>Yeah! The scenery is wonderful.  This picture shows Tuan Chau, a large island.</a:t>
            </a:r>
          </a:p>
          <a:p>
            <a:pPr>
              <a:lnSpc>
                <a:spcPct val="120000"/>
              </a:lnSpc>
            </a:pPr>
            <a:r>
              <a:rPr lang="en-US" sz="2200" b="1" i="1" spc="-100"/>
              <a:t>Tommy: </a:t>
            </a:r>
            <a:r>
              <a:rPr lang="en-US" sz="2200" spc="-100"/>
              <a:t>How about picture 3?</a:t>
            </a:r>
          </a:p>
          <a:p>
            <a:pPr>
              <a:lnSpc>
                <a:spcPct val="120000"/>
              </a:lnSpc>
            </a:pPr>
            <a:r>
              <a:rPr lang="en-US" sz="2200" spc="-100"/>
              <a:t>…</a:t>
            </a:r>
            <a:endParaRPr lang="en-US" sz="2200"/>
          </a:p>
        </p:txBody>
      </p:sp>
      <p:sp>
        <p:nvSpPr>
          <p:cNvPr id="14" name="TextBox 13"/>
          <p:cNvSpPr txBox="1"/>
          <p:nvPr/>
        </p:nvSpPr>
        <p:spPr>
          <a:xfrm>
            <a:off x="2751611" y="40528"/>
            <a:ext cx="364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48DA4"/>
                </a:solidFill>
              </a:rPr>
              <a:t>Geopraphy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4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39AEA6DC-B255-4D5E-86E2-58AEC5DDD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389" y="150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1727" y="1278082"/>
            <a:ext cx="852054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174" y="1371600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scenery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9414" y="1371600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amazing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6653" y="1371600"/>
            <a:ext cx="125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natural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25646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islands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2353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wonders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2483" y="2241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7313" y="2188952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People didn’t make Ganh Da Dia.</a:t>
            </a:r>
          </a:p>
          <a:p>
            <a:r>
              <a:rPr lang="en-US" sz="2400"/>
              <a:t>They are               rocks.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035088" y="2901689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483" y="32286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483" y="399631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7313" y="3987662"/>
            <a:ext cx="743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is charming and the                 is wonderful.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945548" y="432394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2483" y="48499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7313" y="4841249"/>
            <a:ext cx="743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has                 rock columns of different shapes and sizes.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483" y="60240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7313" y="6024045"/>
            <a:ext cx="778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many natural and man-made                  in Viet Nam.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755215" y="6360326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88196" y="5193048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27313" y="3176473"/>
            <a:ext cx="66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Ha Long Bay has thousands of big and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6298243" y="350961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4A9BB5-95AA-4076-9AC8-8F8341FA1221}"/>
              </a:ext>
            </a:extLst>
          </p:cNvPr>
          <p:cNvSpPr txBox="1"/>
          <p:nvPr/>
        </p:nvSpPr>
        <p:spPr>
          <a:xfrm>
            <a:off x="4922440" y="3987661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scenery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C7697D-9318-4616-B7AF-383A81C41E5C}"/>
              </a:ext>
            </a:extLst>
          </p:cNvPr>
          <p:cNvSpPr txBox="1"/>
          <p:nvPr/>
        </p:nvSpPr>
        <p:spPr>
          <a:xfrm>
            <a:off x="2867890" y="4842331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30D8A8-0609-4046-BEB2-946C06282741}"/>
              </a:ext>
            </a:extLst>
          </p:cNvPr>
          <p:cNvSpPr txBox="1"/>
          <p:nvPr/>
        </p:nvSpPr>
        <p:spPr>
          <a:xfrm>
            <a:off x="1911304" y="2566616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natural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D498-CB77-4217-9A43-0F7896657001}"/>
              </a:ext>
            </a:extLst>
          </p:cNvPr>
          <p:cNvSpPr txBox="1"/>
          <p:nvPr/>
        </p:nvSpPr>
        <p:spPr>
          <a:xfrm>
            <a:off x="6220057" y="3179477"/>
            <a:ext cx="12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islands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FC7460-5D82-4B79-9C93-35E3BD1AAB63}"/>
              </a:ext>
            </a:extLst>
          </p:cNvPr>
          <p:cNvSpPr txBox="1"/>
          <p:nvPr/>
        </p:nvSpPr>
        <p:spPr>
          <a:xfrm>
            <a:off x="5698094" y="6019921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wonders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179377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765" y="1257994"/>
            <a:ext cx="7744470" cy="1101436"/>
            <a:chOff x="313982" y="1506682"/>
            <a:chExt cx="7744470" cy="1101436"/>
          </a:xfrm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 </a:t>
              </a:r>
              <a:r>
                <a:rPr lang="en-US" sz="2400"/>
                <a:t>mountain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 </a:t>
              </a:r>
              <a:r>
                <a:rPr lang="en-US" sz="2400"/>
                <a:t>river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 </a:t>
              </a:r>
              <a:r>
                <a:rPr lang="en-US" sz="2400"/>
                <a:t>waterfall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 </a:t>
              </a:r>
              <a:r>
                <a:rPr lang="en-US" sz="2400"/>
                <a:t>forest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 </a:t>
              </a:r>
              <a:r>
                <a:rPr lang="en-US" sz="2400"/>
                <a:t>cave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 </a:t>
              </a:r>
              <a:r>
                <a:rPr lang="en-US" sz="2400"/>
                <a:t>desert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 </a:t>
              </a:r>
              <a:r>
                <a:rPr lang="en-US" sz="2400"/>
                <a:t>beach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 </a:t>
              </a:r>
              <a:r>
                <a:rPr lang="en-US" sz="2400"/>
                <a:t>island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78531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78531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78531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78531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81686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80893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81686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816865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  <a:extLst>
              <a:ext uri="{FF2B5EF4-FFF2-40B4-BE49-F238E27FC236}">
                <a16:creationId xmlns:a16="http://schemas.microsoft.com/office/drawing/2014/main" id="{74AA0ACE-B105-4DD5-BD46-D06E9067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32020" y="181916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410037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410037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410037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410037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623743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623742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623743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623742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619835"/>
            <a:ext cx="7421365" cy="4168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58481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6. </a:t>
            </a:r>
            <a:r>
              <a:rPr lang="en-US" sz="2800" dirty="0"/>
              <a:t>desert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3D854-FC49-4DE3-9308-48BF8B61CE50}"/>
              </a:ext>
            </a:extLst>
          </p:cNvPr>
          <p:cNvSpPr txBox="1"/>
          <p:nvPr/>
        </p:nvSpPr>
        <p:spPr>
          <a:xfrm>
            <a:off x="3841672" y="6064647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desert</a:t>
            </a:r>
          </a:p>
        </p:txBody>
      </p:sp>
    </p:spTree>
    <p:extLst>
      <p:ext uri="{BB962C8B-B14F-4D97-AF65-F5344CB8AC3E}">
        <p14:creationId xmlns:p14="http://schemas.microsoft.com/office/powerpoint/2010/main" val="10835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857735"/>
            <a:ext cx="7421365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03065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4EEBFBBB-7BAC-4246-9512-6B9FE3423588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BA4D37-1E81-4F6A-9BE4-9B8A0B5C97C7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3D404-AA44-4349-8ED7-F332EFE06AFE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17FFE0-413B-4E59-A1B1-E6D1E539E28B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518A19-CFFA-4529-A1B0-04E3846ED10A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6CAA3D-899A-4C68-87C3-891CD4A4C380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E5240B-5398-4ECC-80FF-AB0F96AB46DB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54911B-E91B-4743-ADD8-1CCEECD7ACE1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4EAFA6-8582-4288-A915-0D6C11FC7804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6A7CC8-95C1-48DB-8B27-6650E6C5E8D2}"/>
              </a:ext>
            </a:extLst>
          </p:cNvPr>
          <p:cNvSpPr txBox="1"/>
          <p:nvPr/>
        </p:nvSpPr>
        <p:spPr>
          <a:xfrm>
            <a:off x="3854102" y="600306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3571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899</TotalTime>
  <Words>671</Words>
  <Application>Microsoft Office PowerPoint</Application>
  <PresentationFormat>On-screen Show (4:3)</PresentationFormat>
  <Paragraphs>175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62</cp:revision>
  <dcterms:created xsi:type="dcterms:W3CDTF">2020-12-09T02:04:09Z</dcterms:created>
  <dcterms:modified xsi:type="dcterms:W3CDTF">2021-05-30T17:57:09Z</dcterms:modified>
</cp:coreProperties>
</file>