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notesMasterIdLst>
    <p:notesMasterId r:id="rId33"/>
  </p:notesMasterIdLst>
  <p:sldIdLst>
    <p:sldId id="256" r:id="rId3"/>
    <p:sldId id="257" r:id="rId4"/>
    <p:sldId id="258" r:id="rId5"/>
    <p:sldId id="259" r:id="rId6"/>
    <p:sldId id="260" r:id="rId7"/>
    <p:sldId id="262" r:id="rId8"/>
    <p:sldId id="261" r:id="rId9"/>
    <p:sldId id="263" r:id="rId10"/>
    <p:sldId id="264" r:id="rId11"/>
    <p:sldId id="265" r:id="rId12"/>
    <p:sldId id="271" r:id="rId13"/>
    <p:sldId id="302" r:id="rId14"/>
    <p:sldId id="266" r:id="rId15"/>
    <p:sldId id="269" r:id="rId16"/>
    <p:sldId id="282" r:id="rId17"/>
    <p:sldId id="268" r:id="rId18"/>
    <p:sldId id="272" r:id="rId19"/>
    <p:sldId id="274" r:id="rId20"/>
    <p:sldId id="270" r:id="rId21"/>
    <p:sldId id="273" r:id="rId22"/>
    <p:sldId id="288" r:id="rId23"/>
    <p:sldId id="295" r:id="rId24"/>
    <p:sldId id="297" r:id="rId25"/>
    <p:sldId id="296" r:id="rId26"/>
    <p:sldId id="300" r:id="rId27"/>
    <p:sldId id="299" r:id="rId28"/>
    <p:sldId id="298" r:id="rId29"/>
    <p:sldId id="301" r:id="rId30"/>
    <p:sldId id="294" r:id="rId31"/>
    <p:sldId id="291" r:id="rId32"/>
  </p:sldIdLst>
  <p:sldSz cx="18288000" cy="10287000"/>
  <p:notesSz cx="6858000" cy="9144000"/>
  <p:embeddedFontLst>
    <p:embeddedFont>
      <p:font typeface="Calibri" panose="020F0502020204030204" pitchFamily="34" charset="0"/>
      <p:regular r:id="rId34"/>
      <p:bold r:id="rId35"/>
      <p:italic r:id="rId36"/>
      <p:boldItalic r:id="rId37"/>
    </p:embeddedFont>
    <p:embeddedFont>
      <p:font typeface="Calibri Light" panose="020F0302020204030204" pitchFamily="34" charset="0"/>
      <p:regular r:id="rId38"/>
      <p:italic r:id="rId39"/>
    </p:embeddedFont>
    <p:embeddedFont>
      <p:font typeface="Cambria Math" panose="02040503050406030204" pitchFamily="18" charset="0"/>
      <p:regular r:id="rId4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CC66"/>
    <a:srgbClr val="FF5050"/>
    <a:srgbClr val="EE8A4F"/>
    <a:srgbClr val="99CCFF"/>
    <a:srgbClr val="F9B3A0"/>
    <a:srgbClr val="66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73" autoAdjust="0"/>
    <p:restoredTop sz="94622" autoAdjust="0"/>
  </p:normalViewPr>
  <p:slideViewPr>
    <p:cSldViewPr>
      <p:cViewPr varScale="1">
        <p:scale>
          <a:sx n="54" d="100"/>
          <a:sy n="54" d="100"/>
        </p:scale>
        <p:origin x="686" y="29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6.fntdata"/><Relationship Id="rId21" Type="http://schemas.openxmlformats.org/officeDocument/2006/relationships/slide" Target="slides/slide19.xml"/><Relationship Id="rId34" Type="http://schemas.openxmlformats.org/officeDocument/2006/relationships/font" Target="fonts/font1.fntdata"/><Relationship Id="rId42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3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font" Target="fonts/font2.fntdata"/><Relationship Id="rId43" Type="http://schemas.openxmlformats.org/officeDocument/2006/relationships/theme" Target="theme/theme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6D0617-DC62-4E96-943A-B9B4DB80A789}" type="datetimeFigureOut">
              <a:rPr lang="en-US" smtClean="0"/>
              <a:t>2/17/2023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860DD9-A77B-4411-9A67-A5CAD61C1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4398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bật</a:t>
            </a:r>
            <a:r>
              <a:rPr lang="en-US" dirty="0"/>
              <a:t>/</a:t>
            </a:r>
            <a:r>
              <a:rPr lang="en-US" dirty="0" err="1"/>
              <a:t>tắt</a:t>
            </a:r>
            <a:r>
              <a:rPr lang="en-US" dirty="0"/>
              <a:t> </a:t>
            </a:r>
            <a:r>
              <a:rPr lang="en-US" dirty="0" err="1"/>
              <a:t>nhạc</a:t>
            </a:r>
            <a:r>
              <a:rPr lang="en-US" dirty="0"/>
              <a:t> </a:t>
            </a:r>
            <a:r>
              <a:rPr lang="en-US" dirty="0" err="1"/>
              <a:t>nền</a:t>
            </a:r>
            <a:r>
              <a:rPr lang="en-US" dirty="0"/>
              <a:t> </a:t>
            </a:r>
            <a:r>
              <a:rPr lang="en-US" dirty="0" err="1"/>
              <a:t>bằng</a:t>
            </a:r>
            <a:r>
              <a:rPr lang="en-US" dirty="0"/>
              <a:t>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biểu</a:t>
            </a:r>
            <a:r>
              <a:rPr lang="en-US" dirty="0"/>
              <a:t> </a:t>
            </a:r>
            <a:r>
              <a:rPr lang="en-US" dirty="0" err="1"/>
              <a:t>tượng</a:t>
            </a:r>
            <a:r>
              <a:rPr lang="en-US" dirty="0"/>
              <a:t> </a:t>
            </a:r>
            <a:r>
              <a:rPr lang="en-US" dirty="0" err="1"/>
              <a:t>Nốt</a:t>
            </a:r>
            <a:r>
              <a:rPr lang="en-US" dirty="0"/>
              <a:t> </a:t>
            </a:r>
            <a:r>
              <a:rPr lang="en-US" dirty="0" err="1"/>
              <a:t>nhạc</a:t>
            </a:r>
            <a:r>
              <a:rPr lang="en-US" dirty="0"/>
              <a:t>.</a:t>
            </a:r>
          </a:p>
          <a:p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BẮT ĐẦU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trái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202F42-8E37-417F-B7D4-5F68870918A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33721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HD </a:t>
            </a:r>
            <a:r>
              <a:rPr lang="en-US" dirty="0" err="1"/>
              <a:t>chỉnh</a:t>
            </a:r>
            <a:r>
              <a:rPr lang="en-US" dirty="0"/>
              <a:t> </a:t>
            </a:r>
            <a:r>
              <a:rPr lang="en-US" dirty="0" err="1"/>
              <a:t>sửa</a:t>
            </a:r>
            <a:r>
              <a:rPr lang="en-US" dirty="0"/>
              <a:t>: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ô (</a:t>
            </a:r>
            <a:r>
              <a:rPr lang="en-US" dirty="0" err="1"/>
              <a:t>Căn</a:t>
            </a:r>
            <a:r>
              <a:rPr lang="en-US" dirty="0"/>
              <a:t> </a:t>
            </a:r>
            <a:r>
              <a:rPr lang="en-US" dirty="0" err="1"/>
              <a:t>chỉnh</a:t>
            </a:r>
            <a:r>
              <a:rPr lang="en-US" dirty="0"/>
              <a:t> size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phù</a:t>
            </a:r>
            <a:r>
              <a:rPr lang="en-US" dirty="0"/>
              <a:t> </a:t>
            </a:r>
            <a:r>
              <a:rPr lang="en-US" dirty="0" err="1"/>
              <a:t>hợp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độ</a:t>
            </a:r>
            <a:r>
              <a:rPr lang="en-US" dirty="0"/>
              <a:t> </a:t>
            </a:r>
            <a:r>
              <a:rPr lang="en-US" dirty="0" err="1"/>
              <a:t>dài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)</a:t>
            </a:r>
          </a:p>
          <a:p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phím</a:t>
            </a:r>
            <a:r>
              <a:rPr lang="en-US" dirty="0"/>
              <a:t> -&gt;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endParaRPr lang="en-US" dirty="0"/>
          </a:p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HS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,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PHẦN ĐẤT </a:t>
            </a:r>
            <a:r>
              <a:rPr lang="en-US" dirty="0" err="1"/>
              <a:t>chứa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.</a:t>
            </a:r>
          </a:p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ở </a:t>
            </a: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kiểm</a:t>
            </a:r>
            <a:r>
              <a:rPr lang="en-US" dirty="0"/>
              <a:t> </a:t>
            </a:r>
            <a:r>
              <a:rPr lang="en-US" dirty="0" err="1"/>
              <a:t>tra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 </a:t>
            </a:r>
            <a:r>
              <a:rPr lang="en-US" dirty="0" err="1"/>
              <a:t>sai</a:t>
            </a:r>
            <a:r>
              <a:rPr lang="en-US" dirty="0"/>
              <a:t>,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&lt;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trở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</a:t>
            </a:r>
          </a:p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hoàn</a:t>
            </a:r>
            <a:r>
              <a:rPr lang="en-US" dirty="0"/>
              <a:t> </a:t>
            </a:r>
            <a:r>
              <a:rPr lang="en-US" dirty="0" err="1"/>
              <a:t>thành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&gt;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trái</a:t>
            </a:r>
            <a:r>
              <a:rPr lang="en-US" dirty="0"/>
              <a:t>, </a:t>
            </a:r>
            <a:r>
              <a:rPr lang="en-US" dirty="0" err="1"/>
              <a:t>phím</a:t>
            </a:r>
            <a:r>
              <a:rPr lang="en-US" dirty="0"/>
              <a:t> -&gt;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chuyển</a:t>
            </a:r>
            <a:r>
              <a:rPr lang="en-US" dirty="0"/>
              <a:t> sang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theo.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860DD9-A77B-4411-9A67-A5CAD61C101A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33046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202F42-8E37-417F-B7D4-5F68870918A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50618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860DD9-A77B-4411-9A67-A5CAD61C101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76235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202F42-8E37-417F-B7D4-5F68870918A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27313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FE3333-75B2-4745-AF58-812DCE7204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326C01C-D6AD-4768-9A62-AC57720205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2A4877-3B66-4C54-A28B-97C39AC2D1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2/17/2023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D29427-8EFC-4B56-9706-F68E7ABF50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8107B7-FECB-48E6-B3D9-E87865BCA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9554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178F42-097B-416F-8946-30DDCEE119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51C547-E4BC-423F-AD8B-29D63A2A2A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C94566-CDA4-4741-B964-6576CAC6BD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2/17/2023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D5C0DB-9765-4A30-8E83-3ABFBAED1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DAF23C-6EDE-43B4-B49B-DA449F0EC2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18002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C03C35-4E0C-4994-8A80-FD7CDD51AF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C8C5F1-B2C4-44FB-9A3D-EC79E0FCE3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0ECF44-5EAA-4073-912F-289673BFD4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2/17/2023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AFDC7E-23A7-4CFE-BA10-AC8231359C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6D79EE-629F-4DC1-905F-C74B59330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85640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405928-898B-45B1-A7DA-3972F1F08E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F9798A-314F-4957-97C6-A5E211E153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F3C6BF-7E3F-43B5-A92B-8831CEB389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FEF661-BA2D-4BF4-AB69-784F8ACA3B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2/17/2023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B4EF0E-3256-4E31-8B1F-889EE6BF69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8B174D-886E-4312-A48D-132F9385D9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97033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EEBD02-BAC7-4DD8-A4B7-95774C9E9A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F2AEC2-9F0D-4CDE-A50A-69C6E0E74C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3F7EFF-F9A3-40EE-86C6-655E8D4D95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2F1A951-F4D9-4C17-AFC7-E034211C29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B38F376-0DF0-403F-8142-CA4A8FAA0A9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F582C31-A641-4725-999F-7E94BBF63D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2/17/2023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249091D-33C3-4D3B-ABB8-3AEEDE707A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138F5F0-80C4-4386-80EE-D1AF607721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052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94D7B0-807A-47B4-81BC-E49C21B391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7327401-68DA-4A4E-B91C-FDAC7AD1FA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2/17/2023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5AA7212-36F2-4B5E-8F78-5B9B8003B9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E7EF3C-F38C-44FC-9151-E747A01EF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64744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C465C24-7A23-4259-86C5-8616EADDB8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2/17/2023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EF5AE87-9D38-4D78-8C8E-C7DBFF8E46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1D5D5D-EB57-463F-8B74-C578DFFC8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5596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4F337C-9153-4184-AA44-7FD3192F44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B79437-9AC3-40D3-8983-14F454E85A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18B4F61-9881-4B40-AC7C-E93ADDFA8D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F9D15D-8888-4032-A812-C6E80587F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2/17/2023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3571E9-C45A-4FCC-8BC4-20601D73F1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196BAE-FAEA-4EB9-9636-59D322EDFC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2618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BC175C-C830-47F7-9AA9-5C876D88C6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8235759-141D-469F-9A1F-3E6CD3F7A76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0F29D7-969E-4248-8F51-433C03D4B3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A40237-12B0-4EC6-9BAE-D1D7AB43EF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2/17/2023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EB2865-03B6-4860-8949-23A21F5A0C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85C6FE-BB3D-466A-B474-AA9A0FBDA5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21490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CEB8BC-EFD0-4528-945F-A5F6FEB5CA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0E3B003-1B17-4E01-8776-3EFEBB1A48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273CF8-80E1-4017-B864-BC06C13601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2/17/2023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C8E2CD-F983-4360-9C8F-244C4659EC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E7DF1D-EE58-4A68-86A7-FC994F3FBB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626759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7AE1EB0-E0E7-4A3D-BD57-28106C101F0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E94DBC-B5B6-48A2-972C-2B4479D1D8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F7C64C-6C71-4F0C-99F9-08B03E658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2/17/2023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F7E54B-C0BC-426A-B4D5-DEA7D03A5D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FF72D2-E0BC-4EAC-9A8C-0339621EBA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8213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C2DB2FE-E9BB-4592-ABF0-6D9A4DBDF4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5362B9-A212-4636-930F-8E280C6B7D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F926F1-7C5D-4AEB-93C4-B41ACAC332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8593A9-40E4-4715-BB88-DD783705E2B1}" type="datetimeFigureOut">
              <a:rPr lang="en-US" smtClean="0"/>
              <a:t>2/17/2023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0687F8-9398-47E0-92F0-116456CA55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FC9736-C06A-4629-9229-24589F5128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674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16">
          <p15:clr>
            <a:srgbClr val="F26B43"/>
          </p15:clr>
        </p15:guide>
        <p15:guide id="2" pos="7256">
          <p15:clr>
            <a:srgbClr val="F26B43"/>
          </p15:clr>
        </p15:guide>
        <p15:guide id="3" orient="horz" pos="648">
          <p15:clr>
            <a:srgbClr val="F26B43"/>
          </p15:clr>
        </p15:guide>
        <p15:guide id="4" orient="horz" pos="712">
          <p15:clr>
            <a:srgbClr val="F26B43"/>
          </p15:clr>
        </p15:guide>
        <p15:guide id="5" orient="horz" pos="3928">
          <p15:clr>
            <a:srgbClr val="F26B43"/>
          </p15:clr>
        </p15:guide>
        <p15:guide id="6" orient="horz" pos="3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77.svg"/><Relationship Id="rId18" Type="http://schemas.openxmlformats.org/officeDocument/2006/relationships/image" Target="../media/image74.png"/><Relationship Id="rId26" Type="http://schemas.openxmlformats.org/officeDocument/2006/relationships/image" Target="../media/image119.png"/><Relationship Id="rId3" Type="http://schemas.openxmlformats.org/officeDocument/2006/relationships/image" Target="../media/image100.svg"/><Relationship Id="rId21" Type="http://schemas.openxmlformats.org/officeDocument/2006/relationships/image" Target="../media/image10.svg"/><Relationship Id="rId7" Type="http://schemas.openxmlformats.org/officeDocument/2006/relationships/image" Target="../media/image119.svg"/><Relationship Id="rId12" Type="http://schemas.openxmlformats.org/officeDocument/2006/relationships/image" Target="../media/image122.png"/><Relationship Id="rId17" Type="http://schemas.openxmlformats.org/officeDocument/2006/relationships/image" Target="../media/image106.svg"/><Relationship Id="rId25" Type="http://schemas.openxmlformats.org/officeDocument/2006/relationships/image" Target="../media/image24.svg"/><Relationship Id="rId2" Type="http://schemas.openxmlformats.org/officeDocument/2006/relationships/image" Target="../media/image99.png"/><Relationship Id="rId16" Type="http://schemas.openxmlformats.org/officeDocument/2006/relationships/image" Target="../media/image105.png"/><Relationship Id="rId20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8.png"/><Relationship Id="rId11" Type="http://schemas.openxmlformats.org/officeDocument/2006/relationships/image" Target="../media/image121.svg"/><Relationship Id="rId24" Type="http://schemas.openxmlformats.org/officeDocument/2006/relationships/image" Target="../media/image23.png"/><Relationship Id="rId5" Type="http://schemas.openxmlformats.org/officeDocument/2006/relationships/image" Target="../media/image117.svg"/><Relationship Id="rId15" Type="http://schemas.openxmlformats.org/officeDocument/2006/relationships/image" Target="../media/image89.svg"/><Relationship Id="rId23" Type="http://schemas.openxmlformats.org/officeDocument/2006/relationships/image" Target="../media/image16.svg"/><Relationship Id="rId10" Type="http://schemas.openxmlformats.org/officeDocument/2006/relationships/image" Target="../media/image120.png"/><Relationship Id="rId19" Type="http://schemas.openxmlformats.org/officeDocument/2006/relationships/image" Target="../media/image75.svg"/><Relationship Id="rId4" Type="http://schemas.openxmlformats.org/officeDocument/2006/relationships/image" Target="../media/image116.png"/><Relationship Id="rId9" Type="http://schemas.openxmlformats.org/officeDocument/2006/relationships/image" Target="../media/image28.svg"/><Relationship Id="rId14" Type="http://schemas.openxmlformats.org/officeDocument/2006/relationships/image" Target="../media/image88.png"/><Relationship Id="rId22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24.png"/><Relationship Id="rId3" Type="http://schemas.openxmlformats.org/officeDocument/2006/relationships/image" Target="../media/image8.svg"/><Relationship Id="rId7" Type="http://schemas.openxmlformats.org/officeDocument/2006/relationships/image" Target="../media/image12.svg"/><Relationship Id="rId12" Type="http://schemas.openxmlformats.org/officeDocument/2006/relationships/image" Target="../media/image1200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6.svg"/><Relationship Id="rId5" Type="http://schemas.openxmlformats.org/officeDocument/2006/relationships/image" Target="../media/image10.sv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svg"/><Relationship Id="rId14" Type="http://schemas.openxmlformats.org/officeDocument/2006/relationships/image" Target="../media/image122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39.svg"/><Relationship Id="rId18" Type="http://schemas.openxmlformats.org/officeDocument/2006/relationships/image" Target="../media/image127.png"/><Relationship Id="rId3" Type="http://schemas.openxmlformats.org/officeDocument/2006/relationships/image" Target="../media/image47.svg"/><Relationship Id="rId7" Type="http://schemas.openxmlformats.org/officeDocument/2006/relationships/image" Target="../media/image10.svg"/><Relationship Id="rId12" Type="http://schemas.openxmlformats.org/officeDocument/2006/relationships/image" Target="../media/image38.png"/><Relationship Id="rId17" Type="http://schemas.openxmlformats.org/officeDocument/2006/relationships/image" Target="../media/image58.svg"/><Relationship Id="rId2" Type="http://schemas.openxmlformats.org/officeDocument/2006/relationships/image" Target="../media/image46.png"/><Relationship Id="rId16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09.svg"/><Relationship Id="rId5" Type="http://schemas.openxmlformats.org/officeDocument/2006/relationships/image" Target="../media/image77.svg"/><Relationship Id="rId15" Type="http://schemas.openxmlformats.org/officeDocument/2006/relationships/image" Target="../media/image80.svg"/><Relationship Id="rId10" Type="http://schemas.openxmlformats.org/officeDocument/2006/relationships/image" Target="../media/image125.png"/><Relationship Id="rId19" Type="http://schemas.openxmlformats.org/officeDocument/2006/relationships/image" Target="../media/image124.png"/><Relationship Id="rId4" Type="http://schemas.openxmlformats.org/officeDocument/2006/relationships/image" Target="../media/image122.png"/><Relationship Id="rId9" Type="http://schemas.openxmlformats.org/officeDocument/2006/relationships/image" Target="../media/image16.svg"/><Relationship Id="rId14" Type="http://schemas.openxmlformats.org/officeDocument/2006/relationships/image" Target="../media/image12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png"/><Relationship Id="rId13" Type="http://schemas.openxmlformats.org/officeDocument/2006/relationships/image" Target="../media/image740.png"/><Relationship Id="rId3" Type="http://schemas.openxmlformats.org/officeDocument/2006/relationships/image" Target="../media/image87.svg"/><Relationship Id="rId7" Type="http://schemas.openxmlformats.org/officeDocument/2006/relationships/image" Target="../media/image56.svg"/><Relationship Id="rId12" Type="http://schemas.openxmlformats.org/officeDocument/2006/relationships/image" Target="../media/image129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11" Type="http://schemas.openxmlformats.org/officeDocument/2006/relationships/image" Target="../media/image33.svg"/><Relationship Id="rId5" Type="http://schemas.openxmlformats.org/officeDocument/2006/relationships/image" Target="../media/image77.svg"/><Relationship Id="rId10" Type="http://schemas.openxmlformats.org/officeDocument/2006/relationships/image" Target="../media/image32.png"/><Relationship Id="rId4" Type="http://schemas.openxmlformats.org/officeDocument/2006/relationships/image" Target="../media/image122.png"/><Relationship Id="rId9" Type="http://schemas.openxmlformats.org/officeDocument/2006/relationships/image" Target="../media/image111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80.svg"/><Relationship Id="rId18" Type="http://schemas.openxmlformats.org/officeDocument/2006/relationships/image" Target="../media/image57.png"/><Relationship Id="rId3" Type="http://schemas.openxmlformats.org/officeDocument/2006/relationships/image" Target="../media/image67.svg"/><Relationship Id="rId21" Type="http://schemas.openxmlformats.org/officeDocument/2006/relationships/image" Target="../media/image135.png"/><Relationship Id="rId7" Type="http://schemas.openxmlformats.org/officeDocument/2006/relationships/image" Target="../media/image91.svg"/><Relationship Id="rId12" Type="http://schemas.openxmlformats.org/officeDocument/2006/relationships/image" Target="../media/image115.png"/><Relationship Id="rId17" Type="http://schemas.openxmlformats.org/officeDocument/2006/relationships/image" Target="../media/image134.svg"/><Relationship Id="rId2" Type="http://schemas.openxmlformats.org/officeDocument/2006/relationships/image" Target="../media/image130.png"/><Relationship Id="rId16" Type="http://schemas.openxmlformats.org/officeDocument/2006/relationships/image" Target="../media/image133.png"/><Relationship Id="rId20" Type="http://schemas.openxmlformats.org/officeDocument/2006/relationships/image" Target="../media/image129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png"/><Relationship Id="rId11" Type="http://schemas.openxmlformats.org/officeDocument/2006/relationships/image" Target="../media/image75.svg"/><Relationship Id="rId5" Type="http://schemas.openxmlformats.org/officeDocument/2006/relationships/image" Target="../media/image33.svg"/><Relationship Id="rId15" Type="http://schemas.openxmlformats.org/officeDocument/2006/relationships/image" Target="../media/image109.svg"/><Relationship Id="rId10" Type="http://schemas.openxmlformats.org/officeDocument/2006/relationships/image" Target="../media/image74.png"/><Relationship Id="rId19" Type="http://schemas.openxmlformats.org/officeDocument/2006/relationships/image" Target="../media/image58.svg"/><Relationship Id="rId4" Type="http://schemas.openxmlformats.org/officeDocument/2006/relationships/image" Target="../media/image131.png"/><Relationship Id="rId9" Type="http://schemas.openxmlformats.org/officeDocument/2006/relationships/image" Target="../media/image18.svg"/><Relationship Id="rId14" Type="http://schemas.openxmlformats.org/officeDocument/2006/relationships/image" Target="../media/image13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openxmlformats.org/officeDocument/2006/relationships/image" Target="../media/image80.svg"/><Relationship Id="rId3" Type="http://schemas.openxmlformats.org/officeDocument/2006/relationships/image" Target="../media/image77.svg"/><Relationship Id="rId7" Type="http://schemas.openxmlformats.org/officeDocument/2006/relationships/image" Target="../media/image16.svg"/><Relationship Id="rId12" Type="http://schemas.openxmlformats.org/officeDocument/2006/relationships/image" Target="../media/image126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39.svg"/><Relationship Id="rId5" Type="http://schemas.openxmlformats.org/officeDocument/2006/relationships/image" Target="../media/image10.svg"/><Relationship Id="rId15" Type="http://schemas.openxmlformats.org/officeDocument/2006/relationships/image" Target="../media/image810.png"/><Relationship Id="rId10" Type="http://schemas.openxmlformats.org/officeDocument/2006/relationships/image" Target="../media/image38.png"/><Relationship Id="rId4" Type="http://schemas.openxmlformats.org/officeDocument/2006/relationships/image" Target="../media/image9.png"/><Relationship Id="rId9" Type="http://schemas.openxmlformats.org/officeDocument/2006/relationships/image" Target="../media/image75.svg"/><Relationship Id="rId14" Type="http://schemas.openxmlformats.org/officeDocument/2006/relationships/image" Target="../media/image8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75.svg"/><Relationship Id="rId18" Type="http://schemas.openxmlformats.org/officeDocument/2006/relationships/image" Target="../media/image85.png"/><Relationship Id="rId3" Type="http://schemas.openxmlformats.org/officeDocument/2006/relationships/image" Target="../media/image91.svg"/><Relationship Id="rId7" Type="http://schemas.openxmlformats.org/officeDocument/2006/relationships/image" Target="../media/image80.svg"/><Relationship Id="rId12" Type="http://schemas.openxmlformats.org/officeDocument/2006/relationships/image" Target="../media/image74.png"/><Relationship Id="rId17" Type="http://schemas.openxmlformats.org/officeDocument/2006/relationships/image" Target="../media/image18.svg"/><Relationship Id="rId2" Type="http://schemas.openxmlformats.org/officeDocument/2006/relationships/image" Target="../media/image90.png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6.png"/><Relationship Id="rId11" Type="http://schemas.openxmlformats.org/officeDocument/2006/relationships/image" Target="../media/image134.svg"/><Relationship Id="rId5" Type="http://schemas.openxmlformats.org/officeDocument/2006/relationships/image" Target="../media/image71.svg"/><Relationship Id="rId15" Type="http://schemas.openxmlformats.org/officeDocument/2006/relationships/image" Target="../media/image33.svg"/><Relationship Id="rId10" Type="http://schemas.openxmlformats.org/officeDocument/2006/relationships/image" Target="../media/image133.png"/><Relationship Id="rId19" Type="http://schemas.openxmlformats.org/officeDocument/2006/relationships/image" Target="../media/image860.png"/><Relationship Id="rId4" Type="http://schemas.openxmlformats.org/officeDocument/2006/relationships/image" Target="../media/image70.png"/><Relationship Id="rId9" Type="http://schemas.openxmlformats.org/officeDocument/2006/relationships/image" Target="../media/image10.svg"/><Relationship Id="rId14" Type="http://schemas.openxmlformats.org/officeDocument/2006/relationships/image" Target="../media/image13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6.svg"/><Relationship Id="rId3" Type="http://schemas.openxmlformats.org/officeDocument/2006/relationships/image" Target="../media/image20.svg"/><Relationship Id="rId7" Type="http://schemas.openxmlformats.org/officeDocument/2006/relationships/image" Target="../media/image22.svg"/><Relationship Id="rId12" Type="http://schemas.openxmlformats.org/officeDocument/2006/relationships/image" Target="../media/image25.pn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24.svg"/><Relationship Id="rId5" Type="http://schemas.openxmlformats.org/officeDocument/2006/relationships/image" Target="../media/image28.svg"/><Relationship Id="rId15" Type="http://schemas.openxmlformats.org/officeDocument/2006/relationships/image" Target="../media/image89.png"/><Relationship Id="rId10" Type="http://schemas.openxmlformats.org/officeDocument/2006/relationships/image" Target="../media/image23.png"/><Relationship Id="rId4" Type="http://schemas.openxmlformats.org/officeDocument/2006/relationships/image" Target="../media/image27.png"/><Relationship Id="rId9" Type="http://schemas.openxmlformats.org/officeDocument/2006/relationships/image" Target="../media/image18.svg"/><Relationship Id="rId14" Type="http://schemas.openxmlformats.org/officeDocument/2006/relationships/image" Target="../media/image88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60.svg"/><Relationship Id="rId18" Type="http://schemas.openxmlformats.org/officeDocument/2006/relationships/image" Target="../media/image900.png"/><Relationship Id="rId3" Type="http://schemas.openxmlformats.org/officeDocument/2006/relationships/image" Target="../media/image43.svg"/><Relationship Id="rId7" Type="http://schemas.openxmlformats.org/officeDocument/2006/relationships/image" Target="../media/image47.svg"/><Relationship Id="rId12" Type="http://schemas.openxmlformats.org/officeDocument/2006/relationships/image" Target="../media/image59.png"/><Relationship Id="rId17" Type="http://schemas.openxmlformats.org/officeDocument/2006/relationships/image" Target="../media/image64.svg"/><Relationship Id="rId2" Type="http://schemas.openxmlformats.org/officeDocument/2006/relationships/image" Target="../media/image42.png"/><Relationship Id="rId16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11" Type="http://schemas.openxmlformats.org/officeDocument/2006/relationships/image" Target="../media/image58.svg"/><Relationship Id="rId5" Type="http://schemas.openxmlformats.org/officeDocument/2006/relationships/image" Target="../media/image45.svg"/><Relationship Id="rId15" Type="http://schemas.openxmlformats.org/officeDocument/2006/relationships/image" Target="../media/image62.svg"/><Relationship Id="rId10" Type="http://schemas.openxmlformats.org/officeDocument/2006/relationships/image" Target="../media/image57.png"/><Relationship Id="rId4" Type="http://schemas.openxmlformats.org/officeDocument/2006/relationships/image" Target="../media/image44.png"/><Relationship Id="rId9" Type="http://schemas.openxmlformats.org/officeDocument/2006/relationships/image" Target="../media/image56.svg"/><Relationship Id="rId14" Type="http://schemas.openxmlformats.org/officeDocument/2006/relationships/image" Target="../media/image6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openxmlformats.org/officeDocument/2006/relationships/image" Target="../media/image940.png"/><Relationship Id="rId3" Type="http://schemas.openxmlformats.org/officeDocument/2006/relationships/image" Target="../media/image18.svg"/><Relationship Id="rId7" Type="http://schemas.openxmlformats.org/officeDocument/2006/relationships/image" Target="../media/image39.svg"/><Relationship Id="rId12" Type="http://schemas.openxmlformats.org/officeDocument/2006/relationships/image" Target="../media/image14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11" Type="http://schemas.openxmlformats.org/officeDocument/2006/relationships/image" Target="../media/image20.svg"/><Relationship Id="rId5" Type="http://schemas.openxmlformats.org/officeDocument/2006/relationships/image" Target="../media/image139.svg"/><Relationship Id="rId10" Type="http://schemas.openxmlformats.org/officeDocument/2006/relationships/image" Target="../media/image140.png"/><Relationship Id="rId4" Type="http://schemas.openxmlformats.org/officeDocument/2006/relationships/image" Target="../media/image138.png"/><Relationship Id="rId9" Type="http://schemas.openxmlformats.org/officeDocument/2006/relationships/image" Target="../media/image75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svg"/><Relationship Id="rId3" Type="http://schemas.openxmlformats.org/officeDocument/2006/relationships/image" Target="../media/image18.svg"/><Relationship Id="rId7" Type="http://schemas.openxmlformats.org/officeDocument/2006/relationships/image" Target="../media/image22.svg"/><Relationship Id="rId12" Type="http://schemas.openxmlformats.org/officeDocument/2006/relationships/image" Target="../media/image27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26.svg"/><Relationship Id="rId5" Type="http://schemas.openxmlformats.org/officeDocument/2006/relationships/image" Target="../media/image20.sv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svg"/><Relationship Id="rId14" Type="http://schemas.openxmlformats.org/officeDocument/2006/relationships/image" Target="../media/image29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svg"/><Relationship Id="rId3" Type="http://schemas.openxmlformats.org/officeDocument/2006/relationships/image" Target="../media/image143.svg"/><Relationship Id="rId7" Type="http://schemas.openxmlformats.org/officeDocument/2006/relationships/image" Target="../media/image35.svg"/><Relationship Id="rId12" Type="http://schemas.openxmlformats.org/officeDocument/2006/relationships/image" Target="../media/image40.png"/><Relationship Id="rId17" Type="http://schemas.openxmlformats.org/officeDocument/2006/relationships/image" Target="../media/image141.png"/><Relationship Id="rId2" Type="http://schemas.openxmlformats.org/officeDocument/2006/relationships/image" Target="../media/image142.png"/><Relationship Id="rId16" Type="http://schemas.openxmlformats.org/officeDocument/2006/relationships/image" Target="../media/image121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11" Type="http://schemas.openxmlformats.org/officeDocument/2006/relationships/image" Target="../media/image39.svg"/><Relationship Id="rId5" Type="http://schemas.openxmlformats.org/officeDocument/2006/relationships/image" Target="../media/image31.svg"/><Relationship Id="rId15" Type="http://schemas.openxmlformats.org/officeDocument/2006/relationships/image" Target="../media/image120.png"/><Relationship Id="rId10" Type="http://schemas.openxmlformats.org/officeDocument/2006/relationships/image" Target="../media/image38.png"/><Relationship Id="rId4" Type="http://schemas.openxmlformats.org/officeDocument/2006/relationships/image" Target="../media/image30.png"/><Relationship Id="rId9" Type="http://schemas.openxmlformats.org/officeDocument/2006/relationships/image" Target="../media/image37.svg"/><Relationship Id="rId14" Type="http://schemas.openxmlformats.org/officeDocument/2006/relationships/image" Target="../media/image14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svg"/><Relationship Id="rId3" Type="http://schemas.openxmlformats.org/officeDocument/2006/relationships/image" Target="../media/image31.svg"/><Relationship Id="rId7" Type="http://schemas.openxmlformats.org/officeDocument/2006/relationships/image" Target="../media/image35.svg"/><Relationship Id="rId12" Type="http://schemas.openxmlformats.org/officeDocument/2006/relationships/image" Target="../media/image40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11" Type="http://schemas.openxmlformats.org/officeDocument/2006/relationships/image" Target="../media/image39.svg"/><Relationship Id="rId5" Type="http://schemas.openxmlformats.org/officeDocument/2006/relationships/image" Target="../media/image33.svg"/><Relationship Id="rId15" Type="http://schemas.openxmlformats.org/officeDocument/2006/relationships/image" Target="../media/image47.sv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svg"/><Relationship Id="rId14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8.png"/><Relationship Id="rId13" Type="http://schemas.openxmlformats.org/officeDocument/2006/relationships/image" Target="../media/image153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47.png"/><Relationship Id="rId12" Type="http://schemas.openxmlformats.org/officeDocument/2006/relationships/image" Target="../media/image152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46.png"/><Relationship Id="rId11" Type="http://schemas.openxmlformats.org/officeDocument/2006/relationships/image" Target="../media/image151.png"/><Relationship Id="rId5" Type="http://schemas.openxmlformats.org/officeDocument/2006/relationships/image" Target="../media/image145.png"/><Relationship Id="rId10" Type="http://schemas.openxmlformats.org/officeDocument/2006/relationships/image" Target="../media/image150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4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4.png"/><Relationship Id="rId13" Type="http://schemas.openxmlformats.org/officeDocument/2006/relationships/image" Target="../media/image158.png"/><Relationship Id="rId18" Type="http://schemas.openxmlformats.org/officeDocument/2006/relationships/image" Target="../media/image1160.png"/><Relationship Id="rId3" Type="http://schemas.microsoft.com/office/2007/relationships/media" Target="../media/media3.mp3"/><Relationship Id="rId21" Type="http://schemas.openxmlformats.org/officeDocument/2006/relationships/image" Target="../media/image121.png"/><Relationship Id="rId7" Type="http://schemas.openxmlformats.org/officeDocument/2006/relationships/audio" Target="../media/audio1.wav"/><Relationship Id="rId12" Type="http://schemas.openxmlformats.org/officeDocument/2006/relationships/image" Target="../media/image157.png"/><Relationship Id="rId17" Type="http://schemas.openxmlformats.org/officeDocument/2006/relationships/image" Target="../media/image1150.png"/><Relationship Id="rId25" Type="http://schemas.openxmlformats.org/officeDocument/2006/relationships/image" Target="../media/image151.png"/><Relationship Id="rId2" Type="http://schemas.openxmlformats.org/officeDocument/2006/relationships/audio" Target="../media/media2.wav"/><Relationship Id="rId16" Type="http://schemas.openxmlformats.org/officeDocument/2006/relationships/image" Target="../media/image1130.png"/><Relationship Id="rId20" Type="http://schemas.openxmlformats.org/officeDocument/2006/relationships/image" Target="../media/image161.emf"/><Relationship Id="rId1" Type="http://schemas.microsoft.com/office/2007/relationships/media" Target="../media/media2.wav"/><Relationship Id="rId6" Type="http://schemas.openxmlformats.org/officeDocument/2006/relationships/notesSlide" Target="../notesSlides/notesSlide2.xml"/><Relationship Id="rId11" Type="http://schemas.openxmlformats.org/officeDocument/2006/relationships/image" Target="../media/image156.png"/><Relationship Id="rId24" Type="http://schemas.openxmlformats.org/officeDocument/2006/relationships/image" Target="../media/image164.png"/><Relationship Id="rId5" Type="http://schemas.openxmlformats.org/officeDocument/2006/relationships/slideLayout" Target="../slideLayouts/slideLayout13.xml"/><Relationship Id="rId15" Type="http://schemas.openxmlformats.org/officeDocument/2006/relationships/image" Target="../media/image160.png"/><Relationship Id="rId23" Type="http://schemas.openxmlformats.org/officeDocument/2006/relationships/image" Target="../media/image163.png"/><Relationship Id="rId10" Type="http://schemas.openxmlformats.org/officeDocument/2006/relationships/image" Target="../media/image145.png"/><Relationship Id="rId19" Type="http://schemas.openxmlformats.org/officeDocument/2006/relationships/image" Target="../media/image117.png"/><Relationship Id="rId4" Type="http://schemas.openxmlformats.org/officeDocument/2006/relationships/audio" Target="../media/media3.mp3"/><Relationship Id="rId9" Type="http://schemas.openxmlformats.org/officeDocument/2006/relationships/image" Target="../media/image155.png"/><Relationship Id="rId14" Type="http://schemas.openxmlformats.org/officeDocument/2006/relationships/image" Target="../media/image159.png"/><Relationship Id="rId22" Type="http://schemas.openxmlformats.org/officeDocument/2006/relationships/image" Target="../media/image16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4.png"/><Relationship Id="rId13" Type="http://schemas.openxmlformats.org/officeDocument/2006/relationships/image" Target="../media/image165.png"/><Relationship Id="rId18" Type="http://schemas.openxmlformats.org/officeDocument/2006/relationships/image" Target="../media/image1330.png"/><Relationship Id="rId26" Type="http://schemas.openxmlformats.org/officeDocument/2006/relationships/image" Target="../media/image151.png"/><Relationship Id="rId3" Type="http://schemas.microsoft.com/office/2007/relationships/media" Target="../media/media3.mp3"/><Relationship Id="rId21" Type="http://schemas.openxmlformats.org/officeDocument/2006/relationships/image" Target="../media/image163.png"/><Relationship Id="rId7" Type="http://schemas.openxmlformats.org/officeDocument/2006/relationships/audio" Target="../media/audio1.wav"/><Relationship Id="rId12" Type="http://schemas.openxmlformats.org/officeDocument/2006/relationships/image" Target="../media/image157.png"/><Relationship Id="rId17" Type="http://schemas.openxmlformats.org/officeDocument/2006/relationships/image" Target="../media/image1320.png"/><Relationship Id="rId25" Type="http://schemas.openxmlformats.org/officeDocument/2006/relationships/image" Target="../media/image164.png"/><Relationship Id="rId2" Type="http://schemas.openxmlformats.org/officeDocument/2006/relationships/audio" Target="../media/media2.wav"/><Relationship Id="rId16" Type="http://schemas.openxmlformats.org/officeDocument/2006/relationships/image" Target="../media/image160.png"/><Relationship Id="rId20" Type="http://schemas.openxmlformats.org/officeDocument/2006/relationships/image" Target="../media/image1350.png"/><Relationship Id="rId1" Type="http://schemas.microsoft.com/office/2007/relationships/media" Target="../media/media2.wav"/><Relationship Id="rId6" Type="http://schemas.openxmlformats.org/officeDocument/2006/relationships/notesSlide" Target="../notesSlides/notesSlide3.xml"/><Relationship Id="rId11" Type="http://schemas.openxmlformats.org/officeDocument/2006/relationships/image" Target="../media/image156.png"/><Relationship Id="rId24" Type="http://schemas.openxmlformats.org/officeDocument/2006/relationships/image" Target="../media/image162.png"/><Relationship Id="rId5" Type="http://schemas.openxmlformats.org/officeDocument/2006/relationships/slideLayout" Target="../slideLayouts/slideLayout13.xml"/><Relationship Id="rId15" Type="http://schemas.openxmlformats.org/officeDocument/2006/relationships/image" Target="../media/image167.png"/><Relationship Id="rId23" Type="http://schemas.openxmlformats.org/officeDocument/2006/relationships/image" Target="../media/image177.png"/><Relationship Id="rId10" Type="http://schemas.openxmlformats.org/officeDocument/2006/relationships/image" Target="../media/image145.png"/><Relationship Id="rId19" Type="http://schemas.openxmlformats.org/officeDocument/2006/relationships/image" Target="../media/image134.png"/><Relationship Id="rId4" Type="http://schemas.openxmlformats.org/officeDocument/2006/relationships/audio" Target="../media/media3.mp3"/><Relationship Id="rId9" Type="http://schemas.openxmlformats.org/officeDocument/2006/relationships/image" Target="../media/image155.png"/><Relationship Id="rId14" Type="http://schemas.openxmlformats.org/officeDocument/2006/relationships/image" Target="../media/image166.png"/><Relationship Id="rId22" Type="http://schemas.openxmlformats.org/officeDocument/2006/relationships/image" Target="../media/image161.em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4.png"/><Relationship Id="rId13" Type="http://schemas.openxmlformats.org/officeDocument/2006/relationships/image" Target="../media/image158.png"/><Relationship Id="rId18" Type="http://schemas.openxmlformats.org/officeDocument/2006/relationships/image" Target="../media/image1380.png"/><Relationship Id="rId3" Type="http://schemas.microsoft.com/office/2007/relationships/media" Target="../media/media3.mp3"/><Relationship Id="rId21" Type="http://schemas.openxmlformats.org/officeDocument/2006/relationships/image" Target="../media/image1400.png"/><Relationship Id="rId7" Type="http://schemas.openxmlformats.org/officeDocument/2006/relationships/audio" Target="../media/audio1.wav"/><Relationship Id="rId12" Type="http://schemas.openxmlformats.org/officeDocument/2006/relationships/image" Target="../media/image157.png"/><Relationship Id="rId17" Type="http://schemas.openxmlformats.org/officeDocument/2006/relationships/image" Target="../media/image1370.png"/><Relationship Id="rId25" Type="http://schemas.openxmlformats.org/officeDocument/2006/relationships/image" Target="../media/image151.png"/><Relationship Id="rId2" Type="http://schemas.openxmlformats.org/officeDocument/2006/relationships/audio" Target="../media/media2.wav"/><Relationship Id="rId16" Type="http://schemas.openxmlformats.org/officeDocument/2006/relationships/image" Target="../media/image1360.png"/><Relationship Id="rId20" Type="http://schemas.openxmlformats.org/officeDocument/2006/relationships/image" Target="../media/image161.emf"/><Relationship Id="rId1" Type="http://schemas.microsoft.com/office/2007/relationships/media" Target="../media/media2.wav"/><Relationship Id="rId6" Type="http://schemas.openxmlformats.org/officeDocument/2006/relationships/notesSlide" Target="../notesSlides/notesSlide4.xml"/><Relationship Id="rId11" Type="http://schemas.openxmlformats.org/officeDocument/2006/relationships/image" Target="../media/image156.png"/><Relationship Id="rId24" Type="http://schemas.openxmlformats.org/officeDocument/2006/relationships/image" Target="../media/image164.png"/><Relationship Id="rId5" Type="http://schemas.openxmlformats.org/officeDocument/2006/relationships/slideLayout" Target="../slideLayouts/slideLayout13.xml"/><Relationship Id="rId15" Type="http://schemas.openxmlformats.org/officeDocument/2006/relationships/image" Target="../media/image160.png"/><Relationship Id="rId23" Type="http://schemas.openxmlformats.org/officeDocument/2006/relationships/image" Target="../media/image163.png"/><Relationship Id="rId10" Type="http://schemas.openxmlformats.org/officeDocument/2006/relationships/image" Target="../media/image145.png"/><Relationship Id="rId19" Type="http://schemas.openxmlformats.org/officeDocument/2006/relationships/image" Target="../media/image139.png"/><Relationship Id="rId4" Type="http://schemas.openxmlformats.org/officeDocument/2006/relationships/audio" Target="../media/media3.mp3"/><Relationship Id="rId9" Type="http://schemas.openxmlformats.org/officeDocument/2006/relationships/image" Target="../media/image155.png"/><Relationship Id="rId14" Type="http://schemas.openxmlformats.org/officeDocument/2006/relationships/image" Target="../media/image159.png"/><Relationship Id="rId22" Type="http://schemas.openxmlformats.org/officeDocument/2006/relationships/image" Target="../media/image16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5.png"/><Relationship Id="rId13" Type="http://schemas.openxmlformats.org/officeDocument/2006/relationships/image" Target="../media/image163.png"/><Relationship Id="rId18" Type="http://schemas.openxmlformats.org/officeDocument/2006/relationships/image" Target="../media/image1440.png"/><Relationship Id="rId3" Type="http://schemas.microsoft.com/office/2007/relationships/media" Target="../media/media3.mp3"/><Relationship Id="rId21" Type="http://schemas.openxmlformats.org/officeDocument/2006/relationships/image" Target="../media/image1460.png"/><Relationship Id="rId7" Type="http://schemas.openxmlformats.org/officeDocument/2006/relationships/image" Target="../media/image154.png"/><Relationship Id="rId12" Type="http://schemas.openxmlformats.org/officeDocument/2006/relationships/image" Target="../media/image158.png"/><Relationship Id="rId17" Type="http://schemas.openxmlformats.org/officeDocument/2006/relationships/image" Target="../media/image143.png"/><Relationship Id="rId2" Type="http://schemas.openxmlformats.org/officeDocument/2006/relationships/audio" Target="../media/media2.wav"/><Relationship Id="rId16" Type="http://schemas.openxmlformats.org/officeDocument/2006/relationships/image" Target="../media/image1420.png"/><Relationship Id="rId20" Type="http://schemas.openxmlformats.org/officeDocument/2006/relationships/image" Target="../media/image161.emf"/><Relationship Id="rId1" Type="http://schemas.microsoft.com/office/2007/relationships/media" Target="../media/media2.wav"/><Relationship Id="rId6" Type="http://schemas.openxmlformats.org/officeDocument/2006/relationships/audio" Target="../media/audio1.wav"/><Relationship Id="rId11" Type="http://schemas.openxmlformats.org/officeDocument/2006/relationships/image" Target="../media/image157.png"/><Relationship Id="rId24" Type="http://schemas.openxmlformats.org/officeDocument/2006/relationships/image" Target="../media/image151.png"/><Relationship Id="rId5" Type="http://schemas.openxmlformats.org/officeDocument/2006/relationships/slideLayout" Target="../slideLayouts/slideLayout13.xml"/><Relationship Id="rId15" Type="http://schemas.openxmlformats.org/officeDocument/2006/relationships/image" Target="../media/image160.png"/><Relationship Id="rId23" Type="http://schemas.openxmlformats.org/officeDocument/2006/relationships/image" Target="../media/image164.png"/><Relationship Id="rId10" Type="http://schemas.openxmlformats.org/officeDocument/2006/relationships/image" Target="../media/image159.png"/><Relationship Id="rId19" Type="http://schemas.openxmlformats.org/officeDocument/2006/relationships/image" Target="../media/image1450.png"/><Relationship Id="rId4" Type="http://schemas.openxmlformats.org/officeDocument/2006/relationships/audio" Target="../media/media3.mp3"/><Relationship Id="rId9" Type="http://schemas.openxmlformats.org/officeDocument/2006/relationships/image" Target="../media/image145.png"/><Relationship Id="rId14" Type="http://schemas.openxmlformats.org/officeDocument/2006/relationships/image" Target="../media/image168.png"/><Relationship Id="rId22" Type="http://schemas.openxmlformats.org/officeDocument/2006/relationships/image" Target="../media/image162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5.png"/><Relationship Id="rId13" Type="http://schemas.openxmlformats.org/officeDocument/2006/relationships/image" Target="../media/image169.png"/><Relationship Id="rId18" Type="http://schemas.openxmlformats.org/officeDocument/2006/relationships/image" Target="../media/image1510.png"/><Relationship Id="rId3" Type="http://schemas.microsoft.com/office/2007/relationships/media" Target="../media/media3.mp3"/><Relationship Id="rId21" Type="http://schemas.openxmlformats.org/officeDocument/2006/relationships/image" Target="../media/image162.png"/><Relationship Id="rId7" Type="http://schemas.openxmlformats.org/officeDocument/2006/relationships/image" Target="../media/image154.png"/><Relationship Id="rId12" Type="http://schemas.openxmlformats.org/officeDocument/2006/relationships/image" Target="../media/image165.png"/><Relationship Id="rId17" Type="http://schemas.openxmlformats.org/officeDocument/2006/relationships/image" Target="../media/image1500.png"/><Relationship Id="rId2" Type="http://schemas.openxmlformats.org/officeDocument/2006/relationships/audio" Target="../media/media2.wav"/><Relationship Id="rId16" Type="http://schemas.openxmlformats.org/officeDocument/2006/relationships/image" Target="../media/image1490.png"/><Relationship Id="rId20" Type="http://schemas.openxmlformats.org/officeDocument/2006/relationships/image" Target="../media/image1520.png"/><Relationship Id="rId1" Type="http://schemas.microsoft.com/office/2007/relationships/media" Target="../media/media2.wav"/><Relationship Id="rId6" Type="http://schemas.openxmlformats.org/officeDocument/2006/relationships/audio" Target="../media/audio1.wav"/><Relationship Id="rId11" Type="http://schemas.openxmlformats.org/officeDocument/2006/relationships/image" Target="../media/image158.png"/><Relationship Id="rId5" Type="http://schemas.openxmlformats.org/officeDocument/2006/relationships/slideLayout" Target="../slideLayouts/slideLayout13.xml"/><Relationship Id="rId15" Type="http://schemas.openxmlformats.org/officeDocument/2006/relationships/image" Target="../media/image1480.png"/><Relationship Id="rId23" Type="http://schemas.openxmlformats.org/officeDocument/2006/relationships/image" Target="../media/image164.png"/><Relationship Id="rId10" Type="http://schemas.openxmlformats.org/officeDocument/2006/relationships/image" Target="../media/image156.png"/><Relationship Id="rId19" Type="http://schemas.openxmlformats.org/officeDocument/2006/relationships/image" Target="../media/image161.emf"/><Relationship Id="rId4" Type="http://schemas.openxmlformats.org/officeDocument/2006/relationships/audio" Target="../media/media3.mp3"/><Relationship Id="rId9" Type="http://schemas.openxmlformats.org/officeDocument/2006/relationships/image" Target="../media/image145.png"/><Relationship Id="rId14" Type="http://schemas.openxmlformats.org/officeDocument/2006/relationships/image" Target="../media/image160.png"/><Relationship Id="rId22" Type="http://schemas.openxmlformats.org/officeDocument/2006/relationships/image" Target="../media/image163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4.png"/><Relationship Id="rId13" Type="http://schemas.openxmlformats.org/officeDocument/2006/relationships/image" Target="../media/image165.png"/><Relationship Id="rId18" Type="http://schemas.openxmlformats.org/officeDocument/2006/relationships/image" Target="../media/image1540.png"/><Relationship Id="rId26" Type="http://schemas.openxmlformats.org/officeDocument/2006/relationships/image" Target="../media/image151.png"/><Relationship Id="rId3" Type="http://schemas.microsoft.com/office/2007/relationships/media" Target="../media/media3.mp3"/><Relationship Id="rId21" Type="http://schemas.openxmlformats.org/officeDocument/2006/relationships/image" Target="../media/image163.png"/><Relationship Id="rId7" Type="http://schemas.openxmlformats.org/officeDocument/2006/relationships/audio" Target="../media/audio1.wav"/><Relationship Id="rId12" Type="http://schemas.openxmlformats.org/officeDocument/2006/relationships/image" Target="../media/image157.png"/><Relationship Id="rId17" Type="http://schemas.openxmlformats.org/officeDocument/2006/relationships/image" Target="../media/image1530.png"/><Relationship Id="rId25" Type="http://schemas.openxmlformats.org/officeDocument/2006/relationships/image" Target="../media/image164.png"/><Relationship Id="rId2" Type="http://schemas.openxmlformats.org/officeDocument/2006/relationships/audio" Target="../media/media2.wav"/><Relationship Id="rId16" Type="http://schemas.openxmlformats.org/officeDocument/2006/relationships/image" Target="../media/image160.png"/><Relationship Id="rId20" Type="http://schemas.openxmlformats.org/officeDocument/2006/relationships/image" Target="../media/image1560.png"/><Relationship Id="rId1" Type="http://schemas.microsoft.com/office/2007/relationships/media" Target="../media/media2.wav"/><Relationship Id="rId6" Type="http://schemas.openxmlformats.org/officeDocument/2006/relationships/notesSlide" Target="../notesSlides/notesSlide5.xml"/><Relationship Id="rId11" Type="http://schemas.openxmlformats.org/officeDocument/2006/relationships/image" Target="../media/image156.png"/><Relationship Id="rId24" Type="http://schemas.openxmlformats.org/officeDocument/2006/relationships/image" Target="../media/image162.png"/><Relationship Id="rId5" Type="http://schemas.openxmlformats.org/officeDocument/2006/relationships/slideLayout" Target="../slideLayouts/slideLayout13.xml"/><Relationship Id="rId15" Type="http://schemas.openxmlformats.org/officeDocument/2006/relationships/image" Target="../media/image167.png"/><Relationship Id="rId23" Type="http://schemas.openxmlformats.org/officeDocument/2006/relationships/image" Target="../media/image1570.png"/><Relationship Id="rId10" Type="http://schemas.openxmlformats.org/officeDocument/2006/relationships/image" Target="../media/image145.png"/><Relationship Id="rId19" Type="http://schemas.openxmlformats.org/officeDocument/2006/relationships/image" Target="../media/image1550.png"/><Relationship Id="rId4" Type="http://schemas.openxmlformats.org/officeDocument/2006/relationships/audio" Target="../media/media3.mp3"/><Relationship Id="rId9" Type="http://schemas.openxmlformats.org/officeDocument/2006/relationships/image" Target="../media/image155.png"/><Relationship Id="rId14" Type="http://schemas.openxmlformats.org/officeDocument/2006/relationships/image" Target="../media/image166.png"/><Relationship Id="rId22" Type="http://schemas.openxmlformats.org/officeDocument/2006/relationships/image" Target="../media/image161.emf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173.svg"/><Relationship Id="rId3" Type="http://schemas.openxmlformats.org/officeDocument/2006/relationships/image" Target="../media/image171.svg"/><Relationship Id="rId7" Type="http://schemas.openxmlformats.org/officeDocument/2006/relationships/image" Target="../media/image77.svg"/><Relationship Id="rId12" Type="http://schemas.openxmlformats.org/officeDocument/2006/relationships/image" Target="../media/image172.png"/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2.png"/><Relationship Id="rId11" Type="http://schemas.openxmlformats.org/officeDocument/2006/relationships/image" Target="../media/image56.svg"/><Relationship Id="rId5" Type="http://schemas.openxmlformats.org/officeDocument/2006/relationships/image" Target="../media/image10.svg"/><Relationship Id="rId10" Type="http://schemas.openxmlformats.org/officeDocument/2006/relationships/image" Target="../media/image55.png"/><Relationship Id="rId4" Type="http://schemas.openxmlformats.org/officeDocument/2006/relationships/image" Target="../media/image113.png"/><Relationship Id="rId9" Type="http://schemas.openxmlformats.org/officeDocument/2006/relationships/image" Target="../media/image35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svg"/><Relationship Id="rId3" Type="http://schemas.openxmlformats.org/officeDocument/2006/relationships/image" Target="../media/image31.svg"/><Relationship Id="rId7" Type="http://schemas.openxmlformats.org/officeDocument/2006/relationships/image" Target="../media/image35.svg"/><Relationship Id="rId12" Type="http://schemas.openxmlformats.org/officeDocument/2006/relationships/image" Target="../media/image40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11" Type="http://schemas.openxmlformats.org/officeDocument/2006/relationships/image" Target="../media/image39.svg"/><Relationship Id="rId5" Type="http://schemas.openxmlformats.org/officeDocument/2006/relationships/image" Target="../media/image33.sv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sv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13" Type="http://schemas.openxmlformats.org/officeDocument/2006/relationships/image" Target="../media/image43.svg"/><Relationship Id="rId18" Type="http://schemas.openxmlformats.org/officeDocument/2006/relationships/image" Target="../media/image96.png"/><Relationship Id="rId3" Type="http://schemas.openxmlformats.org/officeDocument/2006/relationships/image" Target="../media/image85.svg"/><Relationship Id="rId21" Type="http://schemas.openxmlformats.org/officeDocument/2006/relationships/image" Target="../media/image62.svg"/><Relationship Id="rId7" Type="http://schemas.openxmlformats.org/officeDocument/2006/relationships/image" Target="../media/image89.svg"/><Relationship Id="rId12" Type="http://schemas.openxmlformats.org/officeDocument/2006/relationships/image" Target="../media/image42.png"/><Relationship Id="rId17" Type="http://schemas.openxmlformats.org/officeDocument/2006/relationships/image" Target="../media/image175.svg"/><Relationship Id="rId2" Type="http://schemas.openxmlformats.org/officeDocument/2006/relationships/image" Target="../media/image84.png"/><Relationship Id="rId16" Type="http://schemas.openxmlformats.org/officeDocument/2006/relationships/image" Target="../media/image174.png"/><Relationship Id="rId20" Type="http://schemas.openxmlformats.org/officeDocument/2006/relationships/image" Target="../media/image9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png"/><Relationship Id="rId11" Type="http://schemas.openxmlformats.org/officeDocument/2006/relationships/image" Target="../media/image93.svg"/><Relationship Id="rId5" Type="http://schemas.openxmlformats.org/officeDocument/2006/relationships/image" Target="../media/image87.svg"/><Relationship Id="rId15" Type="http://schemas.openxmlformats.org/officeDocument/2006/relationships/image" Target="../media/image95.svg"/><Relationship Id="rId23" Type="http://schemas.openxmlformats.org/officeDocument/2006/relationships/image" Target="../media/image71.svg"/><Relationship Id="rId10" Type="http://schemas.openxmlformats.org/officeDocument/2006/relationships/image" Target="../media/image92.png"/><Relationship Id="rId19" Type="http://schemas.openxmlformats.org/officeDocument/2006/relationships/image" Target="../media/image97.svg"/><Relationship Id="rId4" Type="http://schemas.openxmlformats.org/officeDocument/2006/relationships/image" Target="../media/image86.png"/><Relationship Id="rId9" Type="http://schemas.openxmlformats.org/officeDocument/2006/relationships/image" Target="../media/image91.svg"/><Relationship Id="rId14" Type="http://schemas.openxmlformats.org/officeDocument/2006/relationships/image" Target="../media/image94.png"/><Relationship Id="rId22" Type="http://schemas.openxmlformats.org/officeDocument/2006/relationships/image" Target="../media/image7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3.svg"/><Relationship Id="rId18" Type="http://schemas.openxmlformats.org/officeDocument/2006/relationships/image" Target="../media/image58.svg"/><Relationship Id="rId3" Type="http://schemas.openxmlformats.org/officeDocument/2006/relationships/image" Target="../media/image43.svg"/><Relationship Id="rId21" Type="http://schemas.openxmlformats.org/officeDocument/2006/relationships/image" Target="../media/image61.png"/><Relationship Id="rId7" Type="http://schemas.openxmlformats.org/officeDocument/2006/relationships/image" Target="../media/image47.svg"/><Relationship Id="rId12" Type="http://schemas.openxmlformats.org/officeDocument/2006/relationships/image" Target="../media/image52.png"/><Relationship Id="rId17" Type="http://schemas.openxmlformats.org/officeDocument/2006/relationships/image" Target="../media/image57.png"/><Relationship Id="rId2" Type="http://schemas.openxmlformats.org/officeDocument/2006/relationships/image" Target="../media/image42.png"/><Relationship Id="rId16" Type="http://schemas.openxmlformats.org/officeDocument/2006/relationships/image" Target="../media/image56.svg"/><Relationship Id="rId20" Type="http://schemas.openxmlformats.org/officeDocument/2006/relationships/image" Target="../media/image60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11" Type="http://schemas.openxmlformats.org/officeDocument/2006/relationships/image" Target="../media/image51.svg"/><Relationship Id="rId24" Type="http://schemas.openxmlformats.org/officeDocument/2006/relationships/image" Target="../media/image64.svg"/><Relationship Id="rId5" Type="http://schemas.openxmlformats.org/officeDocument/2006/relationships/image" Target="../media/image45.svg"/><Relationship Id="rId15" Type="http://schemas.openxmlformats.org/officeDocument/2006/relationships/image" Target="../media/image55.png"/><Relationship Id="rId23" Type="http://schemas.openxmlformats.org/officeDocument/2006/relationships/image" Target="../media/image63.png"/><Relationship Id="rId10" Type="http://schemas.openxmlformats.org/officeDocument/2006/relationships/image" Target="../media/image50.png"/><Relationship Id="rId19" Type="http://schemas.openxmlformats.org/officeDocument/2006/relationships/image" Target="../media/image59.png"/><Relationship Id="rId4" Type="http://schemas.openxmlformats.org/officeDocument/2006/relationships/image" Target="../media/image44.png"/><Relationship Id="rId9" Type="http://schemas.openxmlformats.org/officeDocument/2006/relationships/image" Target="../media/image49.svg"/><Relationship Id="rId14" Type="http://schemas.openxmlformats.org/officeDocument/2006/relationships/image" Target="../media/image54.png"/><Relationship Id="rId22" Type="http://schemas.openxmlformats.org/officeDocument/2006/relationships/image" Target="../media/image62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svg"/><Relationship Id="rId13" Type="http://schemas.openxmlformats.org/officeDocument/2006/relationships/image" Target="../media/image37.png"/><Relationship Id="rId3" Type="http://schemas.openxmlformats.org/officeDocument/2006/relationships/image" Target="../media/image66.png"/><Relationship Id="rId7" Type="http://schemas.openxmlformats.org/officeDocument/2006/relationships/image" Target="../media/image44.png"/><Relationship Id="rId12" Type="http://schemas.openxmlformats.org/officeDocument/2006/relationships/image" Target="../media/image18.sv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svg"/><Relationship Id="rId11" Type="http://schemas.openxmlformats.org/officeDocument/2006/relationships/image" Target="../media/image17.png"/><Relationship Id="rId5" Type="http://schemas.openxmlformats.org/officeDocument/2006/relationships/image" Target="../media/image42.png"/><Relationship Id="rId10" Type="http://schemas.openxmlformats.org/officeDocument/2006/relationships/image" Target="../media/image69.svg"/><Relationship Id="rId4" Type="http://schemas.openxmlformats.org/officeDocument/2006/relationships/image" Target="../media/image67.svg"/><Relationship Id="rId9" Type="http://schemas.openxmlformats.org/officeDocument/2006/relationships/image" Target="../media/image6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13" Type="http://schemas.openxmlformats.org/officeDocument/2006/relationships/image" Target="../media/image80.svg"/><Relationship Id="rId3" Type="http://schemas.openxmlformats.org/officeDocument/2006/relationships/image" Target="../media/image71.svg"/><Relationship Id="rId7" Type="http://schemas.openxmlformats.org/officeDocument/2006/relationships/image" Target="../media/image75.svg"/><Relationship Id="rId12" Type="http://schemas.openxmlformats.org/officeDocument/2006/relationships/image" Target="../media/image79.png"/><Relationship Id="rId17" Type="http://schemas.openxmlformats.org/officeDocument/2006/relationships/image" Target="../media/image83.png"/><Relationship Id="rId2" Type="http://schemas.openxmlformats.org/officeDocument/2006/relationships/image" Target="../media/image70.png"/><Relationship Id="rId16" Type="http://schemas.openxmlformats.org/officeDocument/2006/relationships/image" Target="../media/image8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png"/><Relationship Id="rId11" Type="http://schemas.openxmlformats.org/officeDocument/2006/relationships/image" Target="../media/image10.svg"/><Relationship Id="rId5" Type="http://schemas.openxmlformats.org/officeDocument/2006/relationships/image" Target="../media/image73.svg"/><Relationship Id="rId15" Type="http://schemas.openxmlformats.org/officeDocument/2006/relationships/image" Target="../media/image82.svg"/><Relationship Id="rId10" Type="http://schemas.openxmlformats.org/officeDocument/2006/relationships/image" Target="../media/image78.png"/><Relationship Id="rId4" Type="http://schemas.openxmlformats.org/officeDocument/2006/relationships/image" Target="../media/image72.png"/><Relationship Id="rId9" Type="http://schemas.openxmlformats.org/officeDocument/2006/relationships/image" Target="../media/image77.svg"/><Relationship Id="rId14" Type="http://schemas.openxmlformats.org/officeDocument/2006/relationships/image" Target="../media/image8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13" Type="http://schemas.openxmlformats.org/officeDocument/2006/relationships/image" Target="../media/image43.svg"/><Relationship Id="rId18" Type="http://schemas.openxmlformats.org/officeDocument/2006/relationships/image" Target="../media/image98.png"/><Relationship Id="rId3" Type="http://schemas.openxmlformats.org/officeDocument/2006/relationships/image" Target="../media/image85.svg"/><Relationship Id="rId7" Type="http://schemas.openxmlformats.org/officeDocument/2006/relationships/image" Target="../media/image89.svg"/><Relationship Id="rId12" Type="http://schemas.openxmlformats.org/officeDocument/2006/relationships/image" Target="../media/image42.png"/><Relationship Id="rId17" Type="http://schemas.openxmlformats.org/officeDocument/2006/relationships/image" Target="../media/image97.svg"/><Relationship Id="rId2" Type="http://schemas.openxmlformats.org/officeDocument/2006/relationships/image" Target="../media/image84.png"/><Relationship Id="rId16" Type="http://schemas.openxmlformats.org/officeDocument/2006/relationships/image" Target="../media/image9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png"/><Relationship Id="rId11" Type="http://schemas.openxmlformats.org/officeDocument/2006/relationships/image" Target="../media/image93.svg"/><Relationship Id="rId5" Type="http://schemas.openxmlformats.org/officeDocument/2006/relationships/image" Target="../media/image87.svg"/><Relationship Id="rId15" Type="http://schemas.openxmlformats.org/officeDocument/2006/relationships/image" Target="../media/image95.svg"/><Relationship Id="rId10" Type="http://schemas.openxmlformats.org/officeDocument/2006/relationships/image" Target="../media/image92.png"/><Relationship Id="rId19" Type="http://schemas.openxmlformats.org/officeDocument/2006/relationships/image" Target="../media/image62.svg"/><Relationship Id="rId4" Type="http://schemas.openxmlformats.org/officeDocument/2006/relationships/image" Target="../media/image86.png"/><Relationship Id="rId9" Type="http://schemas.openxmlformats.org/officeDocument/2006/relationships/image" Target="../media/image91.svg"/><Relationship Id="rId14" Type="http://schemas.openxmlformats.org/officeDocument/2006/relationships/image" Target="../media/image9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13" Type="http://schemas.openxmlformats.org/officeDocument/2006/relationships/image" Target="../media/image62.svg"/><Relationship Id="rId3" Type="http://schemas.openxmlformats.org/officeDocument/2006/relationships/image" Target="../media/image100.svg"/><Relationship Id="rId7" Type="http://schemas.openxmlformats.org/officeDocument/2006/relationships/image" Target="../media/image43.svg"/><Relationship Id="rId12" Type="http://schemas.openxmlformats.org/officeDocument/2006/relationships/image" Target="../media/image107.png"/><Relationship Id="rId17" Type="http://schemas.openxmlformats.org/officeDocument/2006/relationships/image" Target="../media/image111.svg"/><Relationship Id="rId2" Type="http://schemas.openxmlformats.org/officeDocument/2006/relationships/image" Target="../media/image99.png"/><Relationship Id="rId16" Type="http://schemas.openxmlformats.org/officeDocument/2006/relationships/image" Target="../media/image110.png"/><Relationship Id="rId20" Type="http://schemas.openxmlformats.org/officeDocument/2006/relationships/image" Target="../media/image1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11" Type="http://schemas.openxmlformats.org/officeDocument/2006/relationships/image" Target="../media/image106.svg"/><Relationship Id="rId5" Type="http://schemas.openxmlformats.org/officeDocument/2006/relationships/image" Target="../media/image102.svg"/><Relationship Id="rId15" Type="http://schemas.openxmlformats.org/officeDocument/2006/relationships/image" Target="../media/image109.svg"/><Relationship Id="rId10" Type="http://schemas.openxmlformats.org/officeDocument/2006/relationships/image" Target="../media/image105.png"/><Relationship Id="rId19" Type="http://schemas.openxmlformats.org/officeDocument/2006/relationships/image" Target="../media/image114.png"/><Relationship Id="rId4" Type="http://schemas.openxmlformats.org/officeDocument/2006/relationships/image" Target="../media/image101.png"/><Relationship Id="rId9" Type="http://schemas.openxmlformats.org/officeDocument/2006/relationships/image" Target="../media/image104.svg"/><Relationship Id="rId14" Type="http://schemas.openxmlformats.org/officeDocument/2006/relationships/image" Target="../media/image10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10.svg"/><Relationship Id="rId7" Type="http://schemas.openxmlformats.org/officeDocument/2006/relationships/image" Target="../media/image35.sv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11" Type="http://schemas.openxmlformats.org/officeDocument/2006/relationships/image" Target="../media/image112.png"/><Relationship Id="rId5" Type="http://schemas.openxmlformats.org/officeDocument/2006/relationships/image" Target="../media/image80.svg"/><Relationship Id="rId10" Type="http://schemas.openxmlformats.org/officeDocument/2006/relationships/image" Target="../media/image630.png"/><Relationship Id="rId4" Type="http://schemas.openxmlformats.org/officeDocument/2006/relationships/image" Target="../media/image115.png"/><Relationship Id="rId9" Type="http://schemas.openxmlformats.org/officeDocument/2006/relationships/image" Target="../media/image56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Nhóm 12">
            <a:extLst>
              <a:ext uri="{FF2B5EF4-FFF2-40B4-BE49-F238E27FC236}">
                <a16:creationId xmlns:a16="http://schemas.microsoft.com/office/drawing/2014/main" id="{FC18B026-F3AB-DA4A-8052-E4DA1055AD90}"/>
              </a:ext>
            </a:extLst>
          </p:cNvPr>
          <p:cNvGrpSpPr/>
          <p:nvPr/>
        </p:nvGrpSpPr>
        <p:grpSpPr>
          <a:xfrm>
            <a:off x="1903945" y="1586715"/>
            <a:ext cx="13771490" cy="6928001"/>
            <a:chOff x="3349171" y="2091585"/>
            <a:chExt cx="11589658" cy="5120522"/>
          </a:xfrm>
        </p:grpSpPr>
        <p:pic>
          <p:nvPicPr>
            <p:cNvPr id="2" name="Picture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3349171" y="2091585"/>
              <a:ext cx="11589658" cy="5120522"/>
            </a:xfrm>
            <a:prstGeom prst="rect">
              <a:avLst/>
            </a:prstGeom>
          </p:spPr>
        </p:pic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3733950" y="2261587"/>
              <a:ext cx="10820099" cy="4780517"/>
            </a:xfrm>
            <a:prstGeom prst="rect">
              <a:avLst/>
            </a:prstGeom>
          </p:spPr>
        </p:pic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2700000">
            <a:off x="913744" y="2448481"/>
            <a:ext cx="4371373" cy="73915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498320" y="7559824"/>
            <a:ext cx="6744660" cy="114046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2838632">
            <a:off x="13395628" y="643881"/>
            <a:ext cx="4001286" cy="224572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0676741">
            <a:off x="1056078" y="1066115"/>
            <a:ext cx="1496634" cy="155434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1005649">
            <a:off x="117281" y="6979652"/>
            <a:ext cx="4183195" cy="304850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2839886">
            <a:off x="13941058" y="7112381"/>
            <a:ext cx="3059459" cy="78433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5400000">
            <a:off x="227687" y="-699633"/>
            <a:ext cx="3229617" cy="405170"/>
          </a:xfrm>
          <a:prstGeom prst="rect">
            <a:avLst/>
          </a:prstGeom>
        </p:spPr>
      </p:pic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551ABB0A-D3CB-ECC8-BADF-8E70AF185876}"/>
              </a:ext>
            </a:extLst>
          </p:cNvPr>
          <p:cNvSpPr txBox="1"/>
          <p:nvPr/>
        </p:nvSpPr>
        <p:spPr>
          <a:xfrm>
            <a:off x="3518976" y="3041222"/>
            <a:ext cx="11250048" cy="355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0" b="1" dirty="0">
                <a:latin typeface="Arial" panose="020B0604020202020204" pitchFamily="34" charset="0"/>
                <a:cs typeface="Arial" panose="020B0604020202020204" pitchFamily="34" charset="0"/>
              </a:rPr>
              <a:t>CHÀO MỪNG CÁC EM ĐẾN VỚI LỚP HỌC</a:t>
            </a: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Nhóm 15">
            <a:extLst>
              <a:ext uri="{FF2B5EF4-FFF2-40B4-BE49-F238E27FC236}">
                <a16:creationId xmlns:a16="http://schemas.microsoft.com/office/drawing/2014/main" id="{4E661C16-3F89-EFD4-C0D3-48C065D8DEBA}"/>
              </a:ext>
            </a:extLst>
          </p:cNvPr>
          <p:cNvGrpSpPr/>
          <p:nvPr/>
        </p:nvGrpSpPr>
        <p:grpSpPr>
          <a:xfrm>
            <a:off x="1765744" y="878776"/>
            <a:ext cx="14387818" cy="8105899"/>
            <a:chOff x="2757183" y="1606800"/>
            <a:chExt cx="12773635" cy="7073400"/>
          </a:xfrm>
        </p:grpSpPr>
        <p:pic>
          <p:nvPicPr>
            <p:cNvPr id="2" name="Picture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757183" y="1606800"/>
              <a:ext cx="12773635" cy="7073400"/>
            </a:xfrm>
            <a:prstGeom prst="rect">
              <a:avLst/>
            </a:prstGeom>
          </p:spPr>
        </p:pic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3174755" y="1838031"/>
              <a:ext cx="11938490" cy="6610939"/>
            </a:xfrm>
            <a:prstGeom prst="rect">
              <a:avLst/>
            </a:prstGeom>
          </p:spPr>
        </p:pic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8427840" flipH="1" flipV="1">
            <a:off x="1272395" y="1058556"/>
            <a:ext cx="3009093" cy="112157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5559167" y="4432747"/>
            <a:ext cx="1860582" cy="499180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57589" y="5384976"/>
            <a:ext cx="2710189" cy="403957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 l="33437" t="30795"/>
          <a:stretch>
            <a:fillRect/>
          </a:stretch>
        </p:blipFill>
        <p:spPr>
          <a:xfrm rot="16200000">
            <a:off x="15055014" y="55997"/>
            <a:ext cx="1726754" cy="1723465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6092847" y="-669520"/>
            <a:ext cx="2866806" cy="212860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3927302" y="7838153"/>
            <a:ext cx="1146522" cy="114652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-10587885">
            <a:off x="13311207" y="8740034"/>
            <a:ext cx="1968850" cy="91283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 rot="10676741">
            <a:off x="507709" y="1380721"/>
            <a:ext cx="1496634" cy="155434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 rot="5400000">
            <a:off x="-386243" y="-363322"/>
            <a:ext cx="3229617" cy="405170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rcRect/>
          <a:stretch>
            <a:fillRect/>
          </a:stretch>
        </p:blipFill>
        <p:spPr>
          <a:xfrm rot="2061809">
            <a:off x="16931327" y="2289417"/>
            <a:ext cx="727411" cy="134394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Hộp Văn bản 18">
                <a:extLst>
                  <a:ext uri="{FF2B5EF4-FFF2-40B4-BE49-F238E27FC236}">
                    <a16:creationId xmlns:a16="http://schemas.microsoft.com/office/drawing/2014/main" id="{13141F6C-7495-F516-81AD-E62F5A81A692}"/>
                  </a:ext>
                </a:extLst>
              </p:cNvPr>
              <p:cNvSpPr txBox="1"/>
              <p:nvPr/>
            </p:nvSpPr>
            <p:spPr>
              <a:xfrm>
                <a:off x="3287533" y="3107178"/>
                <a:ext cx="11712934" cy="396441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571500" lvl="0" indent="-571500" algn="just">
                  <a:lnSpc>
                    <a:spcPct val="150000"/>
                  </a:lnSpc>
                  <a:buFont typeface="Wingdings" panose="05000000000000000000" pitchFamily="2" charset="2"/>
                  <a:buChar char="§"/>
                </a:pPr>
                <a:r>
                  <a:rPr lang="vi-VN" sz="4000" dirty="0"/>
                  <a:t>Nếu: </a:t>
                </a:r>
                <a14:m>
                  <m:oMath xmlns:m="http://schemas.openxmlformats.org/officeDocument/2006/math">
                    <m:r>
                      <a:rPr lang="vi-VN" sz="4000" i="1" dirty="0" smtClean="0">
                        <a:latin typeface="Cambria Math" panose="02040503050406030204" pitchFamily="18" charset="0"/>
                      </a:rPr>
                      <m:t>𝐴𝐵</m:t>
                    </m:r>
                    <m:r>
                      <a:rPr lang="vi-VN" sz="4000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vi-VN" sz="4000" i="1" dirty="0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vi-VN" sz="4000" i="1" dirty="0" smtClean="0">
                        <a:latin typeface="Cambria Math" panose="02040503050406030204" pitchFamily="18" charset="0"/>
                      </a:rPr>
                      <m:t>’</m:t>
                    </m:r>
                    <m:r>
                      <a:rPr lang="vi-VN" sz="4000" i="1" dirty="0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vi-VN" sz="4000" i="1" dirty="0" smtClean="0">
                        <a:latin typeface="Cambria Math" panose="02040503050406030204" pitchFamily="18" charset="0"/>
                      </a:rPr>
                      <m:t>’</m:t>
                    </m:r>
                  </m:oMath>
                </a14:m>
                <a:r>
                  <a:rPr lang="vi-VN" sz="4000" dirty="0"/>
                  <a:t>; </a:t>
                </a:r>
                <a14:m>
                  <m:oMath xmlns:m="http://schemas.openxmlformats.org/officeDocument/2006/math">
                    <m:r>
                      <a:rPr lang="vi-VN" sz="4000" i="1" dirty="0" smtClean="0">
                        <a:latin typeface="Cambria Math" panose="02040503050406030204" pitchFamily="18" charset="0"/>
                      </a:rPr>
                      <m:t>𝐵𝐶</m:t>
                    </m:r>
                    <m:r>
                      <a:rPr lang="vi-VN" sz="4000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vi-VN" sz="4000" i="1" dirty="0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vi-VN" sz="4000" i="1" dirty="0" smtClean="0">
                        <a:latin typeface="Cambria Math" panose="02040503050406030204" pitchFamily="18" charset="0"/>
                      </a:rPr>
                      <m:t>’</m:t>
                    </m:r>
                    <m:r>
                      <a:rPr lang="vi-VN" sz="4000" i="1" dirty="0" smtClean="0">
                        <a:latin typeface="Cambria Math" panose="02040503050406030204" pitchFamily="18" charset="0"/>
                      </a:rPr>
                      <m:t>𝐶</m:t>
                    </m:r>
                    <m:r>
                      <a:rPr lang="vi-VN" sz="4000" i="1" dirty="0" smtClean="0">
                        <a:latin typeface="Cambria Math" panose="02040503050406030204" pitchFamily="18" charset="0"/>
                      </a:rPr>
                      <m:t>’</m:t>
                    </m:r>
                  </m:oMath>
                </a14:m>
                <a:r>
                  <a:rPr lang="vi-VN" sz="4000" dirty="0"/>
                  <a:t>; </a:t>
                </a:r>
                <a14:m>
                  <m:oMath xmlns:m="http://schemas.openxmlformats.org/officeDocument/2006/math">
                    <m:r>
                      <a:rPr lang="vi-VN" sz="4000" i="1" dirty="0" smtClean="0">
                        <a:latin typeface="Cambria Math" panose="02040503050406030204" pitchFamily="18" charset="0"/>
                      </a:rPr>
                      <m:t>𝐶𝐴</m:t>
                    </m:r>
                    <m:r>
                      <a:rPr lang="vi-VN" sz="4000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vi-VN" sz="4000" i="1" dirty="0" smtClean="0">
                        <a:latin typeface="Cambria Math" panose="02040503050406030204" pitchFamily="18" charset="0"/>
                      </a:rPr>
                      <m:t>𝐶</m:t>
                    </m:r>
                    <m:r>
                      <a:rPr lang="vi-VN" sz="4000" i="1" dirty="0" smtClean="0">
                        <a:latin typeface="Cambria Math" panose="02040503050406030204" pitchFamily="18" charset="0"/>
                      </a:rPr>
                      <m:t>’</m:t>
                    </m:r>
                    <m:r>
                      <a:rPr lang="vi-VN" sz="4000" i="1" dirty="0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vi-VN" sz="4000" i="1" dirty="0" smtClean="0">
                        <a:latin typeface="Cambria Math" panose="02040503050406030204" pitchFamily="18" charset="0"/>
                      </a:rPr>
                      <m:t>’</m:t>
                    </m:r>
                  </m:oMath>
                </a14:m>
                <a:r>
                  <a:rPr lang="vi-VN" sz="4000" dirty="0"/>
                  <a:t> và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</m:acc>
                    <m:r>
                      <a:rPr lang="vi-VN" sz="4000" i="1"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vi-VN" sz="4000" i="1">
                            <a:latin typeface="Cambria Math" panose="02040503050406030204" pitchFamily="18" charset="0"/>
                          </a:rPr>
                          <m:t>′</m:t>
                        </m:r>
                      </m:e>
                    </m:acc>
                  </m:oMath>
                </a14:m>
                <a:r>
                  <a:rPr lang="vi-VN" sz="4000" i="0" dirty="0">
                    <a:latin typeface="+mj-lt"/>
                  </a:rPr>
                  <a:t>;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</m:acc>
                    <m:r>
                      <a:rPr lang="vi-VN" sz="4000" i="1"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latin typeface="Cambria Math" panose="02040503050406030204" pitchFamily="18" charset="0"/>
                          </a:rPr>
                          <m:t>𝐵</m:t>
                        </m:r>
                        <m:r>
                          <a:rPr lang="vi-VN" sz="4000" i="1">
                            <a:latin typeface="Cambria Math" panose="02040503050406030204" pitchFamily="18" charset="0"/>
                          </a:rPr>
                          <m:t>′</m:t>
                        </m:r>
                      </m:e>
                    </m:acc>
                  </m:oMath>
                </a14:m>
                <a:r>
                  <a:rPr lang="vi-VN" sz="4000" i="0" dirty="0"/>
                  <a:t>;</a:t>
                </a:r>
                <a:r>
                  <a:rPr lang="vi-VN" sz="4000" i="0" dirty="0">
                    <a:latin typeface="+mj-lt"/>
                  </a:rPr>
                  <a:t> </a:t>
                </a:r>
                <a:r>
                  <a:rPr lang="vi-VN" sz="4000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</m:acc>
                    <m:r>
                      <a:rPr lang="vi-VN" sz="4000" i="1"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latin typeface="Cambria Math" panose="02040503050406030204" pitchFamily="18" charset="0"/>
                          </a:rPr>
                          <m:t>𝐶</m:t>
                        </m:r>
                        <m:r>
                          <a:rPr lang="vi-VN" sz="4000" i="1">
                            <a:latin typeface="Cambria Math" panose="02040503050406030204" pitchFamily="18" charset="0"/>
                          </a:rPr>
                          <m:t>′</m:t>
                        </m:r>
                      </m:e>
                    </m:acc>
                    <m:r>
                      <a:rPr lang="vi-VN" sz="40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4000" dirty="0"/>
                  <a:t>thì </a:t>
                </a:r>
                <a14:m>
                  <m:oMath xmlns:m="http://schemas.openxmlformats.org/officeDocument/2006/math">
                    <m:r>
                      <a:rPr lang="vi-VN" sz="4000" i="1">
                        <a:latin typeface="Cambria Math" panose="02040503050406030204" pitchFamily="18" charset="0"/>
                      </a:rPr>
                      <m:t>∆</m:t>
                    </m:r>
                    <m:r>
                      <a:rPr lang="vi-VN" sz="4000" i="1">
                        <a:latin typeface="Cambria Math" panose="02040503050406030204" pitchFamily="18" charset="0"/>
                      </a:rPr>
                      <m:t>𝐴𝐵𝐶</m:t>
                    </m:r>
                    <m:r>
                      <a:rPr lang="vi-VN" sz="4000" i="1">
                        <a:latin typeface="Cambria Math" panose="02040503050406030204" pitchFamily="18" charset="0"/>
                      </a:rPr>
                      <m:t>=∆</m:t>
                    </m:r>
                    <m:r>
                      <a:rPr lang="vi-VN" sz="4000" i="1">
                        <a:latin typeface="Cambria Math" panose="02040503050406030204" pitchFamily="18" charset="0"/>
                      </a:rPr>
                      <m:t>𝐴</m:t>
                    </m:r>
                    <m:r>
                      <a:rPr lang="vi-VN" sz="4000" i="1">
                        <a:latin typeface="Cambria Math" panose="02040503050406030204" pitchFamily="18" charset="0"/>
                      </a:rPr>
                      <m:t>′</m:t>
                    </m:r>
                    <m:r>
                      <a:rPr lang="vi-VN" sz="4000" i="1">
                        <a:latin typeface="Cambria Math" panose="02040503050406030204" pitchFamily="18" charset="0"/>
                      </a:rPr>
                      <m:t>𝐵</m:t>
                    </m:r>
                    <m:r>
                      <a:rPr lang="vi-VN" sz="4000" i="1">
                        <a:latin typeface="Cambria Math" panose="02040503050406030204" pitchFamily="18" charset="0"/>
                      </a:rPr>
                      <m:t>′</m:t>
                    </m:r>
                    <m:r>
                      <a:rPr lang="vi-VN" sz="4000" i="1">
                        <a:latin typeface="Cambria Math" panose="02040503050406030204" pitchFamily="18" charset="0"/>
                      </a:rPr>
                      <m:t>𝐶</m:t>
                    </m:r>
                    <m:r>
                      <a:rPr lang="vi-VN" sz="4000" i="1"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en-US" sz="4000" dirty="0"/>
                  <a:t>.</a:t>
                </a:r>
              </a:p>
              <a:p>
                <a:pPr marL="571500" lvl="0" indent="-571500" algn="just">
                  <a:lnSpc>
                    <a:spcPct val="150000"/>
                  </a:lnSpc>
                  <a:buFont typeface="Wingdings" panose="05000000000000000000" pitchFamily="2" charset="2"/>
                  <a:buChar char="§"/>
                </a:pPr>
                <a:r>
                  <a:rPr lang="vi-VN" sz="4000" dirty="0"/>
                  <a:t>Nếu </a:t>
                </a:r>
                <a14:m>
                  <m:oMath xmlns:m="http://schemas.openxmlformats.org/officeDocument/2006/math">
                    <m:r>
                      <a:rPr lang="vi-VN" sz="4000" i="1">
                        <a:latin typeface="Cambria Math" panose="02040503050406030204" pitchFamily="18" charset="0"/>
                      </a:rPr>
                      <m:t>∆</m:t>
                    </m:r>
                    <m:r>
                      <a:rPr lang="vi-VN" sz="4000" i="1">
                        <a:latin typeface="Cambria Math" panose="02040503050406030204" pitchFamily="18" charset="0"/>
                      </a:rPr>
                      <m:t>𝐴𝐵𝐶</m:t>
                    </m:r>
                    <m:r>
                      <a:rPr lang="vi-VN" sz="4000" i="1">
                        <a:latin typeface="Cambria Math" panose="02040503050406030204" pitchFamily="18" charset="0"/>
                      </a:rPr>
                      <m:t>=∆</m:t>
                    </m:r>
                    <m:r>
                      <a:rPr lang="vi-VN" sz="4000" i="1">
                        <a:latin typeface="Cambria Math" panose="02040503050406030204" pitchFamily="18" charset="0"/>
                      </a:rPr>
                      <m:t>𝐴</m:t>
                    </m:r>
                    <m:r>
                      <a:rPr lang="vi-VN" sz="4000" i="1">
                        <a:latin typeface="Cambria Math" panose="02040503050406030204" pitchFamily="18" charset="0"/>
                      </a:rPr>
                      <m:t>′</m:t>
                    </m:r>
                    <m:r>
                      <a:rPr lang="vi-VN" sz="4000" i="1">
                        <a:latin typeface="Cambria Math" panose="02040503050406030204" pitchFamily="18" charset="0"/>
                      </a:rPr>
                      <m:t>𝐵</m:t>
                    </m:r>
                    <m:r>
                      <a:rPr lang="vi-VN" sz="4000" i="1">
                        <a:latin typeface="Cambria Math" panose="02040503050406030204" pitchFamily="18" charset="0"/>
                      </a:rPr>
                      <m:t>′</m:t>
                    </m:r>
                    <m:r>
                      <a:rPr lang="vi-VN" sz="4000" i="1">
                        <a:latin typeface="Cambria Math" panose="02040503050406030204" pitchFamily="18" charset="0"/>
                      </a:rPr>
                      <m:t>𝐶</m:t>
                    </m:r>
                    <m:r>
                      <a:rPr lang="vi-VN" sz="4000" i="1"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vi-VN" sz="4000" dirty="0"/>
                  <a:t> thì </a:t>
                </a:r>
                <a14:m>
                  <m:oMath xmlns:m="http://schemas.openxmlformats.org/officeDocument/2006/math">
                    <m:r>
                      <a:rPr lang="vi-VN" sz="4000" i="1" dirty="0" smtClean="0">
                        <a:latin typeface="Cambria Math" panose="02040503050406030204" pitchFamily="18" charset="0"/>
                      </a:rPr>
                      <m:t>𝐴𝐵</m:t>
                    </m:r>
                    <m:r>
                      <a:rPr lang="vi-VN" sz="4000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vi-VN" sz="4000" i="1" dirty="0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vi-VN" sz="4000" i="1" dirty="0" smtClean="0">
                        <a:latin typeface="Cambria Math" panose="02040503050406030204" pitchFamily="18" charset="0"/>
                      </a:rPr>
                      <m:t>’</m:t>
                    </m:r>
                    <m:r>
                      <a:rPr lang="vi-VN" sz="4000" i="1" dirty="0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vi-VN" sz="4000" i="1" dirty="0" smtClean="0">
                        <a:latin typeface="Cambria Math" panose="02040503050406030204" pitchFamily="18" charset="0"/>
                      </a:rPr>
                      <m:t>’</m:t>
                    </m:r>
                  </m:oMath>
                </a14:m>
                <a:r>
                  <a:rPr lang="vi-VN" sz="4000" dirty="0"/>
                  <a:t>; </a:t>
                </a:r>
                <a14:m>
                  <m:oMath xmlns:m="http://schemas.openxmlformats.org/officeDocument/2006/math">
                    <m:r>
                      <a:rPr lang="vi-VN" sz="4000" i="1" dirty="0" smtClean="0">
                        <a:latin typeface="Cambria Math" panose="02040503050406030204" pitchFamily="18" charset="0"/>
                      </a:rPr>
                      <m:t>𝐵𝐶</m:t>
                    </m:r>
                    <m:r>
                      <a:rPr lang="vi-VN" sz="4000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vi-VN" sz="4000" i="1" dirty="0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vi-VN" sz="4000" i="1" dirty="0" smtClean="0">
                        <a:latin typeface="Cambria Math" panose="02040503050406030204" pitchFamily="18" charset="0"/>
                      </a:rPr>
                      <m:t>’</m:t>
                    </m:r>
                    <m:r>
                      <a:rPr lang="vi-VN" sz="4000" i="1" dirty="0" smtClean="0">
                        <a:latin typeface="Cambria Math" panose="02040503050406030204" pitchFamily="18" charset="0"/>
                      </a:rPr>
                      <m:t>𝐶</m:t>
                    </m:r>
                    <m:r>
                      <a:rPr lang="vi-VN" sz="4000" i="1" dirty="0" smtClean="0">
                        <a:latin typeface="Cambria Math" panose="02040503050406030204" pitchFamily="18" charset="0"/>
                      </a:rPr>
                      <m:t>’</m:t>
                    </m:r>
                  </m:oMath>
                </a14:m>
                <a:r>
                  <a:rPr lang="vi-VN" sz="4000" dirty="0"/>
                  <a:t>; </a:t>
                </a:r>
                <a14:m>
                  <m:oMath xmlns:m="http://schemas.openxmlformats.org/officeDocument/2006/math">
                    <m:r>
                      <a:rPr lang="vi-VN" sz="4000" i="1" dirty="0" smtClean="0">
                        <a:latin typeface="Cambria Math" panose="02040503050406030204" pitchFamily="18" charset="0"/>
                      </a:rPr>
                      <m:t>𝐶𝐴</m:t>
                    </m:r>
                    <m:r>
                      <a:rPr lang="vi-VN" sz="4000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vi-VN" sz="4000" i="1" dirty="0" smtClean="0">
                        <a:latin typeface="Cambria Math" panose="02040503050406030204" pitchFamily="18" charset="0"/>
                      </a:rPr>
                      <m:t>𝐶</m:t>
                    </m:r>
                    <m:r>
                      <a:rPr lang="vi-VN" sz="4000" i="1" dirty="0" smtClean="0">
                        <a:latin typeface="Cambria Math" panose="02040503050406030204" pitchFamily="18" charset="0"/>
                      </a:rPr>
                      <m:t>’</m:t>
                    </m:r>
                    <m:r>
                      <a:rPr lang="vi-VN" sz="4000" i="1" dirty="0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vi-VN" sz="4000" i="1" dirty="0" smtClean="0">
                        <a:latin typeface="Cambria Math" panose="02040503050406030204" pitchFamily="18" charset="0"/>
                      </a:rPr>
                      <m:t>’</m:t>
                    </m:r>
                  </m:oMath>
                </a14:m>
                <a:r>
                  <a:rPr lang="vi-VN" sz="4000" dirty="0"/>
                  <a:t> và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</m:acc>
                    <m:r>
                      <a:rPr lang="vi-VN" sz="4000" i="1"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vi-VN" sz="4000" i="1">
                            <a:latin typeface="Cambria Math" panose="02040503050406030204" pitchFamily="18" charset="0"/>
                          </a:rPr>
                          <m:t>′</m:t>
                        </m:r>
                      </m:e>
                    </m:acc>
                    <m:r>
                      <a:rPr lang="vi-VN" sz="4000" i="1">
                        <a:latin typeface="Cambria Math" panose="02040503050406030204" pitchFamily="18" charset="0"/>
                      </a:rPr>
                      <m:t>; </m:t>
                    </m:r>
                    <m:acc>
                      <m:accPr>
                        <m:chr m:val="̂"/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</m:acc>
                    <m:r>
                      <a:rPr lang="vi-VN" sz="4000" i="1"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latin typeface="Cambria Math" panose="02040503050406030204" pitchFamily="18" charset="0"/>
                          </a:rPr>
                          <m:t>𝐵</m:t>
                        </m:r>
                        <m:r>
                          <a:rPr lang="vi-VN" sz="4000" i="1">
                            <a:latin typeface="Cambria Math" panose="02040503050406030204" pitchFamily="18" charset="0"/>
                          </a:rPr>
                          <m:t>′</m:t>
                        </m:r>
                      </m:e>
                    </m:acc>
                    <m:r>
                      <a:rPr lang="vi-VN" sz="4000" i="1">
                        <a:latin typeface="Cambria Math" panose="02040503050406030204" pitchFamily="18" charset="0"/>
                      </a:rPr>
                      <m:t>; </m:t>
                    </m:r>
                  </m:oMath>
                </a14:m>
                <a:r>
                  <a:rPr lang="vi-VN" sz="4000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</m:acc>
                    <m:r>
                      <a:rPr lang="vi-VN" sz="4000" i="1"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latin typeface="Cambria Math" panose="02040503050406030204" pitchFamily="18" charset="0"/>
                          </a:rPr>
                          <m:t>𝐶</m:t>
                        </m:r>
                        <m:r>
                          <a:rPr lang="vi-VN" sz="4000" i="1">
                            <a:latin typeface="Cambria Math" panose="02040503050406030204" pitchFamily="18" charset="0"/>
                          </a:rPr>
                          <m:t>′</m:t>
                        </m:r>
                      </m:e>
                    </m:acc>
                  </m:oMath>
                </a14:m>
                <a:r>
                  <a:rPr lang="en-US" sz="4000" dirty="0"/>
                  <a:t>.</a:t>
                </a:r>
              </a:p>
            </p:txBody>
          </p:sp>
        </mc:Choice>
        <mc:Fallback xmlns="">
          <p:sp>
            <p:nvSpPr>
              <p:cNvPr id="19" name="Hộp Văn bản 18">
                <a:extLst>
                  <a:ext uri="{FF2B5EF4-FFF2-40B4-BE49-F238E27FC236}">
                    <a16:creationId xmlns:a16="http://schemas.microsoft.com/office/drawing/2014/main" id="{13141F6C-7495-F516-81AD-E62F5A81A6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87533" y="3107178"/>
                <a:ext cx="11712934" cy="3964419"/>
              </a:xfrm>
              <a:prstGeom prst="rect">
                <a:avLst/>
              </a:prstGeom>
              <a:blipFill>
                <a:blip r:embed="rId26"/>
                <a:stretch>
                  <a:fillRect l="-1665" r="-1821" b="-58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4CE573D4-32E4-F2FA-4726-25B27E589E46}"/>
              </a:ext>
            </a:extLst>
          </p:cNvPr>
          <p:cNvSpPr txBox="1"/>
          <p:nvPr/>
        </p:nvSpPr>
        <p:spPr>
          <a:xfrm>
            <a:off x="7168952" y="1645151"/>
            <a:ext cx="3581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</a:t>
            </a: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2838632">
            <a:off x="16557484" y="183731"/>
            <a:ext cx="2170454" cy="121816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0676741">
            <a:off x="-201222" y="1740825"/>
            <a:ext cx="1496634" cy="155434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005649">
            <a:off x="-30299" y="7527270"/>
            <a:ext cx="4183195" cy="304850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2839886">
            <a:off x="15971352" y="9091205"/>
            <a:ext cx="3059459" cy="78433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5400000">
            <a:off x="-1067714" y="231124"/>
            <a:ext cx="3229617" cy="405170"/>
          </a:xfrm>
          <a:prstGeom prst="rect">
            <a:avLst/>
          </a:prstGeom>
        </p:spPr>
      </p:pic>
      <p:sp>
        <p:nvSpPr>
          <p:cNvPr id="12" name="Hình chữ nhật: Góc Tròn 11">
            <a:extLst>
              <a:ext uri="{FF2B5EF4-FFF2-40B4-BE49-F238E27FC236}">
                <a16:creationId xmlns:a16="http://schemas.microsoft.com/office/drawing/2014/main" id="{E470CC45-6A10-3E73-E44C-8E68440389DC}"/>
              </a:ext>
            </a:extLst>
          </p:cNvPr>
          <p:cNvSpPr/>
          <p:nvPr/>
        </p:nvSpPr>
        <p:spPr>
          <a:xfrm>
            <a:off x="1925398" y="1435524"/>
            <a:ext cx="1645485" cy="1066800"/>
          </a:xfrm>
          <a:prstGeom prst="roundRect">
            <a:avLst/>
          </a:prstGeom>
          <a:solidFill>
            <a:srgbClr val="FFCC66"/>
          </a:solidFill>
          <a:ln>
            <a:solidFill>
              <a:srgbClr val="FFCC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9E6EDB5E-7202-0EDB-5E0B-D4F4E36EB4DE}"/>
                  </a:ext>
                </a:extLst>
              </p:cNvPr>
              <p:cNvSpPr txBox="1"/>
              <p:nvPr/>
            </p:nvSpPr>
            <p:spPr>
              <a:xfrm>
                <a:off x="3962400" y="948381"/>
                <a:ext cx="12649201" cy="18249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Quan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sát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tam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’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’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𝐶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’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trên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tờ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giấy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kẻ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ô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vuông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(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30).</a:t>
                </a:r>
              </a:p>
            </p:txBody>
          </p:sp>
        </mc:Choice>
        <mc:Fallback xmlns="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9E6EDB5E-7202-0EDB-5E0B-D4F4E36EB4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2400" y="948381"/>
                <a:ext cx="12649201" cy="1824923"/>
              </a:xfrm>
              <a:prstGeom prst="rect">
                <a:avLst/>
              </a:prstGeom>
              <a:blipFill>
                <a:blip r:embed="rId12"/>
                <a:stretch>
                  <a:fillRect l="-1687" r="-1687" b="-137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B8FFF323-897F-93F8-F832-C8295866E86F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67" t="7289" r="7331" b="14947"/>
          <a:stretch/>
        </p:blipFill>
        <p:spPr>
          <a:xfrm>
            <a:off x="12035677" y="2299189"/>
            <a:ext cx="4884599" cy="760084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506032B4-F2AB-139F-DDE4-2D06FC1BDE11}"/>
                  </a:ext>
                </a:extLst>
              </p:cNvPr>
              <p:cNvSpPr txBox="1"/>
              <p:nvPr/>
            </p:nvSpPr>
            <p:spPr>
              <a:xfrm>
                <a:off x="2061298" y="3298144"/>
                <a:ext cx="9368702" cy="55182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a) So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sánh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marL="571500" indent="-571500" algn="just">
                  <a:lnSpc>
                    <a:spcPct val="150000"/>
                  </a:lnSpc>
                  <a:buFont typeface="Symbol" panose="05050102010706020507" pitchFamily="18" charset="2"/>
                  <a:buChar char="-"/>
                </a:pP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cặp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cạnh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’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’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𝐵𝐶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’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𝐶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’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𝐶𝐴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𝐶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’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’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marL="571500" indent="-571500" algn="just">
                  <a:lnSpc>
                    <a:spcPct val="150000"/>
                  </a:lnSpc>
                  <a:buFont typeface="Symbol" panose="05050102010706020507" pitchFamily="18" charset="2"/>
                  <a:buChar char="-"/>
                </a:pP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cặp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’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’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𝐶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𝐶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’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b) Hai tam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’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’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𝐶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’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nhau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hay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không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506032B4-F2AB-139F-DDE4-2D06FC1BDE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61298" y="3298144"/>
                <a:ext cx="9368702" cy="5518242"/>
              </a:xfrm>
              <a:prstGeom prst="rect">
                <a:avLst/>
              </a:prstGeom>
              <a:blipFill>
                <a:blip r:embed="rId14"/>
                <a:stretch>
                  <a:fillRect l="-2342" r="-2342" b="-38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8865029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15684833" y="4369845"/>
            <a:ext cx="2635824" cy="591715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33437" t="30795"/>
          <a:stretch>
            <a:fillRect/>
          </a:stretch>
        </p:blipFill>
        <p:spPr>
          <a:xfrm rot="-10467684">
            <a:off x="42854" y="79306"/>
            <a:ext cx="1726754" cy="172346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0676741">
            <a:off x="15735287" y="1612162"/>
            <a:ext cx="1496634" cy="155434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5400000">
            <a:off x="14868796" y="-231557"/>
            <a:ext cx="3229617" cy="40517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5939623" y="-150363"/>
            <a:ext cx="1319677" cy="1466307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3033480">
            <a:off x="-1042889" y="8507814"/>
            <a:ext cx="3488924" cy="920204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8100000" flipH="1">
            <a:off x="7485700" y="-487733"/>
            <a:ext cx="2076052" cy="1514221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248093" y="3390900"/>
            <a:ext cx="548369" cy="262691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DD281E4-4975-4066-AA06-3FCD77BAAB3B}"/>
              </a:ext>
            </a:extLst>
          </p:cNvPr>
          <p:cNvSpPr txBox="1"/>
          <p:nvPr/>
        </p:nvSpPr>
        <p:spPr>
          <a:xfrm>
            <a:off x="2941077" y="553903"/>
            <a:ext cx="26358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9999F86-6B0A-A51F-8C8C-43B9A0FC6B4E}"/>
                  </a:ext>
                </a:extLst>
              </p:cNvPr>
              <p:cNvSpPr txBox="1"/>
              <p:nvPr/>
            </p:nvSpPr>
            <p:spPr>
              <a:xfrm>
                <a:off x="1244023" y="1660540"/>
                <a:ext cx="9539296" cy="5398273"/>
              </a:xfrm>
              <a:prstGeom prst="rect">
                <a:avLst/>
              </a:prstGeom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 marL="742950" marR="0" lvl="0" indent="-74295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AutoNum type="alphaLcParenR"/>
                  <a:tabLst>
                    <a:tab pos="704850" algn="l"/>
                  </a:tabLst>
                  <a:defRPr/>
                </a:pPr>
                <a:r>
                  <a:rPr kumimoji="0" lang="vi-VN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Các cặp cạnh: </a:t>
                </a:r>
                <a14:m>
                  <m:oMath xmlns:m="http://schemas.openxmlformats.org/officeDocument/2006/math">
                    <m:r>
                      <a:rPr kumimoji="0" lang="vi-VN" sz="40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𝐴𝐵</m:t>
                    </m:r>
                    <m:r>
                      <a:rPr kumimoji="0" lang="vi-VN" sz="40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kumimoji="0" lang="vi-VN" sz="40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</m:t>
                    </m:r>
                    <m:r>
                      <a:rPr kumimoji="0" lang="vi-VN" sz="40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′</m:t>
                    </m:r>
                    <m:r>
                      <a:rPr kumimoji="0" lang="vi-VN" sz="40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𝐵</m:t>
                    </m:r>
                    <m:r>
                      <a:rPr kumimoji="0" lang="vi-VN" sz="40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′</m:t>
                    </m:r>
                  </m:oMath>
                </a14:m>
                <a:r>
                  <a:rPr kumimoji="0" lang="vi-VN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; </a:t>
                </a:r>
                <a14:m>
                  <m:oMath xmlns:m="http://schemas.openxmlformats.org/officeDocument/2006/math">
                    <m:r>
                      <a:rPr kumimoji="0" lang="vi-VN" sz="40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𝐵𝐶</m:t>
                    </m:r>
                    <m:r>
                      <a:rPr kumimoji="0" lang="vi-VN" sz="40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kumimoji="0" lang="vi-VN" sz="40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𝐵</m:t>
                    </m:r>
                    <m:r>
                      <a:rPr kumimoji="0" lang="vi-VN" sz="40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′</m:t>
                    </m:r>
                    <m:r>
                      <a:rPr kumimoji="0" lang="vi-VN" sz="40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𝐶</m:t>
                    </m:r>
                    <m:r>
                      <a:rPr kumimoji="0" lang="vi-VN" sz="40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′</m:t>
                    </m:r>
                  </m:oMath>
                </a14:m>
                <a:r>
                  <a:rPr kumimoji="0" lang="vi-VN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;</a:t>
                </a:r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(Body)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>
                    <a:tab pos="704850" algn="l"/>
                  </a:tabLst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                           </a:t>
                </a:r>
                <a:r>
                  <a:rPr kumimoji="0" lang="vi-VN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vi-VN" sz="40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𝐶𝐴</m:t>
                    </m:r>
                    <m:r>
                      <a:rPr kumimoji="0" lang="vi-VN" sz="40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kumimoji="0" lang="vi-VN" sz="40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𝐶</m:t>
                    </m:r>
                    <m:r>
                      <a:rPr kumimoji="0" lang="vi-VN" sz="40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′</m:t>
                    </m:r>
                    <m:r>
                      <a:rPr kumimoji="0" lang="vi-VN" sz="40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</m:t>
                    </m:r>
                    <m:r>
                      <a:rPr kumimoji="0" lang="vi-VN" sz="40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′</m:t>
                    </m:r>
                  </m:oMath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(Body)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>
                    <a:tab pos="704850" algn="l"/>
                  </a:tabLst>
                  <a:defRPr/>
                </a:pP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Các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cặp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góc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kumimoji="0" lang="en-US" sz="40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kumimoji="0" lang="en-US" sz="40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</m:acc>
                    <m:r>
                      <a:rPr kumimoji="0" lang="en-US" sz="40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kumimoji="0" lang="en-US" sz="40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kumimoji="0" lang="en-US" sz="40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𝐴</m:t>
                        </m:r>
                        <m:r>
                          <a:rPr kumimoji="0" lang="en-US" sz="40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′</m:t>
                        </m:r>
                      </m:e>
                    </m:acc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;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kumimoji="0" lang="en-US" sz="40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kumimoji="0" lang="en-US" sz="40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𝐵</m:t>
                        </m:r>
                      </m:e>
                    </m:acc>
                    <m:r>
                      <a:rPr kumimoji="0" lang="en-US" sz="40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kumimoji="0" lang="en-US" sz="40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kumimoji="0" lang="en-US" sz="40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𝐵</m:t>
                        </m:r>
                        <m:r>
                          <a:rPr kumimoji="0" lang="en-US" sz="40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′</m:t>
                        </m:r>
                      </m:e>
                    </m:acc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;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kumimoji="0" lang="en-US" sz="40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kumimoji="0" lang="en-US" sz="40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𝐶</m:t>
                        </m:r>
                      </m:e>
                    </m:acc>
                    <m:r>
                      <a:rPr kumimoji="0" lang="en-US" sz="4000" b="0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kumimoji="0" lang="en-US" sz="40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kumimoji="0" lang="en-US" sz="40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𝐶</m:t>
                        </m:r>
                        <m:r>
                          <a:rPr kumimoji="0" lang="en-US" sz="40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′</m:t>
                        </m:r>
                      </m:e>
                    </m:acc>
                  </m:oMath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(Body)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>
                    <a:tab pos="704850" algn="l"/>
                  </a:tabLst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b</a:t>
                </a:r>
                <a:r>
                  <a:rPr kumimoji="0" lang="vi-VN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)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Hai tam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𝐴𝐵𝐶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</m:t>
                    </m:r>
                    <m:r>
                      <a:rPr kumimoji="0" lang="en-US" sz="40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′</m:t>
                    </m:r>
                    <m:r>
                      <a:rPr kumimoji="0" lang="en-US" sz="40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𝐵</m:t>
                    </m:r>
                    <m:r>
                      <a:rPr kumimoji="0" lang="en-US" sz="40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′</m:t>
                    </m:r>
                    <m:r>
                      <a:rPr kumimoji="0" lang="en-US" sz="40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𝐶</m:t>
                    </m:r>
                    <m:r>
                      <a:rPr kumimoji="0" lang="en-US" sz="40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′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bằng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nhau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(Body)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c) Ta có thể đặt mảnh giấy hình tam giác </a:t>
                </a:r>
                <a14:m>
                  <m:oMath xmlns:m="http://schemas.openxmlformats.org/officeDocument/2006/math">
                    <m:r>
                      <a:rPr kumimoji="0" lang="vi-VN" sz="40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𝐴𝐵𝐶</m:t>
                    </m:r>
                  </m:oMath>
                </a14:m>
                <a:r>
                  <a:rPr kumimoji="0" lang="vi-VN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chồng khít lên mảnh giấy hình tam giác </a:t>
                </a:r>
                <a14:m>
                  <m:oMath xmlns:m="http://schemas.openxmlformats.org/officeDocument/2006/math">
                    <m:r>
                      <a:rPr kumimoji="0" lang="vi-VN" sz="40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</m:t>
                    </m:r>
                    <m:r>
                      <a:rPr kumimoji="0" lang="vi-VN" sz="40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’</m:t>
                    </m:r>
                    <m:r>
                      <a:rPr kumimoji="0" lang="vi-VN" sz="40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𝐵</m:t>
                    </m:r>
                    <m:r>
                      <a:rPr kumimoji="0" lang="vi-VN" sz="40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’</m:t>
                    </m:r>
                    <m:r>
                      <a:rPr kumimoji="0" lang="vi-VN" sz="40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𝐶</m:t>
                    </m:r>
                    <m:r>
                      <a:rPr kumimoji="0" lang="vi-VN" sz="40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’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9999F86-6B0A-A51F-8C8C-43B9A0FC6B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44023" y="1660540"/>
                <a:ext cx="9539296" cy="5398273"/>
              </a:xfrm>
              <a:prstGeom prst="rect">
                <a:avLst/>
              </a:prstGeom>
              <a:blipFill>
                <a:blip r:embed="rId18"/>
                <a:stretch>
                  <a:fillRect l="-2103" t="-1798" r="-2167" b="-34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14">
            <a:extLst>
              <a:ext uri="{FF2B5EF4-FFF2-40B4-BE49-F238E27FC236}">
                <a16:creationId xmlns:a16="http://schemas.microsoft.com/office/drawing/2014/main" id="{693E4AE4-F359-42D2-AA97-60CF9D38978D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67" t="7289" r="7331" b="14947"/>
          <a:stretch/>
        </p:blipFill>
        <p:spPr>
          <a:xfrm>
            <a:off x="10823309" y="1100317"/>
            <a:ext cx="4884599" cy="7600847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792750" y="5239337"/>
            <a:ext cx="3209717" cy="467022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33437" t="30795"/>
          <a:stretch>
            <a:fillRect/>
          </a:stretch>
        </p:blipFill>
        <p:spPr>
          <a:xfrm rot="-10467684">
            <a:off x="79141" y="4606040"/>
            <a:ext cx="1726754" cy="1723465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 flipV="1">
            <a:off x="16668533" y="8977159"/>
            <a:ext cx="2341191" cy="1735408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435912" y="8220910"/>
            <a:ext cx="1185575" cy="1161864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6303052" y="1558109"/>
            <a:ext cx="1378068" cy="1288494"/>
          </a:xfrm>
          <a:prstGeom prst="rect">
            <a:avLst/>
          </a:prstGeom>
        </p:spPr>
      </p:pic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9B9557BB-571B-553A-D7A8-EDD0F0952271}"/>
              </a:ext>
            </a:extLst>
          </p:cNvPr>
          <p:cNvSpPr txBox="1"/>
          <p:nvPr/>
        </p:nvSpPr>
        <p:spPr>
          <a:xfrm>
            <a:off x="3733800" y="785274"/>
            <a:ext cx="13816208" cy="9825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Quan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400" i="1" dirty="0">
                <a:latin typeface="Arial" panose="020B0604020202020204" pitchFamily="34" charset="0"/>
                <a:cs typeface="Arial" panose="020B0604020202020204" pitchFamily="34" charset="0"/>
              </a:rPr>
              <a:t> 31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cặp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tam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8" name="Hình Bầu dục 17">
            <a:extLst>
              <a:ext uri="{FF2B5EF4-FFF2-40B4-BE49-F238E27FC236}">
                <a16:creationId xmlns:a16="http://schemas.microsoft.com/office/drawing/2014/main" id="{A878FFC4-B393-EAEF-4CDA-1033E7BC8991}"/>
              </a:ext>
            </a:extLst>
          </p:cNvPr>
          <p:cNvSpPr/>
          <p:nvPr/>
        </p:nvSpPr>
        <p:spPr>
          <a:xfrm>
            <a:off x="388492" y="571500"/>
            <a:ext cx="2993088" cy="1410063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Hộp Văn bản 18">
            <a:extLst>
              <a:ext uri="{FF2B5EF4-FFF2-40B4-BE49-F238E27FC236}">
                <a16:creationId xmlns:a16="http://schemas.microsoft.com/office/drawing/2014/main" id="{5F6BBD0E-9C57-93D8-8BAD-2A2ED8F3F653}"/>
              </a:ext>
            </a:extLst>
          </p:cNvPr>
          <p:cNvSpPr txBox="1"/>
          <p:nvPr/>
        </p:nvSpPr>
        <p:spPr>
          <a:xfrm>
            <a:off x="6705599" y="6572471"/>
            <a:ext cx="457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06AC517-7B34-6C3F-92A5-6651447DA0C4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45" t="16186" r="20364" b="36716"/>
          <a:stretch/>
        </p:blipFill>
        <p:spPr>
          <a:xfrm>
            <a:off x="2424431" y="2473358"/>
            <a:ext cx="13134337" cy="360731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3AE12A64-F367-52B6-DDC7-AB7F8F2CBE70}"/>
                  </a:ext>
                </a:extLst>
              </p:cNvPr>
              <p:cNvSpPr txBox="1"/>
              <p:nvPr/>
            </p:nvSpPr>
            <p:spPr>
              <a:xfrm>
                <a:off x="2057400" y="7676803"/>
                <a:ext cx="12992100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b="1" dirty="0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Dựa </a:t>
                </a:r>
                <a:r>
                  <a:rPr lang="en-US" sz="4000" b="1" dirty="0" err="1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vào</a:t>
                </a:r>
                <a:r>
                  <a:rPr lang="en-US" sz="4000" b="1" dirty="0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b="1" dirty="0" err="1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4000" b="1" dirty="0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b="1" dirty="0" err="1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cặp</a:t>
                </a:r>
                <a:r>
                  <a:rPr lang="en-US" sz="4000" b="1" dirty="0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b="1" dirty="0" err="1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cạnh</a:t>
                </a:r>
                <a:r>
                  <a:rPr lang="en-US" sz="4000" b="1" dirty="0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b="1" dirty="0" err="1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b="1" dirty="0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b="1" dirty="0" err="1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4000" b="1" dirty="0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b="1" dirty="0" err="1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cặp</a:t>
                </a:r>
                <a:r>
                  <a:rPr lang="en-US" sz="4000" b="1" dirty="0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b="1" dirty="0" err="1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b="1" dirty="0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b="1" dirty="0" err="1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tương</a:t>
                </a:r>
                <a:r>
                  <a:rPr lang="en-US" sz="4000" b="1" dirty="0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b="1" dirty="0" err="1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ứng</a:t>
                </a:r>
                <a:r>
                  <a:rPr lang="en-US" sz="4000" b="1" dirty="0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b="1" dirty="0" err="1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4000" b="1" dirty="0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b="1" dirty="0" err="1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nhau</a:t>
                </a:r>
                <a:r>
                  <a:rPr lang="en-US" sz="4000" b="1" dirty="0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ta </a:t>
                </a:r>
                <a:r>
                  <a:rPr lang="en-US" sz="4000" b="1" dirty="0" err="1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b="1" dirty="0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40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sz="40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𝑮𝑯𝑲</m:t>
                    </m:r>
                    <m:r>
                      <a:rPr lang="en-US" sz="40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=∆</m:t>
                    </m:r>
                    <m:r>
                      <a:rPr lang="en-US" sz="40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𝑹𝑺𝑻</m:t>
                    </m:r>
                  </m:oMath>
                </a14:m>
                <a:r>
                  <a:rPr lang="en-US" sz="4000" b="1" dirty="0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r>
                      <a:rPr lang="en-US" sz="40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sz="40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𝑴𝑵𝑷</m:t>
                    </m:r>
                    <m:r>
                      <a:rPr lang="en-US" sz="40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=∆</m:t>
                    </m:r>
                    <m:r>
                      <a:rPr lang="en-US" sz="40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𝑿𝒀𝒁</m:t>
                    </m:r>
                  </m:oMath>
                </a14:m>
                <a:r>
                  <a:rPr lang="en-US" sz="4000" b="1" dirty="0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3AE12A64-F367-52B6-DDC7-AB7F8F2CBE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7400" y="7676803"/>
                <a:ext cx="12992100" cy="1938992"/>
              </a:xfrm>
              <a:prstGeom prst="rect">
                <a:avLst/>
              </a:prstGeom>
              <a:blipFill rotWithShape="0">
                <a:blip r:embed="rId13"/>
                <a:stretch>
                  <a:fillRect l="-1689" r="-1642" b="-69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2011856">
            <a:off x="1860900" y="-280891"/>
            <a:ext cx="1232592" cy="63735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186096" y="37785"/>
            <a:ext cx="753277" cy="70431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212851">
            <a:off x="362891" y="8096519"/>
            <a:ext cx="3059459" cy="78433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2212851">
            <a:off x="251633" y="8236711"/>
            <a:ext cx="3059459" cy="78433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5400000">
            <a:off x="16274875" y="7507124"/>
            <a:ext cx="1968850" cy="912831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10089448" flipV="1">
            <a:off x="-2205585" y="-362888"/>
            <a:ext cx="4152105" cy="302844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6930453" y="0"/>
            <a:ext cx="1570526" cy="1745029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flipH="1">
            <a:off x="16765211" y="1339035"/>
            <a:ext cx="789759" cy="773964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5474511">
            <a:off x="10016975" y="7937092"/>
            <a:ext cx="548369" cy="2626918"/>
          </a:xfrm>
          <a:prstGeom prst="rect">
            <a:avLst/>
          </a:prstGeom>
        </p:spPr>
      </p:pic>
      <p:sp>
        <p:nvSpPr>
          <p:cNvPr id="16" name="Hình chữ nhật: Góc Tròn 15">
            <a:extLst>
              <a:ext uri="{FF2B5EF4-FFF2-40B4-BE49-F238E27FC236}">
                <a16:creationId xmlns:a16="http://schemas.microsoft.com/office/drawing/2014/main" id="{B4A46C4B-6614-AAF5-6042-8E327151406C}"/>
              </a:ext>
            </a:extLst>
          </p:cNvPr>
          <p:cNvSpPr/>
          <p:nvPr/>
        </p:nvSpPr>
        <p:spPr>
          <a:xfrm>
            <a:off x="7315200" y="1061123"/>
            <a:ext cx="3657600" cy="1259496"/>
          </a:xfrm>
          <a:prstGeom prst="roundRect">
            <a:avLst/>
          </a:prstGeom>
          <a:solidFill>
            <a:srgbClr val="99CCFF"/>
          </a:solidFill>
          <a:ln>
            <a:solidFill>
              <a:srgbClr val="99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4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endParaRPr lang="en-US" sz="4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50355081-E016-EF27-B658-A3056E93AD6A}"/>
                  </a:ext>
                </a:extLst>
              </p:cNvPr>
              <p:cNvSpPr txBox="1"/>
              <p:nvPr/>
            </p:nvSpPr>
            <p:spPr>
              <a:xfrm>
                <a:off x="3462918" y="2521601"/>
                <a:ext cx="11362164" cy="18498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Cho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biết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∆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𝐴𝐵𝐶</m:t>
                    </m:r>
                    <m:r>
                      <a:rPr lang="en-US" sz="4000" b="0" i="0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0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∆</m:t>
                    </m:r>
                    <m:r>
                      <a:rPr lang="en-US" sz="4000" b="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𝑀𝑁𝑃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,</a:t>
                </a:r>
                <a14:m>
                  <m:oMath xmlns:m="http://schemas.openxmlformats.org/officeDocument/2006/math">
                    <m:r>
                      <a:rPr lang="en-US" sz="4000" b="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𝐶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=4 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𝑐𝑚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𝑀𝑃𝑁</m:t>
                        </m:r>
                      </m:e>
                    </m:acc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=45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 Tính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độ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dài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cạnh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𝑀𝑃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đo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𝐴𝐶𝐵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50355081-E016-EF27-B658-A3056E93AD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62918" y="2521601"/>
                <a:ext cx="11362164" cy="1849865"/>
              </a:xfrm>
              <a:prstGeom prst="rect">
                <a:avLst/>
              </a:prstGeom>
              <a:blipFill>
                <a:blip r:embed="rId20"/>
                <a:stretch>
                  <a:fillRect l="-1878" r="-1931" b="-135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Hộp Văn bản 18">
            <a:extLst>
              <a:ext uri="{FF2B5EF4-FFF2-40B4-BE49-F238E27FC236}">
                <a16:creationId xmlns:a16="http://schemas.microsoft.com/office/drawing/2014/main" id="{E10B93EA-12A3-634C-6589-3F6895AE66F7}"/>
              </a:ext>
            </a:extLst>
          </p:cNvPr>
          <p:cNvSpPr txBox="1"/>
          <p:nvPr/>
        </p:nvSpPr>
        <p:spPr>
          <a:xfrm>
            <a:off x="6400800" y="4812932"/>
            <a:ext cx="457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7846D8B-599B-51C2-B882-877D6A051270}"/>
                  </a:ext>
                </a:extLst>
              </p:cNvPr>
              <p:cNvSpPr txBox="1"/>
              <p:nvPr/>
            </p:nvSpPr>
            <p:spPr>
              <a:xfrm>
                <a:off x="4999806" y="5511609"/>
                <a:ext cx="6586634" cy="277101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b="1" dirty="0">
                    <a:solidFill>
                      <a:srgbClr val="0000FF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Vì </a:t>
                </a:r>
                <a14:m>
                  <m:oMath xmlns:m="http://schemas.openxmlformats.org/officeDocument/2006/math">
                    <m:r>
                      <a:rPr lang="en-US" sz="4000" b="1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∆</m:t>
                    </m:r>
                    <m:r>
                      <a:rPr lang="en-US" sz="4000" b="1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𝑨𝑩𝑪</m:t>
                    </m:r>
                    <m:r>
                      <a:rPr lang="en-US" sz="4000" b="1" i="0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000" b="1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∆</m:t>
                    </m:r>
                    <m:r>
                      <a:rPr lang="en-US" sz="4000" b="1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𝑴𝑵𝑷</m:t>
                    </m:r>
                  </m:oMath>
                </a14:m>
                <a:r>
                  <a:rPr lang="en-US" sz="4000" b="1" dirty="0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(</a:t>
                </a:r>
                <a:r>
                  <a:rPr lang="en-US" sz="4000" b="1" dirty="0" err="1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gt</a:t>
                </a:r>
                <a:r>
                  <a:rPr lang="en-US" sz="4000" b="1" dirty="0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 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000" b="1" dirty="0" err="1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nên</a:t>
                </a:r>
                <a:r>
                  <a:rPr lang="en-US" sz="4000" b="1" dirty="0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1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𝑴𝑷</m:t>
                    </m:r>
                    <m:r>
                      <a:rPr lang="en-US" sz="4000" b="1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000" b="1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𝑨𝑪</m:t>
                    </m:r>
                    <m:r>
                      <a:rPr lang="en-US" sz="4000" b="1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000" b="1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𝟒</m:t>
                    </m:r>
                    <m:r>
                      <a:rPr lang="en-US" sz="4000" b="1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𝒄𝒎</m:t>
                    </m:r>
                  </m:oMath>
                </a14:m>
                <a:r>
                  <a:rPr lang="en-US" sz="4000" b="1" dirty="0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,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000" b="1" dirty="0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𝑨𝑪𝑩</m:t>
                        </m:r>
                      </m:e>
                    </m:acc>
                    <m:r>
                      <a:rPr lang="en-US" sz="40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𝑴𝑷𝑵</m:t>
                        </m:r>
                      </m:e>
                    </m:acc>
                    <m:r>
                      <a:rPr lang="en-US" sz="40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40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𝟒𝟓</m:t>
                    </m:r>
                    <m:r>
                      <a:rPr lang="en-US" sz="40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sz="4000" b="1" dirty="0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7846D8B-599B-51C2-B882-877D6A0512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99806" y="5511609"/>
                <a:ext cx="6586634" cy="2771015"/>
              </a:xfrm>
              <a:prstGeom prst="rect">
                <a:avLst/>
              </a:prstGeom>
              <a:blipFill>
                <a:blip r:embed="rId21"/>
                <a:stretch>
                  <a:fillRect l="-3238" b="-83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3437" t="30795"/>
          <a:stretch>
            <a:fillRect/>
          </a:stretch>
        </p:blipFill>
        <p:spPr>
          <a:xfrm rot="-10467684">
            <a:off x="601419" y="-34994"/>
            <a:ext cx="1726754" cy="172346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0676741">
            <a:off x="15843344" y="622853"/>
            <a:ext cx="1496634" cy="155434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5400000">
            <a:off x="14976853" y="-785556"/>
            <a:ext cx="3229617" cy="40517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5400000">
            <a:off x="16693190" y="8668991"/>
            <a:ext cx="1968850" cy="912831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3033480">
            <a:off x="-1222184" y="9030571"/>
            <a:ext cx="3488924" cy="920204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8100000" flipH="1">
            <a:off x="40477" y="483270"/>
            <a:ext cx="2076052" cy="1514221"/>
          </a:xfrm>
          <a:prstGeom prst="rect">
            <a:avLst/>
          </a:prstGeom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02DE472C-DDEE-1FEA-0C54-ACC95A104892}"/>
              </a:ext>
            </a:extLst>
          </p:cNvPr>
          <p:cNvSpPr txBox="1"/>
          <p:nvPr/>
        </p:nvSpPr>
        <p:spPr>
          <a:xfrm>
            <a:off x="5181600" y="477840"/>
            <a:ext cx="79248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Hộp Văn bản 4">
                <a:extLst>
                  <a:ext uri="{FF2B5EF4-FFF2-40B4-BE49-F238E27FC236}">
                    <a16:creationId xmlns:a16="http://schemas.microsoft.com/office/drawing/2014/main" id="{3541E13A-CEBD-A22D-8337-66807FBC971F}"/>
                  </a:ext>
                </a:extLst>
              </p:cNvPr>
              <p:cNvSpPr txBox="1"/>
              <p:nvPr/>
            </p:nvSpPr>
            <p:spPr>
              <a:xfrm>
                <a:off x="1101061" y="2203523"/>
                <a:ext cx="16729739" cy="20313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4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Bài 1 (SGK – tr.79)</a:t>
                </a:r>
                <a:r>
                  <a:rPr lang="en-US" sz="4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b="1" dirty="0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Cho </a:t>
                </a:r>
                <a:r>
                  <a:rPr lang="en-US" sz="4200" b="1" dirty="0" err="1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biết</a:t>
                </a:r>
                <a:r>
                  <a:rPr lang="en-US" sz="4200" b="1" dirty="0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200" b="1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∆</m:t>
                    </m:r>
                    <m:r>
                      <a:rPr lang="en-US" sz="4200" b="1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𝑨𝑩𝑪</m:t>
                    </m:r>
                    <m:r>
                      <a:rPr lang="en-US" sz="4200" b="1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=∆</m:t>
                    </m:r>
                    <m:r>
                      <a:rPr lang="en-US" sz="4200" b="1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𝑫𝑬𝑮</m:t>
                    </m:r>
                  </m:oMath>
                </a14:m>
                <a:r>
                  <a:rPr lang="en-US" sz="4200" b="1" dirty="0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4200" b="1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𝑨𝑩</m:t>
                    </m:r>
                    <m:r>
                      <a:rPr lang="en-US" sz="4200" b="1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200" b="1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𝟑</m:t>
                    </m:r>
                    <m:r>
                      <a:rPr lang="en-US" sz="4200" b="1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𝒄𝒎</m:t>
                    </m:r>
                  </m:oMath>
                </a14:m>
                <a:r>
                  <a:rPr lang="en-US" sz="4200" b="1" dirty="0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4200" b="1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𝑩𝑪</m:t>
                    </m:r>
                    <m:r>
                      <a:rPr lang="en-US" sz="4200" b="1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200" b="1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𝟒</m:t>
                    </m:r>
                    <m:r>
                      <a:rPr lang="en-US" sz="4200" b="1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𝒄𝒎</m:t>
                    </m:r>
                  </m:oMath>
                </a14:m>
                <a:r>
                  <a:rPr lang="en-US" sz="4200" b="1" dirty="0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4200" b="1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𝑪𝑨</m:t>
                    </m:r>
                    <m:r>
                      <a:rPr lang="en-US" sz="4200" b="1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200" b="1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𝟔</m:t>
                    </m:r>
                    <m:r>
                      <a:rPr lang="en-US" sz="4200" b="1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𝒄𝒎</m:t>
                    </m:r>
                  </m:oMath>
                </a14:m>
                <a:r>
                  <a:rPr lang="en-US" sz="4200" b="1" dirty="0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4200" b="1" dirty="0" err="1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Tìm</a:t>
                </a:r>
                <a:r>
                  <a:rPr lang="en-US" sz="4200" b="1" dirty="0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b="1" dirty="0" err="1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độ</a:t>
                </a:r>
                <a:r>
                  <a:rPr lang="en-US" sz="4200" b="1" dirty="0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b="1" dirty="0" err="1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dài</a:t>
                </a:r>
                <a:r>
                  <a:rPr lang="en-US" sz="4200" b="1" dirty="0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b="1" dirty="0" err="1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4200" b="1" dirty="0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b="1" dirty="0" err="1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cạnh</a:t>
                </a:r>
                <a:r>
                  <a:rPr lang="en-US" sz="4200" b="1" dirty="0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b="1" dirty="0" err="1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200" b="1" dirty="0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tam </a:t>
                </a:r>
                <a:r>
                  <a:rPr lang="en-US" sz="4200" b="1" dirty="0" err="1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200" b="1" dirty="0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200" b="1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𝑫𝑬𝑮</m:t>
                    </m:r>
                  </m:oMath>
                </a14:m>
                <a:r>
                  <a:rPr lang="en-US" sz="4200" b="1" dirty="0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</a:p>
            </p:txBody>
          </p:sp>
        </mc:Choice>
        <mc:Fallback xmlns="">
          <p:sp>
            <p:nvSpPr>
              <p:cNvPr id="5" name="Hộp Văn bản 4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3541E13A-CEBD-A22D-8337-66807FBC97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1061" y="2203523"/>
                <a:ext cx="16729739" cy="2031325"/>
              </a:xfrm>
              <a:prstGeom prst="rect">
                <a:avLst/>
              </a:prstGeom>
              <a:blipFill rotWithShape="0">
                <a:blip r:embed="rId14"/>
                <a:stretch>
                  <a:fillRect l="-1421" r="-911" b="-68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B88F725-75FF-2B9C-F43C-635A334FA8BB}"/>
                  </a:ext>
                </a:extLst>
              </p:cNvPr>
              <p:cNvSpPr txBox="1"/>
              <p:nvPr/>
            </p:nvSpPr>
            <p:spPr>
              <a:xfrm>
                <a:off x="2819400" y="5406533"/>
                <a:ext cx="11963400" cy="424731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tabLst>
                    <a:tab pos="360045" algn="l"/>
                    <a:tab pos="720090" algn="l"/>
                  </a:tabLst>
                </a:pPr>
                <a:r>
                  <a:rPr lang="en-US" sz="4000" b="1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Vì </a:t>
                </a:r>
                <a14:m>
                  <m:oMath xmlns:m="http://schemas.openxmlformats.org/officeDocument/2006/math">
                    <m:r>
                      <a:rPr lang="en-US" sz="4000" b="1" i="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𝚫</m:t>
                    </m:r>
                    <m:r>
                      <a:rPr lang="nl-NL" sz="4000" b="1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𝑨𝑩𝑪</m:t>
                    </m:r>
                    <m:r>
                      <a:rPr lang="nl-NL" sz="4000" b="1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000" b="1" i="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𝚫</m:t>
                    </m:r>
                    <m:r>
                      <a:rPr lang="nl-NL" sz="4000" b="1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𝑫𝑬𝑮</m:t>
                    </m:r>
                  </m:oMath>
                </a14:m>
                <a:r>
                  <a:rPr lang="vi-VN" sz="4000" b="1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b="1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nên</a:t>
                </a:r>
                <a:endParaRPr lang="en-US" sz="4000" b="1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tabLst>
                    <a:tab pos="360045" algn="l"/>
                    <a:tab pos="720090" algn="l"/>
                  </a:tabLst>
                </a:pPr>
                <a14:m>
                  <m:oMath xmlns:m="http://schemas.openxmlformats.org/officeDocument/2006/math">
                    <m:r>
                      <a:rPr lang="vi-VN" sz="4000" b="1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𝑨𝑩</m:t>
                    </m:r>
                    <m:r>
                      <a:rPr lang="vi-VN" sz="4000" b="1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a:rPr lang="vi-VN" sz="4000" b="1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𝑫𝑬</m:t>
                    </m:r>
                    <m:r>
                      <a:rPr lang="vi-VN" sz="4000" b="1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a:rPr lang="vi-VN" sz="4000" b="1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𝟑</m:t>
                    </m:r>
                    <m:r>
                      <a:rPr lang="vi-VN" sz="4000" b="1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𝒄𝒎</m:t>
                    </m:r>
                  </m:oMath>
                </a14:m>
                <a:r>
                  <a:rPr lang="vi-VN" sz="4000" b="1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(2 </a:t>
                </a:r>
                <a:r>
                  <a:rPr lang="en-US" sz="4000" b="1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cạ</a:t>
                </a:r>
                <a:r>
                  <a:rPr lang="vi-VN" sz="4000" b="1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 tương ứng)</a:t>
                </a:r>
                <a:endParaRPr lang="en-US" sz="4000" b="1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tabLst>
                    <a:tab pos="360045" algn="l"/>
                    <a:tab pos="720090" algn="l"/>
                  </a:tabLst>
                </a:pPr>
                <a14:m>
                  <m:oMath xmlns:m="http://schemas.openxmlformats.org/officeDocument/2006/math">
                    <m:r>
                      <a:rPr lang="vi-VN" sz="4000" b="1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𝑩𝑪</m:t>
                    </m:r>
                    <m:r>
                      <a:rPr lang="vi-VN" sz="4000" b="1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a:rPr lang="vi-VN" sz="4000" b="1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𝑬𝑮</m:t>
                    </m:r>
                    <m:r>
                      <a:rPr lang="vi-VN" sz="4000" b="1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a:rPr lang="vi-VN" sz="4000" b="1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𝟒</m:t>
                    </m:r>
                    <m:r>
                      <a:rPr lang="vi-VN" sz="4000" b="1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𝒄𝒎</m:t>
                    </m:r>
                  </m:oMath>
                </a14:m>
                <a:r>
                  <a:rPr lang="en-US" sz="4000" b="1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vi-VN" sz="4000" b="1" dirty="0">
                    <a:solidFill>
                      <a:srgbClr val="000000"/>
                    </a:solidFill>
                    <a:ea typeface="Calibri" panose="020F0502020204030204" pitchFamily="34" charset="0"/>
                    <a:cs typeface="Arial" panose="020B0604020202020204" pitchFamily="34" charset="0"/>
                  </a:rPr>
                  <a:t>(2 </a:t>
                </a:r>
                <a:r>
                  <a:rPr lang="en-US" sz="4000" b="1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cạ</a:t>
                </a:r>
                <a:r>
                  <a:rPr lang="vi-VN" sz="4000" b="1" dirty="0">
                    <a:solidFill>
                      <a:srgbClr val="000000"/>
                    </a:solidFill>
                    <a:ea typeface="Calibri" panose="020F0502020204030204" pitchFamily="34" charset="0"/>
                    <a:cs typeface="Arial" panose="020B0604020202020204" pitchFamily="34" charset="0"/>
                  </a:rPr>
                  <a:t>nh tương ứng)</a:t>
                </a:r>
                <a:endParaRPr lang="en-US" sz="4000" b="1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tabLst>
                    <a:tab pos="360045" algn="l"/>
                    <a:tab pos="720090" algn="l"/>
                  </a:tabLst>
                </a:pPr>
                <a14:m>
                  <m:oMath xmlns:m="http://schemas.openxmlformats.org/officeDocument/2006/math">
                    <m:r>
                      <a:rPr lang="vi-VN" sz="4000" b="1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𝑨𝑪</m:t>
                    </m:r>
                    <m:r>
                      <a:rPr lang="vi-VN" sz="4000" b="1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a:rPr lang="vi-VN" sz="4000" b="1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𝑫𝑮</m:t>
                    </m:r>
                    <m:r>
                      <a:rPr lang="vi-VN" sz="4000" b="1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a:rPr lang="vi-VN" sz="4000" b="1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𝟔</m:t>
                    </m:r>
                    <m:r>
                      <a:rPr lang="vi-VN" sz="4000" b="1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𝒄𝒎</m:t>
                    </m:r>
                  </m:oMath>
                </a14:m>
                <a:r>
                  <a:rPr lang="vi-VN" sz="4000" b="1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vi-VN" sz="4000" b="1" dirty="0">
                    <a:solidFill>
                      <a:srgbClr val="000000"/>
                    </a:solidFill>
                    <a:ea typeface="Calibri" panose="020F0502020204030204" pitchFamily="34" charset="0"/>
                    <a:cs typeface="Arial" panose="020B0604020202020204" pitchFamily="34" charset="0"/>
                  </a:rPr>
                  <a:t>(2 </a:t>
                </a:r>
                <a:r>
                  <a:rPr lang="en-US" sz="4000" b="1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cạ</a:t>
                </a:r>
                <a:r>
                  <a:rPr lang="vi-VN" sz="4000" b="1" dirty="0">
                    <a:solidFill>
                      <a:srgbClr val="000000"/>
                    </a:solidFill>
                    <a:ea typeface="Calibri" panose="020F0502020204030204" pitchFamily="34" charset="0"/>
                    <a:cs typeface="Arial" panose="020B0604020202020204" pitchFamily="34" charset="0"/>
                  </a:rPr>
                  <a:t>nh tương ứng)</a:t>
                </a:r>
                <a:endParaRPr lang="en-US" sz="4000" b="1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CB88F725-75FF-2B9C-F43C-635A334FA8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19400" y="5406533"/>
                <a:ext cx="11963400" cy="4247317"/>
              </a:xfrm>
              <a:prstGeom prst="rect">
                <a:avLst/>
              </a:prstGeom>
              <a:blipFill rotWithShape="0">
                <a:blip r:embed="rId15"/>
                <a:stretch>
                  <a:fillRect l="-1835" b="-25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327F55E0-83F8-CEFD-1FF5-0D17BE4A32D9}"/>
              </a:ext>
            </a:extLst>
          </p:cNvPr>
          <p:cNvSpPr txBox="1"/>
          <p:nvPr/>
        </p:nvSpPr>
        <p:spPr>
          <a:xfrm>
            <a:off x="7353300" y="4627063"/>
            <a:ext cx="3581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788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093722">
            <a:off x="14690687" y="8417630"/>
            <a:ext cx="3059459" cy="78433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0" y="5855290"/>
            <a:ext cx="2348584" cy="4393610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3526056" flipH="1">
            <a:off x="436241" y="7308871"/>
            <a:ext cx="2807669" cy="2047844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0676741">
            <a:off x="16720175" y="1200527"/>
            <a:ext cx="1496634" cy="1554344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459809">
            <a:off x="-109199" y="365132"/>
            <a:ext cx="2807669" cy="2047844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16469541" y="270828"/>
            <a:ext cx="789759" cy="773964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5400000">
            <a:off x="-332365" y="3139004"/>
            <a:ext cx="1968850" cy="912831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6882662" y="3040015"/>
            <a:ext cx="753277" cy="704314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-1093722">
            <a:off x="14742038" y="8589080"/>
            <a:ext cx="3059459" cy="78433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6CFE0949-522F-1CB9-E0D0-B56C4A365ABC}"/>
                  </a:ext>
                </a:extLst>
              </p:cNvPr>
              <p:cNvSpPr txBox="1"/>
              <p:nvPr/>
            </p:nvSpPr>
            <p:spPr>
              <a:xfrm>
                <a:off x="2630437" y="849706"/>
                <a:ext cx="13027123" cy="18726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Bài 2 (SGK – tr.79) </a:t>
                </a:r>
                <a:r>
                  <a:rPr lang="en-US" sz="4000" b="1" dirty="0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Cho </a:t>
                </a:r>
                <a:r>
                  <a:rPr lang="en-US" sz="4000" b="1" dirty="0" err="1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biết</a:t>
                </a:r>
                <a:r>
                  <a:rPr lang="en-US" sz="4000" b="1" dirty="0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sz="40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𝑷𝑸𝑹</m:t>
                    </m:r>
                    <m:r>
                      <a:rPr lang="en-US" sz="40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=∆</m:t>
                    </m:r>
                    <m:r>
                      <a:rPr lang="en-US" sz="40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𝑰𝑯𝑲</m:t>
                    </m:r>
                  </m:oMath>
                </a14:m>
                <a:r>
                  <a:rPr lang="en-US" sz="4000" b="1" dirty="0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𝑷</m:t>
                        </m:r>
                      </m:e>
                    </m:acc>
                    <m:r>
                      <a:rPr lang="en-US" sz="40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40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𝟕𝟏</m:t>
                    </m:r>
                    <m:r>
                      <a:rPr lang="en-US" sz="40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sz="4000" b="1" dirty="0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b="1" i="1" dirty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b="1" i="1" dirty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𝑸</m:t>
                        </m:r>
                      </m:e>
                    </m:acc>
                    <m:r>
                      <a:rPr lang="en-US" sz="4000" b="1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4000" b="1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𝟒𝟗</m:t>
                    </m:r>
                    <m:r>
                      <a:rPr lang="en-US" sz="4000" b="1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sz="4000" b="1" dirty="0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4000" b="1" dirty="0" err="1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4000" b="1" dirty="0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b="1" dirty="0" err="1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b="1" dirty="0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b="1" dirty="0" err="1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đo</a:t>
                </a:r>
                <a:r>
                  <a:rPr lang="en-US" sz="4000" b="1" dirty="0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b="1" dirty="0" err="1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b="1" dirty="0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1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𝑲</m:t>
                    </m:r>
                  </m:oMath>
                </a14:m>
                <a:r>
                  <a:rPr lang="en-US" sz="4000" b="1" dirty="0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b="1" dirty="0" err="1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b="1" dirty="0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tam </a:t>
                </a:r>
                <a:r>
                  <a:rPr lang="en-US" sz="4000" b="1" dirty="0" err="1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b="1" dirty="0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1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𝑰𝑯𝑲</m:t>
                    </m:r>
                  </m:oMath>
                </a14:m>
                <a:r>
                  <a:rPr lang="en-US" sz="4000" b="1" dirty="0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6CFE0949-522F-1CB9-E0D0-B56C4A365A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30437" y="849706"/>
                <a:ext cx="13027123" cy="1872629"/>
              </a:xfrm>
              <a:prstGeom prst="rect">
                <a:avLst/>
              </a:prstGeom>
              <a:blipFill rotWithShape="0">
                <a:blip r:embed="rId18"/>
                <a:stretch>
                  <a:fillRect l="-1685" r="-1685" b="-126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1C0BC463-DABA-B662-85B6-E85AB28FAB87}"/>
              </a:ext>
            </a:extLst>
          </p:cNvPr>
          <p:cNvSpPr txBox="1"/>
          <p:nvPr/>
        </p:nvSpPr>
        <p:spPr>
          <a:xfrm>
            <a:off x="7353299" y="3058450"/>
            <a:ext cx="3581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07C326F-7128-D7DD-CAA2-08592E841AD7}"/>
                  </a:ext>
                </a:extLst>
              </p:cNvPr>
              <p:cNvSpPr txBox="1"/>
              <p:nvPr/>
            </p:nvSpPr>
            <p:spPr>
              <a:xfrm>
                <a:off x="2630437" y="3595419"/>
                <a:ext cx="15005502" cy="543033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tabLst>
                    <a:tab pos="360045" algn="l"/>
                    <a:tab pos="720090" algn="l"/>
                  </a:tabLst>
                </a:pP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Xét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 i="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Δ</m:t>
                    </m:r>
                    <m:r>
                      <a:rPr lang="vi-VN" sz="4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𝑃𝑄𝑅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có: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𝑃</m:t>
                        </m:r>
                      </m:e>
                    </m:acc>
                    <m:r>
                      <a:rPr lang="vi-VN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𝑄</m:t>
                        </m:r>
                      </m:e>
                    </m:acc>
                    <m:r>
                      <a:rPr lang="vi-VN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𝑅</m:t>
                        </m:r>
                      </m:e>
                    </m:acc>
                    <m:r>
                      <a:rPr lang="vi-VN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=180°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(tổng 3 góc trong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một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tam giác) </a:t>
                </a:r>
                <a:endParaRPr lang="en-US" sz="40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tabLst>
                    <a:tab pos="360045" algn="l"/>
                    <a:tab pos="720090" algn="l"/>
                  </a:tabLst>
                </a:pP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⇒ </m:t>
                    </m:r>
                    <m:r>
                      <a:rPr lang="vi-VN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71°+49°+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𝑅</m:t>
                        </m:r>
                      </m:e>
                    </m:acc>
                    <m:r>
                      <a:rPr lang="vi-VN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=180°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=&gt; </a:t>
                </a:r>
                <a14:m>
                  <m:oMath xmlns:m="http://schemas.openxmlformats.org/officeDocument/2006/math">
                    <m:r>
                      <a:rPr lang="vi-VN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120°</m:t>
                    </m:r>
                  </m:oMath>
                </a14:m>
                <a:r>
                  <a:rPr lang="en-US" sz="40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°+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𝑅</m:t>
                        </m:r>
                      </m:e>
                    </m:acc>
                    <m:r>
                      <a:rPr lang="vi-VN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=180°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endParaRPr lang="en-US" sz="40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tabLst>
                    <a:tab pos="360045" algn="l"/>
                    <a:tab pos="720090" algn="l"/>
                  </a:tabLst>
                </a:pPr>
                <a14:m>
                  <m:oMath xmlns:m="http://schemas.openxmlformats.org/officeDocument/2006/math">
                    <m:r>
                      <a:rPr lang="vi-VN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⇔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𝑅</m:t>
                        </m:r>
                      </m:e>
                    </m:acc>
                    <m:r>
                      <a:rPr lang="vi-VN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=180°−120°=60°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endParaRPr lang="en-US" sz="40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tabLst>
                    <a:tab pos="360045" algn="l"/>
                    <a:tab pos="720090" algn="l"/>
                  </a:tabLst>
                </a:pP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Lại có: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 i="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Δ</m:t>
                    </m:r>
                    <m:r>
                      <a:rPr lang="vi-VN" sz="4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𝑃𝑄𝑅</m:t>
                    </m:r>
                    <m:r>
                      <a:rPr lang="vi-VN" sz="4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sz="4000" i="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Δ</m:t>
                    </m:r>
                    <m:r>
                      <a:rPr lang="vi-VN" sz="4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𝐼𝐻𝐾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(gt)</a:t>
                </a:r>
                <a:endParaRPr lang="en-US" sz="40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tabLst>
                    <a:tab pos="360045" algn="l"/>
                    <a:tab pos="720090" algn="l"/>
                  </a:tabLst>
                </a:pP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     </m:t>
                    </m:r>
                    <m:r>
                      <a:rPr lang="vi-VN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⇒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𝑅</m:t>
                        </m:r>
                      </m:e>
                    </m:acc>
                    <m:r>
                      <a:rPr lang="vi-VN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𝐾</m:t>
                        </m:r>
                      </m:e>
                    </m:acc>
                    <m:r>
                      <a:rPr lang="vi-VN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=60°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(2 góc tương ứng)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40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407C326F-7128-D7DD-CAA2-08592E841A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30437" y="3595419"/>
                <a:ext cx="15005502" cy="5430333"/>
              </a:xfrm>
              <a:prstGeom prst="rect">
                <a:avLst/>
              </a:prstGeom>
              <a:blipFill rotWithShape="0">
                <a:blip r:embed="rId19"/>
                <a:stretch>
                  <a:fillRect l="-1463" b="-20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361076">
            <a:off x="14366808" y="3559779"/>
            <a:ext cx="3283569" cy="117764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148700" y="4266494"/>
            <a:ext cx="1860582" cy="499180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6563968" flipH="1">
            <a:off x="16024772" y="379446"/>
            <a:ext cx="1013961" cy="205880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2868109">
            <a:off x="-251012" y="8281614"/>
            <a:ext cx="3059459" cy="78433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1307825">
            <a:off x="664993" y="1279267"/>
            <a:ext cx="727411" cy="134394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8962143">
            <a:off x="13183881" y="8780825"/>
            <a:ext cx="2509116" cy="125035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25AE441D-7129-868E-5EEC-FDF023CB1958}"/>
                  </a:ext>
                </a:extLst>
              </p:cNvPr>
              <p:cNvSpPr txBox="1"/>
              <p:nvPr/>
            </p:nvSpPr>
            <p:spPr>
              <a:xfrm>
                <a:off x="3589259" y="392543"/>
                <a:ext cx="11109482" cy="19356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Bài 3 (SGK – tr.79)</a:t>
                </a:r>
                <a:r>
                  <a:rPr lang="en-US" sz="4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b="1" dirty="0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Cho </a:t>
                </a:r>
                <a14:m>
                  <m:oMath xmlns:m="http://schemas.openxmlformats.org/officeDocument/2006/math">
                    <m:r>
                      <a:rPr lang="en-US" sz="42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sz="42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𝑨𝑩𝑪</m:t>
                    </m:r>
                    <m:r>
                      <a:rPr lang="en-US" sz="42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=∆</m:t>
                    </m:r>
                    <m:r>
                      <a:rPr lang="en-US" sz="42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𝑴𝑵𝑷</m:t>
                    </m:r>
                  </m:oMath>
                </a14:m>
                <a:r>
                  <a:rPr lang="en-US" sz="4200" b="1" dirty="0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b="1" dirty="0" err="1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200" b="1" dirty="0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2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2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𝑨</m:t>
                        </m:r>
                      </m:e>
                    </m:acc>
                    <m:r>
                      <a:rPr lang="en-US" sz="42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42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2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𝑵</m:t>
                        </m:r>
                      </m:e>
                    </m:acc>
                    <m:r>
                      <a:rPr lang="en-US" sz="42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42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𝟏𝟐𝟓</m:t>
                    </m:r>
                    <m:r>
                      <a:rPr lang="en-US" sz="42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sz="4200" b="1" dirty="0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4200" b="1" dirty="0" err="1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4200" b="1" dirty="0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b="1" dirty="0" err="1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200" b="1" dirty="0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b="1" dirty="0" err="1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đo</a:t>
                </a:r>
                <a:r>
                  <a:rPr lang="en-US" sz="4200" b="1" dirty="0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b="1" dirty="0" err="1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200" b="1" dirty="0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200" b="1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𝑷</m:t>
                    </m:r>
                  </m:oMath>
                </a14:m>
                <a:r>
                  <a:rPr lang="en-US" sz="4200" b="1" dirty="0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25AE441D-7129-868E-5EEC-FDF023CB19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9259" y="392543"/>
                <a:ext cx="11109482" cy="1935658"/>
              </a:xfrm>
              <a:prstGeom prst="rect">
                <a:avLst/>
              </a:prstGeom>
              <a:blipFill rotWithShape="0">
                <a:blip r:embed="rId14"/>
                <a:stretch>
                  <a:fillRect l="-2141" r="-2086" b="-132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D776D37B-219B-B669-0666-BDDF269F19E1}"/>
              </a:ext>
            </a:extLst>
          </p:cNvPr>
          <p:cNvSpPr txBox="1"/>
          <p:nvPr/>
        </p:nvSpPr>
        <p:spPr>
          <a:xfrm>
            <a:off x="7398778" y="2490218"/>
            <a:ext cx="3581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D14787C1-39BD-9548-F017-D049045BFE0D}"/>
                  </a:ext>
                </a:extLst>
              </p:cNvPr>
              <p:cNvSpPr txBox="1"/>
              <p:nvPr/>
            </p:nvSpPr>
            <p:spPr>
              <a:xfrm>
                <a:off x="914400" y="3689280"/>
                <a:ext cx="15316200" cy="515468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Vì </a:t>
                </a:r>
                <a14:m>
                  <m:oMath xmlns:m="http://schemas.openxmlformats.org/officeDocument/2006/math">
                    <m:r>
                      <a:rPr lang="en-US" sz="4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sz="4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𝐴𝐵𝐶</m:t>
                    </m:r>
                    <m:r>
                      <a:rPr lang="en-US" sz="4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=∆</m:t>
                    </m:r>
                    <m:r>
                      <a:rPr lang="en-US" sz="4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𝑀𝑁𝑃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nên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</m:acc>
                    <m:r>
                      <a:rPr lang="en-US" sz="40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𝑀</m:t>
                        </m:r>
                      </m:e>
                    </m:acc>
                  </m:oMath>
                </a14:m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(2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tương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ứng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</a:t>
                </a:r>
              </a:p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Xét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 i="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Δ</m:t>
                    </m:r>
                    <m:r>
                      <a:rPr lang="en-US" sz="4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𝑀𝑁𝑃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có: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𝑀</m:t>
                        </m:r>
                      </m:e>
                    </m:acc>
                    <m:r>
                      <a:rPr lang="vi-VN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𝑁</m:t>
                        </m:r>
                      </m:e>
                    </m:acc>
                    <m:r>
                      <a:rPr lang="vi-VN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𝑃</m:t>
                        </m:r>
                      </m:e>
                    </m:acc>
                    <m:r>
                      <a:rPr lang="vi-VN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=180°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(tổng 3 góc trong tam giác) 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vi-VN" sz="4000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⇔</m:t>
                    </m:r>
                    <m:acc>
                      <m:accPr>
                        <m:chr m:val="̂"/>
                        <m:ctrlPr>
                          <a:rPr lang="en-US" sz="4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</m:acc>
                    <m:r>
                      <a:rPr lang="vi-VN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𝑁</m:t>
                        </m:r>
                      </m:e>
                    </m:acc>
                    <m:r>
                      <a:rPr lang="en-US" sz="4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𝑃</m:t>
                        </m:r>
                      </m:e>
                    </m:acc>
                    <m:r>
                      <a:rPr lang="vi-VN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=180°⇔125°+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𝑃</m:t>
                        </m:r>
                      </m:e>
                    </m:acc>
                    <m:r>
                      <a:rPr lang="vi-VN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=180°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endParaRPr lang="en-US" sz="4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vi-VN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⇔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𝑃</m:t>
                        </m:r>
                      </m:e>
                    </m:acc>
                    <m:r>
                      <a:rPr lang="en-US" sz="4000" b="0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vi-VN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180°</m:t>
                    </m:r>
                    <m:r>
                      <a:rPr lang="en-US" sz="40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−</m:t>
                    </m:r>
                    <m:r>
                      <a:rPr lang="vi-VN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125°</m:t>
                    </m:r>
                    <m:r>
                      <a:rPr lang="en-US" sz="40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vi-VN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55°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endParaRPr lang="en-US" sz="4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           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Vậy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𝑃</m:t>
                        </m:r>
                      </m:e>
                    </m:acc>
                    <m:r>
                      <a:rPr lang="vi-VN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=55°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endParaRPr lang="en-US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D14787C1-39BD-9548-F017-D049045BFE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400" y="3689280"/>
                <a:ext cx="15316200" cy="5154681"/>
              </a:xfrm>
              <a:prstGeom prst="rect">
                <a:avLst/>
              </a:prstGeom>
              <a:blipFill rotWithShape="0">
                <a:blip r:embed="rId15"/>
                <a:stretch>
                  <a:fillRect l="-1393" b="-24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65945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556156" flipH="1">
            <a:off x="16922982" y="2889599"/>
            <a:ext cx="1182110" cy="137056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178685" y="571810"/>
            <a:ext cx="1400175" cy="126540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9555" y="256091"/>
            <a:ext cx="1677925" cy="376677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156628" flipH="1" flipV="1">
            <a:off x="16772692" y="8133892"/>
            <a:ext cx="1706704" cy="1265094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754515" y="6631382"/>
            <a:ext cx="548369" cy="2626918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2628062" y="-143816"/>
            <a:ext cx="1927610" cy="1431251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1472142">
            <a:off x="295528" y="4739041"/>
            <a:ext cx="1332761" cy="1176162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8774484" y="623229"/>
            <a:ext cx="739033" cy="66420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5DDFD9A-85C6-9019-BC2D-2D3D93B4941F}"/>
                  </a:ext>
                </a:extLst>
              </p:cNvPr>
              <p:cNvSpPr txBox="1"/>
              <p:nvPr/>
            </p:nvSpPr>
            <p:spPr>
              <a:xfrm>
                <a:off x="2057401" y="2139476"/>
                <a:ext cx="14080664" cy="51706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Bài 4 (SGK – tr.79)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b="1" dirty="0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Cho tam </a:t>
                </a:r>
                <a:r>
                  <a:rPr lang="en-US" sz="4400" b="1" dirty="0" err="1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400" b="1" dirty="0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b="1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𝑨𝑩𝑪</m:t>
                    </m:r>
                  </m:oMath>
                </a14:m>
                <a:r>
                  <a:rPr lang="en-US" sz="4400" b="1" dirty="0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b="1" dirty="0" err="1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400" b="1" dirty="0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b="1" dirty="0" err="1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4400" b="1" dirty="0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b="1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𝑴</m:t>
                    </m:r>
                  </m:oMath>
                </a14:m>
                <a:r>
                  <a:rPr lang="en-US" sz="4400" b="1" dirty="0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b="1" dirty="0" err="1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thuộc</a:t>
                </a:r>
                <a:r>
                  <a:rPr lang="en-US" sz="4400" b="1" dirty="0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b="1" dirty="0" err="1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cạnh</a:t>
                </a:r>
                <a:r>
                  <a:rPr lang="en-US" sz="4400" b="1" dirty="0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b="1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𝑩𝑪</m:t>
                    </m:r>
                  </m:oMath>
                </a14:m>
                <a:r>
                  <a:rPr lang="en-US" sz="4400" b="1" dirty="0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b="1" dirty="0" err="1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thoả</a:t>
                </a:r>
                <a:r>
                  <a:rPr lang="en-US" sz="4400" b="1" dirty="0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b="1" dirty="0" err="1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mãn</a:t>
                </a:r>
                <a:r>
                  <a:rPr lang="en-US" sz="4400" b="1" dirty="0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sz="44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𝑨𝑴𝑩</m:t>
                    </m:r>
                    <m:r>
                      <a:rPr lang="en-US" sz="44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=∆</m:t>
                    </m:r>
                    <m:r>
                      <a:rPr lang="en-US" sz="44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𝑨𝑴𝑪</m:t>
                    </m:r>
                  </m:oMath>
                </a14:m>
                <a:r>
                  <a:rPr lang="en-US" sz="4400" b="1" dirty="0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(</a:t>
                </a:r>
                <a:r>
                  <a:rPr lang="en-US" sz="4400" b="1" i="1" dirty="0" err="1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4400" b="1" i="1" dirty="0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32</a:t>
                </a:r>
                <a:r>
                  <a:rPr lang="en-US" sz="4400" b="1" dirty="0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). </a:t>
                </a:r>
                <a:r>
                  <a:rPr lang="en-US" sz="4400" b="1" dirty="0" err="1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Chứng</a:t>
                </a:r>
                <a:r>
                  <a:rPr lang="en-US" sz="4400" b="1" dirty="0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b="1" dirty="0" err="1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minh</a:t>
                </a:r>
                <a:r>
                  <a:rPr lang="en-US" sz="4400" b="1" dirty="0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b="1" dirty="0" err="1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rằng</a:t>
                </a:r>
                <a:r>
                  <a:rPr lang="en-US" sz="4400" b="1" dirty="0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400" b="1" dirty="0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en-US" sz="4400" b="1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𝑴</m:t>
                    </m:r>
                  </m:oMath>
                </a14:m>
                <a:r>
                  <a:rPr lang="en-US" sz="4400" b="1" dirty="0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b="1" dirty="0" err="1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400" b="1" dirty="0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b="1" dirty="0" err="1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trung</a:t>
                </a:r>
                <a:r>
                  <a:rPr lang="en-US" sz="4400" b="1" dirty="0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b="1" dirty="0" err="1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4400" b="1" dirty="0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b="1" dirty="0" err="1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400" b="1" dirty="0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b="1" dirty="0" err="1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đoạn</a:t>
                </a:r>
                <a:r>
                  <a:rPr lang="en-US" sz="4400" b="1" dirty="0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b="1" dirty="0" err="1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sz="4400" b="1" dirty="0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b="1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𝑩𝑪</m:t>
                    </m:r>
                  </m:oMath>
                </a14:m>
                <a:r>
                  <a:rPr lang="en-US" sz="4400" b="1" dirty="0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;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400" b="1" dirty="0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b) Tia </a:t>
                </a:r>
                <a14:m>
                  <m:oMath xmlns:m="http://schemas.openxmlformats.org/officeDocument/2006/math">
                    <m:r>
                      <a:rPr lang="en-US" sz="4400" b="1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𝑨𝑴</m:t>
                    </m:r>
                  </m:oMath>
                </a14:m>
                <a:r>
                  <a:rPr lang="en-US" sz="4400" b="1" dirty="0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b="1" dirty="0" err="1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400" b="1" dirty="0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b="1" dirty="0" err="1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4400" b="1" dirty="0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b="1" dirty="0" err="1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4400" b="1" dirty="0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b="1" dirty="0" err="1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400" b="1" dirty="0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b="1" dirty="0" err="1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400" b="1" dirty="0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b="1" dirty="0" err="1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400" b="1" dirty="0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b="1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𝑩𝑨𝑪</m:t>
                    </m:r>
                  </m:oMath>
                </a14:m>
                <a:r>
                  <a:rPr lang="en-US" sz="4400" b="1" dirty="0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b="1" dirty="0" err="1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400" b="1" dirty="0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𝑨𝑴</m:t>
                    </m:r>
                    <m:r>
                      <a:rPr lang="en-US" sz="44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⊥</m:t>
                    </m:r>
                    <m:r>
                      <a:rPr lang="en-US" sz="44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𝑩𝑪</m:t>
                    </m:r>
                  </m:oMath>
                </a14:m>
                <a:r>
                  <a:rPr lang="en-US" sz="4400" b="1" dirty="0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C5DDFD9A-85C6-9019-BC2D-2D3D93B494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7401" y="2139476"/>
                <a:ext cx="14080664" cy="5170646"/>
              </a:xfrm>
              <a:prstGeom prst="rect">
                <a:avLst/>
              </a:prstGeom>
              <a:blipFill rotWithShape="0">
                <a:blip r:embed="rId18"/>
                <a:stretch>
                  <a:fillRect l="-1776" r="-1776" b="-2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7714800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2868109">
            <a:off x="7965" y="8402042"/>
            <a:ext cx="3059459" cy="78433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119199">
            <a:off x="16778825" y="734288"/>
            <a:ext cx="727411" cy="134394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7621824" flipV="1">
            <a:off x="16104064" y="8464180"/>
            <a:ext cx="3928566" cy="103615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5400000">
            <a:off x="-531639" y="2852110"/>
            <a:ext cx="1968850" cy="912831"/>
          </a:xfrm>
          <a:prstGeom prst="rect">
            <a:avLst/>
          </a:prstGeom>
        </p:spPr>
      </p:pic>
      <p:grpSp>
        <p:nvGrpSpPr>
          <p:cNvPr id="13" name="Nhóm 12">
            <a:extLst>
              <a:ext uri="{FF2B5EF4-FFF2-40B4-BE49-F238E27FC236}">
                <a16:creationId xmlns:a16="http://schemas.microsoft.com/office/drawing/2014/main" id="{6652E0D4-3EAE-B855-F3F9-5070A0F48764}"/>
              </a:ext>
            </a:extLst>
          </p:cNvPr>
          <p:cNvGrpSpPr/>
          <p:nvPr/>
        </p:nvGrpSpPr>
        <p:grpSpPr>
          <a:xfrm>
            <a:off x="6781717" y="731010"/>
            <a:ext cx="3281092" cy="1575151"/>
            <a:chOff x="6701108" y="444149"/>
            <a:chExt cx="3281092" cy="1575151"/>
          </a:xfrm>
        </p:grpSpPr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 rot="-2011856">
              <a:off x="6701108" y="444149"/>
              <a:ext cx="1904834" cy="984958"/>
            </a:xfrm>
            <a:prstGeom prst="rect">
              <a:avLst/>
            </a:prstGeom>
          </p:spPr>
        </p:pic>
        <p:sp>
          <p:nvSpPr>
            <p:cNvPr id="12" name="Bong bóng Lời nói: Hình bầu dục 11">
              <a:extLst>
                <a:ext uri="{FF2B5EF4-FFF2-40B4-BE49-F238E27FC236}">
                  <a16:creationId xmlns:a16="http://schemas.microsoft.com/office/drawing/2014/main" id="{F7308900-2A86-E727-12C3-066B3D33FE34}"/>
                </a:ext>
              </a:extLst>
            </p:cNvPr>
            <p:cNvSpPr/>
            <p:nvPr/>
          </p:nvSpPr>
          <p:spPr>
            <a:xfrm>
              <a:off x="7653525" y="647700"/>
              <a:ext cx="2328675" cy="1371600"/>
            </a:xfrm>
            <a:prstGeom prst="wedgeEllipseCallout">
              <a:avLst/>
            </a:prstGeom>
            <a:solidFill>
              <a:srgbClr val="EE8A4F"/>
            </a:solidFill>
            <a:ln>
              <a:solidFill>
                <a:srgbClr val="EE8A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Giải</a:t>
              </a:r>
              <a:endParaRPr lang="en-US" sz="4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E31F2FCE-39B3-033B-5A38-3413C3580303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21" t="5039" r="2065" b="16786"/>
          <a:stretch/>
        </p:blipFill>
        <p:spPr>
          <a:xfrm>
            <a:off x="2476347" y="2667000"/>
            <a:ext cx="5211591" cy="502923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1800314-1B17-717A-69D7-79909937653A}"/>
                  </a:ext>
                </a:extLst>
              </p:cNvPr>
              <p:cNvSpPr txBox="1"/>
              <p:nvPr/>
            </p:nvSpPr>
            <p:spPr>
              <a:xfrm>
                <a:off x="8422262" y="3272439"/>
                <a:ext cx="8722737" cy="31700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4000" b="1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a</a:t>
                </a:r>
                <a:r>
                  <a:rPr lang="en-US" sz="4000" b="1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)</a:t>
                </a:r>
                <a:r>
                  <a:rPr lang="vi-VN" sz="4000" b="1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Vì </a:t>
                </a:r>
                <a14:m>
                  <m:oMath xmlns:m="http://schemas.openxmlformats.org/officeDocument/2006/math">
                    <m:r>
                      <a:rPr lang="en-US" sz="4000" b="1" i="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𝚫</m:t>
                    </m:r>
                    <m:r>
                      <a:rPr lang="vi-VN" sz="4000" b="1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𝑨𝑴𝑩</m:t>
                    </m:r>
                    <m:r>
                      <a:rPr lang="vi-VN" sz="4000" b="1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000" b="1" i="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𝚫</m:t>
                    </m:r>
                    <m:r>
                      <a:rPr lang="vi-VN" sz="4000" b="1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𝑨𝑴𝑪</m:t>
                    </m:r>
                  </m:oMath>
                </a14:m>
                <a:r>
                  <a:rPr lang="en-US" sz="4000" b="1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(</a:t>
                </a:r>
                <a:r>
                  <a:rPr lang="en-US" sz="4000" b="1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gt</a:t>
                </a:r>
                <a:r>
                  <a:rPr lang="en-US" sz="4000" b="1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)</a:t>
                </a:r>
                <a:r>
                  <a:rPr lang="vi-VN" sz="4000" b="1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 </a:t>
                </a:r>
                <a:endParaRPr lang="en-US" sz="4000" b="1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vi-VN" sz="4000" b="1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⇒</m:t>
                    </m:r>
                    <m:r>
                      <a:rPr lang="en-US" sz="4000" b="1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𝑴𝑩</m:t>
                    </m:r>
                    <m:r>
                      <a:rPr lang="vi-VN" sz="4000" b="1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000" b="1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𝑴𝑪</m:t>
                    </m:r>
                  </m:oMath>
                </a14:m>
                <a:r>
                  <a:rPr lang="vi-VN" sz="4000" b="1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(2 cạnh tương ứng)</a:t>
                </a:r>
                <a:endParaRPr lang="en-US" sz="4000" b="1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vi-VN" sz="4000" b="1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⇒</m:t>
                    </m:r>
                    <m:r>
                      <a:rPr lang="vi-VN" sz="4000" b="1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𝑴</m:t>
                    </m:r>
                  </m:oMath>
                </a14:m>
                <a:r>
                  <a:rPr lang="vi-VN" sz="4000" b="1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là trung điểm của </a:t>
                </a:r>
                <a14:m>
                  <m:oMath xmlns:m="http://schemas.openxmlformats.org/officeDocument/2006/math">
                    <m:r>
                      <a:rPr lang="vi-VN" sz="4000" b="1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𝑩𝑪</m:t>
                    </m:r>
                  </m:oMath>
                </a14:m>
                <a:r>
                  <a:rPr lang="vi-VN" sz="4000" b="1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4000" b="1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81800314-1B17-717A-69D7-7990993765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22262" y="3272439"/>
                <a:ext cx="8722737" cy="3170099"/>
              </a:xfrm>
              <a:prstGeom prst="rect">
                <a:avLst/>
              </a:prstGeom>
              <a:blipFill rotWithShape="0">
                <a:blip r:embed="rId13"/>
                <a:stretch>
                  <a:fillRect l="-2517" b="-38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2868109">
            <a:off x="-23227" y="9196014"/>
            <a:ext cx="3059459" cy="78433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7587211">
            <a:off x="5691432" y="440097"/>
            <a:ext cx="1453334" cy="75149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6563968" flipH="1">
            <a:off x="16332046" y="41816"/>
            <a:ext cx="1013961" cy="205880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1307825">
            <a:off x="664993" y="422622"/>
            <a:ext cx="727411" cy="134394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8962143">
            <a:off x="16004742" y="9053538"/>
            <a:ext cx="2509116" cy="1250353"/>
          </a:xfrm>
          <a:prstGeom prst="rect">
            <a:avLst/>
          </a:prstGeom>
        </p:spPr>
      </p:pic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177D7AF0-B237-2204-EA30-2B70F49AAE07}"/>
              </a:ext>
            </a:extLst>
          </p:cNvPr>
          <p:cNvSpPr txBox="1"/>
          <p:nvPr/>
        </p:nvSpPr>
        <p:spPr>
          <a:xfrm>
            <a:off x="6418100" y="396251"/>
            <a:ext cx="5486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flipH="1">
            <a:off x="0" y="5293165"/>
            <a:ext cx="1860582" cy="4991806"/>
          </a:xfrm>
          <a:prstGeom prst="rect">
            <a:avLst/>
          </a:prstGeom>
        </p:spPr>
      </p:pic>
      <p:sp>
        <p:nvSpPr>
          <p:cNvPr id="19" name="Hộp Văn bản 18">
            <a:extLst>
              <a:ext uri="{FF2B5EF4-FFF2-40B4-BE49-F238E27FC236}">
                <a16:creationId xmlns:a16="http://schemas.microsoft.com/office/drawing/2014/main" id="{F526F9E0-4BFB-5929-0978-35B6FA715F31}"/>
              </a:ext>
            </a:extLst>
          </p:cNvPr>
          <p:cNvSpPr txBox="1"/>
          <p:nvPr/>
        </p:nvSpPr>
        <p:spPr>
          <a:xfrm>
            <a:off x="2133601" y="2105126"/>
            <a:ext cx="8610600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</a:pPr>
            <a:r>
              <a:rPr lang="vi-VN" sz="4000" b="1" dirty="0">
                <a:solidFill>
                  <a:srgbClr val="0000FF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Một dây chuyền sản xuất ra các sản phẩm có dạng hình tam giác giống nhau (</a:t>
            </a:r>
            <a:r>
              <a:rPr lang="vi-VN" sz="4000" b="1" i="1" dirty="0">
                <a:solidFill>
                  <a:srgbClr val="0000FF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Hình 27</a:t>
            </a:r>
            <a:r>
              <a:rPr lang="vi-VN" sz="4000" b="1" dirty="0">
                <a:solidFill>
                  <a:srgbClr val="0000FF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). Khi đóng gói hàng, người ta xếp chúng chồng khít lên nhau.</a:t>
            </a:r>
            <a:endParaRPr lang="en-US" sz="4000" b="1" dirty="0">
              <a:solidFill>
                <a:srgbClr val="0000FF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DF557F9-817A-918B-C548-F70C55B582A7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34" t="22765" r="3836" b="38328"/>
          <a:stretch/>
        </p:blipFill>
        <p:spPr>
          <a:xfrm>
            <a:off x="10591800" y="2629933"/>
            <a:ext cx="5869873" cy="391325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889702B7-5E0E-3121-D69A-69DFA96D0FF0}"/>
              </a:ext>
            </a:extLst>
          </p:cNvPr>
          <p:cNvSpPr txBox="1"/>
          <p:nvPr/>
        </p:nvSpPr>
        <p:spPr>
          <a:xfrm>
            <a:off x="2824316" y="7300917"/>
            <a:ext cx="14473084" cy="2145268"/>
          </a:xfrm>
          <a:prstGeom prst="wedgeRoundRectCallout">
            <a:avLst>
              <a:gd name="adj1" fmla="val -36930"/>
              <a:gd name="adj2" fmla="val 73369"/>
              <a:gd name="adj3" fmla="val 16667"/>
            </a:avLst>
          </a:prstGeom>
          <a:solidFill>
            <a:srgbClr val="FFCC66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000" b="1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Khi hai tam giác có thể chồng khít lên nhau thì các cạnh và các góc tương ứng liên hệ với nhau như thế nào?</a:t>
            </a:r>
            <a:endParaRPr lang="en-US" sz="4000" b="1" dirty="0"/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960908" y="5153348"/>
            <a:ext cx="2651021" cy="495939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821046">
            <a:off x="16050144" y="4715329"/>
            <a:ext cx="2370336" cy="87603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322727" flipH="1" flipV="1">
            <a:off x="-158215" y="8235360"/>
            <a:ext cx="2637924" cy="162562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5271832">
            <a:off x="1255506" y="-747494"/>
            <a:ext cx="486061" cy="205740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049373">
            <a:off x="-1287090" y="83897"/>
            <a:ext cx="3488924" cy="920204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 l="66042" t="13726" b="24508"/>
          <a:stretch>
            <a:fillRect/>
          </a:stretch>
        </p:blipFill>
        <p:spPr>
          <a:xfrm rot="1718301">
            <a:off x="16633461" y="480483"/>
            <a:ext cx="924499" cy="1373804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FFCAFDF-A218-DEFB-17D3-98F7AFB74EF6}"/>
                  </a:ext>
                </a:extLst>
              </p:cNvPr>
              <p:cNvSpPr txBox="1"/>
              <p:nvPr/>
            </p:nvSpPr>
            <p:spPr>
              <a:xfrm>
                <a:off x="2895600" y="725191"/>
                <a:ext cx="15163799" cy="744896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4000" b="1" dirty="0">
                    <a:solidFill>
                      <a:srgbClr val="000000"/>
                    </a:solidFill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b</a:t>
                </a:r>
                <a:r>
                  <a:rPr lang="en-US" sz="4000" b="1" dirty="0">
                    <a:solidFill>
                      <a:srgbClr val="000000"/>
                    </a:solidFill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)</a:t>
                </a:r>
                <a:r>
                  <a:rPr lang="vi-VN" sz="4000" b="1" dirty="0">
                    <a:solidFill>
                      <a:srgbClr val="000000"/>
                    </a:solidFill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b="1" dirty="0">
                    <a:solidFill>
                      <a:srgbClr val="000000"/>
                    </a:solidFill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+ </a:t>
                </a:r>
                <a:r>
                  <a:rPr lang="vi-VN" sz="4000" b="1" dirty="0">
                    <a:solidFill>
                      <a:srgbClr val="000000"/>
                    </a:solidFill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Vì </a:t>
                </a:r>
                <a14:m>
                  <m:oMath xmlns:m="http://schemas.openxmlformats.org/officeDocument/2006/math">
                    <m:r>
                      <a:rPr lang="en-US" sz="4000" b="1" i="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𝚫</m:t>
                    </m:r>
                    <m:r>
                      <a:rPr lang="vi-VN" sz="4000" b="1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𝑨𝑴𝑩</m:t>
                    </m:r>
                    <m:r>
                      <a:rPr lang="vi-VN" sz="4000" b="1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000" b="1" i="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𝚫</m:t>
                    </m:r>
                    <m:r>
                      <a:rPr lang="vi-VN" sz="4000" b="1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𝑨𝑴𝑪</m:t>
                    </m:r>
                  </m:oMath>
                </a14:m>
                <a:r>
                  <a:rPr lang="en-US" sz="4000" b="1" dirty="0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(</a:t>
                </a:r>
                <a:r>
                  <a:rPr lang="en-US" sz="4000" b="1" dirty="0" err="1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gt</a:t>
                </a:r>
                <a:r>
                  <a:rPr lang="en-US" sz="4000" b="1" dirty="0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)</a:t>
                </a: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vi-VN" sz="4000" b="1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⇒</m:t>
                    </m:r>
                    <m:acc>
                      <m:accPr>
                        <m:chr m:val="̂"/>
                        <m:ctrlPr>
                          <a:rPr lang="en-US" sz="4000" b="1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000" b="1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𝑩𝑨𝑴</m:t>
                        </m:r>
                      </m:e>
                    </m:acc>
                    <m:r>
                      <a:rPr lang="vi-VN" sz="4000" b="1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b="1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000" b="1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𝑪𝑨𝑴</m:t>
                        </m:r>
                      </m:e>
                    </m:acc>
                  </m:oMath>
                </a14:m>
                <a:r>
                  <a:rPr lang="vi-VN" sz="4000" b="1" dirty="0">
                    <a:solidFill>
                      <a:srgbClr val="000000"/>
                    </a:solidFill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b="1" dirty="0">
                    <a:solidFill>
                      <a:srgbClr val="000000"/>
                    </a:solidFill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và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0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𝑨𝑴</m:t>
                        </m:r>
                        <m:r>
                          <a:rPr lang="en-US" sz="4000" b="1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𝑩</m:t>
                        </m:r>
                      </m:e>
                    </m:acc>
                    <m:r>
                      <a:rPr lang="vi-VN" sz="4000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0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𝑨𝑴</m:t>
                        </m:r>
                        <m:r>
                          <a:rPr lang="en-US" sz="4000" b="1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𝑪</m:t>
                        </m:r>
                      </m:e>
                    </m:acc>
                  </m:oMath>
                </a14:m>
                <a:r>
                  <a:rPr lang="en-US" sz="4000" b="1" dirty="0">
                    <a:solidFill>
                      <a:srgbClr val="000000"/>
                    </a:solidFill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4000" b="1" dirty="0">
                    <a:solidFill>
                      <a:srgbClr val="000000"/>
                    </a:solidFill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(2 góc tương ứng)</a:t>
                </a:r>
                <a:endParaRPr lang="en-US" sz="4000" b="1" dirty="0">
                  <a:effectLst/>
                  <a:latin typeface="Arial (Body)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4000" b="1" dirty="0">
                    <a:solidFill>
                      <a:srgbClr val="000000"/>
                    </a:solidFill>
                    <a:effectLst/>
                    <a:ea typeface="Cambria Math" panose="02040503050406030204" pitchFamily="18" charset="0"/>
                    <a:cs typeface="Times New Roman" panose="02020603050405020304" pitchFamily="18" charset="0"/>
                  </a:rPr>
                  <a:t>+ </a:t>
                </a:r>
                <a:r>
                  <a:rPr lang="en-US" sz="4000" b="1" dirty="0" err="1">
                    <a:solidFill>
                      <a:srgbClr val="000000"/>
                    </a:solidFill>
                    <a:effectLst/>
                    <a:ea typeface="Cambria Math" panose="02040503050406030204" pitchFamily="18" charset="0"/>
                    <a:cs typeface="Times New Roman" panose="02020603050405020304" pitchFamily="18" charset="0"/>
                  </a:rPr>
                  <a:t>Vì</a:t>
                </a:r>
                <a:r>
                  <a:rPr lang="en-US" sz="4000" b="1" dirty="0">
                    <a:solidFill>
                      <a:srgbClr val="000000"/>
                    </a:solidFill>
                    <a:effectLst/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0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𝑩𝑨𝑴</m:t>
                        </m:r>
                      </m:e>
                    </m:acc>
                    <m:r>
                      <a:rPr lang="vi-VN" sz="4000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0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𝑪𝑨𝑴</m:t>
                        </m:r>
                      </m:e>
                    </m:acc>
                    <m:d>
                      <m:dPr>
                        <m:ctrlPr>
                          <a:rPr lang="en-US" sz="4000" b="1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4000" b="1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𝒄𝒎𝒕</m:t>
                        </m:r>
                      </m:e>
                    </m:d>
                    <m:r>
                      <a:rPr lang="en-US" sz="4000" b="1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4000" b="1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𝒏</m:t>
                    </m:r>
                    <m:r>
                      <a:rPr lang="en-US" sz="4000" b="1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ê</m:t>
                    </m:r>
                    <m:r>
                      <a:rPr lang="en-US" sz="4000" b="1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𝒏</m:t>
                    </m:r>
                    <m:r>
                      <a:rPr lang="en-US" sz="4000" b="1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vi-VN" sz="4000" b="1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𝑨𝑴</m:t>
                    </m:r>
                  </m:oMath>
                </a14:m>
                <a:r>
                  <a:rPr lang="vi-VN" sz="4000" b="1" dirty="0">
                    <a:solidFill>
                      <a:srgbClr val="000000"/>
                    </a:solidFill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là tia phân giác của góc </a:t>
                </a:r>
                <a14:m>
                  <m:oMath xmlns:m="http://schemas.openxmlformats.org/officeDocument/2006/math">
                    <m:r>
                      <a:rPr lang="vi-VN" sz="4000" b="1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𝑩𝑨</m:t>
                    </m:r>
                    <m:r>
                      <a:rPr lang="en-US" sz="4000" b="1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𝑪</m:t>
                    </m:r>
                  </m:oMath>
                </a14:m>
                <a:r>
                  <a:rPr lang="en-US" sz="4000" b="1" dirty="0">
                    <a:solidFill>
                      <a:srgbClr val="000000"/>
                    </a:solidFill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4000" b="1" dirty="0">
                    <a:solidFill>
                      <a:srgbClr val="000000"/>
                    </a:solidFill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+ Ta </a:t>
                </a:r>
                <a:r>
                  <a:rPr lang="en-US" sz="4000" b="1" dirty="0" err="1">
                    <a:solidFill>
                      <a:srgbClr val="000000"/>
                    </a:solidFill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4000" b="1" dirty="0">
                    <a:solidFill>
                      <a:srgbClr val="000000"/>
                    </a:solidFill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b="1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0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𝑨𝑴</m:t>
                        </m:r>
                        <m:r>
                          <a:rPr lang="en-US" sz="4000" b="1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𝑩</m:t>
                        </m:r>
                      </m:e>
                    </m:acc>
                    <m:r>
                      <a:rPr lang="en-US" sz="4000" b="1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40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0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𝑨𝑴</m:t>
                        </m:r>
                        <m:r>
                          <a:rPr lang="en-US" sz="4000" b="1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𝑪</m:t>
                        </m:r>
                      </m:e>
                    </m:acc>
                    <m:r>
                      <a:rPr lang="en-US" sz="4000" b="1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000" b="1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𝟏𝟖𝟎</m:t>
                    </m:r>
                    <m:r>
                      <a:rPr lang="en-US" sz="4000" b="1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° </m:t>
                    </m:r>
                  </m:oMath>
                </a14:m>
                <a:r>
                  <a:rPr lang="en-US" sz="4000" b="1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(</a:t>
                </a:r>
                <a:r>
                  <a:rPr lang="en-US" sz="4000" b="1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hai</a:t>
                </a:r>
                <a:r>
                  <a:rPr lang="en-US" sz="4000" b="1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b="1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góc</a:t>
                </a:r>
                <a:r>
                  <a:rPr lang="en-US" sz="4000" b="1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b="1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kề</a:t>
                </a:r>
                <a:r>
                  <a:rPr lang="en-US" sz="4000" b="1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b="1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bù</a:t>
                </a:r>
                <a:r>
                  <a:rPr lang="en-US" sz="4000" b="1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) </a:t>
                </a: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4000" b="1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             </a:t>
                </a:r>
                <a:r>
                  <a:rPr lang="en-US" sz="4000" b="1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en-US" sz="4000" b="1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0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𝑨𝑴</m:t>
                        </m:r>
                        <m:r>
                          <a:rPr lang="en-US" sz="40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𝑩</m:t>
                        </m:r>
                      </m:e>
                    </m:acc>
                    <m:r>
                      <a:rPr lang="vi-VN" sz="4000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0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𝑨𝑴</m:t>
                        </m:r>
                        <m:r>
                          <a:rPr lang="en-US" sz="40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𝑪</m:t>
                        </m:r>
                      </m:e>
                    </m:acc>
                  </m:oMath>
                </a14:m>
                <a:r>
                  <a:rPr lang="en-US" sz="4000" b="1" dirty="0">
                    <a:solidFill>
                      <a:srgbClr val="000000"/>
                    </a:solidFill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4000" b="1" dirty="0">
                    <a:solidFill>
                      <a:srgbClr val="000000"/>
                    </a:solidFill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(</a:t>
                </a:r>
                <a:r>
                  <a:rPr lang="en-US" sz="4000" b="1" dirty="0" err="1">
                    <a:solidFill>
                      <a:srgbClr val="000000"/>
                    </a:solidFill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cmt</a:t>
                </a:r>
                <a:r>
                  <a:rPr lang="vi-VN" sz="4000" b="1" dirty="0">
                    <a:solidFill>
                      <a:srgbClr val="000000"/>
                    </a:solidFill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)</a:t>
                </a:r>
                <a:r>
                  <a:rPr lang="en-US" sz="4000" b="1" dirty="0">
                    <a:solidFill>
                      <a:srgbClr val="000000"/>
                    </a:solidFill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endParaRPr lang="en-US" sz="4000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en-US" sz="4000" b="1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⇒</m:t>
                    </m:r>
                    <m:acc>
                      <m:accPr>
                        <m:chr m:val="̂"/>
                        <m:ctrlPr>
                          <a:rPr lang="en-US" sz="4000" b="1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0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𝑨𝑴</m:t>
                        </m:r>
                        <m:r>
                          <a:rPr lang="en-US" sz="4000" b="1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𝑩</m:t>
                        </m:r>
                      </m:e>
                    </m:acc>
                    <m:r>
                      <a:rPr lang="vi-VN" sz="4000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0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𝑨𝑴</m:t>
                        </m:r>
                        <m:r>
                          <a:rPr lang="en-US" sz="4000" b="1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𝑪</m:t>
                        </m:r>
                      </m:e>
                    </m:acc>
                    <m:r>
                      <a:rPr lang="en-US" sz="4000" b="1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000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𝟏𝟖𝟎</m:t>
                    </m:r>
                    <m:r>
                      <a:rPr lang="en-US" sz="4000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°</m:t>
                    </m:r>
                    <m:r>
                      <a:rPr lang="en-US" sz="4000" b="1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:</m:t>
                    </m:r>
                    <m:r>
                      <a:rPr lang="en-US" sz="4000" b="1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𝟐</m:t>
                    </m:r>
                    <m:r>
                      <a:rPr lang="en-US" sz="4000" b="1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000" b="1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𝟗𝟎</m:t>
                    </m:r>
                    <m:r>
                      <a:rPr lang="en-US" sz="4000" b="1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°</m:t>
                    </m:r>
                  </m:oMath>
                </a14:m>
                <a:r>
                  <a:rPr lang="en-US" sz="4000" b="1" dirty="0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en-US" sz="4000" b="1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⇒</m:t>
                    </m:r>
                    <m:r>
                      <a:rPr lang="en-US" sz="4000" b="1" i="1">
                        <a:latin typeface="Cambria Math" panose="02040503050406030204" pitchFamily="18" charset="0"/>
                      </a:rPr>
                      <m:t>𝑨𝑴</m:t>
                    </m:r>
                    <m:r>
                      <a:rPr lang="en-US" sz="40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⊥</m:t>
                    </m:r>
                    <m:r>
                      <a:rPr lang="en-US" sz="40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𝑩𝑪</m:t>
                    </m:r>
                  </m:oMath>
                </a14:m>
                <a:r>
                  <a:rPr lang="en-US" sz="4000" b="1" dirty="0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FFCAFDF-A218-DEFB-17D3-98F7AFB74E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95600" y="725191"/>
                <a:ext cx="15163799" cy="7448962"/>
              </a:xfrm>
              <a:prstGeom prst="rect">
                <a:avLst/>
              </a:prstGeom>
              <a:blipFill>
                <a:blip r:embed="rId14"/>
                <a:stretch>
                  <a:fillRect l="-1407" b="-35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2">
            <a:extLst>
              <a:ext uri="{FF2B5EF4-FFF2-40B4-BE49-F238E27FC236}">
                <a16:creationId xmlns:a16="http://schemas.microsoft.com/office/drawing/2014/main" id="{6E7B0329-5635-E042-F7F8-1494FC72D9E1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-562461" y="4430493"/>
            <a:ext cx="3098042" cy="461767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EDB899F-2A8C-4605-B9CA-B0ABC6E710B3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21" t="5039" r="2065" b="16786"/>
          <a:stretch/>
        </p:blipFill>
        <p:spPr>
          <a:xfrm>
            <a:off x="12340599" y="5050166"/>
            <a:ext cx="5211591" cy="5029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73913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2821046">
            <a:off x="15186928" y="2864331"/>
            <a:ext cx="2370336" cy="87603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56717" y="8474698"/>
            <a:ext cx="1378068" cy="128849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322727" flipH="1" flipV="1">
            <a:off x="16267752" y="8594758"/>
            <a:ext cx="2637924" cy="162562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5271832">
            <a:off x="2137970" y="-392150"/>
            <a:ext cx="486061" cy="205740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049373">
            <a:off x="-400506" y="568598"/>
            <a:ext cx="3488924" cy="920204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 l="66042" t="13726" b="24508"/>
          <a:stretch>
            <a:fillRect/>
          </a:stretch>
        </p:blipFill>
        <p:spPr>
          <a:xfrm rot="1718301">
            <a:off x="16633461" y="480483"/>
            <a:ext cx="924499" cy="1373804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93C6075B-EE26-FC12-EE62-F08CE45D8386}"/>
              </a:ext>
            </a:extLst>
          </p:cNvPr>
          <p:cNvSpPr txBox="1"/>
          <p:nvPr/>
        </p:nvSpPr>
        <p:spPr>
          <a:xfrm>
            <a:off x="5181600" y="1028700"/>
            <a:ext cx="79248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atin typeface="Arial" panose="020B0604020202020204" pitchFamily="34" charset="0"/>
                <a:cs typeface="Arial" panose="020B0604020202020204" pitchFamily="34" charset="0"/>
              </a:rPr>
              <a:t>VẬN DỤNG</a:t>
            </a:r>
          </a:p>
        </p:txBody>
      </p:sp>
      <p:pic>
        <p:nvPicPr>
          <p:cNvPr id="2" name="Picture 5">
            <a:extLst>
              <a:ext uri="{FF2B5EF4-FFF2-40B4-BE49-F238E27FC236}">
                <a16:creationId xmlns:a16="http://schemas.microsoft.com/office/drawing/2014/main" id="{F21B2C2C-C777-B1C3-CFBD-5529C397241E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2667000" y="3798437"/>
            <a:ext cx="2861138" cy="6422962"/>
          </a:xfrm>
          <a:prstGeom prst="rect">
            <a:avLst/>
          </a:prstGeom>
        </p:spPr>
      </p:pic>
      <p:sp>
        <p:nvSpPr>
          <p:cNvPr id="3" name="Speech Bubble: Oval 2">
            <a:extLst>
              <a:ext uri="{FF2B5EF4-FFF2-40B4-BE49-F238E27FC236}">
                <a16:creationId xmlns:a16="http://schemas.microsoft.com/office/drawing/2014/main" id="{47F7434B-C6A3-4B83-6C7F-0D21C34E676F}"/>
              </a:ext>
            </a:extLst>
          </p:cNvPr>
          <p:cNvSpPr/>
          <p:nvPr/>
        </p:nvSpPr>
        <p:spPr>
          <a:xfrm>
            <a:off x="6248400" y="2703192"/>
            <a:ext cx="10286999" cy="4495800"/>
          </a:xfrm>
          <a:prstGeom prst="wedgeEllipseCallout">
            <a:avLst>
              <a:gd name="adj1" fmla="val -51714"/>
              <a:gd name="adj2" fmla="val 4959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400" dirty="0" err="1">
                <a:latin typeface="Arial (Body)"/>
              </a:rPr>
              <a:t>Chúng</a:t>
            </a:r>
            <a:r>
              <a:rPr lang="en-US" sz="4400" dirty="0">
                <a:latin typeface="Arial (Body)"/>
              </a:rPr>
              <a:t> ta </a:t>
            </a:r>
            <a:r>
              <a:rPr lang="en-US" sz="4400" dirty="0" err="1">
                <a:latin typeface="Arial (Body)"/>
              </a:rPr>
              <a:t>cùng</a:t>
            </a:r>
            <a:r>
              <a:rPr lang="en-US" sz="4400" dirty="0">
                <a:latin typeface="Arial (Body)"/>
              </a:rPr>
              <a:t> </a:t>
            </a:r>
            <a:r>
              <a:rPr lang="en-US" sz="4400" dirty="0" err="1">
                <a:latin typeface="Arial (Body)"/>
              </a:rPr>
              <a:t>tham</a:t>
            </a:r>
            <a:r>
              <a:rPr lang="en-US" sz="4400" dirty="0">
                <a:latin typeface="Arial (Body)"/>
              </a:rPr>
              <a:t> </a:t>
            </a:r>
            <a:r>
              <a:rPr lang="en-US" sz="4400" dirty="0" err="1">
                <a:latin typeface="Arial (Body)"/>
              </a:rPr>
              <a:t>gia</a:t>
            </a:r>
            <a:r>
              <a:rPr lang="en-US" sz="4400" dirty="0">
                <a:latin typeface="Arial (Body)"/>
              </a:rPr>
              <a:t> </a:t>
            </a:r>
            <a:r>
              <a:rPr lang="en-US" sz="4400" dirty="0" err="1">
                <a:latin typeface="Arial (Body)"/>
              </a:rPr>
              <a:t>một</a:t>
            </a:r>
            <a:r>
              <a:rPr lang="en-US" sz="4400" dirty="0">
                <a:latin typeface="Arial (Body)"/>
              </a:rPr>
              <a:t> </a:t>
            </a:r>
            <a:r>
              <a:rPr lang="en-US" sz="4400" dirty="0" err="1">
                <a:latin typeface="Arial (Body)"/>
              </a:rPr>
              <a:t>trò</a:t>
            </a:r>
            <a:r>
              <a:rPr lang="en-US" sz="4400" dirty="0">
                <a:latin typeface="Arial (Body)"/>
              </a:rPr>
              <a:t> </a:t>
            </a:r>
            <a:r>
              <a:rPr lang="en-US" sz="4400" dirty="0" err="1">
                <a:latin typeface="Arial (Body)"/>
              </a:rPr>
              <a:t>chơi</a:t>
            </a:r>
            <a:r>
              <a:rPr lang="en-US" sz="4400" dirty="0">
                <a:latin typeface="Arial (Body)"/>
              </a:rPr>
              <a:t> </a:t>
            </a:r>
            <a:r>
              <a:rPr lang="en-US" sz="4400" dirty="0" err="1">
                <a:latin typeface="Arial (Body)"/>
              </a:rPr>
              <a:t>trắc</a:t>
            </a:r>
            <a:r>
              <a:rPr lang="en-US" sz="4400" dirty="0">
                <a:latin typeface="Arial (Body)"/>
              </a:rPr>
              <a:t> </a:t>
            </a:r>
            <a:r>
              <a:rPr lang="en-US" sz="4400" dirty="0" err="1">
                <a:latin typeface="Arial (Body)"/>
              </a:rPr>
              <a:t>nghiệm</a:t>
            </a:r>
            <a:r>
              <a:rPr lang="en-US" sz="4400" dirty="0">
                <a:latin typeface="Arial (Body)"/>
              </a:rPr>
              <a:t> </a:t>
            </a:r>
            <a:r>
              <a:rPr lang="en-US" sz="4400" dirty="0" err="1">
                <a:latin typeface="Arial (Body)"/>
              </a:rPr>
              <a:t>sau</a:t>
            </a:r>
            <a:endParaRPr lang="en-US" sz="4400" dirty="0">
              <a:latin typeface="Arial (Body)"/>
            </a:endParaRPr>
          </a:p>
        </p:txBody>
      </p:sp>
    </p:spTree>
    <p:extLst>
      <p:ext uri="{BB962C8B-B14F-4D97-AF65-F5344CB8AC3E}">
        <p14:creationId xmlns:p14="http://schemas.microsoft.com/office/powerpoint/2010/main" val="520210552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id="{37ECCBC8-831A-4D98-ACB0-C8653B1F46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2797"/>
            <a:ext cx="18303005" cy="1307190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7593E1B-5FC0-44F6-9131-81F89692E74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050" y="1351126"/>
            <a:ext cx="5780598" cy="795313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4301D85-EE01-4ABC-A0A4-A0ECC6332D7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5951" y="889279"/>
            <a:ext cx="10629999" cy="3498566"/>
          </a:xfrm>
          <a:prstGeom prst="rect">
            <a:avLst/>
          </a:prstGeom>
        </p:spPr>
      </p:pic>
      <p:pic>
        <p:nvPicPr>
          <p:cNvPr id="11" name="Picture 10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152F28D-03D3-4D6D-AC5E-DF195FFC531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3485" y="4750091"/>
            <a:ext cx="2941211" cy="111478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C07CF22-6672-4498-8851-81F6565186E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4433" y="6141156"/>
            <a:ext cx="2092631" cy="143430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832F191-A93B-4162-A1C5-2871D89441C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0036" y="7244024"/>
            <a:ext cx="2941211" cy="88109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8A7D66EB-DE69-450F-AACE-76724516B5C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28866" y="6141156"/>
            <a:ext cx="2092631" cy="143430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6C5084A8-4F6A-44D2-8A63-8D472DE3060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4469" y="7244024"/>
            <a:ext cx="2941211" cy="88109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F113C126-8C84-41DD-A5FB-ACFD79D63DC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93556" y="7591475"/>
            <a:ext cx="2092631" cy="1434306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1FBE6653-2FF3-47CF-BB70-826F504B55E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09159" y="8694343"/>
            <a:ext cx="2941211" cy="881090"/>
          </a:xfrm>
          <a:prstGeom prst="rect">
            <a:avLst/>
          </a:prstGeom>
        </p:spPr>
      </p:pic>
      <p:pic>
        <p:nvPicPr>
          <p:cNvPr id="2" name="Nhac nen">
            <a:hlinkClick r:id="" action="ppaction://media"/>
            <a:extLst>
              <a:ext uri="{FF2B5EF4-FFF2-40B4-BE49-F238E27FC236}">
                <a16:creationId xmlns:a16="http://schemas.microsoft.com/office/drawing/2014/main" id="{C23B07A0-9676-4F48-8D2E-FD04E7F8BFD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9535" end="29864.31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900508" y="7904894"/>
            <a:ext cx="731045" cy="73104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928C8E1-4AB8-4A41-87EE-B146A8D27DE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04724" y="8873510"/>
            <a:ext cx="1143924" cy="1149504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266C20F-5BAD-4302-936E-2319683704D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3582" y="7553262"/>
            <a:ext cx="2092631" cy="1434306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2E4DF13A-C76E-440A-8FA3-A4407A442A9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9185" y="8656130"/>
            <a:ext cx="2941211" cy="88109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F3F3338-918A-4A02-A719-5D95465F4A3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10277861"/>
            <a:ext cx="18288000" cy="914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C814130-806D-4A96-9B87-64A3AD07FB4B}"/>
              </a:ext>
            </a:extLst>
          </p:cNvPr>
          <p:cNvSpPr txBox="1"/>
          <p:nvPr/>
        </p:nvSpPr>
        <p:spPr>
          <a:xfrm>
            <a:off x="-2341938" y="7130570"/>
            <a:ext cx="1539204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371600"/>
            <a:r>
              <a:rPr lang="en-US" sz="2700" b="1" dirty="0" err="1">
                <a:solidFill>
                  <a:prstClr val="black"/>
                </a:solidFill>
                <a:latin typeface="Calibri" panose="020F0502020204030204"/>
              </a:rPr>
              <a:t>Nhạc</a:t>
            </a:r>
            <a:r>
              <a:rPr lang="en-US" sz="27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Calibri" panose="020F0502020204030204"/>
              </a:rPr>
              <a:t>nền</a:t>
            </a:r>
            <a:endParaRPr lang="en-US" sz="2700" b="1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665418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045E-16 -1.48148E-6 L 2.22045E-16 0.02847 " pathEditMode="relative" rAng="0" ptsTypes="AA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12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045E-16 -1.48148E-6 L 2.22045E-16 0.02847 " pathEditMode="relative" rAng="0" ptsTypes="AA">
                                      <p:cBhvr>
                                        <p:cTn id="5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4634" numSld="999">
                <p:cTn id="5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5006" y="-2786574"/>
            <a:ext cx="18303005" cy="13073574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-2775856"/>
            <a:ext cx="18288000" cy="1306285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5004" y="-2787699"/>
            <a:ext cx="18303005" cy="1307190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246631" y="7823970"/>
            <a:ext cx="2021000" cy="145402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808657" y="7828544"/>
            <a:ext cx="2021000" cy="144487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11465" y="4558892"/>
            <a:ext cx="2015384" cy="145402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74311" y="4558892"/>
            <a:ext cx="2002707" cy="1454022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8288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3274" y="5628719"/>
            <a:ext cx="1754282" cy="2195252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125B487-0096-4B93-AE2A-35F664CA4945}"/>
              </a:ext>
            </a:extLst>
          </p:cNvPr>
          <p:cNvGrpSpPr/>
          <p:nvPr/>
        </p:nvGrpSpPr>
        <p:grpSpPr>
          <a:xfrm>
            <a:off x="11063502" y="3683963"/>
            <a:ext cx="6594912" cy="2806626"/>
            <a:chOff x="418429" y="2465042"/>
            <a:chExt cx="4396608" cy="1871084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E107CBF-D45A-4821-9AF9-91E811B920BF}"/>
                </a:ext>
              </a:extLst>
            </p:cNvPr>
            <p:cNvSpPr/>
            <p:nvPr/>
          </p:nvSpPr>
          <p:spPr>
            <a:xfrm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1371600"/>
              <a:endParaRPr lang="en-US" sz="270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Rectangle: Rounded Corners 10">
                  <a:extLst>
                    <a:ext uri="{FF2B5EF4-FFF2-40B4-BE49-F238E27FC236}">
                      <a16:creationId xmlns:a16="http://schemas.microsoft.com/office/drawing/2014/main" id="{2D476256-F649-440E-8CB6-34553EE46959}"/>
                    </a:ext>
                  </a:extLst>
                </p:cNvPr>
                <p:cNvSpPr/>
                <p:nvPr/>
              </p:nvSpPr>
              <p:spPr>
                <a:xfrm>
                  <a:off x="765958" y="2492017"/>
                  <a:ext cx="4035311" cy="1844109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37160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800" b="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𝐵</m:t>
                        </m:r>
                        <m:r>
                          <a:rPr lang="en-US" sz="4800" b="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. </m:t>
                        </m:r>
                        <m:r>
                          <a:rPr lang="vi-VN" sz="480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𝐴𝐶</m:t>
                        </m:r>
                        <m:r>
                          <a:rPr lang="vi-VN" sz="480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</m:t>
                        </m:r>
                        <m:r>
                          <a:rPr lang="vi-VN" sz="480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𝑁𝑃</m:t>
                        </m:r>
                      </m:oMath>
                    </m:oMathPara>
                  </a14:m>
                  <a:endParaRPr lang="en-US" sz="4800" dirty="0">
                    <a:solidFill>
                      <a:schemeClr val="tx1"/>
                    </a:solidFill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11" name="Rectangle: Rounded Corners 10">
                  <a:extLst>
                    <a:ext uri="{FF2B5EF4-FFF2-40B4-BE49-F238E27FC236}">
                      <a16:creationId xmlns:a16="http://schemas.microsoft.com/office/drawing/2014/main" xmlns:a14="http://schemas.microsoft.com/office/drawing/2010/main" xmlns="" id="{2D476256-F649-440E-8CB6-34553EE4695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5958" y="2492017"/>
                  <a:ext cx="4035311" cy="1844109"/>
                </a:xfrm>
                <a:prstGeom prst="roundRect">
                  <a:avLst/>
                </a:prstGeom>
                <a:blipFill rotWithShape="0">
                  <a:blip r:embed="rId16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F6095D1-5BDA-4028-80BF-CF720429106A}"/>
              </a:ext>
            </a:extLst>
          </p:cNvPr>
          <p:cNvGrpSpPr/>
          <p:nvPr/>
        </p:nvGrpSpPr>
        <p:grpSpPr>
          <a:xfrm>
            <a:off x="630869" y="6977408"/>
            <a:ext cx="6601959" cy="2795909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Rectangle: Rounded Corners 36">
                  <a:extLst>
                    <a:ext uri="{FF2B5EF4-FFF2-40B4-BE49-F238E27FC236}">
                      <a16:creationId xmlns:a16="http://schemas.microsoft.com/office/drawing/2014/main" id="{E5506EB0-83F9-49CB-A1BA-DE0BD904E95B}"/>
                    </a:ext>
                  </a:extLst>
                </p:cNvPr>
                <p:cNvSpPr/>
                <p:nvPr/>
              </p:nvSpPr>
              <p:spPr>
                <a:xfrm>
                  <a:off x="413731" y="4651957"/>
                  <a:ext cx="4035311" cy="1844109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37160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800" b="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𝐶</m:t>
                        </m:r>
                        <m:r>
                          <a:rPr lang="en-US" sz="4800" b="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. </m:t>
                        </m:r>
                        <m:acc>
                          <m:accPr>
                            <m:chr m:val="̂"/>
                            <m:ctrlPr>
                              <a:rPr lang="en-US" sz="4800" i="1" smtClean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vi-VN" sz="48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𝐴</m:t>
                            </m:r>
                          </m:e>
                        </m:acc>
                        <m:r>
                          <a:rPr lang="vi-VN" sz="48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</m:t>
                        </m:r>
                        <m:acc>
                          <m:accPr>
                            <m:chr m:val="̂"/>
                            <m:ctrlPr>
                              <a:rPr lang="en-US" sz="48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vi-VN" sz="48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𝑀</m:t>
                            </m:r>
                          </m:e>
                        </m:acc>
                      </m:oMath>
                    </m:oMathPara>
                  </a14:m>
                  <a:endParaRPr lang="en-US" sz="4800" dirty="0">
                    <a:solidFill>
                      <a:schemeClr val="tx1"/>
                    </a:solidFill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37" name="Rectangle: Rounded Corners 36">
                  <a:extLst>
                    <a:ext uri="{FF2B5EF4-FFF2-40B4-BE49-F238E27FC236}">
                      <a16:creationId xmlns:a16="http://schemas.microsoft.com/office/drawing/2014/main" xmlns:a14="http://schemas.microsoft.com/office/drawing/2010/main" xmlns="" id="{E5506EB0-83F9-49CB-A1BA-DE0BD904E95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3731" y="4651957"/>
                  <a:ext cx="4035311" cy="1844109"/>
                </a:xfrm>
                <a:prstGeom prst="roundRect">
                  <a:avLst/>
                </a:prstGeom>
                <a:blipFill rotWithShape="0">
                  <a:blip r:embed="rId17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B4C7E7A-5F81-463B-9FDA-5F8A47FCDC1D}"/>
              </a:ext>
            </a:extLst>
          </p:cNvPr>
          <p:cNvGrpSpPr/>
          <p:nvPr/>
        </p:nvGrpSpPr>
        <p:grpSpPr>
          <a:xfrm>
            <a:off x="624066" y="3688987"/>
            <a:ext cx="6615564" cy="2796581"/>
            <a:chOff x="7363195" y="2465042"/>
            <a:chExt cx="4410376" cy="1864387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2A6F710-A8CF-4338-BF74-99DD36D700F5}"/>
                </a:ext>
              </a:extLst>
            </p:cNvPr>
            <p:cNvSpPr/>
            <p:nvPr/>
          </p:nvSpPr>
          <p:spPr>
            <a:xfrm flipH="1"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1371600"/>
              <a:endParaRPr lang="en-US" sz="270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Rectangle: Rounded Corners 37">
                  <a:extLst>
                    <a:ext uri="{FF2B5EF4-FFF2-40B4-BE49-F238E27FC236}">
                      <a16:creationId xmlns:a16="http://schemas.microsoft.com/office/drawing/2014/main" id="{556501E9-9FDB-43AC-A584-2F09815162C2}"/>
                    </a:ext>
                  </a:extLst>
                </p:cNvPr>
                <p:cNvSpPr/>
                <p:nvPr/>
              </p:nvSpPr>
              <p:spPr>
                <a:xfrm>
                  <a:off x="7363195" y="2485320"/>
                  <a:ext cx="4035311" cy="1844109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37160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800" b="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</m:t>
                        </m:r>
                        <m:r>
                          <a:rPr lang="en-US" sz="4800" b="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. </m:t>
                        </m:r>
                        <m:r>
                          <a:rPr lang="vi-VN" sz="480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𝐴𝐵</m:t>
                        </m:r>
                        <m:r>
                          <a:rPr lang="vi-VN" sz="480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</m:t>
                        </m:r>
                        <m:r>
                          <a:rPr lang="vi-VN" sz="480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𝑀𝑁</m:t>
                        </m:r>
                      </m:oMath>
                    </m:oMathPara>
                  </a14:m>
                  <a:endParaRPr lang="en-US" sz="4800" dirty="0">
                    <a:solidFill>
                      <a:schemeClr val="tx1"/>
                    </a:solidFill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38" name="Rectangle: Rounded Corners 37">
                  <a:extLst>
                    <a:ext uri="{FF2B5EF4-FFF2-40B4-BE49-F238E27FC236}">
                      <a16:creationId xmlns:a16="http://schemas.microsoft.com/office/drawing/2014/main" xmlns:a14="http://schemas.microsoft.com/office/drawing/2010/main" xmlns="" id="{556501E9-9FDB-43AC-A584-2F09815162C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63195" y="2485320"/>
                  <a:ext cx="4035311" cy="1844109"/>
                </a:xfrm>
                <a:prstGeom prst="roundRect">
                  <a:avLst/>
                </a:prstGeom>
                <a:blipFill rotWithShape="0">
                  <a:blip r:embed="rId18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1EA9857-F9FD-46FE-98C0-E0E88372E3CE}"/>
              </a:ext>
            </a:extLst>
          </p:cNvPr>
          <p:cNvGrpSpPr/>
          <p:nvPr/>
        </p:nvGrpSpPr>
        <p:grpSpPr>
          <a:xfrm>
            <a:off x="11058162" y="6977408"/>
            <a:ext cx="6605592" cy="2795909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Rectangle: Rounded Corners 38">
                  <a:extLst>
                    <a:ext uri="{FF2B5EF4-FFF2-40B4-BE49-F238E27FC236}">
                      <a16:creationId xmlns:a16="http://schemas.microsoft.com/office/drawing/2014/main" id="{007442A2-F9C5-43FF-810D-EFCA0A5691BC}"/>
                    </a:ext>
                  </a:extLst>
                </p:cNvPr>
                <p:cNvSpPr/>
                <p:nvPr/>
              </p:nvSpPr>
              <p:spPr>
                <a:xfrm>
                  <a:off x="7755387" y="4651791"/>
                  <a:ext cx="4035311" cy="1844109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37160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800" b="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𝐷</m:t>
                        </m:r>
                        <m:r>
                          <a:rPr lang="en-US" sz="4800" b="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. </m:t>
                        </m:r>
                        <m:acc>
                          <m:accPr>
                            <m:chr m:val="̂"/>
                            <m:ctrlPr>
                              <a:rPr lang="en-US" sz="4800" i="1" smtClean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sz="48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𝑃</m:t>
                            </m:r>
                          </m:e>
                        </m:acc>
                        <m:r>
                          <a:rPr lang="en-US" sz="48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</m:t>
                        </m:r>
                        <m:acc>
                          <m:accPr>
                            <m:chr m:val="̂"/>
                            <m:ctrlPr>
                              <a:rPr lang="en-US" sz="48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sz="48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𝐶</m:t>
                            </m:r>
                          </m:e>
                        </m:acc>
                      </m:oMath>
                    </m:oMathPara>
                  </a14:m>
                  <a:endParaRPr lang="en-US" sz="4800" dirty="0">
                    <a:solidFill>
                      <a:schemeClr val="tx1"/>
                    </a:solidFill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39" name="Rectangle: Rounded Corners 38">
                  <a:extLst>
                    <a:ext uri="{FF2B5EF4-FFF2-40B4-BE49-F238E27FC236}">
                      <a16:creationId xmlns:a16="http://schemas.microsoft.com/office/drawing/2014/main" xmlns:a14="http://schemas.microsoft.com/office/drawing/2010/main" xmlns="" id="{007442A2-F9C5-43FF-810D-EFCA0A5691B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55387" y="4651791"/>
                  <a:ext cx="4035311" cy="1844109"/>
                </a:xfrm>
                <a:prstGeom prst="roundRect">
                  <a:avLst/>
                </a:prstGeom>
                <a:blipFill rotWithShape="0">
                  <a:blip r:embed="rId19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FE0546E-6488-491E-8AA1-277B5CEB2FD6}"/>
              </a:ext>
            </a:extLst>
          </p:cNvPr>
          <p:cNvGrpSpPr/>
          <p:nvPr/>
        </p:nvGrpSpPr>
        <p:grpSpPr>
          <a:xfrm>
            <a:off x="232729" y="238569"/>
            <a:ext cx="16691210" cy="3014100"/>
            <a:chOff x="150128" y="102542"/>
            <a:chExt cx="11127473" cy="2009400"/>
          </a:xfrm>
          <a:solidFill>
            <a:srgbClr val="0000FF"/>
          </a:solidFill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  <a:grpFill/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  <a:grpFill/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" name="Rectangle 4">
                    <a:extLst>
                      <a:ext uri="{FF2B5EF4-FFF2-40B4-BE49-F238E27FC236}">
                        <a16:creationId xmlns:a16="http://schemas.microsoft.com/office/drawing/2014/main" id="{68CCCB1E-5D6D-4B1D-94ED-906BCD4A2D0C}"/>
                      </a:ext>
                    </a:extLst>
                  </p:cNvPr>
                  <p:cNvSpPr/>
                  <p:nvPr/>
                </p:nvSpPr>
                <p:spPr>
                  <a:xfrm>
                    <a:off x="1527388" y="359923"/>
                    <a:ext cx="9698331" cy="162057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algn="just">
                      <a:lnSpc>
                        <a:spcPct val="150000"/>
                      </a:lnSpc>
                      <a:spcBef>
                        <a:spcPts val="0"/>
                      </a:spcBef>
                      <a:spcAft>
                        <a:spcPts val="600"/>
                      </a:spcAft>
                    </a:pPr>
                    <a:r>
                      <a:rPr lang="vi-VN" sz="4800" b="1" dirty="0"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Cho </a:t>
                    </a:r>
                    <a14:m>
                      <m:oMath xmlns:m="http://schemas.openxmlformats.org/officeDocument/2006/math">
                        <m:r>
                          <a:rPr lang="en-US" sz="4800" b="1" i="0" dirty="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𝚫</m:t>
                        </m:r>
                        <m:r>
                          <a:rPr lang="vi-VN" sz="4800" b="1" i="1" dirty="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𝑨𝑩𝑪</m:t>
                        </m:r>
                        <m:r>
                          <a:rPr lang="vi-VN" sz="4800" b="1" i="1" dirty="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</m:t>
                        </m:r>
                        <m:r>
                          <a:rPr lang="en-US" sz="4800" b="1" i="0" dirty="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𝚫</m:t>
                        </m:r>
                        <m:r>
                          <a:rPr lang="vi-VN" sz="4800" b="1" i="1" dirty="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𝑴𝑵𝑷</m:t>
                        </m:r>
                      </m:oMath>
                    </a14:m>
                    <a:r>
                      <a:rPr lang="vi-VN" sz="4800" b="1" dirty="0"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. Chọn câu sai </a:t>
                    </a:r>
                    <a:endParaRPr lang="en-US" sz="4800" b="1" dirty="0">
                      <a:effectLst/>
                      <a:ea typeface="Calibri" panose="020F0502020204030204" pitchFamily="34" charset="0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5" name="Rectangle 4">
                    <a:extLst>
                      <a:ext uri="{FF2B5EF4-FFF2-40B4-BE49-F238E27FC236}">
                        <a16:creationId xmlns:a16="http://schemas.microsoft.com/office/drawing/2014/main" xmlns:a14="http://schemas.microsoft.com/office/drawing/2010/main" xmlns="" id="{68CCCB1E-5D6D-4B1D-94ED-906BCD4A2D0C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527388" y="359923"/>
                    <a:ext cx="9698331" cy="1620570"/>
                  </a:xfrm>
                  <a:prstGeom prst="rect">
                    <a:avLst/>
                  </a:prstGeom>
                  <a:blipFill rotWithShape="0">
                    <a:blip r:embed="rId21"/>
                    <a:stretch>
                      <a:fillRect l="-1973"/>
                    </a:stretch>
                  </a:blipFill>
                  <a:ln>
                    <a:noFill/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  <a:grpFill/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84446D1-0083-4268-9941-8C7553FD46F9}"/>
                </a:ext>
              </a:extLst>
            </p:cNvPr>
            <p:cNvSpPr txBox="1"/>
            <p:nvPr/>
          </p:nvSpPr>
          <p:spPr>
            <a:xfrm>
              <a:off x="506731" y="733603"/>
              <a:ext cx="909210" cy="707886"/>
            </a:xfrm>
            <a:prstGeom prst="rect">
              <a:avLst/>
            </a:prstGeom>
            <a:grpFill/>
          </p:spPr>
          <p:txBody>
            <a:bodyPr wrap="square" rtlCol="0" anchor="ctr">
              <a:spAutoFit/>
            </a:bodyPr>
            <a:lstStyle/>
            <a:p>
              <a:pPr algn="ctr" defTabSz="1371600"/>
              <a:r>
                <a:rPr lang="en-US" sz="6300" b="1" dirty="0">
                  <a:solidFill>
                    <a:prstClr val="white"/>
                  </a:solidFill>
                  <a:latin typeface="iCiel Cadena" panose="02000503000000020004" pitchFamily="50" charset="0"/>
                </a:rPr>
                <a:t>01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70883" y="635205"/>
            <a:ext cx="1992228" cy="199222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-2490167" y="635206"/>
            <a:ext cx="1993565" cy="1993565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id="{6A298B67-43A1-4AC9-AFD5-E52AFF7EC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-1854694" y="6611885"/>
            <a:ext cx="731045" cy="731045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:a16="http://schemas.microsoft.com/office/drawing/2014/main" id="{7F4D256B-EBEA-4BF4-94EE-9E076C8DB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-1841903" y="4168696"/>
            <a:ext cx="731045" cy="731045"/>
          </a:xfrm>
          <a:prstGeom prst="rect">
            <a:avLst/>
          </a:prstGeom>
        </p:spPr>
      </p:pic>
      <p:pic>
        <p:nvPicPr>
          <p:cNvPr id="46" name="Picture 4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11111AB-EF03-4E46-BEE1-F19A9BB1EA27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085022" y="740831"/>
            <a:ext cx="941834" cy="94183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4FBAE7B-FFBC-474D-9562-EEE690ED6027}"/>
              </a:ext>
            </a:extLst>
          </p:cNvPr>
          <p:cNvSpPr txBox="1"/>
          <p:nvPr/>
        </p:nvSpPr>
        <p:spPr>
          <a:xfrm>
            <a:off x="-2595434" y="3055497"/>
            <a:ext cx="223811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371600"/>
            <a:r>
              <a:rPr lang="en-US" sz="2700" b="1" dirty="0" err="1">
                <a:solidFill>
                  <a:prstClr val="black"/>
                </a:solidFill>
                <a:latin typeface="Calibri" panose="020F0502020204030204"/>
              </a:rPr>
              <a:t>Âm</a:t>
            </a:r>
            <a:r>
              <a:rPr lang="en-US" sz="27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Calibri" panose="020F0502020204030204"/>
              </a:rPr>
              <a:t>thanh</a:t>
            </a:r>
            <a:r>
              <a:rPr lang="en-US" sz="27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</a:p>
          <a:p>
            <a:pPr algn="ctr" defTabSz="1371600"/>
            <a:r>
              <a:rPr lang="en-US" sz="2700" b="1" dirty="0" err="1">
                <a:solidFill>
                  <a:prstClr val="black"/>
                </a:solidFill>
                <a:latin typeface="Calibri" panose="020F0502020204030204"/>
              </a:rPr>
              <a:t>khi</a:t>
            </a:r>
            <a:r>
              <a:rPr lang="en-US" sz="27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Calibri" panose="020F0502020204030204"/>
              </a:rPr>
              <a:t>chọn</a:t>
            </a:r>
            <a:r>
              <a:rPr lang="en-US" sz="27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Calibri" panose="020F0502020204030204"/>
              </a:rPr>
              <a:t>Đúng</a:t>
            </a:r>
            <a:endParaRPr lang="en-US" sz="270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96E381D-D2B1-4C19-B9E9-15E0466E4979}"/>
              </a:ext>
            </a:extLst>
          </p:cNvPr>
          <p:cNvSpPr txBox="1"/>
          <p:nvPr/>
        </p:nvSpPr>
        <p:spPr>
          <a:xfrm>
            <a:off x="-2459969" y="5292512"/>
            <a:ext cx="190148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371600"/>
            <a:r>
              <a:rPr lang="en-US" sz="2700" b="1" dirty="0" err="1">
                <a:solidFill>
                  <a:prstClr val="black"/>
                </a:solidFill>
                <a:latin typeface="Calibri" panose="020F0502020204030204"/>
              </a:rPr>
              <a:t>Âm</a:t>
            </a:r>
            <a:r>
              <a:rPr lang="en-US" sz="27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Calibri" panose="020F0502020204030204"/>
              </a:rPr>
              <a:t>thanh</a:t>
            </a:r>
            <a:r>
              <a:rPr lang="en-US" sz="27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</a:p>
          <a:p>
            <a:pPr algn="ctr" defTabSz="1371600"/>
            <a:r>
              <a:rPr lang="en-US" sz="2700" b="1" dirty="0" err="1">
                <a:solidFill>
                  <a:prstClr val="black"/>
                </a:solidFill>
                <a:latin typeface="Calibri" panose="020F0502020204030204"/>
              </a:rPr>
              <a:t>khi</a:t>
            </a:r>
            <a:r>
              <a:rPr lang="en-US" sz="27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Calibri" panose="020F0502020204030204"/>
              </a:rPr>
              <a:t>chọn</a:t>
            </a:r>
            <a:r>
              <a:rPr lang="en-US" sz="2700" b="1" dirty="0">
                <a:solidFill>
                  <a:prstClr val="black"/>
                </a:solidFill>
                <a:latin typeface="Calibri" panose="020F0502020204030204"/>
              </a:rPr>
              <a:t> Sai</a:t>
            </a:r>
          </a:p>
        </p:txBody>
      </p:sp>
    </p:spTree>
    <p:extLst>
      <p:ext uri="{BB962C8B-B14F-4D97-AF65-F5344CB8AC3E}">
        <p14:creationId xmlns:p14="http://schemas.microsoft.com/office/powerpoint/2010/main" val="20195888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5122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46341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5006" y="-2786574"/>
            <a:ext cx="18303005" cy="13073574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-2775856"/>
            <a:ext cx="18288000" cy="1306285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5004" y="-2787699"/>
            <a:ext cx="18303005" cy="1307190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244462" y="7823970"/>
            <a:ext cx="2021000" cy="145402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810959" y="7823971"/>
            <a:ext cx="2021000" cy="144487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244462" y="4582137"/>
            <a:ext cx="2021000" cy="145402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810959" y="4582137"/>
            <a:ext cx="2021000" cy="1454022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8288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3C3EFA8F-B9A1-4EA9-B52E-B89080D535F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11254" y="8861408"/>
            <a:ext cx="3207212" cy="441258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3274" y="5628719"/>
            <a:ext cx="1754282" cy="2195252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125B487-0096-4B93-AE2A-35F664CA4945}"/>
              </a:ext>
            </a:extLst>
          </p:cNvPr>
          <p:cNvGrpSpPr/>
          <p:nvPr/>
        </p:nvGrpSpPr>
        <p:grpSpPr>
          <a:xfrm>
            <a:off x="610882" y="3697561"/>
            <a:ext cx="6611675" cy="2795912"/>
            <a:chOff x="407254" y="2465040"/>
            <a:chExt cx="4407783" cy="1863941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E107CBF-D45A-4821-9AF9-91E811B920BF}"/>
                </a:ext>
              </a:extLst>
            </p:cNvPr>
            <p:cNvSpPr/>
            <p:nvPr/>
          </p:nvSpPr>
          <p:spPr>
            <a:xfrm flipH="1"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1371600"/>
              <a:endParaRPr lang="en-US" sz="270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Rectangle: Rounded Corners 10">
                  <a:extLst>
                    <a:ext uri="{FF2B5EF4-FFF2-40B4-BE49-F238E27FC236}">
                      <a16:creationId xmlns:a16="http://schemas.microsoft.com/office/drawing/2014/main" id="{2D476256-F649-440E-8CB6-34553EE46959}"/>
                    </a:ext>
                  </a:extLst>
                </p:cNvPr>
                <p:cNvSpPr/>
                <p:nvPr/>
              </p:nvSpPr>
              <p:spPr>
                <a:xfrm>
                  <a:off x="407254" y="2465040"/>
                  <a:ext cx="4035311" cy="1844109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37160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800" b="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𝐴</m:t>
                        </m:r>
                        <m:r>
                          <a:rPr lang="en-US" sz="4800" b="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. </m:t>
                        </m:r>
                        <m:acc>
                          <m:accPr>
                            <m:chr m:val="̂"/>
                            <m:ctrlPr>
                              <a:rPr lang="en-US" sz="4800" i="1" smtClean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sz="48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𝐷</m:t>
                            </m:r>
                          </m:e>
                        </m:acc>
                        <m:r>
                          <a:rPr lang="en-US" sz="48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=30° </m:t>
                        </m:r>
                      </m:oMath>
                    </m:oMathPara>
                  </a14:m>
                  <a:endParaRPr lang="en-US" sz="4800" dirty="0">
                    <a:solidFill>
                      <a:schemeClr val="tx1"/>
                    </a:solidFill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11" name="Rectangle: Rounded Corners 10">
                  <a:extLst>
                    <a:ext uri="{FF2B5EF4-FFF2-40B4-BE49-F238E27FC236}">
                      <a16:creationId xmlns:a16="http://schemas.microsoft.com/office/drawing/2014/main" xmlns:a14="http://schemas.microsoft.com/office/drawing/2010/main" xmlns="" id="{2D476256-F649-440E-8CB6-34553EE4695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7254" y="2465040"/>
                  <a:ext cx="4035311" cy="1844109"/>
                </a:xfrm>
                <a:prstGeom prst="roundRect">
                  <a:avLst/>
                </a:prstGeom>
                <a:blipFill rotWithShape="0">
                  <a:blip r:embed="rId17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F6095D1-5BDA-4028-80BF-CF720429106A}"/>
              </a:ext>
            </a:extLst>
          </p:cNvPr>
          <p:cNvGrpSpPr/>
          <p:nvPr/>
        </p:nvGrpSpPr>
        <p:grpSpPr>
          <a:xfrm>
            <a:off x="615738" y="6977408"/>
            <a:ext cx="6601959" cy="2795909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Rectangle: Rounded Corners 36">
                  <a:extLst>
                    <a:ext uri="{FF2B5EF4-FFF2-40B4-BE49-F238E27FC236}">
                      <a16:creationId xmlns:a16="http://schemas.microsoft.com/office/drawing/2014/main" id="{E5506EB0-83F9-49CB-A1BA-DE0BD904E95B}"/>
                    </a:ext>
                  </a:extLst>
                </p:cNvPr>
                <p:cNvSpPr/>
                <p:nvPr/>
              </p:nvSpPr>
              <p:spPr>
                <a:xfrm>
                  <a:off x="413731" y="4651957"/>
                  <a:ext cx="4035311" cy="1844109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371600"/>
                  <a:r>
                    <a:rPr lang="en-US" sz="4800" b="0" dirty="0">
                      <a:solidFill>
                        <a:schemeClr val="tx1"/>
                      </a:solidFill>
                      <a:effectLst/>
                      <a:cs typeface="Times New Roman" panose="02020603050405020304" pitchFamily="18" charset="0"/>
                    </a:rPr>
                    <a:t>C</a:t>
                  </a:r>
                  <a14:m>
                    <m:oMath xmlns:m="http://schemas.openxmlformats.org/officeDocument/2006/math">
                      <m:r>
                        <a:rPr lang="en-US" sz="4800" b="0" i="1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.</m:t>
                      </m:r>
                      <m:acc>
                        <m:accPr>
                          <m:chr m:val="̂"/>
                          <m:ctrlPr>
                            <a:rPr lang="en-US" sz="4800" i="1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4800" i="1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𝐸</m:t>
                          </m:r>
                        </m:e>
                      </m:acc>
                      <m:r>
                        <a:rPr lang="en-US" sz="4800" i="1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=30° </m:t>
                      </m:r>
                    </m:oMath>
                  </a14:m>
                  <a:endParaRPr lang="en-US" sz="4800" dirty="0">
                    <a:solidFill>
                      <a:schemeClr val="tx1"/>
                    </a:solidFill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37" name="Rectangle: Rounded Corners 36">
                  <a:extLst>
                    <a:ext uri="{FF2B5EF4-FFF2-40B4-BE49-F238E27FC236}">
                      <a16:creationId xmlns:a16="http://schemas.microsoft.com/office/drawing/2014/main" xmlns:a14="http://schemas.microsoft.com/office/drawing/2010/main" xmlns="" id="{E5506EB0-83F9-49CB-A1BA-DE0BD904E95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3731" y="4651957"/>
                  <a:ext cx="4035311" cy="1844109"/>
                </a:xfrm>
                <a:prstGeom prst="roundRect">
                  <a:avLst/>
                </a:prstGeom>
                <a:blipFill rotWithShape="0">
                  <a:blip r:embed="rId18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B4C7E7A-5F81-463B-9FDA-5F8A47FCDC1D}"/>
              </a:ext>
            </a:extLst>
          </p:cNvPr>
          <p:cNvGrpSpPr/>
          <p:nvPr/>
        </p:nvGrpSpPr>
        <p:grpSpPr>
          <a:xfrm>
            <a:off x="11065445" y="3697562"/>
            <a:ext cx="6624488" cy="2795909"/>
            <a:chOff x="7376963" y="2465042"/>
            <a:chExt cx="4416325" cy="1863939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2A6F710-A8CF-4338-BF74-99DD36D700F5}"/>
                </a:ext>
              </a:extLst>
            </p:cNvPr>
            <p:cNvSpPr/>
            <p:nvPr/>
          </p:nvSpPr>
          <p:spPr>
            <a:xfrm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Rectangle: Rounded Corners 37">
                  <a:extLst>
                    <a:ext uri="{FF2B5EF4-FFF2-40B4-BE49-F238E27FC236}">
                      <a16:creationId xmlns:a16="http://schemas.microsoft.com/office/drawing/2014/main" id="{556501E9-9FDB-43AC-A584-2F09815162C2}"/>
                    </a:ext>
                  </a:extLst>
                </p:cNvPr>
                <p:cNvSpPr/>
                <p:nvPr/>
              </p:nvSpPr>
              <p:spPr>
                <a:xfrm>
                  <a:off x="7757977" y="2474972"/>
                  <a:ext cx="4035311" cy="1844109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37160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800" b="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𝐵</m:t>
                        </m:r>
                        <m:r>
                          <a:rPr lang="en-US" sz="4800" b="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. </m:t>
                        </m:r>
                        <m:acc>
                          <m:accPr>
                            <m:chr m:val="̂"/>
                            <m:ctrlPr>
                              <a:rPr lang="en-US" sz="4800" i="1" smtClean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sz="48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𝐷</m:t>
                            </m:r>
                          </m:e>
                        </m:acc>
                        <m:r>
                          <a:rPr lang="en-US" sz="48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=42°</m:t>
                        </m:r>
                      </m:oMath>
                    </m:oMathPara>
                  </a14:m>
                  <a:endParaRPr lang="en-US" sz="4800" dirty="0">
                    <a:solidFill>
                      <a:schemeClr val="tx1"/>
                    </a:solidFill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38" name="Rectangle: Rounded Corners 37">
                  <a:extLst>
                    <a:ext uri="{FF2B5EF4-FFF2-40B4-BE49-F238E27FC236}">
                      <a16:creationId xmlns:a16="http://schemas.microsoft.com/office/drawing/2014/main" xmlns:a14="http://schemas.microsoft.com/office/drawing/2010/main" xmlns="" id="{556501E9-9FDB-43AC-A584-2F09815162C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57977" y="2474972"/>
                  <a:ext cx="4035311" cy="1844109"/>
                </a:xfrm>
                <a:prstGeom prst="roundRect">
                  <a:avLst/>
                </a:prstGeom>
                <a:blipFill rotWithShape="0">
                  <a:blip r:embed="rId19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1EA9857-F9FD-46FE-98C0-E0E88372E3CE}"/>
              </a:ext>
            </a:extLst>
          </p:cNvPr>
          <p:cNvGrpSpPr/>
          <p:nvPr/>
        </p:nvGrpSpPr>
        <p:grpSpPr>
          <a:xfrm>
            <a:off x="11074892" y="6977408"/>
            <a:ext cx="6605592" cy="2795909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Rectangle: Rounded Corners 38">
                  <a:extLst>
                    <a:ext uri="{FF2B5EF4-FFF2-40B4-BE49-F238E27FC236}">
                      <a16:creationId xmlns:a16="http://schemas.microsoft.com/office/drawing/2014/main" id="{007442A2-F9C5-43FF-810D-EFCA0A5691BC}"/>
                    </a:ext>
                  </a:extLst>
                </p:cNvPr>
                <p:cNvSpPr/>
                <p:nvPr/>
              </p:nvSpPr>
              <p:spPr>
                <a:xfrm>
                  <a:off x="7755387" y="4651791"/>
                  <a:ext cx="4035311" cy="1844109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37160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800" b="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𝐷</m:t>
                        </m:r>
                        <m:r>
                          <a:rPr lang="en-US" sz="4800" b="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. </m:t>
                        </m:r>
                        <m:acc>
                          <m:accPr>
                            <m:chr m:val="̂"/>
                            <m:ctrlPr>
                              <a:rPr lang="en-US" sz="4800" i="1" smtClean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sz="48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𝐹</m:t>
                            </m:r>
                          </m:e>
                        </m:acc>
                        <m:r>
                          <a:rPr lang="en-US" sz="48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=42°</m:t>
                        </m:r>
                      </m:oMath>
                    </m:oMathPara>
                  </a14:m>
                  <a:endParaRPr lang="en-US" sz="4800" dirty="0">
                    <a:solidFill>
                      <a:schemeClr val="tx1"/>
                    </a:solidFill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39" name="Rectangle: Rounded Corners 38">
                  <a:extLst>
                    <a:ext uri="{FF2B5EF4-FFF2-40B4-BE49-F238E27FC236}">
                      <a16:creationId xmlns:a16="http://schemas.microsoft.com/office/drawing/2014/main" xmlns:a14="http://schemas.microsoft.com/office/drawing/2010/main" xmlns="" id="{007442A2-F9C5-43FF-810D-EFCA0A5691B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55387" y="4651791"/>
                  <a:ext cx="4035311" cy="1844109"/>
                </a:xfrm>
                <a:prstGeom prst="roundRect">
                  <a:avLst/>
                </a:prstGeom>
                <a:blipFill rotWithShape="0">
                  <a:blip r:embed="rId20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43" name="Picture 4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8AAF6E7-6478-452A-B31D-6DDC7956E669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085022" y="740831"/>
            <a:ext cx="941834" cy="941834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7FE0546E-6488-491E-8AA1-277B5CEB2FD6}"/>
              </a:ext>
            </a:extLst>
          </p:cNvPr>
          <p:cNvGrpSpPr/>
          <p:nvPr/>
        </p:nvGrpSpPr>
        <p:grpSpPr>
          <a:xfrm>
            <a:off x="204311" y="241662"/>
            <a:ext cx="16691210" cy="3014100"/>
            <a:chOff x="150128" y="102542"/>
            <a:chExt cx="11127473" cy="2009400"/>
          </a:xfrm>
          <a:solidFill>
            <a:srgbClr val="0000FF"/>
          </a:solidFill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  <a:grpFill/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  <a:grpFill/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" name="Rectangle 4">
                    <a:extLst>
                      <a:ext uri="{FF2B5EF4-FFF2-40B4-BE49-F238E27FC236}">
                        <a16:creationId xmlns:a16="http://schemas.microsoft.com/office/drawing/2014/main" id="{68CCCB1E-5D6D-4B1D-94ED-906BCD4A2D0C}"/>
                      </a:ext>
                    </a:extLst>
                  </p:cNvPr>
                  <p:cNvSpPr/>
                  <p:nvPr/>
                </p:nvSpPr>
                <p:spPr>
                  <a:xfrm>
                    <a:off x="1527388" y="359923"/>
                    <a:ext cx="9698331" cy="162057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1371600"/>
                    <a:r>
                      <a:rPr lang="en-US" sz="4800" dirty="0">
                        <a:effectLst/>
                        <a:latin typeface="Arial (Body)"/>
                        <a:ea typeface="Calibri" panose="020F0502020204030204" pitchFamily="34" charset="0"/>
                      </a:rPr>
                      <a:t>Cho </a:t>
                    </a:r>
                    <a14:m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4800" i="0" dirty="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Δ</m:t>
                        </m:r>
                        <m:r>
                          <a:rPr lang="en-US" sz="4800" i="1" dirty="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𝐴𝐵𝐶</m:t>
                        </m:r>
                        <m:r>
                          <a:rPr lang="en-US" sz="4800" i="1" dirty="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=</m:t>
                        </m:r>
                        <m:r>
                          <m:rPr>
                            <m:sty m:val="p"/>
                          </m:rPr>
                          <a:rPr lang="en-US" sz="4800" i="0" dirty="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Δ</m:t>
                        </m:r>
                        <m:r>
                          <a:rPr lang="en-US" sz="4800" i="1" dirty="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𝐷𝐸𝐹</m:t>
                        </m:r>
                      </m:oMath>
                    </a14:m>
                    <a:r>
                      <a:rPr lang="en-US" sz="4800" dirty="0">
                        <a:effectLst/>
                        <a:latin typeface="Arial (Body)"/>
                        <a:ea typeface="Calibri" panose="020F0502020204030204" pitchFamily="34" charset="0"/>
                      </a:rPr>
                      <a:t>. </a:t>
                    </a:r>
                    <a:r>
                      <a:rPr lang="en-US" sz="4800" dirty="0" err="1">
                        <a:effectLst/>
                        <a:latin typeface="Arial (Body)"/>
                        <a:ea typeface="Calibri" panose="020F0502020204030204" pitchFamily="34" charset="0"/>
                      </a:rPr>
                      <a:t>Biết</a:t>
                    </a:r>
                    <a:r>
                      <a:rPr lang="en-US" sz="4800" dirty="0">
                        <a:effectLst/>
                        <a:latin typeface="Arial (Body)"/>
                        <a:ea typeface="Calibri" panose="020F0502020204030204" pitchFamily="34" charset="0"/>
                      </a:rPr>
                      <a:t> </a:t>
                    </a:r>
                    <a14:m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en-US" sz="4800" i="1" dirty="0" smtClean="0"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4800" b="0" i="1" dirty="0" smtClean="0">
                                <a:effectLst/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</m:acc>
                        <m:r>
                          <a:rPr lang="en-US" sz="4800" i="1" dirty="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=30°</m:t>
                        </m:r>
                      </m:oMath>
                    </a14:m>
                    <a:r>
                      <a:rPr lang="vi-VN" sz="4800" dirty="0">
                        <a:effectLst/>
                        <a:latin typeface="Arial (Body)"/>
                        <a:ea typeface="Calibri" panose="020F0502020204030204" pitchFamily="34" charset="0"/>
                      </a:rPr>
                      <a:t>, </a:t>
                    </a:r>
                    <a14:m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en-US" sz="4800" i="1"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sz="4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𝐵</m:t>
                            </m:r>
                          </m:e>
                        </m:acc>
                        <m:r>
                          <a:rPr lang="en-US" sz="4800" b="0" i="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=42</m:t>
                        </m:r>
                        <m:r>
                          <a:rPr lang="en-US" sz="4800" b="0" i="1" smtClean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°</m:t>
                        </m:r>
                      </m:oMath>
                    </a14:m>
                    <a:r>
                      <a:rPr lang="en-US" sz="4800" dirty="0">
                        <a:effectLst/>
                        <a:latin typeface="Arial (Body)"/>
                        <a:ea typeface="Calibri" panose="020F0502020204030204" pitchFamily="34" charset="0"/>
                      </a:rPr>
                      <a:t>. Khi </a:t>
                    </a:r>
                    <a:r>
                      <a:rPr lang="en-US" sz="4800" dirty="0" err="1">
                        <a:effectLst/>
                        <a:latin typeface="Arial (Body)"/>
                        <a:ea typeface="Calibri" panose="020F0502020204030204" pitchFamily="34" charset="0"/>
                      </a:rPr>
                      <a:t>đó</a:t>
                    </a:r>
                    <a:r>
                      <a:rPr lang="en-US" sz="4800" dirty="0">
                        <a:effectLst/>
                        <a:latin typeface="Arial (Body)"/>
                        <a:ea typeface="Calibri" panose="020F0502020204030204" pitchFamily="34" charset="0"/>
                      </a:rPr>
                      <a:t>:</a:t>
                    </a:r>
                    <a:endParaRPr lang="en-US" sz="4800" dirty="0">
                      <a:solidFill>
                        <a:prstClr val="white"/>
                      </a:solidFill>
                      <a:latin typeface="Arial (Body)"/>
                      <a:ea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5" name="Rectangle 4">
                    <a:extLst>
                      <a:ext uri="{FF2B5EF4-FFF2-40B4-BE49-F238E27FC236}">
                        <a16:creationId xmlns:a16="http://schemas.microsoft.com/office/drawing/2014/main" id="{68CCCB1E-5D6D-4B1D-94ED-906BCD4A2D0C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527388" y="359923"/>
                    <a:ext cx="9698331" cy="1620570"/>
                  </a:xfrm>
                  <a:prstGeom prst="rect">
                    <a:avLst/>
                  </a:prstGeom>
                  <a:blipFill>
                    <a:blip r:embed="rId23"/>
                    <a:stretch>
                      <a:fillRect l="-171" r="-171"/>
                    </a:stretch>
                  </a:blipFill>
                  <a:ln>
                    <a:noFill/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  <a:grpFill/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84446D1-0083-4268-9941-8C7553FD46F9}"/>
                </a:ext>
              </a:extLst>
            </p:cNvPr>
            <p:cNvSpPr txBox="1"/>
            <p:nvPr/>
          </p:nvSpPr>
          <p:spPr>
            <a:xfrm>
              <a:off x="506731" y="733603"/>
              <a:ext cx="909210" cy="707886"/>
            </a:xfrm>
            <a:prstGeom prst="rect">
              <a:avLst/>
            </a:prstGeom>
            <a:grpFill/>
          </p:spPr>
          <p:txBody>
            <a:bodyPr wrap="square" rtlCol="0" anchor="ctr">
              <a:spAutoFit/>
            </a:bodyPr>
            <a:lstStyle/>
            <a:p>
              <a:pPr algn="ctr" defTabSz="1371600"/>
              <a:r>
                <a:rPr lang="en-US" sz="6300" b="1" dirty="0">
                  <a:solidFill>
                    <a:prstClr val="white"/>
                  </a:solidFill>
                  <a:latin typeface="iCiel Cadena" panose="02000503000000020004" pitchFamily="50" charset="0"/>
                </a:rPr>
                <a:t>02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70883" y="635205"/>
            <a:ext cx="1992228" cy="199222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-2490167" y="635206"/>
            <a:ext cx="1993565" cy="1993565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id="{6A298B67-43A1-4AC9-AFD5-E52AFF7EC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-1867519" y="6611885"/>
            <a:ext cx="731045" cy="731045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:a16="http://schemas.microsoft.com/office/drawing/2014/main" id="{7F4D256B-EBEA-4BF4-94EE-9E076C8DB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-1847789" y="4314595"/>
            <a:ext cx="731045" cy="731045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46C5205F-77CD-48D9-BEBD-A0A0E370FF5F}"/>
              </a:ext>
            </a:extLst>
          </p:cNvPr>
          <p:cNvSpPr txBox="1"/>
          <p:nvPr/>
        </p:nvSpPr>
        <p:spPr>
          <a:xfrm>
            <a:off x="-2595434" y="3055497"/>
            <a:ext cx="223811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371600"/>
            <a:r>
              <a:rPr lang="en-US" sz="2700" b="1" dirty="0" err="1">
                <a:solidFill>
                  <a:prstClr val="black"/>
                </a:solidFill>
                <a:latin typeface="Calibri" panose="020F0502020204030204"/>
              </a:rPr>
              <a:t>Âm</a:t>
            </a:r>
            <a:r>
              <a:rPr lang="en-US" sz="27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Calibri" panose="020F0502020204030204"/>
              </a:rPr>
              <a:t>thanh</a:t>
            </a:r>
            <a:r>
              <a:rPr lang="en-US" sz="27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</a:p>
          <a:p>
            <a:pPr algn="ctr" defTabSz="1371600"/>
            <a:r>
              <a:rPr lang="en-US" sz="2700" b="1" dirty="0" err="1">
                <a:solidFill>
                  <a:prstClr val="black"/>
                </a:solidFill>
                <a:latin typeface="Calibri" panose="020F0502020204030204"/>
              </a:rPr>
              <a:t>khi</a:t>
            </a:r>
            <a:r>
              <a:rPr lang="en-US" sz="27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Calibri" panose="020F0502020204030204"/>
              </a:rPr>
              <a:t>chọn</a:t>
            </a:r>
            <a:r>
              <a:rPr lang="en-US" sz="27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Calibri" panose="020F0502020204030204"/>
              </a:rPr>
              <a:t>Đúng</a:t>
            </a:r>
            <a:endParaRPr lang="en-US" sz="270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2448546-574B-4681-A77D-861BAC54EDA0}"/>
              </a:ext>
            </a:extLst>
          </p:cNvPr>
          <p:cNvSpPr txBox="1"/>
          <p:nvPr/>
        </p:nvSpPr>
        <p:spPr>
          <a:xfrm>
            <a:off x="-2423899" y="5437623"/>
            <a:ext cx="190148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371600"/>
            <a:r>
              <a:rPr lang="en-US" sz="2700" b="1" dirty="0" err="1">
                <a:solidFill>
                  <a:prstClr val="black"/>
                </a:solidFill>
                <a:latin typeface="Calibri" panose="020F0502020204030204"/>
              </a:rPr>
              <a:t>Âm</a:t>
            </a:r>
            <a:r>
              <a:rPr lang="en-US" sz="27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Calibri" panose="020F0502020204030204"/>
              </a:rPr>
              <a:t>thanh</a:t>
            </a:r>
            <a:r>
              <a:rPr lang="en-US" sz="27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</a:p>
          <a:p>
            <a:pPr algn="ctr" defTabSz="1371600"/>
            <a:r>
              <a:rPr lang="en-US" sz="2700" b="1" dirty="0" err="1">
                <a:solidFill>
                  <a:prstClr val="black"/>
                </a:solidFill>
                <a:latin typeface="Calibri" panose="020F0502020204030204"/>
              </a:rPr>
              <a:t>khi</a:t>
            </a:r>
            <a:r>
              <a:rPr lang="en-US" sz="27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Calibri" panose="020F0502020204030204"/>
              </a:rPr>
              <a:t>chọn</a:t>
            </a:r>
            <a:r>
              <a:rPr lang="en-US" sz="2700" b="1" dirty="0">
                <a:solidFill>
                  <a:prstClr val="black"/>
                </a:solidFill>
                <a:latin typeface="Calibri" panose="020F0502020204030204"/>
              </a:rPr>
              <a:t> Sai</a:t>
            </a:r>
          </a:p>
        </p:txBody>
      </p:sp>
    </p:spTree>
    <p:extLst>
      <p:ext uri="{BB962C8B-B14F-4D97-AF65-F5344CB8AC3E}">
        <p14:creationId xmlns:p14="http://schemas.microsoft.com/office/powerpoint/2010/main" val="37814375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5006" y="-2786574"/>
            <a:ext cx="18303005" cy="13073574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-2775856"/>
            <a:ext cx="18288000" cy="1306285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5004" y="-2787699"/>
            <a:ext cx="18303005" cy="1307190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246631" y="7823970"/>
            <a:ext cx="2021000" cy="145402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808657" y="7828544"/>
            <a:ext cx="2021000" cy="144487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11465" y="4558892"/>
            <a:ext cx="2015384" cy="145402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74311" y="4558892"/>
            <a:ext cx="2002707" cy="1454022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8288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3274" y="5628719"/>
            <a:ext cx="1754282" cy="2195252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125B487-0096-4B93-AE2A-35F664CA4945}"/>
              </a:ext>
            </a:extLst>
          </p:cNvPr>
          <p:cNvGrpSpPr/>
          <p:nvPr/>
        </p:nvGrpSpPr>
        <p:grpSpPr>
          <a:xfrm>
            <a:off x="11063502" y="3683963"/>
            <a:ext cx="6594912" cy="2806626"/>
            <a:chOff x="418429" y="2465042"/>
            <a:chExt cx="4396608" cy="1871084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E107CBF-D45A-4821-9AF9-91E811B920BF}"/>
                </a:ext>
              </a:extLst>
            </p:cNvPr>
            <p:cNvSpPr/>
            <p:nvPr/>
          </p:nvSpPr>
          <p:spPr>
            <a:xfrm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Rectangle: Rounded Corners 10">
                  <a:extLst>
                    <a:ext uri="{FF2B5EF4-FFF2-40B4-BE49-F238E27FC236}">
                      <a16:creationId xmlns:a16="http://schemas.microsoft.com/office/drawing/2014/main" id="{2D476256-F649-440E-8CB6-34553EE46959}"/>
                    </a:ext>
                  </a:extLst>
                </p:cNvPr>
                <p:cNvSpPr/>
                <p:nvPr/>
              </p:nvSpPr>
              <p:spPr>
                <a:xfrm>
                  <a:off x="765958" y="2492017"/>
                  <a:ext cx="4035311" cy="1844109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3716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4800" b="0" i="0" dirty="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B</m:t>
                        </m:r>
                        <m:r>
                          <a:rPr lang="en-US" sz="4800" b="0" i="0" dirty="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. </m:t>
                        </m:r>
                        <m:r>
                          <m:rPr>
                            <m:sty m:val="p"/>
                          </m:rPr>
                          <a:rPr lang="en-US" sz="4800" i="0" dirty="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Δ</m:t>
                        </m:r>
                        <m:r>
                          <a:rPr lang="vi-VN" sz="4800" i="1" dirty="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𝐴𝐵𝐶</m:t>
                        </m:r>
                        <m:r>
                          <a:rPr lang="vi-VN" sz="4800" i="1" dirty="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=</m:t>
                        </m:r>
                        <m:r>
                          <m:rPr>
                            <m:sty m:val="p"/>
                          </m:rPr>
                          <a:rPr lang="en-US" sz="4800" i="0" dirty="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Δ</m:t>
                        </m:r>
                        <m:r>
                          <a:rPr lang="vi-VN" sz="4800" i="1" dirty="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𝐸𝐹𝐷</m:t>
                        </m:r>
                      </m:oMath>
                    </m:oMathPara>
                  </a14:m>
                  <a:endPara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11" name="Rectangle: Rounded Corners 10">
                  <a:extLst>
                    <a:ext uri="{FF2B5EF4-FFF2-40B4-BE49-F238E27FC236}">
                      <a16:creationId xmlns:a16="http://schemas.microsoft.com/office/drawing/2014/main" xmlns:a14="http://schemas.microsoft.com/office/drawing/2010/main" xmlns="" id="{2D476256-F649-440E-8CB6-34553EE4695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5958" y="2492017"/>
                  <a:ext cx="4035311" cy="1844109"/>
                </a:xfrm>
                <a:prstGeom prst="roundRect">
                  <a:avLst/>
                </a:prstGeom>
                <a:blipFill rotWithShape="0">
                  <a:blip r:embed="rId16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F6095D1-5BDA-4028-80BF-CF720429106A}"/>
              </a:ext>
            </a:extLst>
          </p:cNvPr>
          <p:cNvGrpSpPr/>
          <p:nvPr/>
        </p:nvGrpSpPr>
        <p:grpSpPr>
          <a:xfrm>
            <a:off x="630869" y="6977408"/>
            <a:ext cx="6601959" cy="2795909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Rectangle: Rounded Corners 36">
                  <a:extLst>
                    <a:ext uri="{FF2B5EF4-FFF2-40B4-BE49-F238E27FC236}">
                      <a16:creationId xmlns:a16="http://schemas.microsoft.com/office/drawing/2014/main" id="{E5506EB0-83F9-49CB-A1BA-DE0BD904E95B}"/>
                    </a:ext>
                  </a:extLst>
                </p:cNvPr>
                <p:cNvSpPr/>
                <p:nvPr/>
              </p:nvSpPr>
              <p:spPr>
                <a:xfrm>
                  <a:off x="413731" y="4651957"/>
                  <a:ext cx="4035311" cy="1844109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3716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4800" b="0" i="0" dirty="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C</m:t>
                        </m:r>
                        <m:r>
                          <a:rPr lang="en-US" sz="4800" b="0" i="0" dirty="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. </m:t>
                        </m:r>
                        <m:r>
                          <m:rPr>
                            <m:sty m:val="p"/>
                          </m:rPr>
                          <a:rPr lang="en-US" sz="4800" i="0" dirty="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Δ</m:t>
                        </m:r>
                        <m:r>
                          <a:rPr lang="vi-VN" sz="4800" i="1" dirty="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𝐴𝐵𝐶</m:t>
                        </m:r>
                        <m:r>
                          <a:rPr lang="vi-VN" sz="4800" i="1" dirty="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=</m:t>
                        </m:r>
                        <m:r>
                          <m:rPr>
                            <m:sty m:val="p"/>
                          </m:rPr>
                          <a:rPr lang="en-US" sz="4800" i="0" dirty="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Δ</m:t>
                        </m:r>
                        <m:r>
                          <a:rPr lang="vi-VN" sz="4800" i="1" dirty="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𝐹𝐷𝐸</m:t>
                        </m:r>
                      </m:oMath>
                    </m:oMathPara>
                  </a14:m>
                  <a:endPara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37" name="Rectangle: Rounded Corners 36">
                  <a:extLst>
                    <a:ext uri="{FF2B5EF4-FFF2-40B4-BE49-F238E27FC236}">
                      <a16:creationId xmlns:a16="http://schemas.microsoft.com/office/drawing/2014/main" xmlns:a14="http://schemas.microsoft.com/office/drawing/2010/main" xmlns="" id="{E5506EB0-83F9-49CB-A1BA-DE0BD904E95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3731" y="4651957"/>
                  <a:ext cx="4035311" cy="1844109"/>
                </a:xfrm>
                <a:prstGeom prst="roundRect">
                  <a:avLst/>
                </a:prstGeom>
                <a:blipFill rotWithShape="0">
                  <a:blip r:embed="rId17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B4C7E7A-5F81-463B-9FDA-5F8A47FCDC1D}"/>
              </a:ext>
            </a:extLst>
          </p:cNvPr>
          <p:cNvGrpSpPr/>
          <p:nvPr/>
        </p:nvGrpSpPr>
        <p:grpSpPr>
          <a:xfrm>
            <a:off x="624066" y="3688987"/>
            <a:ext cx="6615564" cy="2796581"/>
            <a:chOff x="7363195" y="2465042"/>
            <a:chExt cx="4410376" cy="1864387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2A6F710-A8CF-4338-BF74-99DD36D700F5}"/>
                </a:ext>
              </a:extLst>
            </p:cNvPr>
            <p:cNvSpPr/>
            <p:nvPr/>
          </p:nvSpPr>
          <p:spPr>
            <a:xfrm flipH="1"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Rectangle: Rounded Corners 37">
                  <a:extLst>
                    <a:ext uri="{FF2B5EF4-FFF2-40B4-BE49-F238E27FC236}">
                      <a16:creationId xmlns:a16="http://schemas.microsoft.com/office/drawing/2014/main" id="{556501E9-9FDB-43AC-A584-2F09815162C2}"/>
                    </a:ext>
                  </a:extLst>
                </p:cNvPr>
                <p:cNvSpPr/>
                <p:nvPr/>
              </p:nvSpPr>
              <p:spPr>
                <a:xfrm>
                  <a:off x="7363195" y="2485320"/>
                  <a:ext cx="4035311" cy="1844109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3716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4800" b="0" i="0" dirty="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A</m:t>
                        </m:r>
                        <m:r>
                          <a:rPr lang="en-US" sz="4800" b="0" i="0" dirty="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.</m:t>
                        </m:r>
                        <m:r>
                          <m:rPr>
                            <m:sty m:val="p"/>
                          </m:rPr>
                          <a:rPr lang="en-US" sz="4800" i="0" dirty="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Δ</m:t>
                        </m:r>
                        <m:r>
                          <a:rPr lang="vi-VN" sz="4800" i="1" dirty="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𝐴𝐵𝐶</m:t>
                        </m:r>
                        <m:r>
                          <a:rPr lang="vi-VN" sz="4800" i="1" dirty="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=</m:t>
                        </m:r>
                        <m:r>
                          <m:rPr>
                            <m:sty m:val="p"/>
                          </m:rPr>
                          <a:rPr lang="en-US" sz="4800" i="0" dirty="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Δ</m:t>
                        </m:r>
                        <m:r>
                          <a:rPr lang="vi-VN" sz="4800" i="1" dirty="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𝐷𝐸𝐹</m:t>
                        </m:r>
                      </m:oMath>
                    </m:oMathPara>
                  </a14:m>
                  <a:endPara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rial (Body)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38" name="Rectangle: Rounded Corners 37">
                  <a:extLst>
                    <a:ext uri="{FF2B5EF4-FFF2-40B4-BE49-F238E27FC236}">
                      <a16:creationId xmlns:a16="http://schemas.microsoft.com/office/drawing/2014/main" xmlns:a14="http://schemas.microsoft.com/office/drawing/2010/main" xmlns="" id="{556501E9-9FDB-43AC-A584-2F09815162C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63195" y="2485320"/>
                  <a:ext cx="4035311" cy="1844109"/>
                </a:xfrm>
                <a:prstGeom prst="roundRect">
                  <a:avLst/>
                </a:prstGeom>
                <a:blipFill rotWithShape="0">
                  <a:blip r:embed="rId18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1EA9857-F9FD-46FE-98C0-E0E88372E3CE}"/>
              </a:ext>
            </a:extLst>
          </p:cNvPr>
          <p:cNvGrpSpPr/>
          <p:nvPr/>
        </p:nvGrpSpPr>
        <p:grpSpPr>
          <a:xfrm>
            <a:off x="11058162" y="6977408"/>
            <a:ext cx="6605592" cy="2795909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Rectangle: Rounded Corners 38">
                  <a:extLst>
                    <a:ext uri="{FF2B5EF4-FFF2-40B4-BE49-F238E27FC236}">
                      <a16:creationId xmlns:a16="http://schemas.microsoft.com/office/drawing/2014/main" id="{007442A2-F9C5-43FF-810D-EFCA0A5691BC}"/>
                    </a:ext>
                  </a:extLst>
                </p:cNvPr>
                <p:cNvSpPr/>
                <p:nvPr/>
              </p:nvSpPr>
              <p:spPr>
                <a:xfrm>
                  <a:off x="7755387" y="4651791"/>
                  <a:ext cx="4035311" cy="1844109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3716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4800" b="0" i="0" dirty="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D</m:t>
                        </m:r>
                        <m:r>
                          <a:rPr lang="en-US" sz="4800" b="0" i="0" dirty="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. </m:t>
                        </m:r>
                        <m:r>
                          <m:rPr>
                            <m:sty m:val="p"/>
                          </m:rPr>
                          <a:rPr lang="en-US" sz="4800" i="0" dirty="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Δ</m:t>
                        </m:r>
                        <m:r>
                          <a:rPr lang="vi-VN" sz="4800" i="1" dirty="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𝐴𝐵𝐶</m:t>
                        </m:r>
                        <m:r>
                          <a:rPr lang="vi-VN" sz="4800" i="1" dirty="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=</m:t>
                        </m:r>
                        <m:r>
                          <m:rPr>
                            <m:sty m:val="p"/>
                          </m:rPr>
                          <a:rPr lang="en-US" sz="4800" i="0" dirty="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Δ</m:t>
                        </m:r>
                        <m:r>
                          <a:rPr lang="vi-VN" sz="4800" i="1" dirty="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𝐷𝐹𝐸</m:t>
                        </m:r>
                      </m:oMath>
                    </m:oMathPara>
                  </a14:m>
                  <a:endPara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39" name="Rectangle: Rounded Corners 38">
                  <a:extLst>
                    <a:ext uri="{FF2B5EF4-FFF2-40B4-BE49-F238E27FC236}">
                      <a16:creationId xmlns:a16="http://schemas.microsoft.com/office/drawing/2014/main" xmlns:a14="http://schemas.microsoft.com/office/drawing/2010/main" xmlns="" id="{007442A2-F9C5-43FF-810D-EFCA0A5691B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55387" y="4651791"/>
                  <a:ext cx="4035311" cy="1844109"/>
                </a:xfrm>
                <a:prstGeom prst="roundRect">
                  <a:avLst/>
                </a:prstGeom>
                <a:blipFill rotWithShape="0">
                  <a:blip r:embed="rId19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FE0546E-6488-491E-8AA1-277B5CEB2FD6}"/>
              </a:ext>
            </a:extLst>
          </p:cNvPr>
          <p:cNvGrpSpPr/>
          <p:nvPr/>
        </p:nvGrpSpPr>
        <p:grpSpPr>
          <a:xfrm>
            <a:off x="232729" y="238569"/>
            <a:ext cx="16691210" cy="301410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" name="Rectangle 4">
                    <a:extLst>
                      <a:ext uri="{FF2B5EF4-FFF2-40B4-BE49-F238E27FC236}">
                        <a16:creationId xmlns:a16="http://schemas.microsoft.com/office/drawing/2014/main" id="{68CCCB1E-5D6D-4B1D-94ED-906BCD4A2D0C}"/>
                      </a:ext>
                    </a:extLst>
                  </p:cNvPr>
                  <p:cNvSpPr/>
                  <p:nvPr/>
                </p:nvSpPr>
                <p:spPr>
                  <a:xfrm>
                    <a:off x="1907719" y="367118"/>
                    <a:ext cx="8939749" cy="162057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just" defTabSz="1371600" rtl="0" eaLnBrk="1" fontAlgn="auto" latinLnBrk="0" hangingPunct="1">
                      <a:lnSpc>
                        <a:spcPct val="15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lang="vi-VN" sz="4800" b="1" dirty="0">
                        <a:solidFill>
                          <a:srgbClr val="0000FF"/>
                        </a:solidFill>
                        <a:effectLst/>
                        <a:ea typeface="Calibri" panose="020F0502020204030204" pitchFamily="34" charset="0"/>
                      </a:rPr>
                      <a:t>Cho </a:t>
                    </a:r>
                    <a14:m>
                      <m:oMath xmlns:m="http://schemas.openxmlformats.org/officeDocument/2006/math">
                        <m:r>
                          <a:rPr lang="en-US" sz="4800" b="1" i="0" dirty="0" smtClean="0">
                            <a:solidFill>
                              <a:srgbClr val="0000FF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𝚫</m:t>
                        </m:r>
                        <m:r>
                          <a:rPr lang="vi-VN" sz="4800" b="1" i="1" dirty="0">
                            <a:solidFill>
                              <a:srgbClr val="0000FF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𝑨𝑩𝑪</m:t>
                        </m:r>
                      </m:oMath>
                    </a14:m>
                    <a:r>
                      <a:rPr lang="vi-VN" sz="4800" b="1" dirty="0">
                        <a:solidFill>
                          <a:srgbClr val="0000FF"/>
                        </a:solidFill>
                        <a:effectLst/>
                        <a:ea typeface="Calibri" panose="020F0502020204030204" pitchFamily="34" charset="0"/>
                      </a:rPr>
                      <a:t> và </a:t>
                    </a:r>
                    <a14:m>
                      <m:oMath xmlns:m="http://schemas.openxmlformats.org/officeDocument/2006/math">
                        <m:r>
                          <a:rPr lang="en-US" sz="4800" b="1" i="0" dirty="0" smtClean="0">
                            <a:solidFill>
                              <a:srgbClr val="0000FF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𝚫</m:t>
                        </m:r>
                        <m:r>
                          <a:rPr lang="vi-VN" sz="4800" b="1" i="1" dirty="0">
                            <a:solidFill>
                              <a:srgbClr val="0000FF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𝑫𝑬𝑭</m:t>
                        </m:r>
                      </m:oMath>
                    </a14:m>
                    <a:r>
                      <a:rPr lang="vi-VN" sz="4800" b="1" dirty="0">
                        <a:solidFill>
                          <a:srgbClr val="0000FF"/>
                        </a:solidFill>
                        <a:effectLst/>
                        <a:ea typeface="Calibri" panose="020F0502020204030204" pitchFamily="34" charset="0"/>
                      </a:rPr>
                      <a:t> có </a:t>
                    </a:r>
                    <a14:m>
                      <m:oMath xmlns:m="http://schemas.openxmlformats.org/officeDocument/2006/math">
                        <m:r>
                          <a:rPr lang="vi-VN" sz="4800" b="1" i="1" dirty="0" smtClean="0">
                            <a:solidFill>
                              <a:srgbClr val="0000FF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𝑨𝑩</m:t>
                        </m:r>
                        <m:r>
                          <a:rPr lang="vi-VN" sz="4800" b="1" i="1" dirty="0" smtClean="0">
                            <a:solidFill>
                              <a:srgbClr val="0000FF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=</m:t>
                        </m:r>
                        <m:r>
                          <a:rPr lang="vi-VN" sz="4800" b="1" i="1" dirty="0" smtClean="0">
                            <a:solidFill>
                              <a:srgbClr val="0000FF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𝑬𝑭</m:t>
                        </m:r>
                      </m:oMath>
                    </a14:m>
                    <a:r>
                      <a:rPr lang="vi-VN" sz="4800" b="1" dirty="0">
                        <a:solidFill>
                          <a:srgbClr val="0000FF"/>
                        </a:solidFill>
                        <a:effectLst/>
                        <a:ea typeface="Calibri" panose="020F0502020204030204" pitchFamily="34" charset="0"/>
                      </a:rPr>
                      <a:t>; </a:t>
                    </a:r>
                    <a14:m>
                      <m:oMath xmlns:m="http://schemas.openxmlformats.org/officeDocument/2006/math">
                        <m:r>
                          <a:rPr lang="vi-VN" sz="4800" b="1" i="1" dirty="0" smtClean="0">
                            <a:solidFill>
                              <a:srgbClr val="0000FF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𝑩𝑪</m:t>
                        </m:r>
                        <m:r>
                          <a:rPr lang="vi-VN" sz="4800" b="1" i="1" dirty="0" smtClean="0">
                            <a:solidFill>
                              <a:srgbClr val="0000FF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=</m:t>
                        </m:r>
                        <m:r>
                          <a:rPr lang="vi-VN" sz="4800" b="1" i="1" dirty="0" smtClean="0">
                            <a:solidFill>
                              <a:srgbClr val="0000FF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𝑭𝑫</m:t>
                        </m:r>
                      </m:oMath>
                    </a14:m>
                    <a:r>
                      <a:rPr lang="vi-VN" sz="4800" b="1" dirty="0">
                        <a:solidFill>
                          <a:srgbClr val="0000FF"/>
                        </a:solidFill>
                        <a:effectLst/>
                        <a:ea typeface="Calibri" panose="020F0502020204030204" pitchFamily="34" charset="0"/>
                      </a:rPr>
                      <a:t>; </a:t>
                    </a:r>
                    <a14:m>
                      <m:oMath xmlns:m="http://schemas.openxmlformats.org/officeDocument/2006/math">
                        <m:r>
                          <a:rPr lang="vi-VN" sz="4800" b="1" i="1" dirty="0" smtClean="0">
                            <a:solidFill>
                              <a:srgbClr val="0000FF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𝑨𝑪</m:t>
                        </m:r>
                        <m:r>
                          <a:rPr lang="vi-VN" sz="4800" b="1" i="1" dirty="0" smtClean="0">
                            <a:solidFill>
                              <a:srgbClr val="0000FF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=</m:t>
                        </m:r>
                        <m:r>
                          <a:rPr lang="vi-VN" sz="4800" b="1" i="1" dirty="0" smtClean="0">
                            <a:solidFill>
                              <a:srgbClr val="0000FF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𝑬𝑫</m:t>
                        </m:r>
                      </m:oMath>
                    </a14:m>
                    <a:r>
                      <a:rPr lang="vi-VN" sz="4800" b="1" dirty="0">
                        <a:solidFill>
                          <a:srgbClr val="0000FF"/>
                        </a:solidFill>
                        <a:effectLst/>
                        <a:ea typeface="Calibri" panose="020F0502020204030204" pitchFamily="34" charset="0"/>
                      </a:rPr>
                      <a:t>; </a:t>
                    </a:r>
                    <a14:m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en-US" sz="4800" b="1" i="1">
                                <a:solidFill>
                                  <a:srgbClr val="0000FF"/>
                                </a:solidFill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vi-VN" sz="4800" b="1" i="1">
                                <a:solidFill>
                                  <a:srgbClr val="0000FF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𝑨</m:t>
                            </m:r>
                          </m:e>
                        </m:acc>
                        <m:r>
                          <a:rPr lang="vi-VN" sz="4800" b="1" i="1">
                            <a:solidFill>
                              <a:srgbClr val="0000FF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</m:t>
                        </m:r>
                        <m:acc>
                          <m:accPr>
                            <m:chr m:val="̂"/>
                            <m:ctrlPr>
                              <a:rPr lang="en-US" sz="4800" b="1" i="1">
                                <a:solidFill>
                                  <a:srgbClr val="0000FF"/>
                                </a:solidFill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vi-VN" sz="4800" b="1" i="1">
                                <a:solidFill>
                                  <a:srgbClr val="0000FF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𝑬</m:t>
                            </m:r>
                          </m:e>
                        </m:acc>
                      </m:oMath>
                    </a14:m>
                    <a:r>
                      <a:rPr lang="vi-VN" sz="4800" b="1" i="0" dirty="0">
                        <a:solidFill>
                          <a:srgbClr val="0000FF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; </a:t>
                    </a:r>
                    <a14:m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en-US" sz="4800" b="1" i="1">
                                <a:solidFill>
                                  <a:srgbClr val="0000FF"/>
                                </a:solidFill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vi-VN" sz="4800" b="1" i="1">
                                <a:solidFill>
                                  <a:srgbClr val="0000FF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𝑩</m:t>
                            </m:r>
                          </m:e>
                        </m:acc>
                        <m:r>
                          <a:rPr lang="vi-VN" sz="4800" b="1" i="1">
                            <a:solidFill>
                              <a:srgbClr val="0000FF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</m:t>
                        </m:r>
                        <m:acc>
                          <m:accPr>
                            <m:chr m:val="̂"/>
                            <m:ctrlPr>
                              <a:rPr lang="en-US" sz="4800" b="1" i="1">
                                <a:solidFill>
                                  <a:srgbClr val="0000FF"/>
                                </a:solidFill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vi-VN" sz="4800" b="1" i="1">
                                <a:solidFill>
                                  <a:srgbClr val="0000FF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𝑭</m:t>
                            </m:r>
                          </m:e>
                        </m:acc>
                        <m:r>
                          <a:rPr lang="vi-VN" sz="4800" b="1" i="1">
                            <a:solidFill>
                              <a:srgbClr val="0000FF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;</m:t>
                        </m:r>
                      </m:oMath>
                    </a14:m>
                    <a:r>
                      <a:rPr lang="vi-VN" sz="4800" b="1" dirty="0">
                        <a:solidFill>
                          <a:srgbClr val="0000FF"/>
                        </a:solidFill>
                        <a:effectLst/>
                        <a:ea typeface="Yu Mincho" panose="02020400000000000000" pitchFamily="18" charset="-128"/>
                      </a:rPr>
                      <a:t> </a:t>
                    </a:r>
                    <a14:m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en-US" sz="4800" b="1" i="1">
                                <a:solidFill>
                                  <a:srgbClr val="0000FF"/>
                                </a:solidFill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vi-VN" sz="4800" b="1" i="1">
                                <a:solidFill>
                                  <a:srgbClr val="0000FF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𝑫</m:t>
                            </m:r>
                          </m:e>
                        </m:acc>
                        <m:r>
                          <a:rPr lang="vi-VN" sz="4800" b="1" i="1">
                            <a:solidFill>
                              <a:srgbClr val="0000FF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</m:t>
                        </m:r>
                        <m:acc>
                          <m:accPr>
                            <m:chr m:val="̂"/>
                            <m:ctrlPr>
                              <a:rPr lang="en-US" sz="4800" b="1" i="1">
                                <a:solidFill>
                                  <a:srgbClr val="0000FF"/>
                                </a:solidFill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vi-VN" sz="4800" b="1" i="1">
                                <a:solidFill>
                                  <a:srgbClr val="0000FF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𝑪</m:t>
                            </m:r>
                          </m:e>
                        </m:acc>
                      </m:oMath>
                    </a14:m>
                    <a:r>
                      <a:rPr lang="vi-VN" sz="4800" b="1" dirty="0">
                        <a:solidFill>
                          <a:srgbClr val="0000FF"/>
                        </a:solidFill>
                        <a:effectLst/>
                        <a:ea typeface="Yu Mincho" panose="02020400000000000000" pitchFamily="18" charset="-128"/>
                      </a:rPr>
                      <a:t>. Khi đó:</a:t>
                    </a:r>
                    <a:endParaRPr kumimoji="0" lang="en-US" sz="4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FF"/>
                      </a:solidFill>
                      <a:effectLst/>
                      <a:uLnTx/>
                      <a:uFillTx/>
                      <a:ea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5" name="Rectangle 4">
                    <a:extLst>
                      <a:ext uri="{FF2B5EF4-FFF2-40B4-BE49-F238E27FC236}">
                        <a16:creationId xmlns:a16="http://schemas.microsoft.com/office/drawing/2014/main" xmlns:a14="http://schemas.microsoft.com/office/drawing/2010/main" xmlns="" id="{68CCCB1E-5D6D-4B1D-94ED-906BCD4A2D0C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907719" y="367118"/>
                    <a:ext cx="8939749" cy="1620570"/>
                  </a:xfrm>
                  <a:prstGeom prst="rect">
                    <a:avLst/>
                  </a:prstGeom>
                  <a:blipFill rotWithShape="0">
                    <a:blip r:embed="rId21"/>
                    <a:stretch>
                      <a:fillRect l="-2093" r="-2140" b="-5514"/>
                    </a:stretch>
                  </a:blipFill>
                  <a:ln>
                    <a:noFill/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84446D1-0083-4268-9941-8C7553FD46F9}"/>
                </a:ext>
              </a:extLst>
            </p:cNvPr>
            <p:cNvSpPr txBox="1"/>
            <p:nvPr/>
          </p:nvSpPr>
          <p:spPr>
            <a:xfrm>
              <a:off x="506731" y="733603"/>
              <a:ext cx="909210" cy="70788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3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03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70883" y="635205"/>
            <a:ext cx="1992228" cy="199222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-2490167" y="635206"/>
            <a:ext cx="1993565" cy="1993565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id="{6A298B67-43A1-4AC9-AFD5-E52AFF7EC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-1854694" y="6611885"/>
            <a:ext cx="731045" cy="731045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:a16="http://schemas.microsoft.com/office/drawing/2014/main" id="{7F4D256B-EBEA-4BF4-94EE-9E076C8DB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-1841903" y="4168696"/>
            <a:ext cx="731045" cy="731045"/>
          </a:xfrm>
          <a:prstGeom prst="rect">
            <a:avLst/>
          </a:prstGeom>
        </p:spPr>
      </p:pic>
      <p:pic>
        <p:nvPicPr>
          <p:cNvPr id="46" name="Picture 4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11111AB-EF03-4E46-BEE1-F19A9BB1EA27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085022" y="740831"/>
            <a:ext cx="941834" cy="94183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4FBAE7B-FFBC-474D-9562-EEE690ED6027}"/>
              </a:ext>
            </a:extLst>
          </p:cNvPr>
          <p:cNvSpPr txBox="1"/>
          <p:nvPr/>
        </p:nvSpPr>
        <p:spPr>
          <a:xfrm>
            <a:off x="-2595434" y="3055497"/>
            <a:ext cx="223811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Âm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thanh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khi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chọn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Đúng</a:t>
            </a:r>
            <a:endParaRPr kumimoji="0" lang="en-US" sz="27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96E381D-D2B1-4C19-B9E9-15E0466E4979}"/>
              </a:ext>
            </a:extLst>
          </p:cNvPr>
          <p:cNvSpPr txBox="1"/>
          <p:nvPr/>
        </p:nvSpPr>
        <p:spPr>
          <a:xfrm>
            <a:off x="-2459969" y="5292512"/>
            <a:ext cx="190148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Âm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thanh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khi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chọn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Sai</a:t>
            </a:r>
          </a:p>
        </p:txBody>
      </p:sp>
    </p:spTree>
    <p:extLst>
      <p:ext uri="{BB962C8B-B14F-4D97-AF65-F5344CB8AC3E}">
        <p14:creationId xmlns:p14="http://schemas.microsoft.com/office/powerpoint/2010/main" val="19528759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5122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46341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5006" y="-2786574"/>
            <a:ext cx="18303005" cy="13073574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2775856"/>
            <a:ext cx="18288000" cy="1306285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5004" y="-2787699"/>
            <a:ext cx="18303005" cy="1307190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70504" y="4578464"/>
            <a:ext cx="2002707" cy="145402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810958" y="7823971"/>
            <a:ext cx="2021000" cy="144487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06356" y="4558892"/>
            <a:ext cx="2015384" cy="1454022"/>
          </a:xfrm>
          <a:prstGeom prst="rect">
            <a:avLst/>
          </a:prstGeom>
        </p:spPr>
      </p:pic>
      <p:pic>
        <p:nvPicPr>
          <p:cNvPr id="44" name="Picture 4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B2FD2F9-215A-4CF1-B8A2-FDBAAC8A715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085022" y="740831"/>
            <a:ext cx="941834" cy="94183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87101" y="7810355"/>
            <a:ext cx="2002707" cy="1454021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8288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3274" y="5628719"/>
            <a:ext cx="1754282" cy="2195252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125B487-0096-4B93-AE2A-35F664CA4945}"/>
              </a:ext>
            </a:extLst>
          </p:cNvPr>
          <p:cNvGrpSpPr/>
          <p:nvPr/>
        </p:nvGrpSpPr>
        <p:grpSpPr>
          <a:xfrm>
            <a:off x="11050434" y="7009568"/>
            <a:ext cx="6594912" cy="2806626"/>
            <a:chOff x="418429" y="2465042"/>
            <a:chExt cx="4396608" cy="1871084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E107CBF-D45A-4821-9AF9-91E811B920BF}"/>
                </a:ext>
              </a:extLst>
            </p:cNvPr>
            <p:cNvSpPr/>
            <p:nvPr/>
          </p:nvSpPr>
          <p:spPr>
            <a:xfrm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1371600"/>
              <a:endParaRPr lang="en-US" sz="270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Rectangle: Rounded Corners 10">
                  <a:extLst>
                    <a:ext uri="{FF2B5EF4-FFF2-40B4-BE49-F238E27FC236}">
                      <a16:creationId xmlns:a16="http://schemas.microsoft.com/office/drawing/2014/main" id="{2D476256-F649-440E-8CB6-34553EE46959}"/>
                    </a:ext>
                  </a:extLst>
                </p:cNvPr>
                <p:cNvSpPr/>
                <p:nvPr/>
              </p:nvSpPr>
              <p:spPr>
                <a:xfrm>
                  <a:off x="765958" y="2492017"/>
                  <a:ext cx="4035311" cy="1844109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37160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800" b="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𝐷</m:t>
                        </m:r>
                        <m:r>
                          <a:rPr lang="en-US" sz="4800" b="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. </m:t>
                        </m:r>
                        <m:acc>
                          <m:accPr>
                            <m:chr m:val="̂"/>
                            <m:ctrlPr>
                              <a:rPr lang="en-US" sz="4800" i="1" smtClean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vi-VN" sz="48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𝐵</m:t>
                            </m:r>
                          </m:e>
                        </m:acc>
                        <m:r>
                          <a:rPr lang="vi-VN" sz="48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</m:t>
                        </m:r>
                        <m:acc>
                          <m:accPr>
                            <m:chr m:val="̂"/>
                            <m:ctrlPr>
                              <a:rPr lang="en-US" sz="48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vi-VN" sz="48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𝐸</m:t>
                            </m:r>
                          </m:e>
                        </m:acc>
                        <m:r>
                          <a:rPr lang="vi-VN" sz="48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=70°</m:t>
                        </m:r>
                      </m:oMath>
                    </m:oMathPara>
                  </a14:m>
                  <a:endParaRPr lang="en-US" sz="4800" dirty="0">
                    <a:solidFill>
                      <a:schemeClr val="tx1"/>
                    </a:solidFill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11" name="Rectangle: Rounded Corners 10">
                  <a:extLst>
                    <a:ext uri="{FF2B5EF4-FFF2-40B4-BE49-F238E27FC236}">
                      <a16:creationId xmlns:a16="http://schemas.microsoft.com/office/drawing/2014/main" xmlns:a14="http://schemas.microsoft.com/office/drawing/2010/main" xmlns="" id="{2D476256-F649-440E-8CB6-34553EE4695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5958" y="2492017"/>
                  <a:ext cx="4035311" cy="1844109"/>
                </a:xfrm>
                <a:prstGeom prst="roundRect">
                  <a:avLst/>
                </a:prstGeom>
                <a:blipFill rotWithShape="0">
                  <a:blip r:embed="rId16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F6095D1-5BDA-4028-80BF-CF720429106A}"/>
              </a:ext>
            </a:extLst>
          </p:cNvPr>
          <p:cNvGrpSpPr/>
          <p:nvPr/>
        </p:nvGrpSpPr>
        <p:grpSpPr>
          <a:xfrm>
            <a:off x="620597" y="6977408"/>
            <a:ext cx="6601959" cy="2795909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Rectangle: Rounded Corners 36">
                  <a:extLst>
                    <a:ext uri="{FF2B5EF4-FFF2-40B4-BE49-F238E27FC236}">
                      <a16:creationId xmlns:a16="http://schemas.microsoft.com/office/drawing/2014/main" id="{E5506EB0-83F9-49CB-A1BA-DE0BD904E95B}"/>
                    </a:ext>
                  </a:extLst>
                </p:cNvPr>
                <p:cNvSpPr/>
                <p:nvPr/>
              </p:nvSpPr>
              <p:spPr>
                <a:xfrm>
                  <a:off x="413731" y="4651957"/>
                  <a:ext cx="4035311" cy="1844109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37160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800" b="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𝐶</m:t>
                        </m:r>
                        <m:r>
                          <a:rPr lang="en-US" sz="4800" b="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. </m:t>
                        </m:r>
                        <m:acc>
                          <m:accPr>
                            <m:chr m:val="̂"/>
                            <m:ctrlPr>
                              <a:rPr lang="en-US" sz="4800" i="1" smtClean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vi-VN" sz="48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𝐵</m:t>
                            </m:r>
                          </m:e>
                        </m:acc>
                        <m:r>
                          <a:rPr lang="vi-VN" sz="48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</m:t>
                        </m:r>
                        <m:acc>
                          <m:accPr>
                            <m:chr m:val="̂"/>
                            <m:ctrlPr>
                              <a:rPr lang="en-US" sz="48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vi-VN" sz="48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𝐸</m:t>
                            </m:r>
                          </m:e>
                        </m:acc>
                        <m:r>
                          <a:rPr lang="vi-VN" sz="48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=78°</m:t>
                        </m:r>
                      </m:oMath>
                    </m:oMathPara>
                  </a14:m>
                  <a:endParaRPr lang="en-US" sz="4800" dirty="0">
                    <a:solidFill>
                      <a:schemeClr val="tx1"/>
                    </a:solidFill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37" name="Rectangle: Rounded Corners 36">
                  <a:extLst>
                    <a:ext uri="{FF2B5EF4-FFF2-40B4-BE49-F238E27FC236}">
                      <a16:creationId xmlns:a16="http://schemas.microsoft.com/office/drawing/2014/main" xmlns:a14="http://schemas.microsoft.com/office/drawing/2010/main" xmlns="" id="{E5506EB0-83F9-49CB-A1BA-DE0BD904E95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3731" y="4651957"/>
                  <a:ext cx="4035311" cy="1844109"/>
                </a:xfrm>
                <a:prstGeom prst="roundRect">
                  <a:avLst/>
                </a:prstGeom>
                <a:blipFill rotWithShape="0">
                  <a:blip r:embed="rId17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B4C7E7A-5F81-463B-9FDA-5F8A47FCDC1D}"/>
              </a:ext>
            </a:extLst>
          </p:cNvPr>
          <p:cNvGrpSpPr/>
          <p:nvPr/>
        </p:nvGrpSpPr>
        <p:grpSpPr>
          <a:xfrm>
            <a:off x="627537" y="3670451"/>
            <a:ext cx="6615564" cy="2796581"/>
            <a:chOff x="7363195" y="2465042"/>
            <a:chExt cx="4410376" cy="1864387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2A6F710-A8CF-4338-BF74-99DD36D700F5}"/>
                </a:ext>
              </a:extLst>
            </p:cNvPr>
            <p:cNvSpPr/>
            <p:nvPr/>
          </p:nvSpPr>
          <p:spPr>
            <a:xfrm flipH="1"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1371600"/>
              <a:endParaRPr lang="en-US" sz="270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Rectangle: Rounded Corners 37">
                  <a:extLst>
                    <a:ext uri="{FF2B5EF4-FFF2-40B4-BE49-F238E27FC236}">
                      <a16:creationId xmlns:a16="http://schemas.microsoft.com/office/drawing/2014/main" id="{556501E9-9FDB-43AC-A584-2F09815162C2}"/>
                    </a:ext>
                  </a:extLst>
                </p:cNvPr>
                <p:cNvSpPr/>
                <p:nvPr/>
              </p:nvSpPr>
              <p:spPr>
                <a:xfrm>
                  <a:off x="7363195" y="2485320"/>
                  <a:ext cx="4035311" cy="1844109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37160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800" b="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𝐴</m:t>
                        </m:r>
                        <m:r>
                          <a:rPr lang="en-US" sz="4800" b="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. </m:t>
                        </m:r>
                        <m:acc>
                          <m:accPr>
                            <m:chr m:val="̂"/>
                            <m:ctrlPr>
                              <a:rPr lang="en-US" sz="4800" i="1" smtClean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vi-VN" sz="48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𝐵</m:t>
                            </m:r>
                          </m:e>
                        </m:acc>
                        <m:r>
                          <a:rPr lang="vi-VN" sz="48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=78°; </m:t>
                        </m:r>
                        <m:acc>
                          <m:accPr>
                            <m:chr m:val="̂"/>
                            <m:ctrlPr>
                              <a:rPr lang="en-US" sz="48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vi-VN" sz="48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𝐸</m:t>
                            </m:r>
                          </m:e>
                        </m:acc>
                        <m:r>
                          <a:rPr lang="vi-VN" sz="48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=32°</m:t>
                        </m:r>
                      </m:oMath>
                    </m:oMathPara>
                  </a14:m>
                  <a:endParaRPr lang="en-US" sz="4800" dirty="0">
                    <a:solidFill>
                      <a:schemeClr val="tx1"/>
                    </a:solidFill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38" name="Rectangle: Rounded Corners 37">
                  <a:extLst>
                    <a:ext uri="{FF2B5EF4-FFF2-40B4-BE49-F238E27FC236}">
                      <a16:creationId xmlns:a16="http://schemas.microsoft.com/office/drawing/2014/main" xmlns:a14="http://schemas.microsoft.com/office/drawing/2010/main" xmlns="" id="{556501E9-9FDB-43AC-A584-2F09815162C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63195" y="2485320"/>
                  <a:ext cx="4035311" cy="1844109"/>
                </a:xfrm>
                <a:prstGeom prst="roundRect">
                  <a:avLst/>
                </a:prstGeom>
                <a:blipFill rotWithShape="0">
                  <a:blip r:embed="rId18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1EA9857-F9FD-46FE-98C0-E0E88372E3CE}"/>
              </a:ext>
            </a:extLst>
          </p:cNvPr>
          <p:cNvGrpSpPr/>
          <p:nvPr/>
        </p:nvGrpSpPr>
        <p:grpSpPr>
          <a:xfrm>
            <a:off x="11054355" y="3676295"/>
            <a:ext cx="6605592" cy="2795909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Rectangle: Rounded Corners 38">
                  <a:extLst>
                    <a:ext uri="{FF2B5EF4-FFF2-40B4-BE49-F238E27FC236}">
                      <a16:creationId xmlns:a16="http://schemas.microsoft.com/office/drawing/2014/main" id="{007442A2-F9C5-43FF-810D-EFCA0A5691BC}"/>
                    </a:ext>
                  </a:extLst>
                </p:cNvPr>
                <p:cNvSpPr/>
                <p:nvPr/>
              </p:nvSpPr>
              <p:spPr>
                <a:xfrm>
                  <a:off x="7755387" y="4651791"/>
                  <a:ext cx="4035311" cy="1844109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37160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800" b="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𝐵</m:t>
                        </m:r>
                        <m:r>
                          <a:rPr lang="en-US" sz="4800" b="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. </m:t>
                        </m:r>
                        <m:acc>
                          <m:accPr>
                            <m:chr m:val="̂"/>
                            <m:ctrlPr>
                              <a:rPr lang="en-US" sz="4800" i="1" smtClean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vi-VN" sz="48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𝐵</m:t>
                            </m:r>
                          </m:e>
                        </m:acc>
                        <m:r>
                          <a:rPr lang="vi-VN" sz="48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=60°; </m:t>
                        </m:r>
                        <m:acc>
                          <m:accPr>
                            <m:chr m:val="̂"/>
                            <m:ctrlPr>
                              <a:rPr lang="en-US" sz="48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vi-VN" sz="48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𝐸</m:t>
                            </m:r>
                          </m:e>
                        </m:acc>
                        <m:r>
                          <a:rPr lang="vi-VN" sz="48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=70°</m:t>
                        </m:r>
                      </m:oMath>
                    </m:oMathPara>
                  </a14:m>
                  <a:endParaRPr lang="en-US" sz="4800" dirty="0">
                    <a:solidFill>
                      <a:schemeClr val="tx1"/>
                    </a:solidFill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39" name="Rectangle: Rounded Corners 38">
                  <a:extLst>
                    <a:ext uri="{FF2B5EF4-FFF2-40B4-BE49-F238E27FC236}">
                      <a16:creationId xmlns:a16="http://schemas.microsoft.com/office/drawing/2014/main" xmlns:a14="http://schemas.microsoft.com/office/drawing/2010/main" xmlns="" id="{007442A2-F9C5-43FF-810D-EFCA0A5691B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55387" y="4651791"/>
                  <a:ext cx="4035311" cy="1844109"/>
                </a:xfrm>
                <a:prstGeom prst="roundRect">
                  <a:avLst/>
                </a:prstGeom>
                <a:blipFill rotWithShape="0">
                  <a:blip r:embed="rId19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FE0546E-6488-491E-8AA1-277B5CEB2FD6}"/>
              </a:ext>
            </a:extLst>
          </p:cNvPr>
          <p:cNvGrpSpPr/>
          <p:nvPr/>
        </p:nvGrpSpPr>
        <p:grpSpPr>
          <a:xfrm>
            <a:off x="232729" y="238569"/>
            <a:ext cx="16691210" cy="301410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" name="Rectangle 4">
                    <a:extLst>
                      <a:ext uri="{FF2B5EF4-FFF2-40B4-BE49-F238E27FC236}">
                        <a16:creationId xmlns:a16="http://schemas.microsoft.com/office/drawing/2014/main" id="{68CCCB1E-5D6D-4B1D-94ED-906BCD4A2D0C}"/>
                      </a:ext>
                    </a:extLst>
                  </p:cNvPr>
                  <p:cNvSpPr/>
                  <p:nvPr/>
                </p:nvSpPr>
                <p:spPr>
                  <a:xfrm>
                    <a:off x="2277447" y="338422"/>
                    <a:ext cx="8575966" cy="162057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just" defTabSz="1371600">
                      <a:lnSpc>
                        <a:spcPct val="150000"/>
                      </a:lnSpc>
                    </a:pPr>
                    <a:r>
                      <a:rPr lang="vi-VN" sz="4800" b="1" dirty="0">
                        <a:solidFill>
                          <a:srgbClr val="0000FF"/>
                        </a:solidFill>
                        <a:effectLst/>
                        <a:ea typeface="Calibri" panose="020F0502020204030204" pitchFamily="34" charset="0"/>
                      </a:rPr>
                      <a:t>Cho </a:t>
                    </a:r>
                    <a14:m>
                      <m:oMath xmlns:m="http://schemas.openxmlformats.org/officeDocument/2006/math">
                        <m:r>
                          <a:rPr lang="en-US" sz="4800" b="1" i="0" dirty="0" smtClean="0">
                            <a:solidFill>
                              <a:srgbClr val="0000FF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𝚫</m:t>
                        </m:r>
                        <m:r>
                          <a:rPr lang="vi-VN" sz="4800" b="1" i="1" dirty="0">
                            <a:solidFill>
                              <a:srgbClr val="0000FF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𝑨𝑩𝑪</m:t>
                        </m:r>
                      </m:oMath>
                    </a14:m>
                    <a:r>
                      <a:rPr lang="vi-VN" sz="4800" b="1" dirty="0">
                        <a:solidFill>
                          <a:srgbClr val="0000FF"/>
                        </a:solidFill>
                        <a:effectLst/>
                        <a:ea typeface="Calibri" panose="020F0502020204030204" pitchFamily="34" charset="0"/>
                      </a:rPr>
                      <a:t> và </a:t>
                    </a:r>
                    <a14:m>
                      <m:oMath xmlns:m="http://schemas.openxmlformats.org/officeDocument/2006/math">
                        <m:r>
                          <a:rPr lang="en-US" sz="4800" b="1" i="0" dirty="0" smtClean="0">
                            <a:solidFill>
                              <a:srgbClr val="0000FF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𝚫</m:t>
                        </m:r>
                        <m:r>
                          <a:rPr lang="vi-VN" sz="4800" b="1" i="1" dirty="0">
                            <a:solidFill>
                              <a:srgbClr val="0000FF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𝑫𝑬𝑭</m:t>
                        </m:r>
                      </m:oMath>
                    </a14:m>
                    <a:r>
                      <a:rPr lang="vi-VN" sz="4800" b="1" dirty="0">
                        <a:solidFill>
                          <a:srgbClr val="0000FF"/>
                        </a:solidFill>
                        <a:effectLst/>
                        <a:ea typeface="Calibri" panose="020F0502020204030204" pitchFamily="34" charset="0"/>
                      </a:rPr>
                      <a:t>. Biết </a:t>
                    </a:r>
                    <a14:m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en-US" sz="4800" b="1" i="1">
                                <a:solidFill>
                                  <a:srgbClr val="0000FF"/>
                                </a:solidFill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sz="4800" b="1" i="1">
                                <a:solidFill>
                                  <a:srgbClr val="0000FF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𝑨</m:t>
                            </m:r>
                          </m:e>
                        </m:acc>
                        <m:r>
                          <a:rPr lang="en-US" sz="4800" b="1" i="1">
                            <a:solidFill>
                              <a:srgbClr val="0000FF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</m:t>
                        </m:r>
                        <m:r>
                          <a:rPr lang="en-US" sz="4800" b="1" i="1">
                            <a:solidFill>
                              <a:srgbClr val="0000FF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𝟑𝟐</m:t>
                        </m:r>
                        <m:r>
                          <a:rPr lang="en-US" sz="4800" b="1" i="1">
                            <a:solidFill>
                              <a:srgbClr val="0000FF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°</m:t>
                        </m:r>
                      </m:oMath>
                    </a14:m>
                    <a:r>
                      <a:rPr lang="en-US" sz="4800" b="1" i="0" dirty="0">
                        <a:solidFill>
                          <a:srgbClr val="0000FF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; </a:t>
                    </a:r>
                    <a14:m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en-US" sz="4800" b="1" i="1">
                                <a:solidFill>
                                  <a:srgbClr val="0000FF"/>
                                </a:solidFill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sz="4800" b="1" i="1">
                                <a:solidFill>
                                  <a:srgbClr val="0000FF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𝑭</m:t>
                            </m:r>
                          </m:e>
                        </m:acc>
                        <m:r>
                          <a:rPr lang="en-US" sz="4800" b="1" i="1">
                            <a:solidFill>
                              <a:srgbClr val="0000FF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</m:t>
                        </m:r>
                        <m:r>
                          <a:rPr lang="en-US" sz="4800" b="1" i="1">
                            <a:solidFill>
                              <a:srgbClr val="0000FF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𝟕𝟖</m:t>
                        </m:r>
                        <m:r>
                          <a:rPr lang="en-US" sz="4800" b="1" i="1">
                            <a:solidFill>
                              <a:srgbClr val="0000FF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°</m:t>
                        </m:r>
                      </m:oMath>
                    </a14:m>
                    <a:r>
                      <a:rPr lang="vi-VN" sz="4800" b="1" dirty="0">
                        <a:solidFill>
                          <a:srgbClr val="0000FF"/>
                        </a:solidFill>
                        <a:effectLst/>
                        <a:ea typeface="Yu Mincho" panose="02020400000000000000" pitchFamily="18" charset="-128"/>
                      </a:rPr>
                      <a:t>. Tính </a:t>
                    </a:r>
                    <a14:m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en-US" sz="4800" b="1" i="1">
                                <a:solidFill>
                                  <a:srgbClr val="0000FF"/>
                                </a:solidFill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sz="4800" b="1" i="1">
                                <a:solidFill>
                                  <a:srgbClr val="0000FF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𝑩</m:t>
                            </m:r>
                          </m:e>
                        </m:acc>
                      </m:oMath>
                    </a14:m>
                    <a:r>
                      <a:rPr lang="en-US" sz="4800" b="1" i="0" dirty="0">
                        <a:solidFill>
                          <a:srgbClr val="0000FF"/>
                        </a:solidFill>
                        <a:effectLst/>
                        <a:latin typeface="Arial (Body)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 </a:t>
                    </a:r>
                    <a:r>
                      <a:rPr lang="en-US" sz="4800" b="1" i="0" dirty="0" err="1">
                        <a:solidFill>
                          <a:srgbClr val="0000FF"/>
                        </a:solidFill>
                        <a:effectLst/>
                        <a:latin typeface="Arial (Body)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và</a:t>
                    </a:r>
                    <a:r>
                      <a:rPr lang="en-US" sz="4800" b="1" i="0" dirty="0">
                        <a:solidFill>
                          <a:srgbClr val="0000FF"/>
                        </a:solidFill>
                        <a:effectLst/>
                        <a:latin typeface="Arial (Body)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 </a:t>
                    </a:r>
                    <a14:m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en-US" sz="4800" b="1" i="1">
                                <a:solidFill>
                                  <a:srgbClr val="0000FF"/>
                                </a:solidFill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sz="4800" b="1" i="1">
                                <a:solidFill>
                                  <a:srgbClr val="0000FF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𝑬</m:t>
                            </m:r>
                          </m:e>
                        </m:acc>
                      </m:oMath>
                    </a14:m>
                    <a:r>
                      <a:rPr lang="en-US" sz="4800" b="1" dirty="0">
                        <a:solidFill>
                          <a:srgbClr val="0000FF"/>
                        </a:solidFill>
                        <a:ea typeface="Tahoma" panose="020B0604030504040204" pitchFamily="34" charset="0"/>
                        <a:cs typeface="Tahoma" panose="020B0604030504040204" pitchFamily="34" charset="0"/>
                      </a:rPr>
                      <a:t>.</a:t>
                    </a:r>
                  </a:p>
                </p:txBody>
              </p:sp>
            </mc:Choice>
            <mc:Fallback xmlns="">
              <p:sp>
                <p:nvSpPr>
                  <p:cNvPr id="5" name="Rectangle 4">
                    <a:extLst>
                      <a:ext uri="{FF2B5EF4-FFF2-40B4-BE49-F238E27FC236}">
                        <a16:creationId xmlns:a16="http://schemas.microsoft.com/office/drawing/2014/main" xmlns:a14="http://schemas.microsoft.com/office/drawing/2010/main" xmlns="" id="{68CCCB1E-5D6D-4B1D-94ED-906BCD4A2D0C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277447" y="338422"/>
                    <a:ext cx="8575966" cy="1620570"/>
                  </a:xfrm>
                  <a:prstGeom prst="rect">
                    <a:avLst/>
                  </a:prstGeom>
                  <a:blipFill rotWithShape="0">
                    <a:blip r:embed="rId21"/>
                    <a:stretch>
                      <a:fillRect l="-2181" r="-2230" b="-6767"/>
                    </a:stretch>
                  </a:blipFill>
                  <a:ln>
                    <a:noFill/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84446D1-0083-4268-9941-8C7553FD46F9}"/>
                </a:ext>
              </a:extLst>
            </p:cNvPr>
            <p:cNvSpPr txBox="1"/>
            <p:nvPr/>
          </p:nvSpPr>
          <p:spPr>
            <a:xfrm>
              <a:off x="506731" y="733603"/>
              <a:ext cx="909210" cy="70788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371600"/>
              <a:r>
                <a:rPr lang="en-US" sz="6300" b="1" dirty="0">
                  <a:solidFill>
                    <a:prstClr val="white"/>
                  </a:solidFill>
                  <a:latin typeface="iCiel Cadena" panose="02000503000000020004" pitchFamily="50" charset="0"/>
                </a:rPr>
                <a:t>04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70883" y="635205"/>
            <a:ext cx="1992228" cy="199222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-2490167" y="635206"/>
            <a:ext cx="1993565" cy="1993565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id="{6A298B67-43A1-4AC9-AFD5-E52AFF7EC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-1861933" y="3856915"/>
            <a:ext cx="731045" cy="731045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:a16="http://schemas.microsoft.com/office/drawing/2014/main" id="{7F4D256B-EBEA-4BF4-94EE-9E076C8DB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-1831648" y="5263196"/>
            <a:ext cx="731045" cy="731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4109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5006" y="-2786574"/>
            <a:ext cx="18303005" cy="13073574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2775856"/>
            <a:ext cx="18288000" cy="1306285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5004" y="-2787699"/>
            <a:ext cx="18303005" cy="1307190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245552" y="7823970"/>
            <a:ext cx="2021000" cy="145402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20103" y="4540757"/>
            <a:ext cx="2002707" cy="144487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243370" y="4576316"/>
            <a:ext cx="2021000" cy="145402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13766" y="7832573"/>
            <a:ext cx="2015384" cy="1454022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8288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3274" y="5628719"/>
            <a:ext cx="1754282" cy="2195252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125B487-0096-4B93-AE2A-35F664CA4945}"/>
              </a:ext>
            </a:extLst>
          </p:cNvPr>
          <p:cNvGrpSpPr/>
          <p:nvPr/>
        </p:nvGrpSpPr>
        <p:grpSpPr>
          <a:xfrm>
            <a:off x="610880" y="6979246"/>
            <a:ext cx="6611675" cy="2795912"/>
            <a:chOff x="407254" y="2465040"/>
            <a:chExt cx="4407783" cy="1863941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E107CBF-D45A-4821-9AF9-91E811B920BF}"/>
                </a:ext>
              </a:extLst>
            </p:cNvPr>
            <p:cNvSpPr/>
            <p:nvPr/>
          </p:nvSpPr>
          <p:spPr>
            <a:xfrm flipH="1"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1371600"/>
              <a:endParaRPr lang="en-US" sz="270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Rectangle: Rounded Corners 10">
                  <a:extLst>
                    <a:ext uri="{FF2B5EF4-FFF2-40B4-BE49-F238E27FC236}">
                      <a16:creationId xmlns:a16="http://schemas.microsoft.com/office/drawing/2014/main" id="{2D476256-F649-440E-8CB6-34553EE46959}"/>
                    </a:ext>
                  </a:extLst>
                </p:cNvPr>
                <p:cNvSpPr/>
                <p:nvPr/>
              </p:nvSpPr>
              <p:spPr>
                <a:xfrm>
                  <a:off x="407254" y="2465040"/>
                  <a:ext cx="4035311" cy="1844109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37160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800" b="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𝐶</m:t>
                        </m:r>
                        <m:r>
                          <a:rPr lang="en-US" sz="4800" b="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.</m:t>
                        </m:r>
                        <m:r>
                          <a:rPr lang="vi-VN" sz="480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𝑁𝑃</m:t>
                        </m:r>
                        <m:r>
                          <a:rPr lang="vi-VN" sz="480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=</m:t>
                        </m:r>
                        <m:r>
                          <a:rPr lang="vi-VN" sz="480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𝐵𝐶</m:t>
                        </m:r>
                        <m:r>
                          <a:rPr lang="vi-VN" sz="480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=10</m:t>
                        </m:r>
                        <m:r>
                          <a:rPr lang="vi-VN" sz="480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𝑐𝑚</m:t>
                        </m:r>
                      </m:oMath>
                    </m:oMathPara>
                  </a14:m>
                  <a:endParaRPr lang="en-US" sz="4800" dirty="0">
                    <a:solidFill>
                      <a:srgbClr val="9C5043"/>
                    </a:solidFill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11" name="Rectangle: Rounded Corners 10">
                  <a:extLst>
                    <a:ext uri="{FF2B5EF4-FFF2-40B4-BE49-F238E27FC236}">
                      <a16:creationId xmlns:a16="http://schemas.microsoft.com/office/drawing/2014/main" xmlns:a14="http://schemas.microsoft.com/office/drawing/2010/main" xmlns="" id="{2D476256-F649-440E-8CB6-34553EE4695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7254" y="2465040"/>
                  <a:ext cx="4035311" cy="1844109"/>
                </a:xfrm>
                <a:prstGeom prst="roundRect">
                  <a:avLst/>
                </a:prstGeom>
                <a:blipFill rotWithShape="0">
                  <a:blip r:embed="rId15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F6095D1-5BDA-4028-80BF-CF720429106A}"/>
              </a:ext>
            </a:extLst>
          </p:cNvPr>
          <p:cNvGrpSpPr/>
          <p:nvPr/>
        </p:nvGrpSpPr>
        <p:grpSpPr>
          <a:xfrm>
            <a:off x="620597" y="3694195"/>
            <a:ext cx="6601959" cy="2795909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Rectangle: Rounded Corners 36">
                  <a:extLst>
                    <a:ext uri="{FF2B5EF4-FFF2-40B4-BE49-F238E27FC236}">
                      <a16:creationId xmlns:a16="http://schemas.microsoft.com/office/drawing/2014/main" id="{E5506EB0-83F9-49CB-A1BA-DE0BD904E95B}"/>
                    </a:ext>
                  </a:extLst>
                </p:cNvPr>
                <p:cNvSpPr/>
                <p:nvPr/>
              </p:nvSpPr>
              <p:spPr>
                <a:xfrm>
                  <a:off x="413731" y="4651957"/>
                  <a:ext cx="4035311" cy="1844109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37160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800" b="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𝐴</m:t>
                        </m:r>
                        <m:r>
                          <a:rPr lang="en-US" sz="4800" b="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. </m:t>
                        </m:r>
                        <m:r>
                          <a:rPr lang="vi-VN" sz="480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𝑁𝑃</m:t>
                        </m:r>
                        <m:r>
                          <a:rPr lang="vi-VN" sz="480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=</m:t>
                        </m:r>
                        <m:r>
                          <a:rPr lang="vi-VN" sz="480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𝐵𝐶</m:t>
                        </m:r>
                        <m:r>
                          <a:rPr lang="vi-VN" sz="480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=9</m:t>
                        </m:r>
                        <m:r>
                          <a:rPr lang="vi-VN" sz="480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𝑐𝑚</m:t>
                        </m:r>
                      </m:oMath>
                    </m:oMathPara>
                  </a14:m>
                  <a:endParaRPr lang="en-US" sz="4800" dirty="0">
                    <a:solidFill>
                      <a:srgbClr val="9C5043"/>
                    </a:solidFill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37" name="Rectangle: Rounded Corners 36">
                  <a:extLst>
                    <a:ext uri="{FF2B5EF4-FFF2-40B4-BE49-F238E27FC236}">
                      <a16:creationId xmlns:a16="http://schemas.microsoft.com/office/drawing/2014/main" xmlns:a14="http://schemas.microsoft.com/office/drawing/2010/main" xmlns="" id="{E5506EB0-83F9-49CB-A1BA-DE0BD904E95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3731" y="4651957"/>
                  <a:ext cx="4035311" cy="1844109"/>
                </a:xfrm>
                <a:prstGeom prst="roundRect">
                  <a:avLst/>
                </a:prstGeom>
                <a:blipFill rotWithShape="0">
                  <a:blip r:embed="rId16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B4C7E7A-5F81-463B-9FDA-5F8A47FCDC1D}"/>
              </a:ext>
            </a:extLst>
          </p:cNvPr>
          <p:cNvGrpSpPr/>
          <p:nvPr/>
        </p:nvGrpSpPr>
        <p:grpSpPr>
          <a:xfrm>
            <a:off x="11065445" y="3697564"/>
            <a:ext cx="6624488" cy="2795909"/>
            <a:chOff x="7376963" y="2465042"/>
            <a:chExt cx="4416325" cy="1863939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2A6F710-A8CF-4338-BF74-99DD36D700F5}"/>
                </a:ext>
              </a:extLst>
            </p:cNvPr>
            <p:cNvSpPr/>
            <p:nvPr/>
          </p:nvSpPr>
          <p:spPr>
            <a:xfrm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Rectangle: Rounded Corners 37">
                  <a:extLst>
                    <a:ext uri="{FF2B5EF4-FFF2-40B4-BE49-F238E27FC236}">
                      <a16:creationId xmlns:a16="http://schemas.microsoft.com/office/drawing/2014/main" id="{556501E9-9FDB-43AC-A584-2F09815162C2}"/>
                    </a:ext>
                  </a:extLst>
                </p:cNvPr>
                <p:cNvSpPr/>
                <p:nvPr/>
              </p:nvSpPr>
              <p:spPr>
                <a:xfrm>
                  <a:off x="7757977" y="2474972"/>
                  <a:ext cx="4035311" cy="1844109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37160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800" b="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𝐵</m:t>
                        </m:r>
                        <m:r>
                          <a:rPr lang="en-US" sz="4800" b="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.</m:t>
                        </m:r>
                        <m:r>
                          <a:rPr lang="vi-VN" sz="480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𝑁𝑃</m:t>
                        </m:r>
                        <m:r>
                          <a:rPr lang="vi-VN" sz="480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=</m:t>
                        </m:r>
                        <m:r>
                          <a:rPr lang="vi-VN" sz="480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𝐵𝐶</m:t>
                        </m:r>
                        <m:r>
                          <a:rPr lang="vi-VN" sz="480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=11</m:t>
                        </m:r>
                        <m:r>
                          <a:rPr lang="vi-VN" sz="480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𝑐𝑚</m:t>
                        </m:r>
                      </m:oMath>
                    </m:oMathPara>
                  </a14:m>
                  <a:endParaRPr lang="en-US" sz="4800" dirty="0">
                    <a:solidFill>
                      <a:srgbClr val="9C5043"/>
                    </a:solidFill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38" name="Rectangle: Rounded Corners 37">
                  <a:extLst>
                    <a:ext uri="{FF2B5EF4-FFF2-40B4-BE49-F238E27FC236}">
                      <a16:creationId xmlns:a16="http://schemas.microsoft.com/office/drawing/2014/main" xmlns:a14="http://schemas.microsoft.com/office/drawing/2010/main" xmlns="" id="{556501E9-9FDB-43AC-A584-2F09815162C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57977" y="2474972"/>
                  <a:ext cx="4035311" cy="1844109"/>
                </a:xfrm>
                <a:prstGeom prst="roundRect">
                  <a:avLst/>
                </a:prstGeom>
                <a:blipFill rotWithShape="0">
                  <a:blip r:embed="rId17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1EA9857-F9FD-46FE-98C0-E0E88372E3CE}"/>
              </a:ext>
            </a:extLst>
          </p:cNvPr>
          <p:cNvGrpSpPr/>
          <p:nvPr/>
        </p:nvGrpSpPr>
        <p:grpSpPr>
          <a:xfrm>
            <a:off x="11080455" y="6977408"/>
            <a:ext cx="6605592" cy="2795909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Rectangle: Rounded Corners 38">
                  <a:extLst>
                    <a:ext uri="{FF2B5EF4-FFF2-40B4-BE49-F238E27FC236}">
                      <a16:creationId xmlns:a16="http://schemas.microsoft.com/office/drawing/2014/main" id="{007442A2-F9C5-43FF-810D-EFCA0A5691BC}"/>
                    </a:ext>
                  </a:extLst>
                </p:cNvPr>
                <p:cNvSpPr/>
                <p:nvPr/>
              </p:nvSpPr>
              <p:spPr>
                <a:xfrm>
                  <a:off x="7755387" y="4651791"/>
                  <a:ext cx="4035311" cy="1844109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371600">
                    <a:lnSpc>
                      <a:spcPct val="150000"/>
                    </a:lnSpc>
                  </a:pPr>
                  <a14:m>
                    <m:oMath xmlns:m="http://schemas.openxmlformats.org/officeDocument/2006/math">
                      <m:r>
                        <a:rPr lang="en-US" sz="4800" b="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𝐷</m:t>
                      </m:r>
                      <m:r>
                        <a:rPr lang="en-US" sz="4800" b="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.</m:t>
                      </m:r>
                      <m:r>
                        <a:rPr lang="en-US" sz="4800" b="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𝑁𝑃</m:t>
                      </m:r>
                      <m:r>
                        <a:rPr lang="vi-VN" sz="48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=9</m:t>
                      </m:r>
                      <m:r>
                        <a:rPr lang="vi-VN" sz="48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𝑐𝑚</m:t>
                      </m:r>
                    </m:oMath>
                  </a14:m>
                  <a:r>
                    <a:rPr lang="vi-VN" sz="4800" i="0" dirty="0">
                      <a:solidFill>
                        <a:srgbClr val="000000"/>
                      </a:solidFill>
                      <a:effectLst/>
                      <a:latin typeface="Arial (Body)"/>
                      <a:ea typeface="Calibri" panose="020F0502020204030204" pitchFamily="34" charset="0"/>
                    </a:rPr>
                    <a:t>;</a:t>
                  </a:r>
                  <a:r>
                    <a:rPr lang="en-US" sz="4800" i="0" dirty="0">
                      <a:solidFill>
                        <a:srgbClr val="000000"/>
                      </a:solidFill>
                      <a:effectLst/>
                      <a:latin typeface="Arial (Body)"/>
                      <a:ea typeface="Calibri" panose="020F0502020204030204" pitchFamily="34" charset="0"/>
                    </a:rPr>
                    <a:t> </a:t>
                  </a:r>
                </a:p>
                <a:p>
                  <a:pPr algn="ctr" defTabSz="1371600">
                    <a:lnSpc>
                      <a:spcPct val="150000"/>
                    </a:lnSpc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vi-VN" sz="480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𝐵</m:t>
                        </m:r>
                        <m:r>
                          <a:rPr lang="en-US" sz="4800" b="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𝐶</m:t>
                        </m:r>
                        <m:r>
                          <a:rPr lang="vi-VN" sz="480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=10</m:t>
                        </m:r>
                        <m:r>
                          <a:rPr lang="vi-VN" sz="480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𝑐𝑚</m:t>
                        </m:r>
                        <m:r>
                          <a:rPr lang="vi-VN" sz="480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 </m:t>
                        </m:r>
                      </m:oMath>
                    </m:oMathPara>
                  </a14:m>
                  <a:endParaRPr lang="en-US" sz="4800" dirty="0">
                    <a:solidFill>
                      <a:srgbClr val="9C5043"/>
                    </a:solidFill>
                    <a:latin typeface="Arial (Body)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39" name="Rectangle: Rounded Corners 38">
                  <a:extLst>
                    <a:ext uri="{FF2B5EF4-FFF2-40B4-BE49-F238E27FC236}">
                      <a16:creationId xmlns:a16="http://schemas.microsoft.com/office/drawing/2014/main" xmlns:a14="http://schemas.microsoft.com/office/drawing/2010/main" xmlns="" id="{007442A2-F9C5-43FF-810D-EFCA0A5691B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55387" y="4651791"/>
                  <a:ext cx="4035311" cy="1844109"/>
                </a:xfrm>
                <a:prstGeom prst="roundRect">
                  <a:avLst/>
                </a:prstGeom>
                <a:blipFill rotWithShape="0">
                  <a:blip r:embed="rId18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FE0546E-6488-491E-8AA1-277B5CEB2FD6}"/>
              </a:ext>
            </a:extLst>
          </p:cNvPr>
          <p:cNvGrpSpPr/>
          <p:nvPr/>
        </p:nvGrpSpPr>
        <p:grpSpPr>
          <a:xfrm>
            <a:off x="232729" y="238569"/>
            <a:ext cx="17169862" cy="3014100"/>
            <a:chOff x="150128" y="102542"/>
            <a:chExt cx="11446574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8E54022-CBBB-4124-B256-472085A25CC7}"/>
                </a:ext>
              </a:extLst>
            </p:cNvPr>
            <p:cNvGrpSpPr/>
            <p:nvPr/>
          </p:nvGrpSpPr>
          <p:grpSpPr>
            <a:xfrm>
              <a:off x="1107064" y="248000"/>
              <a:ext cx="10489638" cy="1863939"/>
              <a:chOff x="1107063" y="247999"/>
              <a:chExt cx="10731043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1107063" y="247999"/>
                <a:ext cx="10731043" cy="1863939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" name="Rectangle 4">
                    <a:extLst>
                      <a:ext uri="{FF2B5EF4-FFF2-40B4-BE49-F238E27FC236}">
                        <a16:creationId xmlns:a16="http://schemas.microsoft.com/office/drawing/2014/main" id="{68CCCB1E-5D6D-4B1D-94ED-906BCD4A2D0C}"/>
                      </a:ext>
                    </a:extLst>
                  </p:cNvPr>
                  <p:cNvSpPr/>
                  <p:nvPr/>
                </p:nvSpPr>
                <p:spPr>
                  <a:xfrm>
                    <a:off x="1527388" y="359923"/>
                    <a:ext cx="10300486" cy="162057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just" defTabSz="1371600">
                      <a:lnSpc>
                        <a:spcPct val="150000"/>
                      </a:lnSpc>
                    </a:pPr>
                    <a:r>
                      <a:rPr lang="vi-VN" sz="4000" b="1" dirty="0">
                        <a:solidFill>
                          <a:srgbClr val="0000FF"/>
                        </a:solidFill>
                        <a:effectLst/>
                        <a:ea typeface="Calibri" panose="020F0502020204030204" pitchFamily="34" charset="0"/>
                      </a:rPr>
                      <a:t>Cho </a:t>
                    </a:r>
                    <a14:m>
                      <m:oMath xmlns:m="http://schemas.openxmlformats.org/officeDocument/2006/math">
                        <m:r>
                          <a:rPr lang="en-US" sz="4000" b="1" i="0" dirty="0" smtClean="0">
                            <a:solidFill>
                              <a:srgbClr val="0000FF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𝚫</m:t>
                        </m:r>
                        <m:r>
                          <a:rPr lang="vi-VN" sz="4000" b="1" i="1" dirty="0" smtClean="0">
                            <a:solidFill>
                              <a:srgbClr val="0000FF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𝑨𝑩𝑪</m:t>
                        </m:r>
                        <m:r>
                          <a:rPr lang="vi-VN" sz="4000" b="1" i="1" dirty="0" smtClean="0">
                            <a:solidFill>
                              <a:srgbClr val="0000FF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=</m:t>
                        </m:r>
                        <m:r>
                          <a:rPr lang="en-US" sz="4000" b="1" i="0" dirty="0" smtClean="0">
                            <a:solidFill>
                              <a:srgbClr val="0000FF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𝚫</m:t>
                        </m:r>
                        <m:r>
                          <a:rPr lang="vi-VN" sz="4000" b="1" i="1" dirty="0" smtClean="0">
                            <a:solidFill>
                              <a:srgbClr val="0000FF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𝑴𝑵𝑷</m:t>
                        </m:r>
                      </m:oMath>
                    </a14:m>
                    <a:r>
                      <a:rPr lang="vi-VN" sz="4000" b="1" dirty="0">
                        <a:solidFill>
                          <a:srgbClr val="0000FF"/>
                        </a:solidFill>
                        <a:effectLst/>
                        <a:ea typeface="Calibri" panose="020F0502020204030204" pitchFamily="34" charset="0"/>
                      </a:rPr>
                      <a:t>. Biết </a:t>
                    </a:r>
                    <a14:m>
                      <m:oMath xmlns:m="http://schemas.openxmlformats.org/officeDocument/2006/math">
                        <m:r>
                          <a:rPr lang="vi-VN" sz="4000" b="1" i="1" dirty="0" smtClean="0">
                            <a:solidFill>
                              <a:srgbClr val="0000FF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𝑨𝑩</m:t>
                        </m:r>
                        <m:r>
                          <a:rPr lang="vi-VN" sz="4000" b="1" i="1" dirty="0" smtClean="0">
                            <a:solidFill>
                              <a:srgbClr val="0000FF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=</m:t>
                        </m:r>
                        <m:r>
                          <a:rPr lang="vi-VN" sz="4000" b="1" i="1" dirty="0" smtClean="0">
                            <a:solidFill>
                              <a:srgbClr val="0000FF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𝟓</m:t>
                        </m:r>
                        <m:r>
                          <a:rPr lang="vi-VN" sz="4000" b="1" i="1" dirty="0" smtClean="0">
                            <a:solidFill>
                              <a:srgbClr val="0000FF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 </m:t>
                        </m:r>
                        <m:r>
                          <a:rPr lang="vi-VN" sz="4000" b="1" i="1" dirty="0" smtClean="0">
                            <a:solidFill>
                              <a:srgbClr val="0000FF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𝒄𝒎</m:t>
                        </m:r>
                      </m:oMath>
                    </a14:m>
                    <a:r>
                      <a:rPr lang="vi-VN" sz="4000" b="1" dirty="0">
                        <a:solidFill>
                          <a:srgbClr val="0000FF"/>
                        </a:solidFill>
                        <a:effectLst/>
                        <a:ea typeface="Calibri" panose="020F0502020204030204" pitchFamily="34" charset="0"/>
                      </a:rPr>
                      <a:t>, </a:t>
                    </a:r>
                    <a14:m>
                      <m:oMath xmlns:m="http://schemas.openxmlformats.org/officeDocument/2006/math">
                        <m:r>
                          <a:rPr lang="vi-VN" sz="4000" b="1" i="1" dirty="0" smtClean="0">
                            <a:solidFill>
                              <a:srgbClr val="0000FF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𝑴𝑷</m:t>
                        </m:r>
                        <m:r>
                          <a:rPr lang="vi-VN" sz="4000" b="1" i="1" dirty="0" smtClean="0">
                            <a:solidFill>
                              <a:srgbClr val="0000FF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=</m:t>
                        </m:r>
                        <m:r>
                          <a:rPr lang="vi-VN" sz="4000" b="1" i="1" dirty="0" smtClean="0">
                            <a:solidFill>
                              <a:srgbClr val="0000FF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𝟕</m:t>
                        </m:r>
                        <m:r>
                          <a:rPr lang="vi-VN" sz="4000" b="1" i="1" dirty="0" smtClean="0">
                            <a:solidFill>
                              <a:srgbClr val="0000FF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 </m:t>
                        </m:r>
                        <m:r>
                          <a:rPr lang="vi-VN" sz="4000" b="1" i="1" dirty="0" smtClean="0">
                            <a:solidFill>
                              <a:srgbClr val="0000FF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𝒄</m:t>
                        </m:r>
                        <m:r>
                          <a:rPr lang="en-US" sz="4000" b="1" i="0" dirty="0" smtClean="0">
                            <a:solidFill>
                              <a:srgbClr val="0000FF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𝐦</m:t>
                        </m:r>
                      </m:oMath>
                    </a14:m>
                    <a:r>
                      <a:rPr lang="vi-VN" sz="4000" b="1" dirty="0">
                        <a:solidFill>
                          <a:srgbClr val="0000FF"/>
                        </a:solidFill>
                        <a:effectLst/>
                        <a:ea typeface="Calibri" panose="020F0502020204030204" pitchFamily="34" charset="0"/>
                      </a:rPr>
                      <a:t> và chu vi của tam giác </a:t>
                    </a:r>
                    <a14:m>
                      <m:oMath xmlns:m="http://schemas.openxmlformats.org/officeDocument/2006/math">
                        <m:r>
                          <a:rPr lang="vi-VN" sz="4000" b="1" i="1" dirty="0" smtClean="0">
                            <a:solidFill>
                              <a:srgbClr val="0000FF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𝑨𝑩𝑪</m:t>
                        </m:r>
                      </m:oMath>
                    </a14:m>
                    <a:r>
                      <a:rPr lang="vi-VN" sz="4000" b="1" dirty="0">
                        <a:solidFill>
                          <a:srgbClr val="0000FF"/>
                        </a:solidFill>
                        <a:effectLst/>
                        <a:ea typeface="Calibri" panose="020F0502020204030204" pitchFamily="34" charset="0"/>
                      </a:rPr>
                      <a:t> bằng </a:t>
                    </a:r>
                    <a14:m>
                      <m:oMath xmlns:m="http://schemas.openxmlformats.org/officeDocument/2006/math">
                        <m:r>
                          <a:rPr lang="vi-VN" sz="4000" b="1" i="1" dirty="0" smtClean="0">
                            <a:solidFill>
                              <a:srgbClr val="0000FF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𝟐𝟐</m:t>
                        </m:r>
                        <m:r>
                          <a:rPr lang="vi-VN" sz="4000" b="1" i="1" dirty="0" smtClean="0">
                            <a:solidFill>
                              <a:srgbClr val="0000FF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𝒄𝒎</m:t>
                        </m:r>
                      </m:oMath>
                    </a14:m>
                    <a:r>
                      <a:rPr lang="vi-VN" sz="4000" b="1" dirty="0">
                        <a:solidFill>
                          <a:srgbClr val="0000FF"/>
                        </a:solidFill>
                        <a:effectLst/>
                        <a:ea typeface="Calibri" panose="020F0502020204030204" pitchFamily="34" charset="0"/>
                      </a:rPr>
                      <a:t>. Tính các cạnh </a:t>
                    </a:r>
                    <a:r>
                      <a:rPr lang="en-US" sz="4000" b="1" dirty="0">
                        <a:solidFill>
                          <a:srgbClr val="0000FF"/>
                        </a:solidFill>
                        <a:ea typeface="Calibri" panose="020F0502020204030204" pitchFamily="34" charset="0"/>
                      </a:rPr>
                      <a:t>BC, NP</a:t>
                    </a:r>
                    <a:r>
                      <a:rPr lang="en-US" sz="4000" b="1" dirty="0">
                        <a:solidFill>
                          <a:srgbClr val="0000FF"/>
                        </a:solidFill>
                        <a:effectLst/>
                        <a:ea typeface="Calibri" panose="020F0502020204030204" pitchFamily="34" charset="0"/>
                      </a:rPr>
                      <a:t>.</a:t>
                    </a:r>
                    <a:endParaRPr lang="en-US" sz="4000" b="1" dirty="0">
                      <a:solidFill>
                        <a:srgbClr val="0000FF"/>
                      </a:solidFill>
                      <a:ea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5" name="Rectangle 4">
                    <a:extLst>
                      <a:ext uri="{FF2B5EF4-FFF2-40B4-BE49-F238E27FC236}">
                        <a16:creationId xmlns:a16="http://schemas.microsoft.com/office/drawing/2014/main" xmlns:a14="http://schemas.microsoft.com/office/drawing/2010/main" xmlns="" id="{68CCCB1E-5D6D-4B1D-94ED-906BCD4A2D0C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527388" y="359923"/>
                    <a:ext cx="10300486" cy="1620570"/>
                  </a:xfrm>
                  <a:prstGeom prst="rect">
                    <a:avLst/>
                  </a:prstGeom>
                  <a:blipFill rotWithShape="0">
                    <a:blip r:embed="rId20"/>
                    <a:stretch>
                      <a:fillRect l="-1453" r="-1413"/>
                    </a:stretch>
                  </a:blipFill>
                  <a:ln>
                    <a:noFill/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84446D1-0083-4268-9941-8C7553FD46F9}"/>
                </a:ext>
              </a:extLst>
            </p:cNvPr>
            <p:cNvSpPr txBox="1"/>
            <p:nvPr/>
          </p:nvSpPr>
          <p:spPr>
            <a:xfrm>
              <a:off x="506731" y="733603"/>
              <a:ext cx="909210" cy="70788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371600"/>
              <a:r>
                <a:rPr lang="en-US" sz="6300" b="1" dirty="0">
                  <a:solidFill>
                    <a:prstClr val="white"/>
                  </a:solidFill>
                  <a:latin typeface="iCiel Cadena" panose="02000503000000020004" pitchFamily="50" charset="0"/>
                </a:rPr>
                <a:t>05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70883" y="635205"/>
            <a:ext cx="1992228" cy="199222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-2490167" y="635206"/>
            <a:ext cx="1993565" cy="1993565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id="{6A298B67-43A1-4AC9-AFD5-E52AFF7EC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1861933" y="3856915"/>
            <a:ext cx="731045" cy="731045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:a16="http://schemas.microsoft.com/office/drawing/2014/main" id="{7F4D256B-EBEA-4BF4-94EE-9E076C8DB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1831648" y="5263196"/>
            <a:ext cx="731045" cy="731045"/>
          </a:xfrm>
          <a:prstGeom prst="rect">
            <a:avLst/>
          </a:prstGeom>
        </p:spPr>
      </p:pic>
      <p:pic>
        <p:nvPicPr>
          <p:cNvPr id="44" name="Picture 4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870274D-E5B8-40AA-88BC-9DF8C900FF84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189440" y="147804"/>
            <a:ext cx="941834" cy="941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8311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5006" y="-2786574"/>
            <a:ext cx="18303005" cy="13073574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-2775856"/>
            <a:ext cx="18288000" cy="1306285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5004" y="-2787699"/>
            <a:ext cx="18303005" cy="1307190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244462" y="7823970"/>
            <a:ext cx="2021000" cy="145402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810959" y="7823971"/>
            <a:ext cx="2021000" cy="144487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244462" y="4582137"/>
            <a:ext cx="2021000" cy="145402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810959" y="4582137"/>
            <a:ext cx="2021000" cy="1454022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8288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3C3EFA8F-B9A1-4EA9-B52E-B89080D535F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11254" y="8861408"/>
            <a:ext cx="3207212" cy="441258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3274" y="5628719"/>
            <a:ext cx="1754282" cy="2195252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125B487-0096-4B93-AE2A-35F664CA4945}"/>
              </a:ext>
            </a:extLst>
          </p:cNvPr>
          <p:cNvGrpSpPr/>
          <p:nvPr/>
        </p:nvGrpSpPr>
        <p:grpSpPr>
          <a:xfrm>
            <a:off x="610882" y="3697561"/>
            <a:ext cx="6611675" cy="2795912"/>
            <a:chOff x="407254" y="2465040"/>
            <a:chExt cx="4407783" cy="1863941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E107CBF-D45A-4821-9AF9-91E811B920BF}"/>
                </a:ext>
              </a:extLst>
            </p:cNvPr>
            <p:cNvSpPr/>
            <p:nvPr/>
          </p:nvSpPr>
          <p:spPr>
            <a:xfrm flipH="1"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Rectangle: Rounded Corners 10">
                  <a:extLst>
                    <a:ext uri="{FF2B5EF4-FFF2-40B4-BE49-F238E27FC236}">
                      <a16:creationId xmlns:a16="http://schemas.microsoft.com/office/drawing/2014/main" id="{2D476256-F649-440E-8CB6-34553EE46959}"/>
                    </a:ext>
                  </a:extLst>
                </p:cNvPr>
                <p:cNvSpPr/>
                <p:nvPr/>
              </p:nvSpPr>
              <p:spPr>
                <a:xfrm>
                  <a:off x="407254" y="2465040"/>
                  <a:ext cx="4035311" cy="1844109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3716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800" b="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𝐴</m:t>
                        </m:r>
                        <m:r>
                          <a:rPr lang="en-US" sz="4800" b="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.24</m:t>
                        </m:r>
                        <m:r>
                          <a:rPr lang="en-US" sz="480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𝑐𝑚</m:t>
                        </m:r>
                      </m:oMath>
                    </m:oMathPara>
                  </a14:m>
                  <a:endPara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9C5043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11" name="Rectangle: Rounded Corners 10">
                  <a:extLst>
                    <a:ext uri="{FF2B5EF4-FFF2-40B4-BE49-F238E27FC236}">
                      <a16:creationId xmlns:a16="http://schemas.microsoft.com/office/drawing/2014/main" xmlns:a14="http://schemas.microsoft.com/office/drawing/2010/main" xmlns="" id="{2D476256-F649-440E-8CB6-34553EE4695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7254" y="2465040"/>
                  <a:ext cx="4035311" cy="1844109"/>
                </a:xfrm>
                <a:prstGeom prst="roundRect">
                  <a:avLst/>
                </a:prstGeom>
                <a:blipFill rotWithShape="0">
                  <a:blip r:embed="rId17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F6095D1-5BDA-4028-80BF-CF720429106A}"/>
              </a:ext>
            </a:extLst>
          </p:cNvPr>
          <p:cNvGrpSpPr/>
          <p:nvPr/>
        </p:nvGrpSpPr>
        <p:grpSpPr>
          <a:xfrm>
            <a:off x="615738" y="6977408"/>
            <a:ext cx="6601959" cy="2795909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Rectangle: Rounded Corners 36">
                  <a:extLst>
                    <a:ext uri="{FF2B5EF4-FFF2-40B4-BE49-F238E27FC236}">
                      <a16:creationId xmlns:a16="http://schemas.microsoft.com/office/drawing/2014/main" id="{E5506EB0-83F9-49CB-A1BA-DE0BD904E95B}"/>
                    </a:ext>
                  </a:extLst>
                </p:cNvPr>
                <p:cNvSpPr/>
                <p:nvPr/>
              </p:nvSpPr>
              <p:spPr>
                <a:xfrm>
                  <a:off x="413731" y="4651957"/>
                  <a:ext cx="4035311" cy="1844109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37160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800" b="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𝐶</m:t>
                        </m:r>
                        <m:r>
                          <a:rPr lang="en-US" sz="4800" b="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.18</m:t>
                        </m:r>
                        <m:r>
                          <a:rPr lang="en-US" sz="480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𝑐𝑚</m:t>
                        </m:r>
                      </m:oMath>
                    </m:oMathPara>
                  </a14:m>
                  <a:endPara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9C5043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37" name="Rectangle: Rounded Corners 36">
                  <a:extLst>
                    <a:ext uri="{FF2B5EF4-FFF2-40B4-BE49-F238E27FC236}">
                      <a16:creationId xmlns:a16="http://schemas.microsoft.com/office/drawing/2014/main" xmlns:a14="http://schemas.microsoft.com/office/drawing/2010/main" xmlns="" id="{E5506EB0-83F9-49CB-A1BA-DE0BD904E95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3731" y="4651957"/>
                  <a:ext cx="4035311" cy="1844109"/>
                </a:xfrm>
                <a:prstGeom prst="roundRect">
                  <a:avLst/>
                </a:prstGeom>
                <a:blipFill rotWithShape="0">
                  <a:blip r:embed="rId18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B4C7E7A-5F81-463B-9FDA-5F8A47FCDC1D}"/>
              </a:ext>
            </a:extLst>
          </p:cNvPr>
          <p:cNvGrpSpPr/>
          <p:nvPr/>
        </p:nvGrpSpPr>
        <p:grpSpPr>
          <a:xfrm>
            <a:off x="11065445" y="3697562"/>
            <a:ext cx="6624488" cy="2795909"/>
            <a:chOff x="7376963" y="2465042"/>
            <a:chExt cx="4416325" cy="1863939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2A6F710-A8CF-4338-BF74-99DD36D700F5}"/>
                </a:ext>
              </a:extLst>
            </p:cNvPr>
            <p:cNvSpPr/>
            <p:nvPr/>
          </p:nvSpPr>
          <p:spPr>
            <a:xfrm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Rectangle: Rounded Corners 37">
                  <a:extLst>
                    <a:ext uri="{FF2B5EF4-FFF2-40B4-BE49-F238E27FC236}">
                      <a16:creationId xmlns:a16="http://schemas.microsoft.com/office/drawing/2014/main" id="{556501E9-9FDB-43AC-A584-2F09815162C2}"/>
                    </a:ext>
                  </a:extLst>
                </p:cNvPr>
                <p:cNvSpPr/>
                <p:nvPr/>
              </p:nvSpPr>
              <p:spPr>
                <a:xfrm>
                  <a:off x="7757977" y="2474972"/>
                  <a:ext cx="4035311" cy="1844109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3716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800" b="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𝐵</m:t>
                        </m:r>
                        <m:r>
                          <a:rPr lang="en-US" sz="4800" b="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.20</m:t>
                        </m:r>
                        <m:r>
                          <a:rPr lang="en-US" sz="480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𝑐𝑚</m:t>
                        </m:r>
                      </m:oMath>
                    </m:oMathPara>
                  </a14:m>
                  <a:endPara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9C5043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38" name="Rectangle: Rounded Corners 37">
                  <a:extLst>
                    <a:ext uri="{FF2B5EF4-FFF2-40B4-BE49-F238E27FC236}">
                      <a16:creationId xmlns:a16="http://schemas.microsoft.com/office/drawing/2014/main" xmlns:a14="http://schemas.microsoft.com/office/drawing/2010/main" xmlns="" id="{556501E9-9FDB-43AC-A584-2F09815162C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57977" y="2474972"/>
                  <a:ext cx="4035311" cy="1844109"/>
                </a:xfrm>
                <a:prstGeom prst="roundRect">
                  <a:avLst/>
                </a:prstGeom>
                <a:blipFill rotWithShape="0">
                  <a:blip r:embed="rId19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1EA9857-F9FD-46FE-98C0-E0E88372E3CE}"/>
              </a:ext>
            </a:extLst>
          </p:cNvPr>
          <p:cNvGrpSpPr/>
          <p:nvPr/>
        </p:nvGrpSpPr>
        <p:grpSpPr>
          <a:xfrm>
            <a:off x="11074892" y="6977408"/>
            <a:ext cx="6605592" cy="2795909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Rectangle: Rounded Corners 38">
                  <a:extLst>
                    <a:ext uri="{FF2B5EF4-FFF2-40B4-BE49-F238E27FC236}">
                      <a16:creationId xmlns:a16="http://schemas.microsoft.com/office/drawing/2014/main" id="{007442A2-F9C5-43FF-810D-EFCA0A5691BC}"/>
                    </a:ext>
                  </a:extLst>
                </p:cNvPr>
                <p:cNvSpPr/>
                <p:nvPr/>
              </p:nvSpPr>
              <p:spPr>
                <a:xfrm>
                  <a:off x="7755387" y="4651791"/>
                  <a:ext cx="4035311" cy="1844109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37160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800" b="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𝐷</m:t>
                        </m:r>
                        <m:r>
                          <a:rPr lang="en-US" sz="4800" b="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.30</m:t>
                        </m:r>
                        <m:r>
                          <a:rPr lang="en-US" sz="480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𝑐𝑚</m:t>
                        </m:r>
                      </m:oMath>
                    </m:oMathPara>
                  </a14:m>
                  <a:endPara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9C5043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39" name="Rectangle: Rounded Corners 38">
                  <a:extLst>
                    <a:ext uri="{FF2B5EF4-FFF2-40B4-BE49-F238E27FC236}">
                      <a16:creationId xmlns:a16="http://schemas.microsoft.com/office/drawing/2014/main" xmlns:a14="http://schemas.microsoft.com/office/drawing/2010/main" xmlns="" id="{007442A2-F9C5-43FF-810D-EFCA0A5691B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55387" y="4651791"/>
                  <a:ext cx="4035311" cy="1844109"/>
                </a:xfrm>
                <a:prstGeom prst="roundRect">
                  <a:avLst/>
                </a:prstGeom>
                <a:blipFill rotWithShape="0">
                  <a:blip r:embed="rId20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43" name="Picture 4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8AAF6E7-6478-452A-B31D-6DDC7956E669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085022" y="740831"/>
            <a:ext cx="941834" cy="941834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7FE0546E-6488-491E-8AA1-277B5CEB2FD6}"/>
              </a:ext>
            </a:extLst>
          </p:cNvPr>
          <p:cNvGrpSpPr/>
          <p:nvPr/>
        </p:nvGrpSpPr>
        <p:grpSpPr>
          <a:xfrm>
            <a:off x="204311" y="241662"/>
            <a:ext cx="16691210" cy="301410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" name="Rectangle 4">
                    <a:extLst>
                      <a:ext uri="{FF2B5EF4-FFF2-40B4-BE49-F238E27FC236}">
                        <a16:creationId xmlns:a16="http://schemas.microsoft.com/office/drawing/2014/main" id="{68CCCB1E-5D6D-4B1D-94ED-906BCD4A2D0C}"/>
                      </a:ext>
                    </a:extLst>
                  </p:cNvPr>
                  <p:cNvSpPr/>
                  <p:nvPr/>
                </p:nvSpPr>
                <p:spPr>
                  <a:xfrm>
                    <a:off x="1527388" y="359923"/>
                    <a:ext cx="9815654" cy="162057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just" defTabSz="1371600" rtl="0" eaLnBrk="1" fontAlgn="auto" latinLnBrk="0" hangingPunct="1">
                      <a:lnSpc>
                        <a:spcPct val="15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lang="en-US" sz="4800" b="1" dirty="0">
                        <a:solidFill>
                          <a:srgbClr val="0000FF"/>
                        </a:solidFill>
                        <a:effectLst/>
                        <a:latin typeface="Arial (Body)"/>
                        <a:ea typeface="Calibri" panose="020F0502020204030204" pitchFamily="34" charset="0"/>
                      </a:rPr>
                      <a:t>Cho </a:t>
                    </a:r>
                    <a14:m>
                      <m:oMath xmlns:m="http://schemas.openxmlformats.org/officeDocument/2006/math">
                        <m:r>
                          <a:rPr lang="en-US" sz="4800" b="1" i="0" dirty="0" smtClean="0">
                            <a:solidFill>
                              <a:srgbClr val="0000FF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𝚫</m:t>
                        </m:r>
                        <m:r>
                          <a:rPr lang="en-US" sz="4800" b="1" i="1" dirty="0" smtClean="0">
                            <a:solidFill>
                              <a:srgbClr val="0000FF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𝑨𝑩𝑪</m:t>
                        </m:r>
                        <m:r>
                          <a:rPr lang="en-US" sz="4800" b="1" i="1" dirty="0" smtClean="0">
                            <a:solidFill>
                              <a:srgbClr val="0000FF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=</m:t>
                        </m:r>
                        <m:r>
                          <a:rPr lang="en-US" sz="4800" b="1" i="0" dirty="0" smtClean="0">
                            <a:solidFill>
                              <a:srgbClr val="0000FF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𝚫</m:t>
                        </m:r>
                        <m:r>
                          <a:rPr lang="en-US" sz="4800" b="1" i="1" dirty="0" smtClean="0">
                            <a:solidFill>
                              <a:srgbClr val="0000FF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𝑫𝑬𝑭</m:t>
                        </m:r>
                      </m:oMath>
                    </a14:m>
                    <a:r>
                      <a:rPr lang="en-US" sz="4800" b="1" dirty="0">
                        <a:solidFill>
                          <a:srgbClr val="0000FF"/>
                        </a:solidFill>
                        <a:effectLst/>
                        <a:latin typeface="Arial (Body)"/>
                        <a:ea typeface="Calibri" panose="020F0502020204030204" pitchFamily="34" charset="0"/>
                      </a:rPr>
                      <a:t>. </a:t>
                    </a:r>
                    <a:r>
                      <a:rPr lang="en-US" sz="4800" b="1" dirty="0" err="1">
                        <a:solidFill>
                          <a:srgbClr val="0000FF"/>
                        </a:solidFill>
                        <a:effectLst/>
                        <a:latin typeface="Arial (Body)"/>
                        <a:ea typeface="Calibri" panose="020F0502020204030204" pitchFamily="34" charset="0"/>
                      </a:rPr>
                      <a:t>Biết</a:t>
                    </a:r>
                    <a:r>
                      <a:rPr lang="en-US" sz="4800" b="1" dirty="0">
                        <a:solidFill>
                          <a:srgbClr val="0000FF"/>
                        </a:solidFill>
                        <a:effectLst/>
                        <a:latin typeface="Arial (Body)"/>
                        <a:ea typeface="Calibri" panose="020F0502020204030204" pitchFamily="34" charset="0"/>
                      </a:rPr>
                      <a:t> </a:t>
                    </a:r>
                    <a:r>
                      <a:rPr lang="en-US" sz="4800" b="1" dirty="0" err="1">
                        <a:solidFill>
                          <a:srgbClr val="0000FF"/>
                        </a:solidFill>
                        <a:effectLst/>
                        <a:latin typeface="Arial (Body)"/>
                        <a:ea typeface="Calibri" panose="020F0502020204030204" pitchFamily="34" charset="0"/>
                      </a:rPr>
                      <a:t>rằng</a:t>
                    </a:r>
                    <a:r>
                      <a:rPr lang="en-US" sz="4800" b="1" dirty="0">
                        <a:solidFill>
                          <a:srgbClr val="0000FF"/>
                        </a:solidFill>
                        <a:effectLst/>
                        <a:latin typeface="Arial (Body)"/>
                        <a:ea typeface="Calibri" panose="020F0502020204030204" pitchFamily="34" charset="0"/>
                      </a:rPr>
                      <a:t> </a:t>
                    </a:r>
                    <a14:m>
                      <m:oMath xmlns:m="http://schemas.openxmlformats.org/officeDocument/2006/math">
                        <m:r>
                          <a:rPr lang="en-US" sz="4800" b="1" i="1" dirty="0" smtClean="0">
                            <a:solidFill>
                              <a:srgbClr val="0000FF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𝑨𝑩</m:t>
                        </m:r>
                        <m:r>
                          <a:rPr lang="en-US" sz="4800" b="1" i="1" dirty="0" smtClean="0">
                            <a:solidFill>
                              <a:srgbClr val="0000FF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=</m:t>
                        </m:r>
                        <m:r>
                          <a:rPr lang="en-US" sz="4800" b="1" i="1" dirty="0" smtClean="0">
                            <a:solidFill>
                              <a:srgbClr val="0000FF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𝟔</m:t>
                        </m:r>
                        <m:r>
                          <a:rPr lang="en-US" sz="4800" b="1" i="1" dirty="0" smtClean="0">
                            <a:solidFill>
                              <a:srgbClr val="0000FF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𝒄𝒎</m:t>
                        </m:r>
                      </m:oMath>
                    </a14:m>
                    <a:r>
                      <a:rPr lang="en-US" sz="4800" b="1" dirty="0">
                        <a:solidFill>
                          <a:srgbClr val="0000FF"/>
                        </a:solidFill>
                        <a:effectLst/>
                        <a:latin typeface="Arial (Body)"/>
                        <a:ea typeface="Calibri" panose="020F0502020204030204" pitchFamily="34" charset="0"/>
                      </a:rPr>
                      <a:t>; </a:t>
                    </a:r>
                    <a14:m>
                      <m:oMath xmlns:m="http://schemas.openxmlformats.org/officeDocument/2006/math">
                        <m:r>
                          <a:rPr lang="en-US" sz="4800" b="1" i="1" dirty="0" smtClean="0">
                            <a:solidFill>
                              <a:srgbClr val="0000FF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𝑨𝑪</m:t>
                        </m:r>
                        <m:r>
                          <a:rPr lang="en-US" sz="4800" b="1" i="1" dirty="0" smtClean="0">
                            <a:solidFill>
                              <a:srgbClr val="0000FF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=</m:t>
                        </m:r>
                        <m:r>
                          <a:rPr lang="en-US" sz="4800" b="1" i="1" dirty="0" smtClean="0">
                            <a:solidFill>
                              <a:srgbClr val="0000FF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𝟖</m:t>
                        </m:r>
                        <m:r>
                          <a:rPr lang="en-US" sz="4800" b="1" i="1" dirty="0" smtClean="0">
                            <a:solidFill>
                              <a:srgbClr val="0000FF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𝒄𝒎</m:t>
                        </m:r>
                      </m:oMath>
                    </a14:m>
                    <a:r>
                      <a:rPr lang="en-US" sz="4800" b="1" dirty="0">
                        <a:solidFill>
                          <a:srgbClr val="0000FF"/>
                        </a:solidFill>
                        <a:effectLst/>
                        <a:latin typeface="Arial (Body)"/>
                        <a:ea typeface="Calibri" panose="020F0502020204030204" pitchFamily="34" charset="0"/>
                      </a:rPr>
                      <a:t>, </a:t>
                    </a:r>
                    <a14:m>
                      <m:oMath xmlns:m="http://schemas.openxmlformats.org/officeDocument/2006/math">
                        <m:r>
                          <a:rPr lang="en-US" sz="4800" b="1" i="1" dirty="0" smtClean="0">
                            <a:solidFill>
                              <a:srgbClr val="0000FF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𝑬𝑭</m:t>
                        </m:r>
                        <m:r>
                          <a:rPr lang="en-US" sz="4800" b="1" i="1" dirty="0" smtClean="0">
                            <a:solidFill>
                              <a:srgbClr val="0000FF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=</m:t>
                        </m:r>
                        <m:r>
                          <a:rPr lang="en-US" sz="4800" b="1" i="1" dirty="0" smtClean="0">
                            <a:solidFill>
                              <a:srgbClr val="0000FF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𝟏𝟎</m:t>
                        </m:r>
                        <m:r>
                          <a:rPr lang="en-US" sz="4800" b="1" i="1" dirty="0" smtClean="0">
                            <a:solidFill>
                              <a:srgbClr val="0000FF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𝒄𝒎</m:t>
                        </m:r>
                      </m:oMath>
                    </a14:m>
                    <a:r>
                      <a:rPr lang="en-US" sz="4800" b="1" dirty="0">
                        <a:solidFill>
                          <a:srgbClr val="0000FF"/>
                        </a:solidFill>
                        <a:effectLst/>
                        <a:latin typeface="Arial (Body)"/>
                        <a:ea typeface="Calibri" panose="020F0502020204030204" pitchFamily="34" charset="0"/>
                      </a:rPr>
                      <a:t>. </a:t>
                    </a:r>
                    <a:r>
                      <a:rPr lang="en-US" sz="4800" b="1" dirty="0" err="1">
                        <a:solidFill>
                          <a:srgbClr val="0000FF"/>
                        </a:solidFill>
                        <a:effectLst/>
                        <a:latin typeface="Arial (Body)"/>
                        <a:ea typeface="Calibri" panose="020F0502020204030204" pitchFamily="34" charset="0"/>
                      </a:rPr>
                      <a:t>Tính</a:t>
                    </a:r>
                    <a:r>
                      <a:rPr lang="en-US" sz="4800" b="1" dirty="0">
                        <a:solidFill>
                          <a:srgbClr val="0000FF"/>
                        </a:solidFill>
                        <a:effectLst/>
                        <a:latin typeface="Arial (Body)"/>
                        <a:ea typeface="Calibri" panose="020F0502020204030204" pitchFamily="34" charset="0"/>
                      </a:rPr>
                      <a:t> chu vi tam </a:t>
                    </a:r>
                    <a:r>
                      <a:rPr lang="en-US" sz="4800" b="1" dirty="0" err="1">
                        <a:solidFill>
                          <a:srgbClr val="0000FF"/>
                        </a:solidFill>
                        <a:effectLst/>
                        <a:latin typeface="Arial (Body)"/>
                        <a:ea typeface="Calibri" panose="020F0502020204030204" pitchFamily="34" charset="0"/>
                      </a:rPr>
                      <a:t>giác</a:t>
                    </a:r>
                    <a:r>
                      <a:rPr lang="en-US" sz="4800" b="1" dirty="0">
                        <a:solidFill>
                          <a:srgbClr val="0000FF"/>
                        </a:solidFill>
                        <a:effectLst/>
                        <a:latin typeface="Arial (Body)"/>
                        <a:ea typeface="Calibri" panose="020F0502020204030204" pitchFamily="34" charset="0"/>
                      </a:rPr>
                      <a:t> </a:t>
                    </a:r>
                    <a14:m>
                      <m:oMath xmlns:m="http://schemas.openxmlformats.org/officeDocument/2006/math">
                        <m:r>
                          <a:rPr lang="en-US" sz="4800" b="1" i="1" dirty="0" smtClean="0">
                            <a:solidFill>
                              <a:srgbClr val="0000FF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𝑫𝑬𝑭</m:t>
                        </m:r>
                      </m:oMath>
                    </a14:m>
                    <a:r>
                      <a:rPr lang="en-US" sz="4800" b="1" dirty="0">
                        <a:solidFill>
                          <a:srgbClr val="0000FF"/>
                        </a:solidFill>
                        <a:effectLst/>
                        <a:latin typeface="Arial (Body)"/>
                        <a:ea typeface="Calibri" panose="020F0502020204030204" pitchFamily="34" charset="0"/>
                      </a:rPr>
                      <a:t> </a:t>
                    </a:r>
                    <a:r>
                      <a:rPr lang="en-US" sz="4800" b="1" dirty="0" err="1">
                        <a:solidFill>
                          <a:srgbClr val="0000FF"/>
                        </a:solidFill>
                        <a:effectLst/>
                        <a:latin typeface="Arial (Body)"/>
                        <a:ea typeface="Calibri" panose="020F0502020204030204" pitchFamily="34" charset="0"/>
                      </a:rPr>
                      <a:t>là</a:t>
                    </a:r>
                    <a:endParaRPr kumimoji="0" lang="en-US" sz="4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FF"/>
                      </a:solidFill>
                      <a:effectLst/>
                      <a:uLnTx/>
                      <a:uFillTx/>
                      <a:latin typeface="Arial (Body)"/>
                      <a:ea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5" name="Rectangle 4">
                    <a:extLst>
                      <a:ext uri="{FF2B5EF4-FFF2-40B4-BE49-F238E27FC236}">
                        <a16:creationId xmlns:a16="http://schemas.microsoft.com/office/drawing/2014/main" xmlns:a14="http://schemas.microsoft.com/office/drawing/2010/main" xmlns="" id="{68CCCB1E-5D6D-4B1D-94ED-906BCD4A2D0C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527388" y="359923"/>
                    <a:ext cx="9815654" cy="1620570"/>
                  </a:xfrm>
                  <a:prstGeom prst="rect">
                    <a:avLst/>
                  </a:prstGeom>
                  <a:blipFill rotWithShape="0">
                    <a:blip r:embed="rId23"/>
                    <a:stretch>
                      <a:fillRect l="-1906" b="-4511"/>
                    </a:stretch>
                  </a:blipFill>
                  <a:ln>
                    <a:noFill/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84446D1-0083-4268-9941-8C7553FD46F9}"/>
                </a:ext>
              </a:extLst>
            </p:cNvPr>
            <p:cNvSpPr txBox="1"/>
            <p:nvPr/>
          </p:nvSpPr>
          <p:spPr>
            <a:xfrm>
              <a:off x="506731" y="733603"/>
              <a:ext cx="909210" cy="70788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3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06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70883" y="635205"/>
            <a:ext cx="1992228" cy="199222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-2490167" y="635206"/>
            <a:ext cx="1993565" cy="1993565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id="{6A298B67-43A1-4AC9-AFD5-E52AFF7EC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-1867519" y="6611885"/>
            <a:ext cx="731045" cy="731045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:a16="http://schemas.microsoft.com/office/drawing/2014/main" id="{7F4D256B-EBEA-4BF4-94EE-9E076C8DB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-1847789" y="4314595"/>
            <a:ext cx="731045" cy="731045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46C5205F-77CD-48D9-BEBD-A0A0E370FF5F}"/>
              </a:ext>
            </a:extLst>
          </p:cNvPr>
          <p:cNvSpPr txBox="1"/>
          <p:nvPr/>
        </p:nvSpPr>
        <p:spPr>
          <a:xfrm>
            <a:off x="-2595434" y="3055497"/>
            <a:ext cx="223811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Âm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thanh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khi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chọn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Đúng</a:t>
            </a:r>
            <a:endParaRPr kumimoji="0" lang="en-US" sz="27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2448546-574B-4681-A77D-861BAC54EDA0}"/>
              </a:ext>
            </a:extLst>
          </p:cNvPr>
          <p:cNvSpPr txBox="1"/>
          <p:nvPr/>
        </p:nvSpPr>
        <p:spPr>
          <a:xfrm>
            <a:off x="-2423899" y="5437623"/>
            <a:ext cx="190148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Âm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thanh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khi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chọn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Sai</a:t>
            </a:r>
          </a:p>
        </p:txBody>
      </p:sp>
    </p:spTree>
    <p:extLst>
      <p:ext uri="{BB962C8B-B14F-4D97-AF65-F5344CB8AC3E}">
        <p14:creationId xmlns:p14="http://schemas.microsoft.com/office/powerpoint/2010/main" val="41724154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 flipV="1">
            <a:off x="3783286" y="1028698"/>
            <a:ext cx="10721428" cy="212776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0800000">
            <a:off x="1028700" y="1028700"/>
            <a:ext cx="1288066" cy="133773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33437" t="30795"/>
          <a:stretch>
            <a:fillRect/>
          </a:stretch>
        </p:blipFill>
        <p:spPr>
          <a:xfrm rot="-6339295">
            <a:off x="13534795" y="11650"/>
            <a:ext cx="1726754" cy="1723465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818211" flipH="1">
            <a:off x="14679101" y="2734138"/>
            <a:ext cx="3649800" cy="224918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V="1">
            <a:off x="-800705" y="8936826"/>
            <a:ext cx="2341191" cy="1735408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D90F3FF6-56AF-1189-D146-9D24395EBF27}"/>
              </a:ext>
            </a:extLst>
          </p:cNvPr>
          <p:cNvSpPr txBox="1"/>
          <p:nvPr/>
        </p:nvSpPr>
        <p:spPr>
          <a:xfrm>
            <a:off x="4648200" y="1582429"/>
            <a:ext cx="8991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9F6D503A-B2B2-425E-687F-146702FD8415}"/>
              </a:ext>
            </a:extLst>
          </p:cNvPr>
          <p:cNvSpPr txBox="1"/>
          <p:nvPr/>
        </p:nvSpPr>
        <p:spPr>
          <a:xfrm>
            <a:off x="838200" y="6879648"/>
            <a:ext cx="4340942" cy="1824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nl-NL" sz="4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Ghi nhớ kiến thức trong bài.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DC82BFCD-A4CA-D2E7-FBCE-7FF65B562EB5}"/>
              </a:ext>
            </a:extLst>
          </p:cNvPr>
          <p:cNvSpPr txBox="1"/>
          <p:nvPr/>
        </p:nvSpPr>
        <p:spPr>
          <a:xfrm>
            <a:off x="6839574" y="6873624"/>
            <a:ext cx="4569542" cy="27482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nl-NL" sz="4000" b="1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Hoàn thành bài tập: 19 đến 22 tr 72;73 SBT</a:t>
            </a:r>
            <a:endParaRPr lang="en-US" sz="40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A5572344-53E1-DEFC-11E7-E507D114F518}"/>
              </a:ext>
            </a:extLst>
          </p:cNvPr>
          <p:cNvSpPr txBox="1"/>
          <p:nvPr/>
        </p:nvSpPr>
        <p:spPr>
          <a:xfrm>
            <a:off x="12801600" y="5381876"/>
            <a:ext cx="4668943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nl-NL" sz="4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Chuẩn bị BÀI 6: ‘Xác suất của biến cố ngẫu nhiên trong một số trò chơi đơn giản” 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Đồ họa 18" descr="Send with solid fill">
            <a:extLst>
              <a:ext uri="{FF2B5EF4-FFF2-40B4-BE49-F238E27FC236}">
                <a16:creationId xmlns:a16="http://schemas.microsoft.com/office/drawing/2014/main" id="{A3E77CC0-66C0-45AF-2136-EF7D840524A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725886" y="4822247"/>
            <a:ext cx="2057400" cy="2057400"/>
          </a:xfrm>
          <a:prstGeom prst="rect">
            <a:avLst/>
          </a:prstGeom>
        </p:spPr>
      </p:pic>
      <p:pic>
        <p:nvPicPr>
          <p:cNvPr id="20" name="Đồ họa 19" descr="Send with solid fill">
            <a:extLst>
              <a:ext uri="{FF2B5EF4-FFF2-40B4-BE49-F238E27FC236}">
                <a16:creationId xmlns:a16="http://schemas.microsoft.com/office/drawing/2014/main" id="{48C7E87C-BA91-BA2F-FDEB-0FEA8355756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7812911" y="4816224"/>
            <a:ext cx="2057400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56456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4" grpId="0"/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2821046">
            <a:off x="15644735" y="5108230"/>
            <a:ext cx="2370336" cy="87603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56717" y="8474698"/>
            <a:ext cx="1378068" cy="128849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322727" flipH="1" flipV="1">
            <a:off x="16267752" y="8594758"/>
            <a:ext cx="2637924" cy="162562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5271832">
            <a:off x="8456448" y="0"/>
            <a:ext cx="486061" cy="205740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049373">
            <a:off x="-400506" y="568598"/>
            <a:ext cx="3488924" cy="920204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 l="66042" t="13726" b="24508"/>
          <a:stretch>
            <a:fillRect/>
          </a:stretch>
        </p:blipFill>
        <p:spPr>
          <a:xfrm rot="1718301">
            <a:off x="16633461" y="480483"/>
            <a:ext cx="924499" cy="1373804"/>
          </a:xfrm>
          <a:prstGeom prst="rect">
            <a:avLst/>
          </a:prstGeom>
        </p:spPr>
      </p:pic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4D60596E-7E11-59AE-02C0-421596906B62}"/>
              </a:ext>
            </a:extLst>
          </p:cNvPr>
          <p:cNvSpPr txBox="1"/>
          <p:nvPr/>
        </p:nvSpPr>
        <p:spPr>
          <a:xfrm>
            <a:off x="2908844" y="3191491"/>
            <a:ext cx="13626555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800" b="1" dirty="0">
                <a:latin typeface="Arial" panose="020B0604020202020204" pitchFamily="34" charset="0"/>
                <a:cs typeface="Arial" panose="020B0604020202020204" pitchFamily="34" charset="0"/>
              </a:rPr>
              <a:t>TIẾT 87-BÀI 3: HAI TAM GIÁC BẰNG NHAU.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304615" y="1262149"/>
            <a:ext cx="13678770" cy="776270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639311" y="5230083"/>
            <a:ext cx="3278136" cy="476977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V="1">
            <a:off x="-779447" y="8080161"/>
            <a:ext cx="3613732" cy="268319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9144000" y="9024851"/>
            <a:ext cx="2131341" cy="54639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3773853" flipV="1">
            <a:off x="15382331" y="882105"/>
            <a:ext cx="3230108" cy="235394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flipH="1">
            <a:off x="163739" y="3620595"/>
            <a:ext cx="1388183" cy="160948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1472142">
            <a:off x="1854451" y="1918176"/>
            <a:ext cx="953470" cy="84143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7539141" y="766102"/>
            <a:ext cx="3209718" cy="99209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1472142">
            <a:off x="847979" y="1719900"/>
            <a:ext cx="768670" cy="678352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 rot="1472142">
            <a:off x="1959473" y="895074"/>
            <a:ext cx="768670" cy="678352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032DC5A0-3320-20D0-06E1-5EDD775B42DC}"/>
              </a:ext>
            </a:extLst>
          </p:cNvPr>
          <p:cNvSpPr txBox="1"/>
          <p:nvPr/>
        </p:nvSpPr>
        <p:spPr>
          <a:xfrm>
            <a:off x="3057307" y="3218244"/>
            <a:ext cx="12173385" cy="355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0" b="1" dirty="0">
                <a:latin typeface="Arial" panose="020B0604020202020204" pitchFamily="34" charset="0"/>
                <a:cs typeface="Arial" panose="020B0604020202020204" pitchFamily="34" charset="0"/>
              </a:rPr>
              <a:t>CẢM ƠN CÁC EM ĐÃ LẮNG NGHE BÀI GIẢNG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AC1D525-B34A-6BFE-222E-24B888AB0CD9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 flipH="1">
            <a:off x="-7293" y="5487065"/>
            <a:ext cx="2348584" cy="4393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942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556156" flipH="1">
            <a:off x="4275255" y="2139458"/>
            <a:ext cx="1182110" cy="137056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178685" y="571810"/>
            <a:ext cx="1400175" cy="126540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00227" y="692659"/>
            <a:ext cx="1677925" cy="3766770"/>
          </a:xfrm>
          <a:prstGeom prst="rect">
            <a:avLst/>
          </a:prstGeom>
        </p:spPr>
      </p:pic>
      <p:grpSp>
        <p:nvGrpSpPr>
          <p:cNvPr id="22" name="Nhóm 21">
            <a:extLst>
              <a:ext uri="{FF2B5EF4-FFF2-40B4-BE49-F238E27FC236}">
                <a16:creationId xmlns:a16="http://schemas.microsoft.com/office/drawing/2014/main" id="{78A88FED-86DF-E87C-5BD9-5E544ECE789C}"/>
              </a:ext>
            </a:extLst>
          </p:cNvPr>
          <p:cNvGrpSpPr/>
          <p:nvPr/>
        </p:nvGrpSpPr>
        <p:grpSpPr>
          <a:xfrm>
            <a:off x="1271438" y="3364660"/>
            <a:ext cx="7851139" cy="5760781"/>
            <a:chOff x="2109315" y="4449649"/>
            <a:chExt cx="6910203" cy="5512548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2109315" y="4890285"/>
              <a:ext cx="6910203" cy="5071912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2468926" y="5154231"/>
              <a:ext cx="6190981" cy="4544021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2997569" y="4449649"/>
              <a:ext cx="5133696" cy="1176568"/>
            </a:xfrm>
            <a:prstGeom prst="rect">
              <a:avLst/>
            </a:prstGeom>
          </p:spPr>
        </p:pic>
      </p:grpSp>
      <p:grpSp>
        <p:nvGrpSpPr>
          <p:cNvPr id="23" name="Nhóm 22">
            <a:extLst>
              <a:ext uri="{FF2B5EF4-FFF2-40B4-BE49-F238E27FC236}">
                <a16:creationId xmlns:a16="http://schemas.microsoft.com/office/drawing/2014/main" id="{FF372459-496A-199E-C875-F1261FF1BC66}"/>
              </a:ext>
            </a:extLst>
          </p:cNvPr>
          <p:cNvGrpSpPr/>
          <p:nvPr/>
        </p:nvGrpSpPr>
        <p:grpSpPr>
          <a:xfrm>
            <a:off x="9297435" y="3364660"/>
            <a:ext cx="7851140" cy="5715000"/>
            <a:chOff x="9268482" y="4449649"/>
            <a:chExt cx="6910203" cy="5512548"/>
          </a:xfrm>
        </p:grpSpPr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9268482" y="4890285"/>
              <a:ext cx="6910203" cy="5071912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9628093" y="5182375"/>
              <a:ext cx="6190981" cy="4544021"/>
            </a:xfrm>
            <a:prstGeom prst="rect">
              <a:avLst/>
            </a:prstGeom>
          </p:spPr>
        </p:pic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10156735" y="4449649"/>
              <a:ext cx="5133696" cy="1176568"/>
            </a:xfrm>
            <a:prstGeom prst="rect">
              <a:avLst/>
            </a:prstGeom>
          </p:spPr>
        </p:pic>
      </p:grpSp>
      <p:pic>
        <p:nvPicPr>
          <p:cNvPr id="16" name="Picture 1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-156628" flipH="1" flipV="1">
            <a:off x="16772692" y="8133892"/>
            <a:ext cx="1706704" cy="1265094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 flipH="1">
            <a:off x="754515" y="6631382"/>
            <a:ext cx="548369" cy="2626918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986375" y="-449959"/>
            <a:ext cx="1927610" cy="1431251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 rot="1472142">
            <a:off x="15728833" y="2579403"/>
            <a:ext cx="1332761" cy="1176162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>
            <a:off x="357547" y="4962011"/>
            <a:ext cx="739033" cy="664206"/>
          </a:xfrm>
          <a:prstGeom prst="rect">
            <a:avLst/>
          </a:prstGeom>
        </p:spPr>
      </p:pic>
      <p:sp>
        <p:nvSpPr>
          <p:cNvPr id="21" name="Hộp Văn bản 20">
            <a:extLst>
              <a:ext uri="{FF2B5EF4-FFF2-40B4-BE49-F238E27FC236}">
                <a16:creationId xmlns:a16="http://schemas.microsoft.com/office/drawing/2014/main" id="{60716C37-1118-4D85-5CB8-693754F5D5A6}"/>
              </a:ext>
            </a:extLst>
          </p:cNvPr>
          <p:cNvSpPr txBox="1"/>
          <p:nvPr/>
        </p:nvSpPr>
        <p:spPr>
          <a:xfrm>
            <a:off x="4398177" y="769418"/>
            <a:ext cx="94488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</a:p>
        </p:txBody>
      </p:sp>
      <p:sp>
        <p:nvSpPr>
          <p:cNvPr id="26" name="Hộp Văn bản 25">
            <a:extLst>
              <a:ext uri="{FF2B5EF4-FFF2-40B4-BE49-F238E27FC236}">
                <a16:creationId xmlns:a16="http://schemas.microsoft.com/office/drawing/2014/main" id="{CD9C0162-F6CE-A63B-F5B6-14686BEAFD27}"/>
              </a:ext>
            </a:extLst>
          </p:cNvPr>
          <p:cNvSpPr txBox="1"/>
          <p:nvPr/>
        </p:nvSpPr>
        <p:spPr>
          <a:xfrm>
            <a:off x="2821297" y="5083696"/>
            <a:ext cx="4361146" cy="2171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Hai tam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endParaRPr lang="en-US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Hộp Văn bản 26">
            <a:extLst>
              <a:ext uri="{FF2B5EF4-FFF2-40B4-BE49-F238E27FC236}">
                <a16:creationId xmlns:a16="http://schemas.microsoft.com/office/drawing/2014/main" id="{7CF0E7CA-A1EE-6959-C021-E0E518E16EAF}"/>
              </a:ext>
            </a:extLst>
          </p:cNvPr>
          <p:cNvSpPr txBox="1"/>
          <p:nvPr/>
        </p:nvSpPr>
        <p:spPr>
          <a:xfrm>
            <a:off x="9929254" y="5702563"/>
            <a:ext cx="6810743" cy="1063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Vận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endParaRPr lang="en-US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5835CE0-8426-8926-1F18-475634E7E84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8" t="26897" r="3805" b="40162"/>
          <a:stretch/>
        </p:blipFill>
        <p:spPr>
          <a:xfrm>
            <a:off x="99936" y="6145610"/>
            <a:ext cx="18088128" cy="307259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2011856" flipH="1">
            <a:off x="16335431" y="403226"/>
            <a:ext cx="2419236" cy="125094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1556156">
            <a:off x="17206183" y="885375"/>
            <a:ext cx="677733" cy="78577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H="1">
            <a:off x="17112340" y="8476178"/>
            <a:ext cx="865419" cy="78212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7082318" y="5395481"/>
            <a:ext cx="1299101" cy="1167567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446979">
            <a:off x="860987" y="9453326"/>
            <a:ext cx="3059459" cy="78433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-42367" y="272645"/>
            <a:ext cx="865419" cy="782122"/>
          </a:xfrm>
          <a:prstGeom prst="rect">
            <a:avLst/>
          </a:prstGeom>
        </p:spPr>
      </p:pic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C6E74C61-D0FE-E511-DCD9-46B40B814E22}"/>
              </a:ext>
            </a:extLst>
          </p:cNvPr>
          <p:cNvSpPr txBox="1"/>
          <p:nvPr/>
        </p:nvSpPr>
        <p:spPr>
          <a:xfrm>
            <a:off x="983226" y="884347"/>
            <a:ext cx="90271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 HAI TAM GIÁC BẰNG NHAU</a:t>
            </a:r>
          </a:p>
        </p:txBody>
      </p:sp>
      <p:sp>
        <p:nvSpPr>
          <p:cNvPr id="16" name="Hình chữ nhật: Góc Tròn 15">
            <a:extLst>
              <a:ext uri="{FF2B5EF4-FFF2-40B4-BE49-F238E27FC236}">
                <a16:creationId xmlns:a16="http://schemas.microsoft.com/office/drawing/2014/main" id="{7EE05374-0484-FCCC-CDB5-CDAF6F59CFC2}"/>
              </a:ext>
            </a:extLst>
          </p:cNvPr>
          <p:cNvSpPr/>
          <p:nvPr/>
        </p:nvSpPr>
        <p:spPr>
          <a:xfrm>
            <a:off x="983226" y="2220804"/>
            <a:ext cx="1645485" cy="1066800"/>
          </a:xfrm>
          <a:prstGeom prst="roundRect">
            <a:avLst/>
          </a:prstGeom>
          <a:solidFill>
            <a:srgbClr val="FFCC66"/>
          </a:solidFill>
          <a:ln>
            <a:solidFill>
              <a:srgbClr val="FFCC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13A14685-719C-DC15-1BAB-6DD116F98FAD}"/>
                  </a:ext>
                </a:extLst>
              </p:cNvPr>
              <p:cNvSpPr txBox="1"/>
              <p:nvPr/>
            </p:nvSpPr>
            <p:spPr>
              <a:xfrm>
                <a:off x="2891094" y="2318795"/>
                <a:ext cx="15086665" cy="36715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Dùng</a:t>
                </a:r>
                <a:r>
                  <a:rPr lang="en-US" sz="4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kéo</a:t>
                </a:r>
                <a:r>
                  <a:rPr lang="en-US" sz="4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cắt</a:t>
                </a:r>
                <a:r>
                  <a:rPr lang="en-US" sz="4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tờ</a:t>
                </a:r>
                <a:r>
                  <a:rPr lang="en-US" sz="4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giấy</a:t>
                </a:r>
                <a:r>
                  <a:rPr lang="en-US" sz="4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thứ</a:t>
                </a:r>
                <a:r>
                  <a:rPr lang="en-US" sz="4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nhất</a:t>
                </a:r>
                <a:r>
                  <a:rPr lang="en-US" sz="4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thành</a:t>
                </a:r>
                <a:r>
                  <a:rPr lang="en-US" sz="4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4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tam </a:t>
                </a:r>
                <a:r>
                  <a:rPr lang="en-US" sz="40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1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𝑨𝑩𝑪</m:t>
                    </m:r>
                  </m:oMath>
                </a14:m>
                <a:r>
                  <a:rPr lang="en-US" sz="4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40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Đặt</a:t>
                </a:r>
                <a:r>
                  <a:rPr lang="en-US" sz="4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4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tam </a:t>
                </a:r>
                <a:r>
                  <a:rPr lang="en-US" sz="40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1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𝑨𝑩𝑪</m:t>
                    </m:r>
                  </m:oMath>
                </a14:m>
                <a:r>
                  <a:rPr lang="en-US" sz="4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lên</a:t>
                </a:r>
                <a:r>
                  <a:rPr lang="en-US" sz="4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tờ</a:t>
                </a:r>
                <a:r>
                  <a:rPr lang="en-US" sz="4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giấy</a:t>
                </a:r>
                <a:r>
                  <a:rPr lang="en-US" sz="4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thứ</a:t>
                </a:r>
                <a:r>
                  <a:rPr lang="en-US" sz="4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4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40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vẽ</a:t>
                </a:r>
                <a:r>
                  <a:rPr lang="en-US" sz="4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theo</a:t>
                </a:r>
                <a:r>
                  <a:rPr lang="en-US" sz="4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4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cạnh</a:t>
                </a:r>
                <a:r>
                  <a:rPr lang="en-US" sz="4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4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tam </a:t>
                </a:r>
                <a:r>
                  <a:rPr lang="en-US" sz="40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1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𝑨𝑩𝑪</m:t>
                    </m:r>
                  </m:oMath>
                </a14:m>
                <a:r>
                  <a:rPr lang="en-US" sz="4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trên</a:t>
                </a:r>
                <a:r>
                  <a:rPr lang="en-US" sz="4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tờ</a:t>
                </a:r>
                <a:r>
                  <a:rPr lang="en-US" sz="4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giấy</a:t>
                </a:r>
                <a:r>
                  <a:rPr lang="en-US" sz="4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thứ</a:t>
                </a:r>
                <a:r>
                  <a:rPr lang="en-US" sz="4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4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rồi</a:t>
                </a:r>
                <a:r>
                  <a:rPr lang="en-US" sz="4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cắt</a:t>
                </a:r>
                <a:r>
                  <a:rPr lang="en-US" sz="4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thành</a:t>
                </a:r>
                <a:r>
                  <a:rPr lang="en-US" sz="4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4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tam </a:t>
                </a:r>
                <a:r>
                  <a:rPr lang="en-US" sz="40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1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𝑨</m:t>
                    </m:r>
                    <m:r>
                      <a:rPr lang="en-US" sz="4000" b="1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’</m:t>
                    </m:r>
                    <m:r>
                      <a:rPr lang="en-US" sz="4000" b="1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𝑩</m:t>
                    </m:r>
                    <m:r>
                      <a:rPr lang="en-US" sz="4000" b="1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’</m:t>
                    </m:r>
                    <m:r>
                      <a:rPr lang="en-US" sz="4000" b="1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𝑪</m:t>
                    </m:r>
                    <m:r>
                      <a:rPr lang="en-US" sz="4000" b="1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’</m:t>
                    </m:r>
                  </m:oMath>
                </a14:m>
                <a:r>
                  <a:rPr lang="en-US" sz="4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13A14685-719C-DC15-1BAB-6DD116F98F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91094" y="2318795"/>
                <a:ext cx="15086665" cy="3671583"/>
              </a:xfrm>
              <a:prstGeom prst="rect">
                <a:avLst/>
              </a:prstGeom>
              <a:blipFill rotWithShape="0">
                <a:blip r:embed="rId13"/>
                <a:stretch>
                  <a:fillRect l="-1414" r="-1455" b="-61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-228600" y="6903190"/>
            <a:ext cx="2419314" cy="439361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5400000">
            <a:off x="8670850" y="-1345961"/>
            <a:ext cx="946299" cy="453316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256045" y="1304082"/>
            <a:ext cx="1968850" cy="91283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l="33437" t="30795"/>
          <a:stretch>
            <a:fillRect/>
          </a:stretch>
        </p:blipFill>
        <p:spPr>
          <a:xfrm rot="-10365585">
            <a:off x="365577" y="708075"/>
            <a:ext cx="1961091" cy="1957355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6624528" y="460421"/>
            <a:ext cx="1085439" cy="1127293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flipV="1">
            <a:off x="-152667" y="4152900"/>
            <a:ext cx="2419314" cy="1764587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6570266" y="8536349"/>
            <a:ext cx="1378068" cy="128849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1FB93497-7057-B149-EEFC-405ADED5BA82}"/>
                  </a:ext>
                </a:extLst>
              </p:cNvPr>
              <p:cNvSpPr txBox="1"/>
              <p:nvPr/>
            </p:nvSpPr>
            <p:spPr>
              <a:xfrm>
                <a:off x="2281395" y="1464437"/>
                <a:ext cx="13801410" cy="37470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Sau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đặt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tam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chồng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khít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lên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tam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’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’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𝐶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’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hãy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so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sánh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a)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cạnh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tương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ứng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’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’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𝐵𝐶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’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𝐶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’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𝐶𝐴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𝐶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’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’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;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b)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tương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ứng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𝐴</m:t>
                        </m:r>
                      </m:e>
                    </m:acc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𝐴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′</m:t>
                        </m:r>
                      </m:e>
                    </m:acc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𝐵</m:t>
                        </m:r>
                      </m:e>
                    </m:acc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𝐵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′</m:t>
                        </m:r>
                      </m:e>
                    </m:acc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𝐶</m:t>
                        </m:r>
                      </m:e>
                    </m:acc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𝐶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′</m:t>
                        </m:r>
                      </m:e>
                    </m:acc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1FB93497-7057-B149-EEFC-405ADED5BA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1395" y="1464437"/>
                <a:ext cx="13801410" cy="3747051"/>
              </a:xfrm>
              <a:prstGeom prst="rect">
                <a:avLst/>
              </a:prstGeom>
              <a:blipFill>
                <a:blip r:embed="rId16"/>
                <a:stretch>
                  <a:fillRect l="-1546" r="-1590" b="-60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Hộp Văn bản 20">
                <a:extLst>
                  <a:ext uri="{FF2B5EF4-FFF2-40B4-BE49-F238E27FC236}">
                    <a16:creationId xmlns:a16="http://schemas.microsoft.com/office/drawing/2014/main" id="{C9DD847A-DCEA-6DE2-12EF-569428571D47}"/>
                  </a:ext>
                </a:extLst>
              </p:cNvPr>
              <p:cNvSpPr txBox="1"/>
              <p:nvPr/>
            </p:nvSpPr>
            <p:spPr>
              <a:xfrm>
                <a:off x="5052370" y="7429500"/>
                <a:ext cx="8183258" cy="190039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nl-NL" sz="4000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a)  </a:t>
                </a:r>
                <a14:m>
                  <m:oMath xmlns:m="http://schemas.openxmlformats.org/officeDocument/2006/math">
                    <m:r>
                      <a:rPr lang="vi-VN" sz="400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</m:t>
                    </m:r>
                    <m:r>
                      <a:rPr lang="vi-VN" sz="4000" i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vi-VN" sz="4000" i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</m:t>
                    </m:r>
                    <m:r>
                      <a:rPr lang="vi-VN" sz="4000" i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’</m:t>
                    </m:r>
                    <m:r>
                      <a:rPr lang="vi-VN" sz="4000" i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</m:t>
                    </m:r>
                    <m:r>
                      <a:rPr lang="vi-VN" sz="4000" i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’</m:t>
                    </m:r>
                  </m:oMath>
                </a14:m>
                <a:r>
                  <a:rPr lang="vi-VN" sz="4000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r>
                      <a:rPr lang="vi-VN" sz="400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𝐵𝐶</m:t>
                    </m:r>
                    <m:r>
                      <a:rPr lang="vi-VN" sz="400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vi-VN" sz="400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</m:t>
                    </m:r>
                    <m:r>
                      <a:rPr lang="vi-VN" sz="400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’</m:t>
                    </m:r>
                    <m:r>
                      <a:rPr lang="vi-VN" sz="400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𝐶</m:t>
                    </m:r>
                    <m:r>
                      <a:rPr lang="vi-VN" sz="400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’</m:t>
                    </m:r>
                  </m:oMath>
                </a14:m>
                <a:r>
                  <a:rPr lang="vi-VN" sz="4000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r>
                      <a:rPr lang="vi-VN" sz="400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𝐶𝐴</m:t>
                    </m:r>
                    <m:r>
                      <a:rPr lang="vi-VN" sz="4000" i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vi-VN" sz="4000" i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𝐶</m:t>
                    </m:r>
                    <m:r>
                      <a:rPr lang="vi-VN" sz="4000" i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’</m:t>
                    </m:r>
                    <m:r>
                      <a:rPr lang="vi-VN" sz="4000" i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</m:t>
                    </m:r>
                    <m:r>
                      <a:rPr lang="vi-VN" sz="4000" i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’</m:t>
                    </m:r>
                  </m:oMath>
                </a14:m>
                <a:endParaRPr lang="en-US" sz="40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b) 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</m:acc>
                    <m:r>
                      <a:rPr lang="vi-VN" sz="40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vi-VN" sz="4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e>
                    </m:acc>
                    <m:r>
                      <a:rPr lang="vi-VN" sz="40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; 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</m:acc>
                    <m:r>
                      <a:rPr lang="vi-VN" sz="40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  <m:r>
                          <a:rPr lang="vi-VN" sz="4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e>
                    </m:acc>
                    <m:r>
                      <a:rPr lang="vi-VN" sz="40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; </m:t>
                    </m:r>
                  </m:oMath>
                </a14:m>
                <a:r>
                  <a:rPr lang="vi-VN" sz="4000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</m:acc>
                    <m:r>
                      <a:rPr lang="vi-VN" sz="40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  <m:r>
                          <a:rPr lang="vi-VN" sz="4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e>
                    </m:acc>
                  </m:oMath>
                </a14:m>
                <a:endParaRPr lang="en-US" sz="40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1" name="Hộp Văn bản 20">
                <a:extLst>
                  <a:ext uri="{FF2B5EF4-FFF2-40B4-BE49-F238E27FC236}">
                    <a16:creationId xmlns:a16="http://schemas.microsoft.com/office/drawing/2014/main" id="{C9DD847A-DCEA-6DE2-12EF-569428571D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52370" y="7429500"/>
                <a:ext cx="8183258" cy="1900392"/>
              </a:xfrm>
              <a:prstGeom prst="rect">
                <a:avLst/>
              </a:prstGeom>
              <a:blipFill>
                <a:blip r:embed="rId17"/>
                <a:stretch>
                  <a:fillRect l="-2683" b="-131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Mũi tên: Xuống 21">
            <a:extLst>
              <a:ext uri="{FF2B5EF4-FFF2-40B4-BE49-F238E27FC236}">
                <a16:creationId xmlns:a16="http://schemas.microsoft.com/office/drawing/2014/main" id="{66EBF38E-C5CF-64B2-8D1E-22BC11D941B8}"/>
              </a:ext>
            </a:extLst>
          </p:cNvPr>
          <p:cNvSpPr/>
          <p:nvPr/>
        </p:nvSpPr>
        <p:spPr>
          <a:xfrm>
            <a:off x="8610600" y="5330371"/>
            <a:ext cx="1143000" cy="1447800"/>
          </a:xfrm>
          <a:prstGeom prst="downArrow">
            <a:avLst/>
          </a:prstGeom>
          <a:solidFill>
            <a:srgbClr val="FFCC66"/>
          </a:solidFill>
          <a:ln>
            <a:solidFill>
              <a:srgbClr val="FFCC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649844" y="1136581"/>
            <a:ext cx="13323009" cy="756080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639311" y="5230083"/>
            <a:ext cx="3278136" cy="476977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V="1">
            <a:off x="-779447" y="8080161"/>
            <a:ext cx="3613732" cy="268319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9144000" y="9024851"/>
            <a:ext cx="2131341" cy="54639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3773853" flipV="1">
            <a:off x="15382331" y="882105"/>
            <a:ext cx="3230108" cy="235394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flipH="1">
            <a:off x="333327" y="6005483"/>
            <a:ext cx="1388183" cy="160948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1472142">
            <a:off x="1854451" y="1918176"/>
            <a:ext cx="953470" cy="841437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1472142">
            <a:off x="847979" y="1719900"/>
            <a:ext cx="768670" cy="678352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1472142">
            <a:off x="1959473" y="895074"/>
            <a:ext cx="768670" cy="678352"/>
          </a:xfrm>
          <a:prstGeom prst="rect">
            <a:avLst/>
          </a:prstGeom>
        </p:spPr>
      </p:pic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A73943BD-F9D4-21B4-208D-3AF2142C42BA}"/>
              </a:ext>
            </a:extLst>
          </p:cNvPr>
          <p:cNvSpPr txBox="1"/>
          <p:nvPr/>
        </p:nvSpPr>
        <p:spPr>
          <a:xfrm>
            <a:off x="3679447" y="3471777"/>
            <a:ext cx="11263805" cy="30138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  <a:tabLst>
                <a:tab pos="360045" algn="l"/>
                <a:tab pos="720090" algn="l"/>
              </a:tabLst>
            </a:pPr>
            <a:r>
              <a:rPr lang="nl-NL" sz="4400" b="1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Hai tam giác bằng nhau là hai tam giác có </a:t>
            </a:r>
            <a:r>
              <a:rPr lang="nl-NL" sz="4400" b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 cạnh tương ứng bằng nhau </a:t>
            </a:r>
            <a:r>
              <a:rPr lang="nl-NL" sz="4400" b="1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 </a:t>
            </a:r>
            <a:r>
              <a:rPr lang="nl-NL" sz="4400" b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 góc tương ứng bằng nhau.</a:t>
            </a:r>
            <a:endParaRPr lang="en-US" sz="4400" b="1" dirty="0">
              <a:solidFill>
                <a:srgbClr val="C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6" name="Lưu Đồ: Thay đổi Tiến Trình 15">
            <a:extLst>
              <a:ext uri="{FF2B5EF4-FFF2-40B4-BE49-F238E27FC236}">
                <a16:creationId xmlns:a16="http://schemas.microsoft.com/office/drawing/2014/main" id="{24D6FAA2-093C-42F8-0A19-C8CCAF9C4A11}"/>
              </a:ext>
            </a:extLst>
          </p:cNvPr>
          <p:cNvSpPr/>
          <p:nvPr/>
        </p:nvSpPr>
        <p:spPr>
          <a:xfrm>
            <a:off x="7215900" y="993455"/>
            <a:ext cx="4059441" cy="1239052"/>
          </a:xfrm>
          <a:prstGeom prst="flowChartAlternateProcess">
            <a:avLst/>
          </a:prstGeom>
          <a:solidFill>
            <a:srgbClr val="F9B3A0"/>
          </a:solidFill>
          <a:ln>
            <a:solidFill>
              <a:srgbClr val="F9B3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 LUẬN</a:t>
            </a: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68673" y="893287"/>
            <a:ext cx="15350655" cy="850042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970488" y="1171168"/>
            <a:ext cx="14347024" cy="794466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-72074" y="2775169"/>
            <a:ext cx="1388183" cy="160948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7185378" y="4353814"/>
            <a:ext cx="1299101" cy="116756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028700" y="7876026"/>
            <a:ext cx="1382274" cy="138227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1472142">
            <a:off x="551965" y="750449"/>
            <a:ext cx="953470" cy="84143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5588079" y="295445"/>
            <a:ext cx="1937093" cy="215232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15972673" y="7737441"/>
            <a:ext cx="1693310" cy="165944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5CC7F52A-08DD-6EE1-528A-D4C75625CC39}"/>
                  </a:ext>
                </a:extLst>
              </p:cNvPr>
              <p:cNvSpPr txBox="1"/>
              <p:nvPr/>
            </p:nvSpPr>
            <p:spPr>
              <a:xfrm>
                <a:off x="2797866" y="5594747"/>
                <a:ext cx="12692267" cy="300325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571500" marR="0" indent="-57150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  <a:buFont typeface="Symbol" panose="05050102010706020507" pitchFamily="18" charset="2"/>
                  <a:buChar char="-"/>
                  <a:tabLst>
                    <a:tab pos="360045" algn="l"/>
                    <a:tab pos="720090" algn="l"/>
                  </a:tabLst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Các cặp cạnh tương ứng là: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’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𝐵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’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𝐴𝐶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’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𝐶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’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𝐵𝐶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𝐵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’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𝐶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’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571500" marR="0" indent="-57150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  <a:buFont typeface="Symbol" panose="05050102010706020507" pitchFamily="18" charset="2"/>
                  <a:buChar char="-"/>
                  <a:tabLst>
                    <a:tab pos="360045" algn="l"/>
                    <a:tab pos="720090" algn="l"/>
                  </a:tabLst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Các cặp góc tương ứng là: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𝐴</m:t>
                        </m:r>
                      </m:e>
                    </m:acc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𝐴</m:t>
                        </m:r>
                      </m:e>
                    </m:acc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𝐵</m:t>
                        </m:r>
                      </m:e>
                    </m:acc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𝐵</m:t>
                        </m:r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′</m:t>
                        </m:r>
                      </m:e>
                    </m:acc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𝐶</m:t>
                        </m:r>
                      </m:e>
                    </m:acc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𝐶</m:t>
                        </m:r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′</m:t>
                        </m:r>
                      </m:e>
                    </m:acc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5CC7F52A-08DD-6EE1-528A-D4C75625CC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97866" y="5594747"/>
                <a:ext cx="12692267" cy="3003258"/>
              </a:xfrm>
              <a:prstGeom prst="rect">
                <a:avLst/>
              </a:prstGeom>
              <a:blipFill>
                <a:blip r:embed="rId19"/>
                <a:stretch>
                  <a:fillRect l="-1729" r="-2786" b="-79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>
            <a:extLst>
              <a:ext uri="{FF2B5EF4-FFF2-40B4-BE49-F238E27FC236}">
                <a16:creationId xmlns:a16="http://schemas.microsoft.com/office/drawing/2014/main" id="{D6CB2EBF-FBCC-D1C5-4F5B-F2EFE667CF37}"/>
              </a:ext>
            </a:extLst>
          </p:cNvPr>
          <p:cNvGrpSpPr/>
          <p:nvPr/>
        </p:nvGrpSpPr>
        <p:grpSpPr>
          <a:xfrm>
            <a:off x="3177022" y="1612585"/>
            <a:ext cx="12090071" cy="3704282"/>
            <a:chOff x="2495550" y="1295343"/>
            <a:chExt cx="12744450" cy="409192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8CBD7C72-BD35-D465-3C29-5949A71C2A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084" t="2536" r="3643" b="53164"/>
            <a:stretch/>
          </p:blipFill>
          <p:spPr>
            <a:xfrm>
              <a:off x="2495550" y="1327298"/>
              <a:ext cx="5943600" cy="4059968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2AA08503-E576-061D-F86D-BAE5B779CF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243" t="44081" r="3484" b="11619"/>
            <a:stretch/>
          </p:blipFill>
          <p:spPr>
            <a:xfrm>
              <a:off x="9296400" y="1295343"/>
              <a:ext cx="5943600" cy="4059968"/>
            </a:xfrm>
            <a:prstGeom prst="rect">
              <a:avLst/>
            </a:prstGeom>
          </p:spPr>
        </p:pic>
      </p:grp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0800000">
            <a:off x="323195" y="435176"/>
            <a:ext cx="1288066" cy="133773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0089448" flipV="1">
            <a:off x="14150860" y="7518523"/>
            <a:ext cx="4152105" cy="302844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818211" flipH="1">
            <a:off x="15684512" y="-20553"/>
            <a:ext cx="3649800" cy="224918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V="1">
            <a:off x="-533400" y="8420100"/>
            <a:ext cx="2341191" cy="173540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195BF92-23DE-4925-7D98-49B7313108E6}"/>
                  </a:ext>
                </a:extLst>
              </p:cNvPr>
              <p:cNvSpPr txBox="1"/>
              <p:nvPr/>
            </p:nvSpPr>
            <p:spPr>
              <a:xfrm>
                <a:off x="2593594" y="292835"/>
                <a:ext cx="12144375" cy="212365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vi-VN" sz="4400" b="1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Khi hai tam giác </a:t>
                </a:r>
                <a14:m>
                  <m:oMath xmlns:m="http://schemas.openxmlformats.org/officeDocument/2006/math">
                    <m:r>
                      <a:rPr lang="vi-VN" sz="4400" b="1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𝑨𝑩𝑪</m:t>
                    </m:r>
                  </m:oMath>
                </a14:m>
                <a:r>
                  <a:rPr lang="vi-VN" sz="4400" b="1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vi-VN" sz="4400" b="1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𝑨</m:t>
                    </m:r>
                    <m:r>
                      <a:rPr lang="vi-VN" sz="4400" b="1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’</m:t>
                    </m:r>
                    <m:r>
                      <a:rPr lang="vi-VN" sz="4400" b="1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𝑩</m:t>
                    </m:r>
                    <m:r>
                      <a:rPr lang="vi-VN" sz="4400" b="1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’</m:t>
                    </m:r>
                    <m:r>
                      <a:rPr lang="vi-VN" sz="4400" b="1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𝑪</m:t>
                    </m:r>
                    <m:r>
                      <a:rPr lang="vi-VN" sz="4400" b="1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’</m:t>
                    </m:r>
                  </m:oMath>
                </a14:m>
                <a:r>
                  <a:rPr lang="vi-VN" sz="4400" b="1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bằng nhau thì ta kí hiệu là: </a:t>
                </a:r>
                <a14:m>
                  <m:oMath xmlns:m="http://schemas.openxmlformats.org/officeDocument/2006/math">
                    <m:r>
                      <a:rPr lang="vi-VN" sz="4400" b="1" i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∆</m:t>
                    </m:r>
                    <m:r>
                      <a:rPr lang="vi-VN" sz="4400" b="1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𝑨𝑩𝑪</m:t>
                    </m:r>
                    <m:r>
                      <a:rPr lang="vi-VN" sz="4400" b="1" i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=∆</m:t>
                    </m:r>
                    <m:r>
                      <a:rPr lang="vi-VN" sz="4400" b="1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𝑨</m:t>
                    </m:r>
                    <m:r>
                      <a:rPr lang="vi-VN" sz="4400" b="1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′</m:t>
                    </m:r>
                    <m:r>
                      <a:rPr lang="vi-VN" sz="4400" b="1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𝑩</m:t>
                    </m:r>
                    <m:r>
                      <a:rPr lang="vi-VN" sz="4400" b="1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′</m:t>
                    </m:r>
                    <m:r>
                      <a:rPr lang="vi-VN" sz="4400" b="1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𝑪</m:t>
                    </m:r>
                    <m:r>
                      <a:rPr lang="vi-VN" sz="4400" b="1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′</m:t>
                    </m:r>
                  </m:oMath>
                </a14:m>
                <a:r>
                  <a:rPr lang="en-US" sz="4400" b="1" i="1" dirty="0"/>
                  <a:t>.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A195BF92-23DE-4925-7D98-49B7313108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3594" y="292835"/>
                <a:ext cx="12144375" cy="2123658"/>
              </a:xfrm>
              <a:prstGeom prst="rect">
                <a:avLst/>
              </a:prstGeom>
              <a:blipFill rotWithShape="0">
                <a:blip r:embed="rId10"/>
                <a:stretch>
                  <a:fillRect l="-2007" r="-2007" b="-80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3" name="Group 12">
            <a:extLst>
              <a:ext uri="{FF2B5EF4-FFF2-40B4-BE49-F238E27FC236}">
                <a16:creationId xmlns:a16="http://schemas.microsoft.com/office/drawing/2014/main" id="{4C407DAC-82EB-BD0A-8960-9599DA26EA9C}"/>
              </a:ext>
            </a:extLst>
          </p:cNvPr>
          <p:cNvGrpSpPr/>
          <p:nvPr/>
        </p:nvGrpSpPr>
        <p:grpSpPr>
          <a:xfrm>
            <a:off x="3051225" y="2384336"/>
            <a:ext cx="12544425" cy="4117733"/>
            <a:chOff x="2495550" y="1295343"/>
            <a:chExt cx="12744450" cy="409192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C877BF49-1DB0-4DEA-ED0C-C8999C038AD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084" t="2536" r="3643" b="53164"/>
            <a:stretch/>
          </p:blipFill>
          <p:spPr>
            <a:xfrm>
              <a:off x="2495550" y="1327298"/>
              <a:ext cx="5943600" cy="4059968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C584DC9-3A54-1FA3-3142-21D5C9F123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243" t="44081" r="3484" b="11619"/>
            <a:stretch/>
          </p:blipFill>
          <p:spPr>
            <a:xfrm>
              <a:off x="9296400" y="1295343"/>
              <a:ext cx="5943600" cy="4059968"/>
            </a:xfrm>
            <a:prstGeom prst="rect">
              <a:avLst/>
            </a:prstGeom>
          </p:spPr>
        </p:pic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D738274F-3F61-460C-99BF-7FE5858AB063}"/>
              </a:ext>
            </a:extLst>
          </p:cNvPr>
          <p:cNvSpPr txBox="1"/>
          <p:nvPr/>
        </p:nvSpPr>
        <p:spPr>
          <a:xfrm>
            <a:off x="1898547" y="6093477"/>
            <a:ext cx="14776656" cy="29392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tabLst>
                <a:tab pos="704850" algn="l"/>
              </a:tabLst>
            </a:pPr>
            <a:r>
              <a:rPr lang="vi-VN" sz="4000" b="1" i="1" u="sng" dirty="0">
                <a:solidFill>
                  <a:srgbClr val="C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Quy ước:</a:t>
            </a:r>
            <a:r>
              <a:rPr lang="vi-VN" sz="4000" dirty="0">
                <a:solidFill>
                  <a:srgbClr val="C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4000" dirty="0">
              <a:solidFill>
                <a:srgbClr val="C00000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tabLst>
                <a:tab pos="704850" algn="l"/>
              </a:tabLst>
            </a:pPr>
            <a:r>
              <a:rPr lang="vi-VN" sz="4000" b="1" dirty="0">
                <a:solidFill>
                  <a:srgbClr val="0000FF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Khi viết hai tam giác bằng nhau, tên đỉnh của hai tam giác đó phải viết theo đúng thứ tự tương ứng với sự bằng nhau. </a:t>
            </a:r>
            <a:endParaRPr lang="en-US" sz="4000" b="1" dirty="0">
              <a:solidFill>
                <a:srgbClr val="0000FF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484</TotalTime>
  <Words>1789</Words>
  <Application>Microsoft Office PowerPoint</Application>
  <PresentationFormat>Custom</PresentationFormat>
  <Paragraphs>156</Paragraphs>
  <Slides>30</Slides>
  <Notes>5</Notes>
  <HiddenSlides>0</HiddenSlides>
  <MMClips>13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30</vt:i4>
      </vt:variant>
    </vt:vector>
  </HeadingPairs>
  <TitlesOfParts>
    <vt:vector size="41" baseType="lpstr">
      <vt:lpstr>Arial (Body)</vt:lpstr>
      <vt:lpstr>Symbol</vt:lpstr>
      <vt:lpstr>Wingdings</vt:lpstr>
      <vt:lpstr>Arial</vt:lpstr>
      <vt:lpstr>iCiel Cadena</vt:lpstr>
      <vt:lpstr>Cambria Math</vt:lpstr>
      <vt:lpstr>Times New Roman</vt:lpstr>
      <vt:lpstr>Calibri Light</vt:lpstr>
      <vt:lpstr>Calibri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Orange Minimal Kids English Lesson Presentation</dc:title>
  <dc:creator>Lê Thảo</dc:creator>
  <cp:lastModifiedBy>hanh nguyen</cp:lastModifiedBy>
  <cp:revision>18</cp:revision>
  <dcterms:created xsi:type="dcterms:W3CDTF">2006-08-16T00:00:00Z</dcterms:created>
  <dcterms:modified xsi:type="dcterms:W3CDTF">2023-02-17T15:45:58Z</dcterms:modified>
  <dc:identifier>DAFO_vq2ktk</dc:identifier>
</cp:coreProperties>
</file>