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1D94-4C1F-4853-BD3A-502AA78DA981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E14C-B22C-468B-BDFA-BA7AA9340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1D94-4C1F-4853-BD3A-502AA78DA981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E14C-B22C-468B-BDFA-BA7AA9340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1D94-4C1F-4853-BD3A-502AA78DA981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E14C-B22C-468B-BDFA-BA7AA9340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1D94-4C1F-4853-BD3A-502AA78DA981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E14C-B22C-468B-BDFA-BA7AA9340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1D94-4C1F-4853-BD3A-502AA78DA981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E14C-B22C-468B-BDFA-BA7AA9340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1D94-4C1F-4853-BD3A-502AA78DA981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E14C-B22C-468B-BDFA-BA7AA9340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1D94-4C1F-4853-BD3A-502AA78DA981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E14C-B22C-468B-BDFA-BA7AA9340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1D94-4C1F-4853-BD3A-502AA78DA981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E14C-B22C-468B-BDFA-BA7AA9340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1D94-4C1F-4853-BD3A-502AA78DA981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E14C-B22C-468B-BDFA-BA7AA9340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1D94-4C1F-4853-BD3A-502AA78DA981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E14C-B22C-468B-BDFA-BA7AA9340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1D94-4C1F-4853-BD3A-502AA78DA981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E14C-B22C-468B-BDFA-BA7AA9340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81D94-4C1F-4853-BD3A-502AA78DA981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3E14C-B22C-468B-BDFA-BA7AA9340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3.xml"/><Relationship Id="rId7" Type="http://schemas.openxmlformats.org/officeDocument/2006/relationships/slide" Target="slide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10" Type="http://schemas.openxmlformats.org/officeDocument/2006/relationships/slide" Target="slide19.xml"/><Relationship Id="rId4" Type="http://schemas.openxmlformats.org/officeDocument/2006/relationships/image" Target="../media/image26.jpeg"/><Relationship Id="rId9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áº¿t quáº£ hÃ¬nh áº£nh cho ná»n powerpoint Äáº¹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3380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1371600"/>
            <a:ext cx="8402878" cy="132343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HELLO MY FRIENDS</a:t>
            </a:r>
            <a:endParaRPr lang="en-US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124200"/>
            <a:ext cx="7217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AristoteH" pitchFamily="34" charset="0"/>
              </a:rPr>
              <a:t>WE ARE TEAM 3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.VnAristoteH" pitchFamily="34" charset="0"/>
            </a:endParaRPr>
          </a:p>
        </p:txBody>
      </p:sp>
      <p:pic>
        <p:nvPicPr>
          <p:cNvPr id="1030" name="Picture 6" descr="Káº¿t quáº£ hÃ¬nh áº£nh cho áº¢NH Sá»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495800"/>
            <a:ext cx="1752600" cy="2031572"/>
          </a:xfrm>
          <a:prstGeom prst="rect">
            <a:avLst/>
          </a:prstGeom>
          <a:noFill/>
        </p:spPr>
      </p:pic>
      <p:pic>
        <p:nvPicPr>
          <p:cNvPr id="5122" name="Picture 2" descr="HÃ¬nh áº£nh cÃ³ liÃ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4958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áº¿t quáº£ hÃ¬nh áº£nh cho ná»n powerpoint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4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228600"/>
            <a:ext cx="4857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Koala" pitchFamily="34" charset="0"/>
              </a:rPr>
              <a:t>Can you speak ?</a:t>
            </a:r>
            <a:endParaRPr lang="en-US" sz="6600" b="1" i="1" dirty="0"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.VnKoa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192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.VnArial Narrow" pitchFamily="34" charset="0"/>
              </a:rPr>
              <a:t>Example:</a:t>
            </a:r>
            <a:endParaRPr lang="en-US" sz="3600" b="1" i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09800"/>
            <a:ext cx="777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Our place in the countryside has a wooden house. The house is near the river. There is a boat on the river. There is also a field of wild flowers nearby.</a:t>
            </a:r>
          </a:p>
          <a:p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We will bike along the river and swim in the river. We will go boating on the river. In the morning we will go picking the wild flowers.</a:t>
            </a:r>
            <a:endParaRPr lang="en-US" sz="32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áº¿t quáº£ hÃ¬nh áº£nh cho ná»n powerpoint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75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6858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smtClean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.VnAristoteH" pitchFamily="34" charset="0"/>
              </a:rPr>
              <a:t>GAME</a:t>
            </a:r>
            <a:endParaRPr lang="en-US" sz="9600" b="1" i="1" dirty="0">
              <a:solidFill>
                <a:srgbClr val="00B0F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.VnAristoteH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2766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 guess the activities through the pictures</a:t>
            </a:r>
            <a:endParaRPr lang="en-US" sz="4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áº¿t quáº£ hÃ¬nh áº£nh cho ná»n powerpoint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4" name="Picture 4" descr="HÃ¬nh áº£nh cÃ³ liÃªn qu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95400"/>
            <a:ext cx="1706562" cy="1706562"/>
          </a:xfrm>
          <a:prstGeom prst="rect">
            <a:avLst/>
          </a:prstGeom>
          <a:noFill/>
        </p:spPr>
      </p:pic>
      <p:pic>
        <p:nvPicPr>
          <p:cNvPr id="5" name="Picture 4" descr="HÃ¬nh áº£nh cÃ³ liÃ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886200"/>
            <a:ext cx="1706562" cy="1706562"/>
          </a:xfrm>
          <a:prstGeom prst="rect">
            <a:avLst/>
          </a:prstGeom>
          <a:noFill/>
        </p:spPr>
      </p:pic>
      <p:pic>
        <p:nvPicPr>
          <p:cNvPr id="6" name="Picture 4" descr="HÃ¬nh áº£nh cÃ³ liÃªn qua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886200"/>
            <a:ext cx="1706562" cy="1706562"/>
          </a:xfrm>
          <a:prstGeom prst="rect">
            <a:avLst/>
          </a:prstGeom>
          <a:noFill/>
        </p:spPr>
      </p:pic>
      <p:pic>
        <p:nvPicPr>
          <p:cNvPr id="7" name="Picture 4" descr="HÃ¬nh áº£nh cÃ³ liÃ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886200"/>
            <a:ext cx="1706562" cy="1706562"/>
          </a:xfrm>
          <a:prstGeom prst="rect">
            <a:avLst/>
          </a:prstGeom>
          <a:noFill/>
        </p:spPr>
      </p:pic>
      <p:pic>
        <p:nvPicPr>
          <p:cNvPr id="8" name="Picture 4" descr="HÃ¬nh áº£nh cÃ³ liÃ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295400"/>
            <a:ext cx="1706562" cy="1706562"/>
          </a:xfrm>
          <a:prstGeom prst="rect">
            <a:avLst/>
          </a:prstGeom>
          <a:noFill/>
        </p:spPr>
      </p:pic>
      <p:pic>
        <p:nvPicPr>
          <p:cNvPr id="9" name="Picture 4" descr="HÃ¬nh áº£nh cÃ³ liÃªn qua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219200"/>
            <a:ext cx="1706562" cy="17065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47800" y="1828800"/>
            <a:ext cx="466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8288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17526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44958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44196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44196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53400" y="5791200"/>
            <a:ext cx="58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latin typeface=".VnKoala" pitchFamily="34" charset="0"/>
                <a:hlinkClick r:id="rId10" action="ppaction://hlinksldjump"/>
              </a:rPr>
              <a:t>Pi</a:t>
            </a:r>
            <a:endParaRPr lang="en-US" sz="4800" b="1" i="1" dirty="0">
              <a:latin typeface=".VnKoa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áº¿t quáº£ hÃ¬nh áº£nh cho ná»n powerpoint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</p:spPr>
      </p:pic>
      <p:pic>
        <p:nvPicPr>
          <p:cNvPr id="3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1706562" cy="17065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267200" y="533400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752600"/>
            <a:ext cx="5968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5400" b="1" i="1" dirty="0" smtClean="0">
                <a:solidFill>
                  <a:srgbClr val="FF0000"/>
                </a:solidFill>
                <a:latin typeface=".VnKoala" pitchFamily="34" charset="0"/>
              </a:rPr>
              <a:t>What are famers doing ?</a:t>
            </a:r>
            <a:endParaRPr lang="en-US" sz="5400" b="1" i="1" dirty="0">
              <a:solidFill>
                <a:srgbClr val="FF0000"/>
              </a:solidFill>
              <a:latin typeface=".VnKoala" pitchFamily="34" charset="0"/>
            </a:endParaRPr>
          </a:p>
        </p:txBody>
      </p:sp>
      <p:pic>
        <p:nvPicPr>
          <p:cNvPr id="26628" name="Picture 4" descr="Káº¿t quáº£ hÃ¬nh áº£nh cho nhá»¯ng hoáº¡t Äá»ng á» nÃ´ng thÃ´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667000"/>
            <a:ext cx="3352800" cy="235449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09800" y="5257800"/>
            <a:ext cx="4636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Harvesting the rice</a:t>
            </a:r>
            <a:endParaRPr lang="en-US" sz="4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5943600"/>
            <a:ext cx="58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.VnKoala" pitchFamily="34" charset="0"/>
                <a:hlinkClick r:id="rId5" action="ppaction://hlinksldjump"/>
              </a:rPr>
              <a:t>Pi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.VnKoa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áº¿t quáº£ hÃ¬nh áº£nh cho ná»n powerpoint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0"/>
            <a:ext cx="1706562" cy="17065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38600" y="4572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00" y="5791200"/>
            <a:ext cx="585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.VnKoala" pitchFamily="34" charset="0"/>
                <a:hlinkClick r:id="rId4" action="ppaction://hlinksldjump"/>
              </a:rPr>
              <a:t>Pi</a:t>
            </a:r>
            <a:endParaRPr lang="en-US" sz="4800" b="1" dirty="0">
              <a:latin typeface=".VnKoala" pitchFamily="34" charset="0"/>
            </a:endParaRPr>
          </a:p>
        </p:txBody>
      </p:sp>
      <p:pic>
        <p:nvPicPr>
          <p:cNvPr id="31748" name="Picture 4" descr="Káº¿t quáº£ hÃ¬nh áº£nh cho nhá»¯ng hoáº¡t Äá»ng á» nÃ´ng thÃ´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2743200"/>
            <a:ext cx="3279775" cy="218761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09800" y="1905000"/>
            <a:ext cx="47580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  <a:latin typeface=".VnKoala" pitchFamily="34" charset="0"/>
              </a:rPr>
              <a:t>What are they doing ?</a:t>
            </a:r>
            <a:endParaRPr lang="en-US" sz="4800" b="1" i="1" dirty="0">
              <a:solidFill>
                <a:srgbClr val="FF0000"/>
              </a:solidFill>
              <a:latin typeface=".VnKoal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5257800"/>
            <a:ext cx="19656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fishing</a:t>
            </a:r>
            <a:endParaRPr lang="en-US" sz="4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áº¿t quáº£ hÃ¬nh áº£nh cho ná»n powerpoint Äáº¹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HÃ¬nh áº£nh cÃ³ liÃªn qu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0"/>
            <a:ext cx="1706562" cy="17065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91000" y="4572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4800" y="5715000"/>
            <a:ext cx="5854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.VnKoala" pitchFamily="34" charset="0"/>
                <a:hlinkClick r:id="rId5" action="ppaction://hlinksldjump"/>
              </a:rPr>
              <a:t>Pi</a:t>
            </a:r>
            <a:endParaRPr lang="en-US" sz="4800" b="1" dirty="0">
              <a:latin typeface=".VnKoa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743200"/>
            <a:ext cx="47596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i="1" dirty="0" smtClean="0">
                <a:solidFill>
                  <a:schemeClr val="accent2">
                    <a:lumMod val="75000"/>
                  </a:schemeClr>
                </a:solidFill>
                <a:latin typeface=".VnBahamasB" pitchFamily="34" charset="0"/>
              </a:rPr>
              <a:t>Lucky pig</a:t>
            </a:r>
            <a:endParaRPr lang="en-US" sz="8800" b="1" i="1" dirty="0">
              <a:solidFill>
                <a:schemeClr val="accent2">
                  <a:lumMod val="75000"/>
                </a:schemeClr>
              </a:solidFill>
              <a:latin typeface=".VnBahamasB" pitchFamily="34" charset="0"/>
            </a:endParaRPr>
          </a:p>
        </p:txBody>
      </p:sp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áº¿t quáº£ hÃ¬nh áº£nh cho ná»n powerpoint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0"/>
            <a:ext cx="1706562" cy="17065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62400" y="4572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4800" y="5638800"/>
            <a:ext cx="5854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.VnKoala" pitchFamily="34" charset="0"/>
                <a:hlinkClick r:id="rId4" action="ppaction://hlinksldjump"/>
              </a:rPr>
              <a:t>Pi</a:t>
            </a:r>
            <a:endParaRPr lang="en-US" sz="4800" b="1" dirty="0">
              <a:latin typeface=".VnKoala" pitchFamily="34" charset="0"/>
            </a:endParaRPr>
          </a:p>
        </p:txBody>
      </p:sp>
      <p:pic>
        <p:nvPicPr>
          <p:cNvPr id="29698" name="Picture 2" descr="HÃ¬nh áº£nh cÃ³ liÃ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2819400"/>
            <a:ext cx="3676650" cy="2209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057400" y="1676400"/>
            <a:ext cx="47580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  <a:latin typeface=".VnKoala" pitchFamily="34" charset="0"/>
              </a:rPr>
              <a:t>What are they doing ?</a:t>
            </a:r>
            <a:endParaRPr lang="en-US" sz="4800" b="1" i="1" dirty="0">
              <a:solidFill>
                <a:srgbClr val="FF0000"/>
              </a:solidFill>
              <a:latin typeface=".VnKoal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5257800"/>
            <a:ext cx="34709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growing rice</a:t>
            </a:r>
            <a:endParaRPr lang="en-US" sz="4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áº¿t quáº£ hÃ¬nh áº£nh cho ná»n powerpoint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0"/>
            <a:ext cx="1706562" cy="17065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62400" y="4572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4800" y="5715000"/>
            <a:ext cx="5854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.VnKoala" pitchFamily="34" charset="0"/>
                <a:hlinkClick r:id="rId4" action="ppaction://hlinksldjump"/>
              </a:rPr>
              <a:t>Pi</a:t>
            </a:r>
            <a:endParaRPr lang="en-US" sz="4800" b="1" dirty="0">
              <a:latin typeface=".VnKoala" pitchFamily="34" charset="0"/>
            </a:endParaRPr>
          </a:p>
        </p:txBody>
      </p:sp>
      <p:pic>
        <p:nvPicPr>
          <p:cNvPr id="28674" name="Picture 2" descr="HÃ¬nh áº£nh cÃ³ liÃ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2895600"/>
            <a:ext cx="3657600" cy="2286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752600" y="1828800"/>
            <a:ext cx="47580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  <a:latin typeface=".VnKoala" pitchFamily="34" charset="0"/>
              </a:rPr>
              <a:t>What are they doing ?</a:t>
            </a:r>
            <a:endParaRPr lang="en-US" sz="4800" b="1" i="1" dirty="0">
              <a:solidFill>
                <a:srgbClr val="FF0000"/>
              </a:solidFill>
              <a:latin typeface=".VnKoal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5334000"/>
            <a:ext cx="34499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rain showers</a:t>
            </a:r>
            <a:endParaRPr lang="en-US" sz="4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áº¿t quáº£ hÃ¬nh áº£nh cho ná»n powerpoint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0"/>
            <a:ext cx="1706562" cy="17065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62400" y="5334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00" y="5715000"/>
            <a:ext cx="5854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.VnKoala" pitchFamily="34" charset="0"/>
                <a:hlinkClick r:id="rId4" action="ppaction://hlinksldjump"/>
              </a:rPr>
              <a:t>Pi</a:t>
            </a:r>
            <a:endParaRPr lang="en-US" sz="4800" b="1" dirty="0">
              <a:latin typeface=".VnKoala" pitchFamily="34" charset="0"/>
            </a:endParaRPr>
          </a:p>
        </p:txBody>
      </p:sp>
      <p:pic>
        <p:nvPicPr>
          <p:cNvPr id="27650" name="Picture 2" descr="Káº¿t quáº£ hÃ¬nh áº£nh cho nhá»¯ng hoáº¡t Äá»ng á» nÃ´ng thÃ´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2895600"/>
            <a:ext cx="3619500" cy="2209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81200" y="1828800"/>
            <a:ext cx="47580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  <a:latin typeface=".VnKoala" pitchFamily="34" charset="0"/>
              </a:rPr>
              <a:t>What are they doing ?</a:t>
            </a:r>
            <a:endParaRPr lang="en-US" sz="4800" b="1" i="1" dirty="0">
              <a:solidFill>
                <a:srgbClr val="FF0000"/>
              </a:solidFill>
              <a:latin typeface=".VnKoal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5410200"/>
            <a:ext cx="3297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Cowherding</a:t>
            </a:r>
            <a:endParaRPr lang="en-US" sz="4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4929" y="0"/>
            <a:ext cx="938892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304800"/>
            <a:ext cx="51053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latin typeface=".VnCommercial Script" pitchFamily="34" charset="0"/>
              </a:rPr>
              <a:t>What will you do if you live in the </a:t>
            </a:r>
            <a:r>
              <a:rPr lang="en-US" sz="9600" dirty="0" err="1" smtClean="0">
                <a:solidFill>
                  <a:schemeClr val="accent6">
                    <a:lumMod val="50000"/>
                  </a:schemeClr>
                </a:solidFill>
                <a:latin typeface=".VnCommercial Script" pitchFamily="34" charset="0"/>
              </a:rPr>
              <a:t>contryside</a:t>
            </a:r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latin typeface=".VnCommercial Script" pitchFamily="34" charset="0"/>
              </a:rPr>
              <a:t> ?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.VnCommercial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40" name="AutoShape 4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Káº¿t quáº£ hÃ¬nh áº£nh cho ná»n powerpoint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3989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1905000"/>
            <a:ext cx="8552341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</a:t>
            </a:r>
            <a:endParaRPr lang="en-US" sz="8000" dirty="0" smtClean="0">
              <a:solidFill>
                <a:srgbClr val="FF0000"/>
              </a:solidFill>
              <a:latin typeface=".VnMysticalH" pitchFamily="34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Bradley Hand ITC" pitchFamily="66" charset="0"/>
              </a:rPr>
              <a:t>NGUYEN QUYNH  ANH</a:t>
            </a:r>
            <a:r>
              <a:rPr lang="en-US" sz="2800" b="1" dirty="0" smtClean="0">
                <a:latin typeface="Bradley Hand ITC" pitchFamily="66" charset="0"/>
              </a:rPr>
              <a:t>	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NGUYEN DUC MANH 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KHUAT  THI HONG ANH 	NGUYEN QUANG HUY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NGUYEN THU PHUONG 	BUI NGOC HUY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NGUYEN NGUYET NHI	 DANG MINH HIEU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PHUNG KHANH LY		 LE THANH HA 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NGUYEN NGOC TRUONG  SON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05200" y="685800"/>
            <a:ext cx="2600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.VnMysticalH" pitchFamily="34" charset="0"/>
              </a:rPr>
              <a:t>TEAM 3</a:t>
            </a:r>
            <a:endParaRPr lang="en-US" sz="7200" dirty="0">
              <a:solidFill>
                <a:srgbClr val="FF0000"/>
              </a:solidFill>
              <a:latin typeface=".VnMysticalH" pitchFamily="34" charset="0"/>
            </a:endParaRPr>
          </a:p>
        </p:txBody>
      </p:sp>
      <p:pic>
        <p:nvPicPr>
          <p:cNvPr id="14346" name="Picture 10" descr="Káº¿t quáº£ hÃ¬nh áº£nh cho áº¢NH Sá»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8006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áº¿t quáº£ hÃ¬nh áº£nh cho nhá»¯ng hÃ¬nh áº£nh Äáº¹p vá» nÃ´ng thÃ´n viá»t n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5200" cy="2119423"/>
          </a:xfrm>
          <a:prstGeom prst="rect">
            <a:avLst/>
          </a:prstGeom>
          <a:noFill/>
        </p:spPr>
      </p:pic>
      <p:pic>
        <p:nvPicPr>
          <p:cNvPr id="33796" name="Picture 4" descr="Káº¿t quáº£ hÃ¬nh áº£nh cho nhá»¯ng hÃ¬nh áº£nh Äáº¹p vá» nÃ´ng thÃ´n viá»t n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3133726" cy="2133600"/>
          </a:xfrm>
          <a:prstGeom prst="rect">
            <a:avLst/>
          </a:prstGeom>
          <a:noFill/>
        </p:spPr>
      </p:pic>
      <p:pic>
        <p:nvPicPr>
          <p:cNvPr id="33798" name="Picture 6" descr="Káº¿t quáº£ hÃ¬nh áº£nh cho nhá»¯ng hÃ¬nh áº£nh Äáº¹p vá» nÃ´ng thÃ´n viá»t n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3505200" cy="2305765"/>
          </a:xfrm>
          <a:prstGeom prst="rect">
            <a:avLst/>
          </a:prstGeom>
          <a:noFill/>
        </p:spPr>
      </p:pic>
      <p:pic>
        <p:nvPicPr>
          <p:cNvPr id="33800" name="Picture 8" descr="Káº¿t quáº£ hÃ¬nh áº£nh cho nhá»¯ng hÃ¬nh áº£nh Äáº¹p vá» nÃ´ng thÃ´n viá»t n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429000"/>
            <a:ext cx="3352800" cy="223200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2057400"/>
            <a:ext cx="19864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dirty="0" smtClean="0">
                <a:solidFill>
                  <a:schemeClr val="accent6">
                    <a:lumMod val="50000"/>
                  </a:schemeClr>
                </a:solidFill>
                <a:latin typeface=".VnFree" pitchFamily="34" charset="0"/>
              </a:rPr>
              <a:t>herding</a:t>
            </a:r>
            <a:endParaRPr lang="en-US" sz="7200" b="1" i="1" dirty="0">
              <a:solidFill>
                <a:schemeClr val="accent6">
                  <a:lumMod val="50000"/>
                </a:schemeClr>
              </a:solidFill>
              <a:latin typeface=".VnFree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2209800"/>
            <a:ext cx="41617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smtClean="0">
                <a:solidFill>
                  <a:schemeClr val="accent6">
                    <a:lumMod val="50000"/>
                  </a:schemeClr>
                </a:solidFill>
                <a:latin typeface=".VnFree" pitchFamily="34" charset="0"/>
                <a:cs typeface="Times New Roman" pitchFamily="18" charset="0"/>
              </a:rPr>
              <a:t>Harvesting the rice</a:t>
            </a:r>
            <a:endParaRPr lang="en-US" sz="6000" b="1" i="1" dirty="0">
              <a:solidFill>
                <a:schemeClr val="accent6">
                  <a:lumMod val="50000"/>
                </a:schemeClr>
              </a:solidFill>
              <a:latin typeface=".VnFree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534561"/>
            <a:ext cx="36279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i="1" dirty="0" smtClean="0">
                <a:solidFill>
                  <a:schemeClr val="accent6">
                    <a:lumMod val="50000"/>
                  </a:schemeClr>
                </a:solidFill>
                <a:latin typeface=".VnFree" pitchFamily="34" charset="0"/>
              </a:rPr>
              <a:t>playing stunt</a:t>
            </a:r>
            <a:endParaRPr lang="en-US" sz="8000" b="1" i="1" dirty="0">
              <a:solidFill>
                <a:schemeClr val="accent6">
                  <a:lumMod val="50000"/>
                </a:schemeClr>
              </a:solidFill>
              <a:latin typeface=".VnFree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5657671"/>
            <a:ext cx="25026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dirty="0" smtClean="0">
                <a:solidFill>
                  <a:schemeClr val="accent6">
                    <a:lumMod val="50000"/>
                  </a:schemeClr>
                </a:solidFill>
                <a:latin typeface=".VnFree" pitchFamily="34" charset="0"/>
              </a:rPr>
              <a:t>fly a kite</a:t>
            </a:r>
            <a:endParaRPr lang="en-US" sz="7200" b="1" i="1" dirty="0">
              <a:solidFill>
                <a:schemeClr val="accent6">
                  <a:lumMod val="50000"/>
                </a:schemeClr>
              </a:solidFill>
              <a:latin typeface=".VnFre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2977211" cy="1981200"/>
          </a:xfrm>
          <a:prstGeom prst="rect">
            <a:avLst/>
          </a:prstGeom>
          <a:noFill/>
        </p:spPr>
      </p:pic>
      <p:pic>
        <p:nvPicPr>
          <p:cNvPr id="34820" name="Picture 4" descr="Káº¿t quáº£ hÃ¬nh áº£nh cho nhá»¯ng hÃ¬nh áº£nh Äáº¹p vá» nÃ´ng thÃ´n viá»t n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3733800" cy="2011585"/>
          </a:xfrm>
          <a:prstGeom prst="rect">
            <a:avLst/>
          </a:prstGeom>
          <a:noFill/>
        </p:spPr>
      </p:pic>
      <p:pic>
        <p:nvPicPr>
          <p:cNvPr id="34822" name="Picture 6" descr="Káº¿t quáº£ hÃ¬nh áº£nh cho nhá»¯ng hÃ¬nh áº£nh Äáº¹p vá» nÃ´ng thÃ´n viá»t n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429000"/>
            <a:ext cx="2819400" cy="2208048"/>
          </a:xfrm>
          <a:prstGeom prst="rect">
            <a:avLst/>
          </a:prstGeom>
          <a:noFill/>
        </p:spPr>
      </p:pic>
      <p:pic>
        <p:nvPicPr>
          <p:cNvPr id="34824" name="Picture 8" descr="Káº¿t quáº£ hÃ¬nh áº£nh cho nhá»¯ng hÃ¬nh áº£nh Äáº¹p vá» nÃ´ng thÃ´n viá»t n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429000"/>
            <a:ext cx="3657600" cy="204061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0" y="1981200"/>
            <a:ext cx="26052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i="1" dirty="0" smtClean="0">
                <a:solidFill>
                  <a:schemeClr val="accent6">
                    <a:lumMod val="50000"/>
                  </a:schemeClr>
                </a:solidFill>
                <a:latin typeface=".VnFree" pitchFamily="34" charset="0"/>
              </a:rPr>
              <a:t>skip rope</a:t>
            </a:r>
            <a:endParaRPr lang="en-US" sz="8000" b="1" i="1" dirty="0">
              <a:solidFill>
                <a:schemeClr val="accent6">
                  <a:lumMod val="50000"/>
                </a:schemeClr>
              </a:solidFill>
              <a:latin typeface=".VnFree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981200"/>
            <a:ext cx="19688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0" b="1" i="1" dirty="0" smtClean="0">
                <a:solidFill>
                  <a:srgbClr val="F79646">
                    <a:lumMod val="50000"/>
                  </a:srgbClr>
                </a:solidFill>
                <a:latin typeface=".VnFree" pitchFamily="34" charset="0"/>
              </a:rPr>
              <a:t>fishing</a:t>
            </a:r>
            <a:endParaRPr lang="en-US" sz="8000" b="1" i="1" dirty="0">
              <a:solidFill>
                <a:srgbClr val="F79646">
                  <a:lumMod val="50000"/>
                </a:srgbClr>
              </a:solidFill>
              <a:latin typeface=".VnFre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534561"/>
            <a:ext cx="26837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i="1" dirty="0" smtClean="0">
                <a:solidFill>
                  <a:schemeClr val="accent6">
                    <a:lumMod val="50000"/>
                  </a:schemeClr>
                </a:solidFill>
                <a:latin typeface=".VnFree" pitchFamily="34" charset="0"/>
              </a:rPr>
              <a:t>Swimming</a:t>
            </a:r>
            <a:endParaRPr lang="en-US" sz="8000" b="1" i="1" dirty="0">
              <a:solidFill>
                <a:schemeClr val="accent6">
                  <a:lumMod val="50000"/>
                </a:schemeClr>
              </a:solidFill>
              <a:latin typeface=".VnFree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5534561"/>
            <a:ext cx="20345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i="1" dirty="0" smtClean="0">
                <a:solidFill>
                  <a:schemeClr val="accent6">
                    <a:lumMod val="50000"/>
                  </a:schemeClr>
                </a:solidFill>
                <a:latin typeface=".VnFree" pitchFamily="34" charset="0"/>
              </a:rPr>
              <a:t>boating</a:t>
            </a:r>
            <a:endParaRPr lang="en-US" sz="8000" b="1" i="1" dirty="0">
              <a:solidFill>
                <a:schemeClr val="accent6">
                  <a:lumMod val="50000"/>
                </a:schemeClr>
              </a:solidFill>
              <a:latin typeface=".VnFre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Káº¿t quáº£ hÃ¬nh áº£nh cho ná»n powerpoint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651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9755" y="1981200"/>
            <a:ext cx="87142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i="1" dirty="0" smtClean="0">
                <a:solidFill>
                  <a:srgbClr val="FFC000"/>
                </a:solidFill>
                <a:latin typeface=".VnKoala" pitchFamily="34" charset="0"/>
              </a:rPr>
              <a:t>Thanks you so much</a:t>
            </a:r>
            <a:endParaRPr lang="en-US" sz="9600" b="1" i="1" dirty="0">
              <a:solidFill>
                <a:srgbClr val="FFC000"/>
              </a:solidFill>
              <a:latin typeface=".VnKoa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1430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Lucida Calligraphy" pitchFamily="66" charset="0"/>
              </a:rPr>
              <a:t>UNIT 2 : LIFE IN  THE 			COUNTRYSIDE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Lucida Calligraphy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50520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1463296" y="2967335"/>
            <a:ext cx="6217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PERIOD 17 : PROJECT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6329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2971800"/>
            <a:ext cx="6217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PERIOD 17 : PROJECT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2971800"/>
            <a:ext cx="6217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PERIOD 17 : PROJECT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4495800"/>
            <a:ext cx="2635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TEAM 3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364" name="Picture 4" descr="Káº¿t quáº£ hÃ¬nh áº£nh cho áº¢NH CUá»C Sá»NG á» LÃNG QUÃ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6530" y="5029200"/>
            <a:ext cx="2757470" cy="1828800"/>
          </a:xfrm>
          <a:prstGeom prst="rect">
            <a:avLst/>
          </a:prstGeom>
          <a:noFill/>
        </p:spPr>
      </p:pic>
      <p:pic>
        <p:nvPicPr>
          <p:cNvPr id="15368" name="Picture 8" descr="Káº¿t quáº£ hÃ¬nh áº£nh cho áº¢NH CUá»C Sá»NG á» LÃNG QUÃ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5400"/>
            <a:ext cx="24384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45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Work in groups of four or five. Take turns to draw a group picture of a place you would like to live in the countryside. Then make a list of:</a:t>
            </a:r>
          </a:p>
          <a:p>
            <a:endParaRPr lang="en-US" sz="3200" b="1" dirty="0" smtClean="0"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1. The things you have in your picture 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2. The activities  you can do there </a:t>
            </a:r>
          </a:p>
          <a:p>
            <a:endParaRPr lang="en-US" sz="3200" b="1" dirty="0" smtClean="0"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Show your drawing to the class and talk about it 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95400" y="914400"/>
            <a:ext cx="65838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.VnFree" pitchFamily="34" charset="0"/>
              </a:rPr>
              <a:t>What is this picture say about ?</a:t>
            </a:r>
            <a:endParaRPr lang="en-US" sz="6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.VnFre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5715000"/>
            <a:ext cx="4612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.VnMysticalH" pitchFamily="34" charset="0"/>
              </a:rPr>
              <a:t>Life in the  countryside</a:t>
            </a:r>
            <a:endParaRPr lang="en-US" sz="3600" b="1" i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.VnMysticalH" pitchFamily="34" charset="0"/>
            </a:endParaRPr>
          </a:p>
        </p:txBody>
      </p:sp>
      <p:pic>
        <p:nvPicPr>
          <p:cNvPr id="2050" name="Picture 2" descr="Káº¿t quáº£ hÃ¬nh áº£nh cho project unit 2 lá»p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86000"/>
            <a:ext cx="6662054" cy="2743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" y="304800"/>
            <a:ext cx="1867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rial Narrow" pitchFamily="34" charset="0"/>
              </a:rPr>
              <a:t>Example:</a:t>
            </a:r>
            <a:endParaRPr lang="en-US" sz="36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Káº¿t quáº£ hÃ¬nh áº£nh cho ná»n powerpoint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1143000"/>
            <a:ext cx="7954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.VnKoala" pitchFamily="34" charset="0"/>
              </a:rPr>
              <a:t>What  do you see in this picture ?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.VnKoala" pitchFamily="34" charset="0"/>
            </a:endParaRPr>
          </a:p>
        </p:txBody>
      </p:sp>
      <p:pic>
        <p:nvPicPr>
          <p:cNvPr id="6" name="Picture 2" descr="Káº¿t quáº£ hÃ¬nh áº£nh cho project unit 2 lá»p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514600"/>
            <a:ext cx="619125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04800"/>
            <a:ext cx="245211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2514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981200"/>
            <a:ext cx="25146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71800" y="1828800"/>
            <a:ext cx="1943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A wooden house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4419600"/>
            <a:ext cx="4800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9600" y="3886200"/>
            <a:ext cx="886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A boat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3810000"/>
            <a:ext cx="249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A field of wild flowers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5943600"/>
            <a:ext cx="1915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A beautiful river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áº¿t quáº£ hÃ¬nh áº£nh cho ná»n powerpoint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4094" y="865094"/>
            <a:ext cx="7709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i="1" dirty="0" smtClean="0">
                <a:solidFill>
                  <a:schemeClr val="accent6">
                    <a:lumMod val="50000"/>
                  </a:schemeClr>
                </a:solidFill>
                <a:latin typeface=".VnFree" pitchFamily="34" charset="0"/>
              </a:rPr>
              <a:t>What can you do here ?</a:t>
            </a:r>
            <a:endParaRPr lang="en-US" sz="9600" b="1" i="1" dirty="0">
              <a:solidFill>
                <a:schemeClr val="accent6">
                  <a:lumMod val="50000"/>
                </a:schemeClr>
              </a:solidFill>
              <a:latin typeface=".VnFree" pitchFamily="34" charset="0"/>
            </a:endParaRPr>
          </a:p>
        </p:txBody>
      </p:sp>
      <p:pic>
        <p:nvPicPr>
          <p:cNvPr id="4" name="Picture 2" descr="Káº¿t quáº£ hÃ¬nh áº£nh cho project unit 2 lá»p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514600"/>
            <a:ext cx="619125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áº¿t quáº£ hÃ¬nh áº£nh cho ná»n powerpoint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2" name="Picture 4" descr="Káº¿t quáº£ hÃ¬nh áº£nh cho áº£nh Äáº¡p xe dá»c bá» sÃ´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2819400" cy="1828800"/>
          </a:xfrm>
          <a:prstGeom prst="rect">
            <a:avLst/>
          </a:prstGeom>
          <a:noFill/>
        </p:spPr>
      </p:pic>
      <p:pic>
        <p:nvPicPr>
          <p:cNvPr id="22534" name="Picture 6" descr="HÃ¬nh áº£nh cÃ³ liÃ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57200"/>
            <a:ext cx="2466975" cy="1847851"/>
          </a:xfrm>
          <a:prstGeom prst="rect">
            <a:avLst/>
          </a:prstGeom>
          <a:noFill/>
        </p:spPr>
      </p:pic>
      <p:pic>
        <p:nvPicPr>
          <p:cNvPr id="22536" name="Picture 8" descr="Káº¿t quáº£ hÃ¬nh áº£nh cho hÃ¬nh áº£nh bÆ¡i sÃ´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429000"/>
            <a:ext cx="2794000" cy="2095500"/>
          </a:xfrm>
          <a:prstGeom prst="rect">
            <a:avLst/>
          </a:prstGeom>
          <a:noFill/>
        </p:spPr>
      </p:pic>
      <p:pic>
        <p:nvPicPr>
          <p:cNvPr id="22538" name="Picture 10" descr="Káº¿t quáº£ hÃ¬nh áº£nh cho hÃ¬nh áº£nh chÃ¨o thuyá»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3352800"/>
            <a:ext cx="2819400" cy="2133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2514600"/>
            <a:ext cx="3443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Biking along the river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2590800"/>
            <a:ext cx="2840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Picking wild flowers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867400"/>
            <a:ext cx="3483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Swimming in the river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5943600"/>
            <a:ext cx="3084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Boating in the river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313</Words>
  <Application>Microsoft Office PowerPoint</Application>
  <PresentationFormat>On-screen Show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MHT 139 Phan Văn Trường ... Cấu Giấy - Hà Nội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Mr.Thái-Tel:0978.343.155</dc:creator>
  <cp:lastModifiedBy>Windows User</cp:lastModifiedBy>
  <cp:revision>70</cp:revision>
  <dcterms:created xsi:type="dcterms:W3CDTF">2018-09-17T13:41:45Z</dcterms:created>
  <dcterms:modified xsi:type="dcterms:W3CDTF">2019-09-18T16:28:18Z</dcterms:modified>
</cp:coreProperties>
</file>