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81" r:id="rId3"/>
    <p:sldId id="258" r:id="rId4"/>
    <p:sldId id="260" r:id="rId5"/>
    <p:sldId id="261" r:id="rId6"/>
    <p:sldId id="292" r:id="rId7"/>
    <p:sldId id="288" r:id="rId8"/>
    <p:sldId id="263" r:id="rId9"/>
    <p:sldId id="265" r:id="rId10"/>
    <p:sldId id="283" r:id="rId11"/>
    <p:sldId id="284" r:id="rId12"/>
    <p:sldId id="285" r:id="rId13"/>
    <p:sldId id="295" r:id="rId14"/>
    <p:sldId id="270" r:id="rId15"/>
    <p:sldId id="294" r:id="rId16"/>
    <p:sldId id="293" r:id="rId17"/>
    <p:sldId id="271" r:id="rId18"/>
    <p:sldId id="290" r:id="rId19"/>
    <p:sldId id="274"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4660"/>
  </p:normalViewPr>
  <p:slideViewPr>
    <p:cSldViewPr>
      <p:cViewPr>
        <p:scale>
          <a:sx n="74" d="100"/>
          <a:sy n="74" d="100"/>
        </p:scale>
        <p:origin x="-119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224BE-3398-4212-A6F5-5B900DA55975}" type="datetimeFigureOut">
              <a:rPr lang="en-US" smtClean="0"/>
              <a:t>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FA3E8-44B0-474E-A815-0C956519FABF}" type="slidenum">
              <a:rPr lang="en-US" smtClean="0"/>
              <a:t>‹#›</a:t>
            </a:fld>
            <a:endParaRPr lang="en-US"/>
          </a:p>
        </p:txBody>
      </p:sp>
    </p:spTree>
    <p:extLst>
      <p:ext uri="{BB962C8B-B14F-4D97-AF65-F5344CB8AC3E}">
        <p14:creationId xmlns:p14="http://schemas.microsoft.com/office/powerpoint/2010/main" val="261641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CF3AC-54D9-4BD2-8D47-0E8DD4B249E5}" type="slidenum">
              <a:rPr lang="en-US" smtClean="0"/>
              <a:t>1</a:t>
            </a:fld>
            <a:endParaRPr lang="en-US"/>
          </a:p>
        </p:txBody>
      </p:sp>
    </p:spTree>
    <p:extLst>
      <p:ext uri="{BB962C8B-B14F-4D97-AF65-F5344CB8AC3E}">
        <p14:creationId xmlns:p14="http://schemas.microsoft.com/office/powerpoint/2010/main" val="418577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FA3E8-44B0-474E-A815-0C956519FABF}" type="slidenum">
              <a:rPr lang="en-US" smtClean="0"/>
              <a:t>3</a:t>
            </a:fld>
            <a:endParaRPr lang="en-US"/>
          </a:p>
        </p:txBody>
      </p:sp>
    </p:spTree>
    <p:extLst>
      <p:ext uri="{BB962C8B-B14F-4D97-AF65-F5344CB8AC3E}">
        <p14:creationId xmlns:p14="http://schemas.microsoft.com/office/powerpoint/2010/main" val="251041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39D4E1-DC8F-4085-91AC-A9032BB4B526}" type="slidenum">
              <a:rPr lang="en-US" smtClean="0"/>
              <a:t>17</a:t>
            </a:fld>
            <a:endParaRPr lang="en-US"/>
          </a:p>
        </p:txBody>
      </p:sp>
    </p:spTree>
    <p:extLst>
      <p:ext uri="{BB962C8B-B14F-4D97-AF65-F5344CB8AC3E}">
        <p14:creationId xmlns:p14="http://schemas.microsoft.com/office/powerpoint/2010/main" val="158326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FA3E8-44B0-474E-A815-0C956519FABF}" type="slidenum">
              <a:rPr lang="en-US" smtClean="0"/>
              <a:t>19</a:t>
            </a:fld>
            <a:endParaRPr lang="en-US"/>
          </a:p>
        </p:txBody>
      </p:sp>
    </p:spTree>
    <p:extLst>
      <p:ext uri="{BB962C8B-B14F-4D97-AF65-F5344CB8AC3E}">
        <p14:creationId xmlns:p14="http://schemas.microsoft.com/office/powerpoint/2010/main" val="271246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616D1-0746-4051-B5C8-B2B5104C969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3026640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616D1-0746-4051-B5C8-B2B5104C969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75397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616D1-0746-4051-B5C8-B2B5104C969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348084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2599"/>
            <a:ext cx="7772400" cy="1575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63786"/>
            <a:ext cx="6400800" cy="18777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E13CE1-4DB5-412A-B2DD-899B4D52A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44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ED996D-4BF5-4755-BE42-582C84DF0E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39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21679"/>
            <a:ext cx="7772400" cy="145936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14336"/>
            <a:ext cx="7772400" cy="160734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20B531-73E8-4B7B-9CAE-1B92D29CBC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72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4501"/>
            <a:ext cx="4038600" cy="48492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4501"/>
            <a:ext cx="4038600" cy="48492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A605B6-D67F-4265-928B-951E3E219B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900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4764"/>
            <a:ext cx="4040188" cy="6854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30223"/>
            <a:ext cx="4040188" cy="42335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44764"/>
            <a:ext cx="4041775" cy="68545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330223"/>
            <a:ext cx="4041775" cy="42335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E8C295-6FEE-48E6-92DE-6DEBBAE0FF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498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78E997-CDAE-43C0-8128-333AE8C224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024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8208D4-569F-4B58-B4E5-7B5B55A186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495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92553"/>
            <a:ext cx="3008313" cy="124505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2554"/>
            <a:ext cx="5111750" cy="62711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537608"/>
            <a:ext cx="3008313" cy="5026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722AF0-C299-4196-814F-0BD1EDB6F1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91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E616D1-0746-4051-B5C8-B2B5104C969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2359404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3500"/>
            <a:ext cx="5486400" cy="60721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6545"/>
            <a:ext cx="5486400" cy="44087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750719"/>
            <a:ext cx="5486400" cy="8623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EAA7C7-C490-4E04-AA22-0BA544617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3365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B37C40-7056-47CC-AE21-5D08B3B464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926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4256"/>
            <a:ext cx="2057400" cy="62694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4256"/>
            <a:ext cx="6019800" cy="62694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31AC31-6FCC-44CC-8AE1-A26795DA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7518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4256"/>
            <a:ext cx="8229600" cy="626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95983CA-3ED8-4A25-9242-C4FF9BC841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87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616D1-0746-4051-B5C8-B2B5104C9699}"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97937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E616D1-0746-4051-B5C8-B2B5104C9699}"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138239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E616D1-0746-4051-B5C8-B2B5104C9699}"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114171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E616D1-0746-4051-B5C8-B2B5104C9699}"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31179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616D1-0746-4051-B5C8-B2B5104C9699}" type="datetimeFigureOut">
              <a:rPr lang="en-US" smtClean="0"/>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336921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616D1-0746-4051-B5C8-B2B5104C9699}"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258924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616D1-0746-4051-B5C8-B2B5104C9699}"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AFE18-197C-4386-BFF1-F7F23A7B9588}" type="slidenum">
              <a:rPr lang="en-US" smtClean="0"/>
              <a:t>‹#›</a:t>
            </a:fld>
            <a:endParaRPr lang="en-US"/>
          </a:p>
        </p:txBody>
      </p:sp>
    </p:spTree>
    <p:extLst>
      <p:ext uri="{BB962C8B-B14F-4D97-AF65-F5344CB8AC3E}">
        <p14:creationId xmlns:p14="http://schemas.microsoft.com/office/powerpoint/2010/main" val="228108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16D1-0746-4051-B5C8-B2B5104C9699}" type="datetimeFigureOut">
              <a:rPr lang="en-US" smtClean="0"/>
              <a:t>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AFE18-197C-4386-BFF1-F7F23A7B9588}" type="slidenum">
              <a:rPr lang="en-US" smtClean="0"/>
              <a:t>‹#›</a:t>
            </a:fld>
            <a:endParaRPr lang="en-US"/>
          </a:p>
        </p:txBody>
      </p:sp>
    </p:spTree>
    <p:extLst>
      <p:ext uri="{BB962C8B-B14F-4D97-AF65-F5344CB8AC3E}">
        <p14:creationId xmlns:p14="http://schemas.microsoft.com/office/powerpoint/2010/main" val="3664143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384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541"/>
            <a:ext cx="8229600" cy="45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67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679"/>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67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03B5CA56-40EF-4B91-B401-4F450B65631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2643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audio" Target="file:///F:\MyLinh\Baigiang\bai%20giang%20P.P-photpho\09%20-%20vox%20Paradise.mp3"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slide" Target="slide20.xml"/><Relationship Id="rId12" Type="http://schemas.openxmlformats.org/officeDocument/2006/relationships/image" Target="../media/image22.gif"/><Relationship Id="rId2" Type="http://schemas.openxmlformats.org/officeDocument/2006/relationships/slideLayout" Target="../slideLayouts/slideLayout5.xml"/><Relationship Id="rId1" Type="http://schemas.openxmlformats.org/officeDocument/2006/relationships/audio" Target="file:///D:\nhac\LAN%20SONG%20XANH%2039\MAY%20TRANG%20-%20AI%20AI%20AI\Bay%20den%20vi%20sao%20-%20May%20Trang.mp3" TargetMode="External"/><Relationship Id="rId6" Type="http://schemas.openxmlformats.org/officeDocument/2006/relationships/image" Target="../media/image17.gif"/><Relationship Id="rId11" Type="http://schemas.openxmlformats.org/officeDocument/2006/relationships/image" Target="../media/image21.gif"/><Relationship Id="rId5" Type="http://schemas.openxmlformats.org/officeDocument/2006/relationships/image" Target="../media/image16.gif"/><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n-US" smtClean="0"/>
          </a:p>
        </p:txBody>
      </p:sp>
      <p:sp>
        <p:nvSpPr>
          <p:cNvPr id="84995" name="Rectangle 3"/>
          <p:cNvSpPr>
            <a:spLocks noGrp="1" noChangeArrowheads="1"/>
          </p:cNvSpPr>
          <p:nvPr>
            <p:ph type="body" idx="1"/>
          </p:nvPr>
        </p:nvSpPr>
        <p:spPr/>
        <p:txBody>
          <a:bodyPr/>
          <a:lstStyle/>
          <a:p>
            <a:endParaRPr lang="en-US" smtClean="0">
              <a:latin typeface="+mj-lt"/>
            </a:endParaRPr>
          </a:p>
        </p:txBody>
      </p:sp>
      <p:pic>
        <p:nvPicPr>
          <p:cNvPr id="84996" name="Picture 4" descr="anhn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gradFill rotWithShape="1">
            <a:gsLst>
              <a:gs pos="0">
                <a:srgbClr val="0066FF"/>
              </a:gs>
              <a:gs pos="100000">
                <a:srgbClr val="FFFFFF"/>
              </a:gs>
            </a:gsLst>
            <a:path path="shape">
              <a:fillToRect l="50000" t="50000" r="50000" b="50000"/>
            </a:path>
          </a:gradFill>
        </p:spPr>
      </p:pic>
      <p:sp>
        <p:nvSpPr>
          <p:cNvPr id="85006" name="WordArt 14"/>
          <p:cNvSpPr>
            <a:spLocks noChangeArrowheads="1" noChangeShapeType="1" noTextEdit="1"/>
          </p:cNvSpPr>
          <p:nvPr/>
        </p:nvSpPr>
        <p:spPr bwMode="auto">
          <a:xfrm>
            <a:off x="609600" y="381000"/>
            <a:ext cx="7543800" cy="83854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dirty="0" smtClean="0">
                <a:ln w="9525">
                  <a:solidFill>
                    <a:srgbClr val="FF00FF"/>
                  </a:solidFill>
                  <a:round/>
                  <a:headEnd/>
                  <a:tailEnd/>
                </a:ln>
                <a:solidFill>
                  <a:srgbClr val="FF0000"/>
                </a:solidFill>
                <a:latin typeface="Times New Roman" pitchFamily="18" charset="0"/>
                <a:ea typeface="Tahoma"/>
                <a:cs typeface="Times New Roman" pitchFamily="18" charset="0"/>
              </a:rPr>
              <a:t>KIỂM TRA KIẾN THỨC CŨ</a:t>
            </a:r>
            <a:endParaRPr lang="en-US" sz="3600" b="1" kern="10" dirty="0">
              <a:ln w="9525">
                <a:solidFill>
                  <a:srgbClr val="FF00FF"/>
                </a:solidFill>
                <a:round/>
                <a:headEnd/>
                <a:tailEnd/>
              </a:ln>
              <a:solidFill>
                <a:srgbClr val="FF0000"/>
              </a:solidFill>
              <a:latin typeface="Times New Roman" pitchFamily="18" charset="0"/>
              <a:ea typeface="Tahoma"/>
              <a:cs typeface="Times New Roman" pitchFamily="18" charset="0"/>
            </a:endParaRPr>
          </a:p>
        </p:txBody>
      </p:sp>
      <p:sp>
        <p:nvSpPr>
          <p:cNvPr id="85009" name="Text Box 17"/>
          <p:cNvSpPr txBox="1">
            <a:spLocks noChangeArrowheads="1"/>
          </p:cNvSpPr>
          <p:nvPr/>
        </p:nvSpPr>
        <p:spPr bwMode="auto">
          <a:xfrm>
            <a:off x="609600" y="1796143"/>
            <a:ext cx="7772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sz="3200" b="1">
                <a:solidFill>
                  <a:schemeClr val="tx1"/>
                </a:solidFill>
                <a:latin typeface="Times New Roman" pitchFamily="18" charset="0"/>
              </a:defRPr>
            </a:lvl1pPr>
            <a:lvl2pPr marL="1066800" indent="-609600">
              <a:defRPr sz="3200" b="1">
                <a:solidFill>
                  <a:schemeClr val="tx1"/>
                </a:solidFill>
                <a:latin typeface="Times New Roman" pitchFamily="18" charset="0"/>
              </a:defRPr>
            </a:lvl2pPr>
            <a:lvl3pPr marL="1524000" indent="-609600">
              <a:defRPr sz="3200" b="1">
                <a:solidFill>
                  <a:schemeClr val="tx1"/>
                </a:solidFill>
                <a:latin typeface="Times New Roman" pitchFamily="18" charset="0"/>
              </a:defRPr>
            </a:lvl3pPr>
            <a:lvl4pPr marL="1981200" indent="-609600">
              <a:defRPr sz="3200" b="1">
                <a:solidFill>
                  <a:schemeClr val="tx1"/>
                </a:solidFill>
                <a:latin typeface="Times New Roman" pitchFamily="18" charset="0"/>
              </a:defRPr>
            </a:lvl4pPr>
            <a:lvl5pPr marL="2438400" indent="-609600">
              <a:defRPr sz="3200" b="1">
                <a:solidFill>
                  <a:schemeClr val="tx1"/>
                </a:solidFill>
                <a:latin typeface="Times New Roman" pitchFamily="18" charset="0"/>
              </a:defRPr>
            </a:lvl5pPr>
            <a:lvl6pPr marL="2895600" indent="-609600" eaLnBrk="0" fontAlgn="base" hangingPunct="0">
              <a:spcBef>
                <a:spcPct val="0"/>
              </a:spcBef>
              <a:spcAft>
                <a:spcPct val="0"/>
              </a:spcAft>
              <a:defRPr sz="3200" b="1">
                <a:solidFill>
                  <a:schemeClr val="tx1"/>
                </a:solidFill>
                <a:latin typeface="Times New Roman" pitchFamily="18" charset="0"/>
              </a:defRPr>
            </a:lvl6pPr>
            <a:lvl7pPr marL="3352800" indent="-609600" eaLnBrk="0" fontAlgn="base" hangingPunct="0">
              <a:spcBef>
                <a:spcPct val="0"/>
              </a:spcBef>
              <a:spcAft>
                <a:spcPct val="0"/>
              </a:spcAft>
              <a:defRPr sz="3200" b="1">
                <a:solidFill>
                  <a:schemeClr val="tx1"/>
                </a:solidFill>
                <a:latin typeface="Times New Roman" pitchFamily="18" charset="0"/>
              </a:defRPr>
            </a:lvl7pPr>
            <a:lvl8pPr marL="3810000" indent="-609600" eaLnBrk="0" fontAlgn="base" hangingPunct="0">
              <a:spcBef>
                <a:spcPct val="0"/>
              </a:spcBef>
              <a:spcAft>
                <a:spcPct val="0"/>
              </a:spcAft>
              <a:defRPr sz="3200" b="1">
                <a:solidFill>
                  <a:schemeClr val="tx1"/>
                </a:solidFill>
                <a:latin typeface="Times New Roman" pitchFamily="18" charset="0"/>
              </a:defRPr>
            </a:lvl8pPr>
            <a:lvl9pPr marL="4267200" indent="-609600" eaLnBrk="0" fontAlgn="base" hangingPunct="0">
              <a:spcBef>
                <a:spcPct val="0"/>
              </a:spcBef>
              <a:spcAft>
                <a:spcPct val="0"/>
              </a:spcAft>
              <a:defRPr sz="3200" b="1">
                <a:solidFill>
                  <a:schemeClr val="tx1"/>
                </a:solidFill>
                <a:latin typeface="Times New Roman" pitchFamily="18" charset="0"/>
              </a:defRPr>
            </a:lvl9pPr>
          </a:lstStyle>
          <a:p>
            <a:pPr algn="just" eaLnBrk="1" hangingPunct="1">
              <a:spcBef>
                <a:spcPct val="50000"/>
              </a:spcBef>
              <a:buFontTx/>
              <a:buAutoNum type="arabicPeriod"/>
            </a:pPr>
            <a:r>
              <a:rPr lang="en-US" sz="3600" dirty="0" err="1">
                <a:solidFill>
                  <a:srgbClr val="0000FF"/>
                </a:solidFill>
                <a:cs typeface="Times New Roman" pitchFamily="18" charset="0"/>
              </a:rPr>
              <a:t>Em</a:t>
            </a:r>
            <a:r>
              <a:rPr lang="en-US" sz="3600" dirty="0">
                <a:solidFill>
                  <a:srgbClr val="0000FF"/>
                </a:solidFill>
                <a:cs typeface="Times New Roman" pitchFamily="18" charset="0"/>
              </a:rPr>
              <a:t> </a:t>
            </a:r>
            <a:r>
              <a:rPr lang="en-US" sz="3600" dirty="0" err="1">
                <a:solidFill>
                  <a:srgbClr val="0000FF"/>
                </a:solidFill>
                <a:cs typeface="Times New Roman" pitchFamily="18" charset="0"/>
              </a:rPr>
              <a:t>hãy</a:t>
            </a:r>
            <a:r>
              <a:rPr lang="en-US" sz="3600" dirty="0">
                <a:solidFill>
                  <a:srgbClr val="0000FF"/>
                </a:solidFill>
                <a:cs typeface="Times New Roman" pitchFamily="18" charset="0"/>
              </a:rPr>
              <a:t> </a:t>
            </a:r>
            <a:r>
              <a:rPr lang="en-US" sz="3600" dirty="0" err="1">
                <a:solidFill>
                  <a:srgbClr val="0000FF"/>
                </a:solidFill>
                <a:cs typeface="Times New Roman" pitchFamily="18" charset="0"/>
              </a:rPr>
              <a:t>cho</a:t>
            </a:r>
            <a:r>
              <a:rPr lang="en-US" sz="3600" dirty="0">
                <a:solidFill>
                  <a:srgbClr val="0000FF"/>
                </a:solidFill>
                <a:cs typeface="Times New Roman" pitchFamily="18" charset="0"/>
              </a:rPr>
              <a:t> </a:t>
            </a:r>
            <a:r>
              <a:rPr lang="en-US" sz="3600" dirty="0" err="1">
                <a:solidFill>
                  <a:srgbClr val="0000FF"/>
                </a:solidFill>
                <a:cs typeface="Times New Roman" pitchFamily="18" charset="0"/>
              </a:rPr>
              <a:t>biết</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đặc</a:t>
            </a:r>
            <a:r>
              <a:rPr lang="en-US" sz="3600" dirty="0">
                <a:solidFill>
                  <a:srgbClr val="0000FF"/>
                </a:solidFill>
                <a:cs typeface="Times New Roman" pitchFamily="18" charset="0"/>
              </a:rPr>
              <a:t> </a:t>
            </a:r>
            <a:r>
              <a:rPr lang="en-US" sz="3600" dirty="0" err="1">
                <a:solidFill>
                  <a:srgbClr val="0000FF"/>
                </a:solidFill>
                <a:cs typeface="Times New Roman" pitchFamily="18" charset="0"/>
              </a:rPr>
              <a:t>điểm</a:t>
            </a:r>
            <a:r>
              <a:rPr lang="en-US" sz="3600" dirty="0">
                <a:solidFill>
                  <a:srgbClr val="0000FF"/>
                </a:solidFill>
                <a:cs typeface="Times New Roman" pitchFamily="18" charset="0"/>
              </a:rPr>
              <a:t> </a:t>
            </a:r>
            <a:r>
              <a:rPr lang="en-US" sz="3600" dirty="0" err="1">
                <a:solidFill>
                  <a:srgbClr val="0000FF"/>
                </a:solidFill>
                <a:cs typeface="Times New Roman" pitchFamily="18" charset="0"/>
              </a:rPr>
              <a:t>hình</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thức</a:t>
            </a:r>
            <a:r>
              <a:rPr lang="en-US" sz="3600" dirty="0">
                <a:solidFill>
                  <a:srgbClr val="0000FF"/>
                </a:solidFill>
                <a:cs typeface="Times New Roman" pitchFamily="18" charset="0"/>
              </a:rPr>
              <a:t> </a:t>
            </a:r>
            <a:r>
              <a:rPr lang="en-US" sz="3600" dirty="0" err="1">
                <a:solidFill>
                  <a:srgbClr val="0000FF"/>
                </a:solidFill>
                <a:cs typeface="Times New Roman" pitchFamily="18" charset="0"/>
              </a:rPr>
              <a:t>và</a:t>
            </a:r>
            <a:r>
              <a:rPr lang="en-US" sz="3600" dirty="0">
                <a:solidFill>
                  <a:srgbClr val="0000FF"/>
                </a:solidFill>
                <a:cs typeface="Times New Roman" pitchFamily="18" charset="0"/>
              </a:rPr>
              <a:t> </a:t>
            </a:r>
            <a:r>
              <a:rPr lang="en-US" sz="3600" dirty="0" err="1">
                <a:solidFill>
                  <a:srgbClr val="0000FF"/>
                </a:solidFill>
                <a:cs typeface="Times New Roman" pitchFamily="18" charset="0"/>
              </a:rPr>
              <a:t>chức</a:t>
            </a:r>
            <a:r>
              <a:rPr lang="en-US" sz="3600" dirty="0">
                <a:solidFill>
                  <a:srgbClr val="0000FF"/>
                </a:solidFill>
                <a:cs typeface="Times New Roman" pitchFamily="18" charset="0"/>
              </a:rPr>
              <a:t> </a:t>
            </a:r>
            <a:r>
              <a:rPr lang="en-US" sz="3600" dirty="0" err="1">
                <a:solidFill>
                  <a:srgbClr val="0000FF"/>
                </a:solidFill>
                <a:cs typeface="Times New Roman" pitchFamily="18" charset="0"/>
              </a:rPr>
              <a:t>năng</a:t>
            </a:r>
            <a:r>
              <a:rPr lang="en-US" sz="3600" dirty="0">
                <a:solidFill>
                  <a:srgbClr val="0000FF"/>
                </a:solidFill>
                <a:cs typeface="Times New Roman" pitchFamily="18" charset="0"/>
              </a:rPr>
              <a:t> </a:t>
            </a:r>
            <a:r>
              <a:rPr lang="en-US" sz="3600" dirty="0" err="1">
                <a:solidFill>
                  <a:srgbClr val="0000FF"/>
                </a:solidFill>
                <a:cs typeface="Times New Roman" pitchFamily="18" charset="0"/>
              </a:rPr>
              <a:t>của</a:t>
            </a:r>
            <a:r>
              <a:rPr lang="en-US" sz="3600" dirty="0">
                <a:solidFill>
                  <a:srgbClr val="0000FF"/>
                </a:solidFill>
                <a:cs typeface="Times New Roman" pitchFamily="18" charset="0"/>
              </a:rPr>
              <a:t> </a:t>
            </a:r>
            <a:r>
              <a:rPr lang="en-US" sz="3600" dirty="0" err="1">
                <a:solidFill>
                  <a:srgbClr val="0000FF"/>
                </a:solidFill>
                <a:cs typeface="Times New Roman" pitchFamily="18" charset="0"/>
              </a:rPr>
              <a:t>câu</a:t>
            </a:r>
            <a:r>
              <a:rPr lang="en-US" sz="3600" dirty="0">
                <a:solidFill>
                  <a:srgbClr val="0000FF"/>
                </a:solidFill>
                <a:cs typeface="Times New Roman" pitchFamily="18" charset="0"/>
              </a:rPr>
              <a:t> </a:t>
            </a:r>
            <a:r>
              <a:rPr lang="en-US" sz="3600" dirty="0" err="1">
                <a:solidFill>
                  <a:srgbClr val="0000FF"/>
                </a:solidFill>
                <a:cs typeface="Times New Roman" pitchFamily="18" charset="0"/>
              </a:rPr>
              <a:t>trần</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thuật</a:t>
            </a:r>
            <a:r>
              <a:rPr lang="en-US" sz="3600" dirty="0">
                <a:solidFill>
                  <a:srgbClr val="0000FF"/>
                </a:solidFill>
                <a:cs typeface="Times New Roman" pitchFamily="18" charset="0"/>
              </a:rPr>
              <a:t>. </a:t>
            </a:r>
          </a:p>
          <a:p>
            <a:pPr algn="just" eaLnBrk="1" hangingPunct="1">
              <a:spcBef>
                <a:spcPct val="50000"/>
              </a:spcBef>
              <a:buFontTx/>
              <a:buAutoNum type="arabicPeriod"/>
            </a:pPr>
            <a:r>
              <a:rPr lang="en-US" sz="3600" dirty="0" err="1">
                <a:solidFill>
                  <a:srgbClr val="0000FF"/>
                </a:solidFill>
                <a:cs typeface="Times New Roman" pitchFamily="18" charset="0"/>
              </a:rPr>
              <a:t>Đặt</a:t>
            </a:r>
            <a:r>
              <a:rPr lang="en-US" sz="3600" dirty="0">
                <a:solidFill>
                  <a:srgbClr val="0000FF"/>
                </a:solidFill>
                <a:cs typeface="Times New Roman" pitchFamily="18" charset="0"/>
              </a:rPr>
              <a:t> </a:t>
            </a:r>
            <a:r>
              <a:rPr lang="en-US" sz="3600" dirty="0" err="1">
                <a:solidFill>
                  <a:srgbClr val="0000FF"/>
                </a:solidFill>
                <a:cs typeface="Times New Roman" pitchFamily="18" charset="0"/>
              </a:rPr>
              <a:t>một</a:t>
            </a:r>
            <a:r>
              <a:rPr lang="en-US" sz="3600" dirty="0">
                <a:solidFill>
                  <a:srgbClr val="0000FF"/>
                </a:solidFill>
                <a:cs typeface="Times New Roman" pitchFamily="18" charset="0"/>
              </a:rPr>
              <a:t> </a:t>
            </a:r>
            <a:r>
              <a:rPr lang="en-US" sz="3600" dirty="0" err="1">
                <a:solidFill>
                  <a:srgbClr val="0000FF"/>
                </a:solidFill>
                <a:cs typeface="Times New Roman" pitchFamily="18" charset="0"/>
              </a:rPr>
              <a:t>câu</a:t>
            </a:r>
            <a:r>
              <a:rPr lang="en-US" sz="3600" dirty="0">
                <a:solidFill>
                  <a:srgbClr val="0000FF"/>
                </a:solidFill>
                <a:cs typeface="Times New Roman" pitchFamily="18" charset="0"/>
              </a:rPr>
              <a:t> </a:t>
            </a:r>
            <a:r>
              <a:rPr lang="en-US" sz="3600" dirty="0" err="1">
                <a:solidFill>
                  <a:srgbClr val="0000FF"/>
                </a:solidFill>
                <a:cs typeface="Times New Roman" pitchFamily="18" charset="0"/>
              </a:rPr>
              <a:t>trần</a:t>
            </a:r>
            <a:r>
              <a:rPr lang="en-US" sz="3600" dirty="0">
                <a:solidFill>
                  <a:srgbClr val="0000FF"/>
                </a:solidFill>
                <a:cs typeface="Times New Roman" pitchFamily="18" charset="0"/>
              </a:rPr>
              <a:t> </a:t>
            </a:r>
            <a:r>
              <a:rPr lang="en-US" sz="3600" dirty="0" err="1">
                <a:solidFill>
                  <a:srgbClr val="0000FF"/>
                </a:solidFill>
                <a:cs typeface="Times New Roman" pitchFamily="18" charset="0"/>
              </a:rPr>
              <a:t>thuật</a:t>
            </a:r>
            <a:r>
              <a:rPr lang="en-US" sz="3600" dirty="0">
                <a:solidFill>
                  <a:srgbClr val="0000FF"/>
                </a:solidFill>
                <a:cs typeface="Times New Roman" pitchFamily="18" charset="0"/>
              </a:rPr>
              <a:t>.</a:t>
            </a:r>
          </a:p>
        </p:txBody>
      </p:sp>
    </p:spTree>
    <p:extLst>
      <p:ext uri="{BB962C8B-B14F-4D97-AF65-F5344CB8AC3E}">
        <p14:creationId xmlns:p14="http://schemas.microsoft.com/office/powerpoint/2010/main" val="2494181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animEffect transition="in" filter="checkerboard(across)">
                                      <p:cBhvr>
                                        <p:cTn id="7" dur="500"/>
                                        <p:tgtEl>
                                          <p:spTgt spid="85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5009"/>
                                        </p:tgtEl>
                                        <p:attrNameLst>
                                          <p:attrName>style.visibility</p:attrName>
                                        </p:attrNameLst>
                                      </p:cBhvr>
                                      <p:to>
                                        <p:strVal val="visible"/>
                                      </p:to>
                                    </p:set>
                                    <p:animEffect transition="in" filter="checkerboard(across)">
                                      <p:cBhvr>
                                        <p:cTn id="12" dur="500"/>
                                        <p:tgtEl>
                                          <p:spTgt spid="85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6" grpId="0"/>
      <p:bldP spid="8500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a:spcBef>
                <a:spcPct val="50000"/>
              </a:spcBef>
            </a:pPr>
            <a:r>
              <a:rPr lang="en-US" sz="2400" dirty="0">
                <a:solidFill>
                  <a:srgbClr val="800000"/>
                </a:solidFill>
              </a:rPr>
              <a:t> </a:t>
            </a:r>
          </a:p>
        </p:txBody>
      </p:sp>
      <p:sp>
        <p:nvSpPr>
          <p:cNvPr id="18436" name="Text Box 4"/>
          <p:cNvSpPr txBox="1">
            <a:spLocks noChangeArrowheads="1"/>
          </p:cNvSpPr>
          <p:nvPr/>
        </p:nvSpPr>
        <p:spPr bwMode="auto">
          <a:xfrm>
            <a:off x="0" y="1"/>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algn="just">
              <a:spcBef>
                <a:spcPct val="50000"/>
              </a:spcBef>
            </a:pPr>
            <a:r>
              <a:rPr lang="en-US" dirty="0">
                <a:solidFill>
                  <a:srgbClr val="0000FF"/>
                </a:solidFill>
              </a:rPr>
              <a:t>b. </a:t>
            </a:r>
            <a:r>
              <a:rPr lang="en-US" dirty="0" err="1">
                <a:solidFill>
                  <a:srgbClr val="0000FF"/>
                </a:solidFill>
              </a:rPr>
              <a:t>Tôi</a:t>
            </a:r>
            <a:r>
              <a:rPr lang="en-US" dirty="0">
                <a:solidFill>
                  <a:srgbClr val="0000FF"/>
                </a:solidFill>
              </a:rPr>
              <a:t> an </a:t>
            </a:r>
            <a:r>
              <a:rPr lang="en-US" dirty="0" err="1">
                <a:solidFill>
                  <a:srgbClr val="0000FF"/>
                </a:solidFill>
              </a:rPr>
              <a:t>ủi</a:t>
            </a:r>
            <a:r>
              <a:rPr lang="en-US" dirty="0">
                <a:solidFill>
                  <a:srgbClr val="0000FF"/>
                </a:solidFill>
              </a:rPr>
              <a:t> </a:t>
            </a:r>
            <a:r>
              <a:rPr lang="en-US" dirty="0" err="1">
                <a:solidFill>
                  <a:srgbClr val="0000FF"/>
                </a:solidFill>
              </a:rPr>
              <a:t>Lão</a:t>
            </a:r>
            <a:r>
              <a:rPr lang="en-US" dirty="0">
                <a:solidFill>
                  <a:srgbClr val="0000FF"/>
                </a:solidFill>
              </a:rPr>
              <a:t>:</a:t>
            </a:r>
          </a:p>
          <a:p>
            <a:pPr>
              <a:spcBef>
                <a:spcPct val="50000"/>
              </a:spcBef>
              <a:buFontTx/>
              <a:buChar char="-"/>
            </a:pPr>
            <a:r>
              <a:rPr lang="en-US" dirty="0">
                <a:solidFill>
                  <a:srgbClr val="0000FF"/>
                </a:solidFill>
              </a:rPr>
              <a:t> </a:t>
            </a:r>
            <a:r>
              <a:rPr lang="en-US" dirty="0" err="1">
                <a:solidFill>
                  <a:srgbClr val="0000FF"/>
                </a:solidFill>
              </a:rPr>
              <a:t>Cụ</a:t>
            </a:r>
            <a:r>
              <a:rPr lang="en-US" dirty="0">
                <a:solidFill>
                  <a:srgbClr val="0000FF"/>
                </a:solidFill>
              </a:rPr>
              <a:t> </a:t>
            </a:r>
            <a:r>
              <a:rPr lang="en-US" dirty="0" err="1">
                <a:solidFill>
                  <a:srgbClr val="0000FF"/>
                </a:solidFill>
              </a:rPr>
              <a:t>cứ</a:t>
            </a:r>
            <a:r>
              <a:rPr lang="en-US" dirty="0">
                <a:solidFill>
                  <a:srgbClr val="0000FF"/>
                </a:solidFill>
              </a:rPr>
              <a:t> </a:t>
            </a:r>
            <a:r>
              <a:rPr lang="en-US" dirty="0" err="1">
                <a:solidFill>
                  <a:srgbClr val="0000FF"/>
                </a:solidFill>
              </a:rPr>
              <a:t>tưởng</a:t>
            </a:r>
            <a:r>
              <a:rPr lang="en-US" dirty="0">
                <a:solidFill>
                  <a:srgbClr val="0000FF"/>
                </a:solidFill>
              </a:rPr>
              <a:t> </a:t>
            </a:r>
            <a:r>
              <a:rPr lang="en-US" dirty="0" err="1">
                <a:solidFill>
                  <a:srgbClr val="0000FF"/>
                </a:solidFill>
              </a:rPr>
              <a:t>thế</a:t>
            </a:r>
            <a:r>
              <a:rPr lang="en-US" dirty="0">
                <a:solidFill>
                  <a:srgbClr val="0000FF"/>
                </a:solidFill>
              </a:rPr>
              <a:t> </a:t>
            </a:r>
            <a:r>
              <a:rPr lang="en-US" dirty="0" err="1">
                <a:solidFill>
                  <a:srgbClr val="0000FF"/>
                </a:solidFill>
              </a:rPr>
              <a:t>đấy</a:t>
            </a:r>
            <a:r>
              <a:rPr lang="en-US" dirty="0">
                <a:solidFill>
                  <a:srgbClr val="0000FF"/>
                </a:solidFill>
              </a:rPr>
              <a:t> </a:t>
            </a:r>
            <a:r>
              <a:rPr lang="en-US" dirty="0" err="1">
                <a:solidFill>
                  <a:srgbClr val="0000FF"/>
                </a:solidFill>
              </a:rPr>
              <a:t>chứ</a:t>
            </a:r>
            <a:r>
              <a:rPr lang="en-US" dirty="0">
                <a:solidFill>
                  <a:srgbClr val="0000FF"/>
                </a:solidFill>
              </a:rPr>
              <a:t> </a:t>
            </a:r>
            <a:r>
              <a:rPr lang="en-US" dirty="0" err="1">
                <a:solidFill>
                  <a:srgbClr val="0000FF"/>
                </a:solidFill>
              </a:rPr>
              <a:t>nó</a:t>
            </a:r>
            <a:r>
              <a:rPr lang="en-US" dirty="0">
                <a:solidFill>
                  <a:srgbClr val="0000FF"/>
                </a:solidFill>
              </a:rPr>
              <a:t> </a:t>
            </a:r>
            <a:r>
              <a:rPr lang="en-US" dirty="0" err="1">
                <a:solidFill>
                  <a:srgbClr val="0000FF"/>
                </a:solidFill>
              </a:rPr>
              <a:t>chả</a:t>
            </a:r>
            <a:r>
              <a:rPr lang="en-US" dirty="0">
                <a:solidFill>
                  <a:srgbClr val="0000FF"/>
                </a:solidFill>
              </a:rPr>
              <a:t> </a:t>
            </a:r>
            <a:r>
              <a:rPr lang="en-US" dirty="0" err="1">
                <a:solidFill>
                  <a:srgbClr val="0000FF"/>
                </a:solidFill>
              </a:rPr>
              <a:t>hiểu</a:t>
            </a:r>
            <a:r>
              <a:rPr lang="en-US" dirty="0">
                <a:solidFill>
                  <a:srgbClr val="0000FF"/>
                </a:solidFill>
              </a:rPr>
              <a:t> </a:t>
            </a:r>
            <a:r>
              <a:rPr lang="en-US" dirty="0" err="1">
                <a:solidFill>
                  <a:srgbClr val="0000FF"/>
                </a:solidFill>
              </a:rPr>
              <a:t>gì</a:t>
            </a:r>
            <a:r>
              <a:rPr lang="en-US" dirty="0">
                <a:solidFill>
                  <a:srgbClr val="0000FF"/>
                </a:solidFill>
              </a:rPr>
              <a:t> </a:t>
            </a:r>
            <a:r>
              <a:rPr lang="en-US" dirty="0" err="1">
                <a:solidFill>
                  <a:srgbClr val="0000FF"/>
                </a:solidFill>
              </a:rPr>
              <a:t>đâu</a:t>
            </a:r>
            <a:r>
              <a:rPr lang="en-US" dirty="0">
                <a:solidFill>
                  <a:srgbClr val="0000FF"/>
                </a:solidFill>
              </a:rPr>
              <a:t>! </a:t>
            </a:r>
            <a:r>
              <a:rPr lang="en-US" dirty="0" err="1">
                <a:solidFill>
                  <a:srgbClr val="0000FF"/>
                </a:solidFill>
              </a:rPr>
              <a:t>Vả</a:t>
            </a:r>
            <a:r>
              <a:rPr lang="en-US" dirty="0">
                <a:solidFill>
                  <a:srgbClr val="0000FF"/>
                </a:solidFill>
              </a:rPr>
              <a:t> </a:t>
            </a:r>
            <a:r>
              <a:rPr lang="en-US" dirty="0" err="1">
                <a:solidFill>
                  <a:srgbClr val="0000FF"/>
                </a:solidFill>
              </a:rPr>
              <a:t>lại</a:t>
            </a:r>
            <a:r>
              <a:rPr lang="en-US" dirty="0">
                <a:solidFill>
                  <a:srgbClr val="0000FF"/>
                </a:solidFill>
              </a:rPr>
              <a:t> </a:t>
            </a:r>
            <a:r>
              <a:rPr lang="en-US" dirty="0" err="1">
                <a:solidFill>
                  <a:srgbClr val="0000FF"/>
                </a:solidFill>
              </a:rPr>
              <a:t>ai</a:t>
            </a:r>
            <a:r>
              <a:rPr lang="en-US" dirty="0">
                <a:solidFill>
                  <a:srgbClr val="0000FF"/>
                </a:solidFill>
              </a:rPr>
              <a:t> </a:t>
            </a:r>
            <a:r>
              <a:rPr lang="en-US" dirty="0" err="1">
                <a:solidFill>
                  <a:srgbClr val="0000FF"/>
                </a:solidFill>
              </a:rPr>
              <a:t>nuôi</a:t>
            </a:r>
            <a:r>
              <a:rPr lang="en-US" dirty="0">
                <a:solidFill>
                  <a:srgbClr val="0000FF"/>
                </a:solidFill>
              </a:rPr>
              <a:t> </a:t>
            </a:r>
            <a:r>
              <a:rPr lang="en-US" dirty="0" err="1">
                <a:solidFill>
                  <a:srgbClr val="0000FF"/>
                </a:solidFill>
              </a:rPr>
              <a:t>chó</a:t>
            </a:r>
            <a:r>
              <a:rPr lang="en-US" dirty="0">
                <a:solidFill>
                  <a:srgbClr val="0000FF"/>
                </a:solidFill>
              </a:rPr>
              <a:t> </a:t>
            </a:r>
            <a:r>
              <a:rPr lang="en-US" dirty="0" err="1">
                <a:solidFill>
                  <a:srgbClr val="0000FF"/>
                </a:solidFill>
              </a:rPr>
              <a:t>mà</a:t>
            </a:r>
            <a:r>
              <a:rPr lang="en-US" dirty="0">
                <a:solidFill>
                  <a:srgbClr val="0000FF"/>
                </a:solidFill>
              </a:rPr>
              <a:t> </a:t>
            </a:r>
            <a:r>
              <a:rPr lang="en-US" dirty="0" err="1">
                <a:solidFill>
                  <a:srgbClr val="0000FF"/>
                </a:solidFill>
              </a:rPr>
              <a:t>chả</a:t>
            </a:r>
            <a:r>
              <a:rPr lang="en-US" dirty="0">
                <a:solidFill>
                  <a:srgbClr val="0000FF"/>
                </a:solidFill>
              </a:rPr>
              <a:t> </a:t>
            </a:r>
            <a:r>
              <a:rPr lang="en-US" dirty="0" err="1">
                <a:solidFill>
                  <a:srgbClr val="0000FF"/>
                </a:solidFill>
              </a:rPr>
              <a:t>bán</a:t>
            </a:r>
            <a:r>
              <a:rPr lang="en-US" dirty="0">
                <a:solidFill>
                  <a:srgbClr val="0000FF"/>
                </a:solidFill>
              </a:rPr>
              <a:t> hay </a:t>
            </a:r>
            <a:r>
              <a:rPr lang="en-US" dirty="0" err="1">
                <a:solidFill>
                  <a:srgbClr val="0000FF"/>
                </a:solidFill>
              </a:rPr>
              <a:t>giết</a:t>
            </a:r>
            <a:r>
              <a:rPr lang="en-US" dirty="0">
                <a:solidFill>
                  <a:srgbClr val="0000FF"/>
                </a:solidFill>
              </a:rPr>
              <a:t> </a:t>
            </a:r>
            <a:r>
              <a:rPr lang="en-US" dirty="0" err="1">
                <a:solidFill>
                  <a:srgbClr val="0000FF"/>
                </a:solidFill>
              </a:rPr>
              <a:t>thịt</a:t>
            </a:r>
            <a:r>
              <a:rPr lang="en-US" dirty="0">
                <a:solidFill>
                  <a:srgbClr val="0000FF"/>
                </a:solidFill>
              </a:rPr>
              <a:t>!</a:t>
            </a:r>
            <a:r>
              <a:rPr lang="en-US" dirty="0">
                <a:solidFill>
                  <a:srgbClr val="000000"/>
                </a:solidFill>
              </a:rPr>
              <a:t> </a:t>
            </a:r>
            <a:r>
              <a:rPr lang="en-US" dirty="0">
                <a:solidFill>
                  <a:srgbClr val="0000FF"/>
                </a:solidFill>
              </a:rPr>
              <a:t>Ta </a:t>
            </a:r>
            <a:r>
              <a:rPr lang="en-US" dirty="0" err="1">
                <a:solidFill>
                  <a:srgbClr val="0000FF"/>
                </a:solidFill>
              </a:rPr>
              <a:t>giết</a:t>
            </a:r>
            <a:r>
              <a:rPr lang="en-US" dirty="0">
                <a:solidFill>
                  <a:srgbClr val="0000FF"/>
                </a:solidFill>
              </a:rPr>
              <a:t> </a:t>
            </a:r>
            <a:r>
              <a:rPr lang="en-US" dirty="0" err="1">
                <a:solidFill>
                  <a:srgbClr val="0000FF"/>
                </a:solidFill>
              </a:rPr>
              <a:t>nó</a:t>
            </a:r>
            <a:r>
              <a:rPr lang="en-US" dirty="0">
                <a:solidFill>
                  <a:srgbClr val="0000FF"/>
                </a:solidFill>
              </a:rPr>
              <a:t> </a:t>
            </a:r>
            <a:r>
              <a:rPr lang="en-US" dirty="0" err="1">
                <a:solidFill>
                  <a:srgbClr val="0000FF"/>
                </a:solidFill>
              </a:rPr>
              <a:t>chính</a:t>
            </a:r>
            <a:r>
              <a:rPr lang="en-US" dirty="0">
                <a:solidFill>
                  <a:srgbClr val="0000FF"/>
                </a:solidFill>
              </a:rPr>
              <a:t> </a:t>
            </a:r>
            <a:r>
              <a:rPr lang="en-US" dirty="0" err="1">
                <a:solidFill>
                  <a:srgbClr val="0000FF"/>
                </a:solidFill>
              </a:rPr>
              <a:t>là</a:t>
            </a:r>
            <a:r>
              <a:rPr lang="en-US" dirty="0">
                <a:solidFill>
                  <a:srgbClr val="0000FF"/>
                </a:solidFill>
              </a:rPr>
              <a:t> ta </a:t>
            </a:r>
            <a:r>
              <a:rPr lang="en-US" dirty="0" err="1">
                <a:solidFill>
                  <a:srgbClr val="0000FF"/>
                </a:solidFill>
              </a:rPr>
              <a:t>hóa</a:t>
            </a:r>
            <a:r>
              <a:rPr lang="en-US" dirty="0">
                <a:solidFill>
                  <a:srgbClr val="0000FF"/>
                </a:solidFill>
              </a:rPr>
              <a:t> </a:t>
            </a:r>
            <a:r>
              <a:rPr lang="en-US" dirty="0" err="1">
                <a:solidFill>
                  <a:srgbClr val="0000FF"/>
                </a:solidFill>
              </a:rPr>
              <a:t>kiếp</a:t>
            </a:r>
            <a:r>
              <a:rPr lang="en-US" dirty="0">
                <a:solidFill>
                  <a:srgbClr val="0000FF"/>
                </a:solidFill>
              </a:rPr>
              <a:t> </a:t>
            </a:r>
            <a:r>
              <a:rPr lang="en-US" dirty="0" err="1">
                <a:solidFill>
                  <a:srgbClr val="0000FF"/>
                </a:solidFill>
              </a:rPr>
              <a:t>cho</a:t>
            </a:r>
            <a:r>
              <a:rPr lang="en-US" dirty="0">
                <a:solidFill>
                  <a:srgbClr val="0000FF"/>
                </a:solidFill>
              </a:rPr>
              <a:t> </a:t>
            </a:r>
            <a:r>
              <a:rPr lang="en-US" dirty="0" err="1">
                <a:solidFill>
                  <a:srgbClr val="0000FF"/>
                </a:solidFill>
              </a:rPr>
              <a:t>nó</a:t>
            </a:r>
            <a:r>
              <a:rPr lang="en-US" dirty="0">
                <a:solidFill>
                  <a:srgbClr val="0000FF"/>
                </a:solidFill>
              </a:rPr>
              <a:t> </a:t>
            </a:r>
            <a:r>
              <a:rPr lang="en-US" dirty="0" err="1">
                <a:solidFill>
                  <a:srgbClr val="0000FF"/>
                </a:solidFill>
              </a:rPr>
              <a:t>đấy</a:t>
            </a:r>
            <a:r>
              <a:rPr lang="en-US" dirty="0">
                <a:solidFill>
                  <a:srgbClr val="0000FF"/>
                </a:solidFill>
              </a:rPr>
              <a:t>, </a:t>
            </a:r>
            <a:r>
              <a:rPr lang="en-US" dirty="0" err="1">
                <a:solidFill>
                  <a:srgbClr val="0000FF"/>
                </a:solidFill>
              </a:rPr>
              <a:t>hóa</a:t>
            </a:r>
            <a:r>
              <a:rPr lang="en-US" dirty="0">
                <a:solidFill>
                  <a:srgbClr val="0000FF"/>
                </a:solidFill>
              </a:rPr>
              <a:t> </a:t>
            </a:r>
            <a:r>
              <a:rPr lang="en-US" dirty="0" err="1">
                <a:solidFill>
                  <a:srgbClr val="0000FF"/>
                </a:solidFill>
              </a:rPr>
              <a:t>kiếp</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cho</a:t>
            </a:r>
            <a:r>
              <a:rPr lang="en-US" dirty="0">
                <a:solidFill>
                  <a:srgbClr val="0000FF"/>
                </a:solidFill>
              </a:rPr>
              <a:t> </a:t>
            </a:r>
            <a:r>
              <a:rPr lang="en-US" dirty="0" err="1">
                <a:solidFill>
                  <a:srgbClr val="0000FF"/>
                </a:solidFill>
              </a:rPr>
              <a:t>nó</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kiếp</a:t>
            </a:r>
            <a:r>
              <a:rPr lang="en-US" dirty="0">
                <a:solidFill>
                  <a:srgbClr val="0000FF"/>
                </a:solidFill>
              </a:rPr>
              <a:t> </a:t>
            </a:r>
            <a:r>
              <a:rPr lang="en-US" dirty="0" err="1">
                <a:solidFill>
                  <a:srgbClr val="0000FF"/>
                </a:solidFill>
              </a:rPr>
              <a:t>khác</a:t>
            </a:r>
            <a:r>
              <a:rPr lang="en-US" dirty="0">
                <a:solidFill>
                  <a:srgbClr val="0000FF"/>
                </a:solidFill>
              </a:rPr>
              <a:t>.</a:t>
            </a:r>
          </a:p>
          <a:p>
            <a:pPr algn="ctr">
              <a:spcBef>
                <a:spcPct val="50000"/>
              </a:spcBef>
            </a:pPr>
            <a:r>
              <a:rPr lang="en-US" dirty="0">
                <a:solidFill>
                  <a:srgbClr val="0000FF"/>
                </a:solidFill>
              </a:rPr>
              <a:t>                                   </a:t>
            </a:r>
            <a:r>
              <a:rPr lang="en-US" dirty="0" smtClean="0">
                <a:solidFill>
                  <a:srgbClr val="0000FF"/>
                </a:solidFill>
              </a:rPr>
              <a:t> </a:t>
            </a:r>
            <a:r>
              <a:rPr lang="en-US" dirty="0">
                <a:solidFill>
                  <a:srgbClr val="800000"/>
                </a:solidFill>
              </a:rPr>
              <a:t>( Nam Cao- </a:t>
            </a:r>
            <a:r>
              <a:rPr lang="en-US" i="1" dirty="0" err="1">
                <a:solidFill>
                  <a:srgbClr val="800000"/>
                </a:solidFill>
              </a:rPr>
              <a:t>Lão</a:t>
            </a:r>
            <a:r>
              <a:rPr lang="en-US" i="1" dirty="0">
                <a:solidFill>
                  <a:srgbClr val="800000"/>
                </a:solidFill>
              </a:rPr>
              <a:t> </a:t>
            </a:r>
            <a:r>
              <a:rPr lang="en-US" i="1" dirty="0" err="1">
                <a:solidFill>
                  <a:srgbClr val="800000"/>
                </a:solidFill>
              </a:rPr>
              <a:t>Hạc</a:t>
            </a:r>
            <a:r>
              <a:rPr lang="en-US" dirty="0" smtClean="0">
                <a:solidFill>
                  <a:srgbClr val="800000"/>
                </a:solidFill>
              </a:rPr>
              <a:t>)</a:t>
            </a:r>
            <a:endParaRPr lang="en-US" dirty="0">
              <a:solidFill>
                <a:srgbClr val="800000"/>
              </a:solidFill>
            </a:endParaRPr>
          </a:p>
        </p:txBody>
      </p:sp>
      <p:sp>
        <p:nvSpPr>
          <p:cNvPr id="68621" name="Line 13"/>
          <p:cNvSpPr>
            <a:spLocks noChangeShapeType="1"/>
          </p:cNvSpPr>
          <p:nvPr/>
        </p:nvSpPr>
        <p:spPr bwMode="auto">
          <a:xfrm>
            <a:off x="306389" y="1295400"/>
            <a:ext cx="76184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 name="Rectangle 1"/>
          <p:cNvSpPr/>
          <p:nvPr/>
        </p:nvSpPr>
        <p:spPr>
          <a:xfrm>
            <a:off x="152400" y="3733800"/>
            <a:ext cx="8839199" cy="2062103"/>
          </a:xfrm>
          <a:prstGeom prst="rect">
            <a:avLst/>
          </a:prstGeom>
          <a:ln>
            <a:solidFill>
              <a:schemeClr val="bg1"/>
            </a:solidFill>
          </a:ln>
        </p:spPr>
        <p:txBody>
          <a:bodyPr wrap="square">
            <a:spAutoFit/>
          </a:bodyPr>
          <a:lstStyle/>
          <a:p>
            <a:pPr marL="514350" indent="-514350">
              <a:spcBef>
                <a:spcPct val="50000"/>
              </a:spcBef>
              <a:defRPr/>
            </a:pPr>
            <a:r>
              <a:rPr lang="en-US" sz="3200" b="1" kern="0" dirty="0" err="1" smtClean="0">
                <a:latin typeface="Times New Roman" pitchFamily="18" charset="0"/>
                <a:cs typeface="Times New Roman" pitchFamily="18" charset="0"/>
              </a:rPr>
              <a:t>Câu</a:t>
            </a:r>
            <a:r>
              <a:rPr lang="en-US" sz="3200" b="1" kern="0" dirty="0" smtClean="0">
                <a:latin typeface="Times New Roman" pitchFamily="18" charset="0"/>
                <a:cs typeface="Times New Roman" pitchFamily="18" charset="0"/>
              </a:rPr>
              <a:t> </a:t>
            </a:r>
            <a:r>
              <a:rPr lang="en-US" sz="3200" b="1" kern="0" dirty="0" err="1">
                <a:latin typeface="Times New Roman" pitchFamily="18" charset="0"/>
                <a:cs typeface="Times New Roman" pitchFamily="18" charset="0"/>
              </a:rPr>
              <a:t>phủ</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định</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bác</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bỏ</a:t>
            </a:r>
            <a:r>
              <a:rPr lang="en-US" sz="3200" b="1" kern="0" dirty="0">
                <a:latin typeface="Times New Roman" pitchFamily="18" charset="0"/>
                <a:cs typeface="Times New Roman" pitchFamily="18" charset="0"/>
              </a:rPr>
              <a:t> :                                                                     + </a:t>
            </a:r>
            <a:r>
              <a:rPr lang="en-US" sz="3200" b="1" kern="0" dirty="0" err="1">
                <a:latin typeface="Times New Roman" pitchFamily="18" charset="0"/>
                <a:cs typeface="Times New Roman" pitchFamily="18" charset="0"/>
              </a:rPr>
              <a:t>Cụ</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cứ</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tưởng</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thế</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đấy</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chứ</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nó</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chả</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hiểu</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gì</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đâu</a:t>
            </a:r>
            <a:r>
              <a:rPr lang="en-US" sz="3200" b="1" kern="0" dirty="0">
                <a:latin typeface="Times New Roman" pitchFamily="18" charset="0"/>
                <a:cs typeface="Times New Roman" pitchFamily="18" charset="0"/>
              </a:rPr>
              <a:t> !                                                  +</a:t>
            </a:r>
            <a:r>
              <a:rPr lang="en-US" sz="3200" b="1" kern="0" dirty="0">
                <a:solidFill>
                  <a:srgbClr val="FF0000"/>
                </a:solidFill>
                <a:latin typeface="Times New Roman" pitchFamily="18" charset="0"/>
                <a:cs typeface="Times New Roman" pitchFamily="18" charset="0"/>
              </a:rPr>
              <a:t> </a:t>
            </a:r>
            <a:r>
              <a:rPr lang="en-US" sz="3200" b="1" kern="0" dirty="0" err="1">
                <a:latin typeface="Times New Roman" pitchFamily="18" charset="0"/>
                <a:cs typeface="Times New Roman" pitchFamily="18" charset="0"/>
              </a:rPr>
              <a:t>Giải</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thích</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ông</a:t>
            </a:r>
            <a:r>
              <a:rPr lang="en-US" sz="3200" b="1" kern="0" dirty="0">
                <a:latin typeface="Times New Roman" pitchFamily="18" charset="0"/>
                <a:cs typeface="Times New Roman" pitchFamily="18" charset="0"/>
              </a:rPr>
              <a:t> </a:t>
            </a:r>
            <a:r>
              <a:rPr lang="en-US" sz="3200" b="1" kern="0" dirty="0" err="1" smtClean="0">
                <a:latin typeface="Times New Roman" pitchFamily="18" charset="0"/>
                <a:cs typeface="Times New Roman" pitchFamily="18" charset="0"/>
              </a:rPr>
              <a:t>giáo</a:t>
            </a:r>
            <a:r>
              <a:rPr lang="en-US" sz="3200" b="1" kern="0" dirty="0" smtClean="0">
                <a:latin typeface="Times New Roman" pitchFamily="18" charset="0"/>
                <a:cs typeface="Times New Roman" pitchFamily="18" charset="0"/>
              </a:rPr>
              <a:t> </a:t>
            </a:r>
            <a:r>
              <a:rPr lang="en-US" sz="3200" b="1" kern="0" dirty="0" err="1">
                <a:latin typeface="Times New Roman" pitchFamily="18" charset="0"/>
                <a:cs typeface="Times New Roman" pitchFamily="18" charset="0"/>
              </a:rPr>
              <a:t>dùng</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để</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phản</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bác</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lại</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suy</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nghĩ</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của</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lão</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Hạc</a:t>
            </a:r>
            <a:r>
              <a:rPr lang="en-US" sz="3200" b="1" kern="0" dirty="0">
                <a:latin typeface="Times New Roman" pitchFamily="18" charset="0"/>
                <a:cs typeface="Times New Roman" pitchFamily="18" charset="0"/>
              </a:rPr>
              <a:t> . </a:t>
            </a:r>
            <a:endParaRPr lang="en-US" sz="3200" b="1" u="sng"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0238458"/>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21"/>
                                        </p:tgtEl>
                                        <p:attrNameLst>
                                          <p:attrName>style.visibility</p:attrName>
                                        </p:attrNameLst>
                                      </p:cBhvr>
                                      <p:to>
                                        <p:strVal val="visible"/>
                                      </p:to>
                                    </p:set>
                                    <p:animEffect transition="in" filter="blinds(horizontal)">
                                      <p:cBhvr>
                                        <p:cTn id="7" dur="500"/>
                                        <p:tgtEl>
                                          <p:spTgt spid="686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9" name="Rectangle 35"/>
          <p:cNvSpPr>
            <a:spLocks noChangeArrowheads="1"/>
          </p:cNvSpPr>
          <p:nvPr/>
        </p:nvSpPr>
        <p:spPr bwMode="auto">
          <a:xfrm>
            <a:off x="0" y="2355880"/>
            <a:ext cx="9067800" cy="206210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spcBef>
                <a:spcPct val="50000"/>
              </a:spcBef>
              <a:defRPr/>
            </a:pPr>
            <a:r>
              <a:rPr lang="en-US" sz="3200" b="1" kern="0" dirty="0" err="1" smtClean="0">
                <a:latin typeface="Times New Roman" pitchFamily="18" charset="0"/>
                <a:cs typeface="Times New Roman" pitchFamily="18" charset="0"/>
              </a:rPr>
              <a:t>Câu</a:t>
            </a:r>
            <a:r>
              <a:rPr lang="en-US" sz="3200" b="1" kern="0" dirty="0" smtClean="0">
                <a:latin typeface="Times New Roman" pitchFamily="18" charset="0"/>
                <a:cs typeface="Times New Roman" pitchFamily="18" charset="0"/>
              </a:rPr>
              <a:t> </a:t>
            </a:r>
            <a:r>
              <a:rPr lang="en-US" sz="3200" b="1" kern="0" dirty="0" err="1">
                <a:latin typeface="Times New Roman" pitchFamily="18" charset="0"/>
                <a:cs typeface="Times New Roman" pitchFamily="18" charset="0"/>
              </a:rPr>
              <a:t>phủ</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định</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bác</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bỏ</a:t>
            </a:r>
            <a:r>
              <a:rPr lang="en-US" sz="3200" b="1" kern="0" dirty="0">
                <a:latin typeface="Times New Roman" pitchFamily="18" charset="0"/>
                <a:cs typeface="Times New Roman" pitchFamily="18" charset="0"/>
              </a:rPr>
              <a:t> :                                                                               + </a:t>
            </a:r>
            <a:r>
              <a:rPr lang="en-US" sz="3200" b="1" kern="0" dirty="0" err="1">
                <a:latin typeface="Times New Roman" pitchFamily="18" charset="0"/>
                <a:cs typeface="Times New Roman" pitchFamily="18" charset="0"/>
              </a:rPr>
              <a:t>Câu</a:t>
            </a:r>
            <a:r>
              <a:rPr lang="en-US" sz="3200" b="1" kern="0" dirty="0">
                <a:latin typeface="Times New Roman" pitchFamily="18" charset="0"/>
                <a:cs typeface="Times New Roman" pitchFamily="18" charset="0"/>
              </a:rPr>
              <a:t> “ </a:t>
            </a:r>
            <a:r>
              <a:rPr lang="en-US" sz="3200" b="1" kern="0" dirty="0" err="1">
                <a:latin typeface="Times New Roman" pitchFamily="18" charset="0"/>
                <a:cs typeface="Times New Roman" pitchFamily="18" charset="0"/>
              </a:rPr>
              <a:t>Không</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chúng</a:t>
            </a:r>
            <a:r>
              <a:rPr lang="en-US" sz="3200" b="1" kern="0" dirty="0">
                <a:latin typeface="Times New Roman" pitchFamily="18" charset="0"/>
                <a:cs typeface="Times New Roman" pitchFamily="18" charset="0"/>
              </a:rPr>
              <a:t> con </a:t>
            </a:r>
            <a:r>
              <a:rPr lang="en-US" sz="3200" b="1" kern="0" dirty="0" err="1">
                <a:latin typeface="Times New Roman" pitchFamily="18" charset="0"/>
                <a:cs typeface="Times New Roman" pitchFamily="18" charset="0"/>
              </a:rPr>
              <a:t>không</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đói</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nữa</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đâu</a:t>
            </a:r>
            <a:r>
              <a:rPr lang="en-US" sz="3200" b="1" kern="0" dirty="0" smtClean="0">
                <a:latin typeface="Times New Roman" pitchFamily="18" charset="0"/>
                <a:cs typeface="Times New Roman" pitchFamily="18" charset="0"/>
              </a:rPr>
              <a:t>.”                            </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Giải</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thích</a:t>
            </a:r>
            <a:r>
              <a:rPr lang="en-US" sz="3200" b="1" kern="0" dirty="0">
                <a:latin typeface="Times New Roman" pitchFamily="18" charset="0"/>
                <a:cs typeface="Times New Roman" pitchFamily="18" charset="0"/>
              </a:rPr>
              <a:t>:</a:t>
            </a:r>
            <a:r>
              <a:rPr lang="en-US" sz="3200" b="1" kern="0" dirty="0">
                <a:solidFill>
                  <a:srgbClr val="FF0000"/>
                </a:solidFill>
                <a:latin typeface="Times New Roman" pitchFamily="18" charset="0"/>
                <a:cs typeface="Times New Roman" pitchFamily="18" charset="0"/>
              </a:rPr>
              <a:t> </a:t>
            </a:r>
            <a:r>
              <a:rPr lang="en-US" sz="3200" b="1" kern="0" dirty="0" err="1">
                <a:latin typeface="Times New Roman" pitchFamily="18" charset="0"/>
                <a:cs typeface="Times New Roman" pitchFamily="18" charset="0"/>
              </a:rPr>
              <a:t>Cái</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Tí</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muốn</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phản</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bác</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điều</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mà</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nó</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cho</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là</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mẹ</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đang</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nghĩ</a:t>
            </a:r>
            <a:r>
              <a:rPr lang="en-US" sz="3200" b="1" kern="0" dirty="0">
                <a:latin typeface="Times New Roman" pitchFamily="18" charset="0"/>
                <a:cs typeface="Times New Roman" pitchFamily="18" charset="0"/>
              </a:rPr>
              <a:t> : </a:t>
            </a:r>
            <a:r>
              <a:rPr lang="en-US" sz="3200" b="1" kern="0" dirty="0" err="1">
                <a:latin typeface="Times New Roman" pitchFamily="18" charset="0"/>
                <a:cs typeface="Times New Roman" pitchFamily="18" charset="0"/>
              </a:rPr>
              <a:t>mấy</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đứa</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đang</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đói</a:t>
            </a:r>
            <a:r>
              <a:rPr lang="en-US" sz="3200" b="1" kern="0" dirty="0">
                <a:latin typeface="Times New Roman" pitchFamily="18" charset="0"/>
                <a:cs typeface="Times New Roman" pitchFamily="18" charset="0"/>
              </a:rPr>
              <a:t> </a:t>
            </a:r>
            <a:r>
              <a:rPr lang="en-US" sz="3200" b="1" kern="0" dirty="0" err="1">
                <a:latin typeface="Times New Roman" pitchFamily="18" charset="0"/>
                <a:cs typeface="Times New Roman" pitchFamily="18" charset="0"/>
              </a:rPr>
              <a:t>quá</a:t>
            </a:r>
            <a:r>
              <a:rPr lang="en-US" sz="3200" b="1" kern="0" dirty="0">
                <a:latin typeface="Times New Roman" pitchFamily="18" charset="0"/>
                <a:cs typeface="Times New Roman" pitchFamily="18" charset="0"/>
              </a:rPr>
              <a:t>.</a:t>
            </a:r>
            <a:endParaRPr lang="en-US" sz="3200" b="1" u="sng" kern="0" dirty="0">
              <a:latin typeface="Times New Roman" pitchFamily="18" charset="0"/>
              <a:cs typeface="Times New Roman" pitchFamily="18" charset="0"/>
            </a:endParaRPr>
          </a:p>
        </p:txBody>
      </p:sp>
      <p:sp>
        <p:nvSpPr>
          <p:cNvPr id="7" name="Rectangle 6"/>
          <p:cNvSpPr/>
          <p:nvPr/>
        </p:nvSpPr>
        <p:spPr>
          <a:xfrm>
            <a:off x="0" y="532742"/>
            <a:ext cx="9067800" cy="1569660"/>
          </a:xfrm>
          <a:prstGeom prst="rect">
            <a:avLst/>
          </a:prstGeom>
        </p:spPr>
        <p:txBody>
          <a:bodyPr wrap="square">
            <a:spAutoFit/>
          </a:bodyPr>
          <a:lstStyle/>
          <a:p>
            <a:pPr algn="just">
              <a:spcBef>
                <a:spcPct val="50000"/>
              </a:spcBef>
            </a:pPr>
            <a:r>
              <a:rPr lang="en-US" sz="3200" b="1" dirty="0">
                <a:solidFill>
                  <a:srgbClr val="0000FF"/>
                </a:solidFill>
              </a:rPr>
              <a:t>c. </a:t>
            </a:r>
            <a:r>
              <a:rPr lang="en-US" sz="3200" b="1" dirty="0" err="1">
                <a:solidFill>
                  <a:srgbClr val="0000FF"/>
                </a:solidFill>
              </a:rPr>
              <a:t>Không</a:t>
            </a:r>
            <a:r>
              <a:rPr lang="en-US" sz="3200" b="1" dirty="0">
                <a:solidFill>
                  <a:srgbClr val="0000FF"/>
                </a:solidFill>
              </a:rPr>
              <a:t>, </a:t>
            </a:r>
            <a:r>
              <a:rPr lang="en-US" sz="3200" b="1" dirty="0" err="1">
                <a:solidFill>
                  <a:srgbClr val="0000FF"/>
                </a:solidFill>
              </a:rPr>
              <a:t>chúng</a:t>
            </a:r>
            <a:r>
              <a:rPr lang="en-US" sz="3200" b="1" dirty="0">
                <a:solidFill>
                  <a:srgbClr val="0000FF"/>
                </a:solidFill>
              </a:rPr>
              <a:t> con </a:t>
            </a:r>
            <a:r>
              <a:rPr lang="en-US" sz="3200" b="1" dirty="0" err="1">
                <a:solidFill>
                  <a:srgbClr val="0000FF"/>
                </a:solidFill>
              </a:rPr>
              <a:t>không</a:t>
            </a:r>
            <a:r>
              <a:rPr lang="en-US" sz="3200" b="1" dirty="0">
                <a:solidFill>
                  <a:srgbClr val="0000FF"/>
                </a:solidFill>
              </a:rPr>
              <a:t> </a:t>
            </a:r>
            <a:r>
              <a:rPr lang="en-US" sz="3200" b="1" dirty="0" err="1">
                <a:solidFill>
                  <a:srgbClr val="0000FF"/>
                </a:solidFill>
              </a:rPr>
              <a:t>đói</a:t>
            </a:r>
            <a:r>
              <a:rPr lang="en-US" sz="3200" b="1" dirty="0">
                <a:solidFill>
                  <a:srgbClr val="0000FF"/>
                </a:solidFill>
              </a:rPr>
              <a:t> </a:t>
            </a:r>
            <a:r>
              <a:rPr lang="en-US" sz="3200" b="1" dirty="0" err="1">
                <a:solidFill>
                  <a:srgbClr val="0000FF"/>
                </a:solidFill>
              </a:rPr>
              <a:t>nữa</a:t>
            </a:r>
            <a:r>
              <a:rPr lang="en-US" sz="3200" b="1" dirty="0">
                <a:solidFill>
                  <a:srgbClr val="0000FF"/>
                </a:solidFill>
              </a:rPr>
              <a:t> </a:t>
            </a:r>
            <a:r>
              <a:rPr lang="en-US" sz="3200" b="1" dirty="0" err="1">
                <a:solidFill>
                  <a:srgbClr val="0000FF"/>
                </a:solidFill>
              </a:rPr>
              <a:t>đâu</a:t>
            </a:r>
            <a:r>
              <a:rPr lang="en-US" sz="3200" b="1" dirty="0">
                <a:solidFill>
                  <a:srgbClr val="0000FF"/>
                </a:solidFill>
              </a:rPr>
              <a:t>. </a:t>
            </a:r>
            <a:r>
              <a:rPr lang="en-US" sz="3200" b="1" dirty="0" err="1">
                <a:solidFill>
                  <a:srgbClr val="0000FF"/>
                </a:solidFill>
              </a:rPr>
              <a:t>Hai</a:t>
            </a:r>
            <a:r>
              <a:rPr lang="en-US" sz="3200" b="1" dirty="0">
                <a:solidFill>
                  <a:srgbClr val="0000FF"/>
                </a:solidFill>
              </a:rPr>
              <a:t> </a:t>
            </a:r>
            <a:r>
              <a:rPr lang="en-US" sz="3200" b="1" dirty="0" err="1">
                <a:solidFill>
                  <a:srgbClr val="0000FF"/>
                </a:solidFill>
              </a:rPr>
              <a:t>đứa</a:t>
            </a:r>
            <a:r>
              <a:rPr lang="en-US" sz="3200" b="1" dirty="0">
                <a:solidFill>
                  <a:srgbClr val="0000FF"/>
                </a:solidFill>
              </a:rPr>
              <a:t> </a:t>
            </a:r>
            <a:r>
              <a:rPr lang="en-US" sz="3200" b="1" dirty="0" err="1">
                <a:solidFill>
                  <a:srgbClr val="0000FF"/>
                </a:solidFill>
              </a:rPr>
              <a:t>ăn</a:t>
            </a:r>
            <a:r>
              <a:rPr lang="en-US" sz="3200" b="1" dirty="0">
                <a:solidFill>
                  <a:srgbClr val="0000FF"/>
                </a:solidFill>
              </a:rPr>
              <a:t> </a:t>
            </a:r>
            <a:r>
              <a:rPr lang="en-US" sz="3200" b="1" dirty="0" err="1">
                <a:solidFill>
                  <a:srgbClr val="0000FF"/>
                </a:solidFill>
              </a:rPr>
              <a:t>hết</a:t>
            </a:r>
            <a:r>
              <a:rPr lang="en-US" sz="3200" b="1" dirty="0">
                <a:solidFill>
                  <a:srgbClr val="0000FF"/>
                </a:solidFill>
              </a:rPr>
              <a:t> </a:t>
            </a:r>
            <a:r>
              <a:rPr lang="en-US" sz="3200" b="1" dirty="0" err="1">
                <a:solidFill>
                  <a:srgbClr val="0000FF"/>
                </a:solidFill>
              </a:rPr>
              <a:t>ngần</a:t>
            </a:r>
            <a:r>
              <a:rPr lang="en-US" sz="3200" b="1" dirty="0">
                <a:solidFill>
                  <a:srgbClr val="0000FF"/>
                </a:solidFill>
              </a:rPr>
              <a:t> </a:t>
            </a:r>
            <a:r>
              <a:rPr lang="en-US" sz="3200" b="1" dirty="0" err="1">
                <a:solidFill>
                  <a:srgbClr val="0000FF"/>
                </a:solidFill>
              </a:rPr>
              <a:t>kia</a:t>
            </a:r>
            <a:r>
              <a:rPr lang="en-US" sz="3200" b="1" dirty="0">
                <a:solidFill>
                  <a:srgbClr val="0000FF"/>
                </a:solidFill>
              </a:rPr>
              <a:t> </a:t>
            </a:r>
            <a:r>
              <a:rPr lang="en-US" sz="3200" b="1" dirty="0" err="1">
                <a:solidFill>
                  <a:srgbClr val="0000FF"/>
                </a:solidFill>
              </a:rPr>
              <a:t>củ</a:t>
            </a:r>
            <a:r>
              <a:rPr lang="en-US" sz="3200" b="1" dirty="0">
                <a:solidFill>
                  <a:srgbClr val="0000FF"/>
                </a:solidFill>
              </a:rPr>
              <a:t> </a:t>
            </a:r>
            <a:r>
              <a:rPr lang="en-US" sz="3200" b="1" dirty="0" err="1">
                <a:solidFill>
                  <a:srgbClr val="0000FF"/>
                </a:solidFill>
              </a:rPr>
              <a:t>khoai</a:t>
            </a:r>
            <a:r>
              <a:rPr lang="en-US" sz="3200" b="1" dirty="0">
                <a:solidFill>
                  <a:srgbClr val="0000FF"/>
                </a:solidFill>
              </a:rPr>
              <a:t> </a:t>
            </a:r>
            <a:r>
              <a:rPr lang="en-US" sz="3200" b="1" dirty="0" err="1">
                <a:solidFill>
                  <a:srgbClr val="0000FF"/>
                </a:solidFill>
              </a:rPr>
              <a:t>thì</a:t>
            </a:r>
            <a:r>
              <a:rPr lang="en-US" sz="3200" b="1" dirty="0">
                <a:solidFill>
                  <a:srgbClr val="0000FF"/>
                </a:solidFill>
              </a:rPr>
              <a:t> no </a:t>
            </a:r>
            <a:r>
              <a:rPr lang="en-US" sz="3200" b="1" dirty="0" err="1">
                <a:solidFill>
                  <a:srgbClr val="0000FF"/>
                </a:solidFill>
              </a:rPr>
              <a:t>mòng</a:t>
            </a:r>
            <a:r>
              <a:rPr lang="en-US" sz="3200" b="1" dirty="0">
                <a:solidFill>
                  <a:srgbClr val="0000FF"/>
                </a:solidFill>
              </a:rPr>
              <a:t> </a:t>
            </a:r>
            <a:r>
              <a:rPr lang="en-US" sz="3200" b="1" dirty="0" err="1">
                <a:solidFill>
                  <a:srgbClr val="0000FF"/>
                </a:solidFill>
              </a:rPr>
              <a:t>bụng</a:t>
            </a:r>
            <a:r>
              <a:rPr lang="en-US" sz="3200" b="1" dirty="0">
                <a:solidFill>
                  <a:srgbClr val="0000FF"/>
                </a:solidFill>
              </a:rPr>
              <a:t> </a:t>
            </a:r>
            <a:r>
              <a:rPr lang="en-US" sz="3200" b="1" dirty="0" err="1">
                <a:solidFill>
                  <a:srgbClr val="0000FF"/>
                </a:solidFill>
              </a:rPr>
              <a:t>ra</a:t>
            </a:r>
            <a:r>
              <a:rPr lang="en-US" sz="3200" b="1" dirty="0">
                <a:solidFill>
                  <a:srgbClr val="0000FF"/>
                </a:solidFill>
              </a:rPr>
              <a:t> </a:t>
            </a:r>
            <a:r>
              <a:rPr lang="en-US" sz="3200" b="1" dirty="0" err="1">
                <a:solidFill>
                  <a:srgbClr val="0000FF"/>
                </a:solidFill>
              </a:rPr>
              <a:t>rồi</a:t>
            </a:r>
            <a:r>
              <a:rPr lang="en-US" sz="3200" b="1" dirty="0">
                <a:solidFill>
                  <a:srgbClr val="0000FF"/>
                </a:solidFill>
              </a:rPr>
              <a:t> </a:t>
            </a:r>
            <a:r>
              <a:rPr lang="en-US" sz="3200" b="1" dirty="0" err="1">
                <a:solidFill>
                  <a:srgbClr val="0000FF"/>
                </a:solidFill>
              </a:rPr>
              <a:t>còn</a:t>
            </a:r>
            <a:r>
              <a:rPr lang="en-US" sz="3200" b="1" dirty="0">
                <a:solidFill>
                  <a:srgbClr val="0000FF"/>
                </a:solidFill>
              </a:rPr>
              <a:t> </a:t>
            </a:r>
            <a:r>
              <a:rPr lang="en-US" sz="3200" b="1" dirty="0" err="1">
                <a:solidFill>
                  <a:srgbClr val="0000FF"/>
                </a:solidFill>
              </a:rPr>
              <a:t>đói</a:t>
            </a:r>
            <a:r>
              <a:rPr lang="en-US" sz="3200" b="1" dirty="0">
                <a:solidFill>
                  <a:srgbClr val="0000FF"/>
                </a:solidFill>
              </a:rPr>
              <a:t> </a:t>
            </a:r>
            <a:r>
              <a:rPr lang="en-US" sz="3200" b="1" dirty="0" err="1">
                <a:solidFill>
                  <a:srgbClr val="0000FF"/>
                </a:solidFill>
              </a:rPr>
              <a:t>gì</a:t>
            </a:r>
            <a:r>
              <a:rPr lang="en-US" sz="3200" b="1" dirty="0">
                <a:solidFill>
                  <a:srgbClr val="0000FF"/>
                </a:solidFill>
              </a:rPr>
              <a:t> </a:t>
            </a:r>
            <a:r>
              <a:rPr lang="en-US" sz="3200" b="1" dirty="0" err="1">
                <a:solidFill>
                  <a:srgbClr val="0000FF"/>
                </a:solidFill>
              </a:rPr>
              <a:t>nữa</a:t>
            </a:r>
            <a:r>
              <a:rPr lang="en-US" sz="3200" b="1" dirty="0">
                <a:solidFill>
                  <a:srgbClr val="0000FF"/>
                </a:solidFill>
              </a:rPr>
              <a:t>.</a:t>
            </a:r>
            <a:r>
              <a:rPr lang="en-US" sz="3200" b="1" dirty="0">
                <a:solidFill>
                  <a:srgbClr val="000000"/>
                </a:solidFill>
              </a:rPr>
              <a:t>                                             </a:t>
            </a:r>
          </a:p>
        </p:txBody>
      </p:sp>
      <p:sp>
        <p:nvSpPr>
          <p:cNvPr id="8" name="Line 12"/>
          <p:cNvSpPr>
            <a:spLocks noChangeShapeType="1"/>
          </p:cNvSpPr>
          <p:nvPr/>
        </p:nvSpPr>
        <p:spPr bwMode="auto">
          <a:xfrm>
            <a:off x="533400" y="1066800"/>
            <a:ext cx="6705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03953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7619">
                                            <p:txEl>
                                              <p:pRg st="0" end="0"/>
                                            </p:txEl>
                                          </p:spTgt>
                                        </p:tgtEl>
                                        <p:attrNameLst>
                                          <p:attrName>style.visibility</p:attrName>
                                        </p:attrNameLst>
                                      </p:cBhvr>
                                      <p:to>
                                        <p:strVal val="visible"/>
                                      </p:to>
                                    </p:set>
                                    <p:animEffect transition="in" filter="fade">
                                      <p:cBhvr>
                                        <p:cTn id="12" dur="1000"/>
                                        <p:tgtEl>
                                          <p:spTgt spid="67619">
                                            <p:txEl>
                                              <p:pRg st="0" end="0"/>
                                            </p:txEl>
                                          </p:spTgt>
                                        </p:tgtEl>
                                      </p:cBhvr>
                                    </p:animEffect>
                                    <p:anim calcmode="lin" valueType="num">
                                      <p:cBhvr>
                                        <p:cTn id="13" dur="1000" fill="hold"/>
                                        <p:tgtEl>
                                          <p:spTgt spid="676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76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8200"/>
            <a:ext cx="5105400" cy="523220"/>
          </a:xfrm>
          <a:prstGeom prst="rect">
            <a:avLst/>
          </a:prstGeom>
        </p:spPr>
        <p:txBody>
          <a:bodyPr>
            <a:spAutoFit/>
          </a:bodyPr>
          <a:lstStyle/>
          <a:p>
            <a:pPr marL="514350" indent="-514350">
              <a:spcBef>
                <a:spcPct val="50000"/>
              </a:spcBef>
              <a:defRPr/>
            </a:pPr>
            <a:r>
              <a:rPr lang="en-US" sz="2800" b="1" kern="0" dirty="0">
                <a:solidFill>
                  <a:srgbClr val="FF0000"/>
                </a:solidFill>
                <a:latin typeface="Times New Roman" pitchFamily="18" charset="0"/>
                <a:cs typeface="Times New Roman" pitchFamily="18" charset="0"/>
              </a:rPr>
              <a:t>II.</a:t>
            </a:r>
            <a:r>
              <a:rPr lang="en-US" sz="2800" b="1" u="sng" kern="0" dirty="0">
                <a:solidFill>
                  <a:srgbClr val="FF0000"/>
                </a:solidFill>
                <a:latin typeface="Times New Roman" pitchFamily="18" charset="0"/>
                <a:cs typeface="Times New Roman" pitchFamily="18" charset="0"/>
              </a:rPr>
              <a:t> Luyện tập :</a:t>
            </a:r>
          </a:p>
        </p:txBody>
      </p:sp>
      <p:sp>
        <p:nvSpPr>
          <p:cNvPr id="8" name="Rectangle 7"/>
          <p:cNvSpPr/>
          <p:nvPr/>
        </p:nvSpPr>
        <p:spPr>
          <a:xfrm>
            <a:off x="47336" y="1354493"/>
            <a:ext cx="9018226" cy="954107"/>
          </a:xfrm>
          <a:prstGeom prst="rect">
            <a:avLst/>
          </a:prstGeom>
        </p:spPr>
        <p:txBody>
          <a:bodyPr wrap="square">
            <a:spAutoFit/>
          </a:bodyPr>
          <a:lstStyle/>
          <a:p>
            <a:pPr marL="514350" indent="-514350">
              <a:spcBef>
                <a:spcPct val="50000"/>
              </a:spcBef>
              <a:defRPr/>
            </a:pPr>
            <a:r>
              <a:rPr lang="en-US" sz="2400" kern="0" dirty="0">
                <a:solidFill>
                  <a:srgbClr val="FF0000"/>
                </a:solidFill>
                <a:latin typeface="Times New Roman" pitchFamily="18" charset="0"/>
                <a:cs typeface="Times New Roman" pitchFamily="18" charset="0"/>
              </a:rPr>
              <a:t> </a:t>
            </a:r>
            <a:r>
              <a:rPr lang="en-US" sz="2800" b="1" u="sng" kern="0" dirty="0" err="1" smtClean="0">
                <a:solidFill>
                  <a:srgbClr val="FF0000"/>
                </a:solidFill>
                <a:latin typeface="Times New Roman" pitchFamily="18" charset="0"/>
                <a:cs typeface="Times New Roman" pitchFamily="18" charset="0"/>
              </a:rPr>
              <a:t>Bài</a:t>
            </a:r>
            <a:r>
              <a:rPr lang="en-US" sz="2800" b="1" u="sng" kern="0" dirty="0" smtClean="0">
                <a:solidFill>
                  <a:srgbClr val="FF0000"/>
                </a:solidFill>
                <a:latin typeface="Times New Roman" pitchFamily="18" charset="0"/>
                <a:cs typeface="Times New Roman" pitchFamily="18" charset="0"/>
              </a:rPr>
              <a:t> </a:t>
            </a:r>
            <a:r>
              <a:rPr lang="en-US" sz="2800" b="1" u="sng" kern="0" dirty="0" err="1" smtClean="0">
                <a:solidFill>
                  <a:srgbClr val="FF0000"/>
                </a:solidFill>
                <a:latin typeface="Times New Roman" pitchFamily="18" charset="0"/>
                <a:cs typeface="Times New Roman" pitchFamily="18" charset="0"/>
              </a:rPr>
              <a:t>tập</a:t>
            </a:r>
            <a:r>
              <a:rPr lang="en-US" sz="2800" b="1" u="sng" kern="0" dirty="0" smtClean="0">
                <a:solidFill>
                  <a:srgbClr val="FF0000"/>
                </a:solidFill>
                <a:latin typeface="Times New Roman" pitchFamily="18" charset="0"/>
                <a:cs typeface="Times New Roman" pitchFamily="18" charset="0"/>
              </a:rPr>
              <a:t> 2(</a:t>
            </a:r>
            <a:r>
              <a:rPr lang="en-US" sz="2800" b="1" u="sng" kern="0" dirty="0" err="1" smtClean="0">
                <a:solidFill>
                  <a:srgbClr val="FF0000"/>
                </a:solidFill>
                <a:latin typeface="Times New Roman" pitchFamily="18" charset="0"/>
                <a:cs typeface="Times New Roman" pitchFamily="18" charset="0"/>
              </a:rPr>
              <a:t>sgk</a:t>
            </a:r>
            <a:r>
              <a:rPr lang="en-US" sz="2800" b="1" u="sng" kern="0" dirty="0" smtClean="0">
                <a:solidFill>
                  <a:srgbClr val="FF0000"/>
                </a:solidFill>
                <a:latin typeface="Times New Roman" pitchFamily="18" charset="0"/>
                <a:cs typeface="Times New Roman" pitchFamily="18" charset="0"/>
              </a:rPr>
              <a:t>/53-54</a:t>
            </a:r>
            <a:r>
              <a:rPr lang="en-US" sz="2800" b="1" kern="0" dirty="0" smtClean="0">
                <a:solidFill>
                  <a:srgbClr val="FF0000"/>
                </a:solidFill>
                <a:latin typeface="Times New Roman" pitchFamily="18" charset="0"/>
                <a:cs typeface="Times New Roman" pitchFamily="18" charset="0"/>
              </a:rPr>
              <a:t>):  </a:t>
            </a:r>
            <a:r>
              <a:rPr lang="en-US" sz="2800" b="1" kern="0" dirty="0">
                <a:solidFill>
                  <a:srgbClr val="0000CC"/>
                </a:solidFill>
                <a:latin typeface="Times New Roman" pitchFamily="18" charset="0"/>
                <a:cs typeface="Times New Roman" pitchFamily="18" charset="0"/>
              </a:rPr>
              <a:t>Xác định câu có ý nghĩa phủ định  và giải thích.  </a:t>
            </a:r>
            <a:endParaRPr lang="en-US" sz="2800" b="1" u="sng" kern="0" dirty="0">
              <a:solidFill>
                <a:srgbClr val="0000CC"/>
              </a:solidFill>
              <a:latin typeface="Times New Roman" pitchFamily="18" charset="0"/>
              <a:cs typeface="Times New Roman" pitchFamily="18" charset="0"/>
            </a:endParaRPr>
          </a:p>
        </p:txBody>
      </p:sp>
      <p:sp>
        <p:nvSpPr>
          <p:cNvPr id="9" name="Rectangle 8"/>
          <p:cNvSpPr/>
          <p:nvPr/>
        </p:nvSpPr>
        <p:spPr>
          <a:xfrm>
            <a:off x="-55418" y="2209800"/>
            <a:ext cx="9170554" cy="1361911"/>
          </a:xfrm>
          <a:prstGeom prst="rect">
            <a:avLst/>
          </a:prstGeom>
        </p:spPr>
        <p:txBody>
          <a:bodyPr wrap="square">
            <a:spAutoFit/>
          </a:bodyPr>
          <a:lstStyle/>
          <a:p>
            <a:pPr marL="514350" indent="-514350" algn="just">
              <a:spcBef>
                <a:spcPct val="50000"/>
              </a:spcBef>
              <a:defRPr/>
            </a:pPr>
            <a:r>
              <a:rPr lang="en-US" sz="2400" b="1" kern="0" dirty="0" smtClean="0">
                <a:solidFill>
                  <a:srgbClr val="FF0000"/>
                </a:solidFill>
                <a:latin typeface="Times New Roman" pitchFamily="18" charset="0"/>
                <a:cs typeface="Times New Roman" pitchFamily="18" charset="0"/>
              </a:rPr>
              <a:t> </a:t>
            </a:r>
            <a:r>
              <a:rPr lang="en-US" sz="2400" b="1" kern="0" dirty="0">
                <a:solidFill>
                  <a:schemeClr val="tx1"/>
                </a:solidFill>
                <a:latin typeface="Times New Roman" pitchFamily="18" charset="0"/>
                <a:cs typeface="Times New Roman" pitchFamily="18" charset="0"/>
              </a:rPr>
              <a:t>a) Câu chuyện có lẽ chỉ là một câu chuyện hoang đường, song không phải là không có ý nghĩa.                                    </a:t>
            </a:r>
          </a:p>
          <a:p>
            <a:pPr marL="514350" indent="-514350" algn="just">
              <a:spcBef>
                <a:spcPct val="50000"/>
              </a:spcBef>
              <a:defRPr/>
            </a:pPr>
            <a:r>
              <a:rPr lang="en-US" sz="2300" b="1" kern="0" dirty="0">
                <a:solidFill>
                  <a:schemeClr val="tx1"/>
                </a:solidFill>
                <a:latin typeface="Times New Roman" pitchFamily="18" charset="0"/>
                <a:cs typeface="Times New Roman" pitchFamily="18" charset="0"/>
              </a:rPr>
              <a:t>                                                 </a:t>
            </a:r>
            <a:r>
              <a:rPr lang="en-US" sz="2300" b="1" kern="0" dirty="0">
                <a:solidFill>
                  <a:srgbClr val="0000CC"/>
                </a:solidFill>
                <a:latin typeface="Times New Roman" pitchFamily="18" charset="0"/>
                <a:cs typeface="Times New Roman" pitchFamily="18" charset="0"/>
              </a:rPr>
              <a:t>( Hoài Thanh, Ý nghĩa văn chương)</a:t>
            </a:r>
          </a:p>
        </p:txBody>
      </p:sp>
      <p:sp>
        <p:nvSpPr>
          <p:cNvPr id="10" name="Rectangle 9"/>
          <p:cNvSpPr/>
          <p:nvPr/>
        </p:nvSpPr>
        <p:spPr>
          <a:xfrm>
            <a:off x="34708" y="3478649"/>
            <a:ext cx="9059718" cy="1200329"/>
          </a:xfrm>
          <a:prstGeom prst="rect">
            <a:avLst/>
          </a:prstGeom>
        </p:spPr>
        <p:txBody>
          <a:bodyPr wrap="square">
            <a:spAutoFit/>
          </a:bodyPr>
          <a:lstStyle/>
          <a:p>
            <a:pPr marL="514350" indent="-514350" algn="just">
              <a:spcBef>
                <a:spcPct val="50000"/>
              </a:spcBef>
              <a:defRPr/>
            </a:pPr>
            <a:r>
              <a:rPr lang="en-US" sz="2300" b="1" kern="0" dirty="0" smtClean="0">
                <a:solidFill>
                  <a:schemeClr val="tx1"/>
                </a:solidFill>
                <a:latin typeface="Times New Roman" pitchFamily="18" charset="0"/>
                <a:cs typeface="Times New Roman" pitchFamily="18" charset="0"/>
              </a:rPr>
              <a:t>b</a:t>
            </a:r>
            <a:r>
              <a:rPr lang="en-US" sz="2400" b="1" kern="0" dirty="0">
                <a:solidFill>
                  <a:schemeClr val="tx1"/>
                </a:solidFill>
                <a:latin typeface="Times New Roman" pitchFamily="18" charset="0"/>
                <a:cs typeface="Times New Roman" pitchFamily="18" charset="0"/>
              </a:rPr>
              <a:t>) Tháng tám, hồng ngọc đỏ, hồng hạc vàng, không ai không từng ăn trong Tết Trung thu, ăn nó như ăn cả mùa thu vào lòng vào dạ.                                                   </a:t>
            </a:r>
            <a:r>
              <a:rPr lang="en-US" sz="2400" b="1" kern="0" dirty="0" smtClean="0">
                <a:solidFill>
                  <a:schemeClr val="tx1"/>
                </a:solidFill>
                <a:latin typeface="Times New Roman" pitchFamily="18" charset="0"/>
                <a:cs typeface="Times New Roman" pitchFamily="18" charset="0"/>
              </a:rPr>
              <a:t>         </a:t>
            </a:r>
            <a:r>
              <a:rPr lang="en-US" sz="2400" b="1" kern="0" dirty="0" smtClean="0">
                <a:solidFill>
                  <a:srgbClr val="0000CC"/>
                </a:solidFill>
                <a:latin typeface="Times New Roman" pitchFamily="18" charset="0"/>
                <a:cs typeface="Times New Roman" pitchFamily="18" charset="0"/>
              </a:rPr>
              <a:t>( </a:t>
            </a:r>
            <a:r>
              <a:rPr lang="en-US" sz="2400" b="1" kern="0" dirty="0">
                <a:solidFill>
                  <a:srgbClr val="0000CC"/>
                </a:solidFill>
                <a:latin typeface="Times New Roman" pitchFamily="18" charset="0"/>
                <a:cs typeface="Times New Roman" pitchFamily="18" charset="0"/>
              </a:rPr>
              <a:t>Băng Sơn, Quả thơm)</a:t>
            </a:r>
          </a:p>
        </p:txBody>
      </p:sp>
      <p:sp>
        <p:nvSpPr>
          <p:cNvPr id="11" name="Rectangle 10"/>
          <p:cNvSpPr/>
          <p:nvPr/>
        </p:nvSpPr>
        <p:spPr>
          <a:xfrm>
            <a:off x="47336" y="4831952"/>
            <a:ext cx="9067800" cy="2100575"/>
          </a:xfrm>
          <a:prstGeom prst="rect">
            <a:avLst/>
          </a:prstGeom>
        </p:spPr>
        <p:txBody>
          <a:bodyPr wrap="square">
            <a:spAutoFit/>
          </a:bodyPr>
          <a:lstStyle/>
          <a:p>
            <a:pPr marL="514350" indent="-514350" algn="just">
              <a:spcBef>
                <a:spcPct val="50000"/>
              </a:spcBef>
              <a:defRPr/>
            </a:pPr>
            <a:r>
              <a:rPr lang="en-US" sz="2300" b="1" kern="0" dirty="0">
                <a:latin typeface="Times New Roman" pitchFamily="18" charset="0"/>
                <a:cs typeface="Times New Roman" pitchFamily="18" charset="0"/>
              </a:rPr>
              <a:t> </a:t>
            </a:r>
            <a:r>
              <a:rPr lang="en-US" sz="2300" b="1" kern="0" dirty="0" smtClean="0">
                <a:latin typeface="Times New Roman" pitchFamily="18" charset="0"/>
                <a:cs typeface="Times New Roman" pitchFamily="18" charset="0"/>
              </a:rPr>
              <a:t>c</a:t>
            </a:r>
            <a:r>
              <a:rPr lang="en-US" sz="2400" b="1" kern="0" dirty="0" smtClean="0">
                <a:latin typeface="Times New Roman" pitchFamily="18" charset="0"/>
                <a:cs typeface="Times New Roman" pitchFamily="18" charset="0"/>
              </a:rPr>
              <a:t>) </a:t>
            </a:r>
            <a:r>
              <a:rPr lang="en-US" sz="2400" b="1" kern="0" dirty="0">
                <a:solidFill>
                  <a:schemeClr val="tx1"/>
                </a:solidFill>
                <a:latin typeface="Times New Roman" pitchFamily="18" charset="0"/>
                <a:cs typeface="Times New Roman" pitchFamily="18" charset="0"/>
              </a:rPr>
              <a:t>Từng qua thời thơ ấu ở Hà Nội , ai chẳng có một lần nghển cổ nhìn lên tán lá cao vút mà ngắm nghía một cách ước ao chùm sấu non xanh hay thích thú chia nhau nhấm nháp món sấu dầm bán trước cổng trường.</a:t>
            </a:r>
          </a:p>
          <a:p>
            <a:pPr marL="514350" indent="-514350" algn="just">
              <a:spcBef>
                <a:spcPct val="50000"/>
              </a:spcBef>
              <a:defRPr/>
            </a:pPr>
            <a:r>
              <a:rPr lang="en-US" sz="2300" b="1" kern="0" dirty="0">
                <a:solidFill>
                  <a:schemeClr val="tx1"/>
                </a:solidFill>
                <a:latin typeface="Times New Roman" pitchFamily="18" charset="0"/>
                <a:cs typeface="Times New Roman" pitchFamily="18" charset="0"/>
              </a:rPr>
              <a:t>                                                       </a:t>
            </a:r>
            <a:r>
              <a:rPr lang="en-US" sz="2300" b="1" kern="0" dirty="0">
                <a:solidFill>
                  <a:srgbClr val="0000CC"/>
                </a:solidFill>
                <a:latin typeface="Times New Roman" pitchFamily="18" charset="0"/>
                <a:cs typeface="Times New Roman" pitchFamily="18" charset="0"/>
              </a:rPr>
              <a:t>( Tạ Việt Anh, Cây sấu Hà Nội  )</a:t>
            </a:r>
          </a:p>
        </p:txBody>
      </p:sp>
      <p:sp>
        <p:nvSpPr>
          <p:cNvPr id="12" name="TextBox 11"/>
          <p:cNvSpPr txBox="1">
            <a:spLocks noChangeArrowheads="1"/>
          </p:cNvSpPr>
          <p:nvPr/>
        </p:nvSpPr>
        <p:spPr bwMode="auto">
          <a:xfrm>
            <a:off x="13999" y="0"/>
            <a:ext cx="9101137" cy="707886"/>
          </a:xfrm>
          <a:prstGeom prst="rect">
            <a:avLst/>
          </a:prstGeom>
          <a:solidFill>
            <a:schemeClr val="accent2">
              <a:lumMod val="40000"/>
              <a:lumOff val="60000"/>
            </a:schemeClr>
          </a:solidFill>
          <a:ln>
            <a:noFill/>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4000" u="sng" dirty="0" err="1" smtClean="0">
                <a:solidFill>
                  <a:schemeClr val="tx1"/>
                </a:solidFill>
                <a:latin typeface="Times New Roman" pitchFamily="18" charset="0"/>
                <a:cs typeface="Times New Roman" pitchFamily="18" charset="0"/>
              </a:rPr>
              <a:t>Tiết</a:t>
            </a:r>
            <a:r>
              <a:rPr lang="en-US" sz="4000" u="sng" dirty="0" smtClean="0">
                <a:solidFill>
                  <a:schemeClr val="tx1"/>
                </a:solidFill>
                <a:latin typeface="Times New Roman" pitchFamily="18" charset="0"/>
                <a:cs typeface="Times New Roman" pitchFamily="18" charset="0"/>
              </a:rPr>
              <a:t> 91</a:t>
            </a:r>
            <a:r>
              <a:rPr lang="en-US" sz="4000" dirty="0" smtClean="0">
                <a:solidFill>
                  <a:schemeClr val="tx1"/>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CÂU </a:t>
            </a:r>
            <a:r>
              <a:rPr lang="en-US" sz="4000" dirty="0">
                <a:solidFill>
                  <a:srgbClr val="FF0000"/>
                </a:solidFill>
                <a:latin typeface="Times New Roman" pitchFamily="18" charset="0"/>
                <a:cs typeface="Times New Roman" pitchFamily="18" charset="0"/>
              </a:rPr>
              <a:t>PHỦ ĐỊNH </a:t>
            </a:r>
          </a:p>
        </p:txBody>
      </p:sp>
    </p:spTree>
    <p:extLst>
      <p:ext uri="{BB962C8B-B14F-4D97-AF65-F5344CB8AC3E}">
        <p14:creationId xmlns:p14="http://schemas.microsoft.com/office/powerpoint/2010/main" val="183762608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ppt_x</p:attrName>
                                        </p:attrNameLst>
                                      </p:cBhvr>
                                      <p:tavLst>
                                        <p:tav tm="0">
                                          <p:val>
                                            <p:strVal val="#ppt_x-.2"/>
                                          </p:val>
                                        </p:tav>
                                        <p:tav tm="100000">
                                          <p:val>
                                            <p:strVal val="#ppt_x"/>
                                          </p:val>
                                        </p:tav>
                                      </p:tavLst>
                                    </p:anim>
                                    <p:anim calcmode="lin" valueType="num">
                                      <p:cBhvr>
                                        <p:cTn id="2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914400"/>
            <a:ext cx="5105400" cy="646331"/>
          </a:xfrm>
          <a:prstGeom prst="rect">
            <a:avLst/>
          </a:prstGeom>
        </p:spPr>
        <p:txBody>
          <a:bodyPr>
            <a:spAutoFit/>
          </a:bodyPr>
          <a:lstStyle/>
          <a:p>
            <a:pPr marL="514350" indent="-514350">
              <a:spcBef>
                <a:spcPct val="50000"/>
              </a:spcBef>
              <a:defRPr/>
            </a:pPr>
            <a:r>
              <a:rPr lang="en-US" sz="3600" b="1" kern="0" dirty="0">
                <a:solidFill>
                  <a:srgbClr val="FF0000"/>
                </a:solidFill>
                <a:latin typeface="Times New Roman" pitchFamily="18" charset="0"/>
                <a:cs typeface="Times New Roman" pitchFamily="18" charset="0"/>
              </a:rPr>
              <a:t>II.</a:t>
            </a:r>
            <a:r>
              <a:rPr lang="en-US" sz="3600" b="1" u="sng" kern="0" dirty="0">
                <a:solidFill>
                  <a:srgbClr val="FF0000"/>
                </a:solidFill>
                <a:latin typeface="Times New Roman" pitchFamily="18" charset="0"/>
                <a:cs typeface="Times New Roman" pitchFamily="18" charset="0"/>
              </a:rPr>
              <a:t> Luyện tập :</a:t>
            </a:r>
          </a:p>
        </p:txBody>
      </p:sp>
      <p:sp>
        <p:nvSpPr>
          <p:cNvPr id="7" name="Rectangle 6"/>
          <p:cNvSpPr/>
          <p:nvPr/>
        </p:nvSpPr>
        <p:spPr>
          <a:xfrm>
            <a:off x="14000" y="1828800"/>
            <a:ext cx="9130000" cy="1077218"/>
          </a:xfrm>
          <a:prstGeom prst="rect">
            <a:avLst/>
          </a:prstGeom>
        </p:spPr>
        <p:txBody>
          <a:bodyPr wrap="square">
            <a:spAutoFit/>
          </a:bodyPr>
          <a:lstStyle/>
          <a:p>
            <a:pPr marL="514350" indent="-514350" algn="just">
              <a:spcBef>
                <a:spcPct val="50000"/>
              </a:spcBef>
              <a:defRPr/>
            </a:pPr>
            <a:r>
              <a:rPr lang="en-US" sz="3200" b="1" u="sng" kern="0" dirty="0" err="1" smtClean="0">
                <a:solidFill>
                  <a:srgbClr val="FF0000"/>
                </a:solidFill>
                <a:latin typeface="Times New Roman" pitchFamily="18" charset="0"/>
                <a:cs typeface="Times New Roman" pitchFamily="18" charset="0"/>
              </a:rPr>
              <a:t>Bài</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tập</a:t>
            </a:r>
            <a:r>
              <a:rPr lang="en-US" sz="3200" b="1" u="sng" kern="0" dirty="0" smtClean="0">
                <a:solidFill>
                  <a:srgbClr val="FF0000"/>
                </a:solidFill>
                <a:latin typeface="Times New Roman" pitchFamily="18" charset="0"/>
                <a:cs typeface="Times New Roman" pitchFamily="18" charset="0"/>
              </a:rPr>
              <a:t> 2</a:t>
            </a:r>
            <a:r>
              <a:rPr lang="en-US" sz="3200" b="1" kern="0" dirty="0">
                <a:solidFill>
                  <a:srgbClr val="FF0000"/>
                </a:solidFill>
                <a:latin typeface="Times New Roman" pitchFamily="18" charset="0"/>
                <a:cs typeface="Times New Roman" pitchFamily="18" charset="0"/>
              </a:rPr>
              <a:t>. Xác định câu có ý nghĩa phủ định  và giải thích.  </a:t>
            </a:r>
            <a:endParaRPr lang="en-US" sz="3200" b="1" u="sng" kern="0" dirty="0">
              <a:solidFill>
                <a:srgbClr val="FF0000"/>
              </a:solidFill>
              <a:latin typeface="Times New Roman" pitchFamily="18" charset="0"/>
              <a:cs typeface="Times New Roman" pitchFamily="18" charset="0"/>
            </a:endParaRPr>
          </a:p>
        </p:txBody>
      </p:sp>
      <p:sp>
        <p:nvSpPr>
          <p:cNvPr id="29703" name="TextBox 10"/>
          <p:cNvSpPr txBox="1">
            <a:spLocks noChangeArrowheads="1"/>
          </p:cNvSpPr>
          <p:nvPr/>
        </p:nvSpPr>
        <p:spPr bwMode="auto">
          <a:xfrm>
            <a:off x="318943" y="3048000"/>
            <a:ext cx="8382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algn="just" eaLnBrk="1" hangingPunct="1">
              <a:buFontTx/>
              <a:buChar cha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3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 b, c </a:t>
            </a:r>
            <a:r>
              <a:rPr lang="en-US" dirty="0" err="1">
                <a:latin typeface="Times New Roman" pitchFamily="18" charset="0"/>
                <a:cs typeface="Times New Roman" pitchFamily="18" charset="0"/>
              </a:rPr>
              <a:t>đều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a:t>
            </a:r>
          </a:p>
          <a:p>
            <a:pPr algn="just" eaLnBrk="1" hangingPunct="1">
              <a:buFontTx/>
              <a:buChar char="-"/>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khẳng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a:t>
            </a:r>
          </a:p>
        </p:txBody>
      </p:sp>
      <p:sp>
        <p:nvSpPr>
          <p:cNvPr id="10" name="TextBox 9"/>
          <p:cNvSpPr txBox="1">
            <a:spLocks noChangeArrowheads="1"/>
          </p:cNvSpPr>
          <p:nvPr/>
        </p:nvSpPr>
        <p:spPr bwMode="auto">
          <a:xfrm>
            <a:off x="13999" y="0"/>
            <a:ext cx="9101137" cy="707886"/>
          </a:xfrm>
          <a:prstGeom prst="rect">
            <a:avLst/>
          </a:prstGeom>
          <a:solidFill>
            <a:schemeClr val="accent4">
              <a:lumMod val="60000"/>
              <a:lumOff val="40000"/>
            </a:schemeClr>
          </a:solidFill>
          <a:ln>
            <a:noFill/>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4000" u="sng" dirty="0" err="1" smtClean="0">
                <a:solidFill>
                  <a:schemeClr val="tx1"/>
                </a:solidFill>
                <a:latin typeface="Times New Roman" pitchFamily="18" charset="0"/>
                <a:cs typeface="Times New Roman" pitchFamily="18" charset="0"/>
              </a:rPr>
              <a:t>Tiết</a:t>
            </a:r>
            <a:r>
              <a:rPr lang="en-US" sz="4000" u="sng" dirty="0" smtClean="0">
                <a:solidFill>
                  <a:schemeClr val="tx1"/>
                </a:solidFill>
                <a:latin typeface="Times New Roman" pitchFamily="18" charset="0"/>
                <a:cs typeface="Times New Roman" pitchFamily="18" charset="0"/>
              </a:rPr>
              <a:t> 91</a:t>
            </a:r>
            <a:r>
              <a:rPr lang="en-US" sz="4000" dirty="0" smtClean="0">
                <a:solidFill>
                  <a:schemeClr val="tx1"/>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CÂU </a:t>
            </a:r>
            <a:r>
              <a:rPr lang="en-US" sz="4000" dirty="0">
                <a:solidFill>
                  <a:srgbClr val="FF0000"/>
                </a:solidFill>
                <a:latin typeface="Times New Roman" pitchFamily="18" charset="0"/>
                <a:cs typeface="Times New Roman" pitchFamily="18" charset="0"/>
              </a:rPr>
              <a:t>PHỦ ĐỊNH </a:t>
            </a:r>
          </a:p>
        </p:txBody>
      </p:sp>
    </p:spTree>
    <p:extLst>
      <p:ext uri="{BB962C8B-B14F-4D97-AF65-F5344CB8AC3E}">
        <p14:creationId xmlns:p14="http://schemas.microsoft.com/office/powerpoint/2010/main" val="21845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3">
                                            <p:txEl>
                                              <p:pRg st="0" end="0"/>
                                            </p:txEl>
                                          </p:spTgt>
                                        </p:tgtEl>
                                        <p:attrNameLst>
                                          <p:attrName>style.visibility</p:attrName>
                                        </p:attrNameLst>
                                      </p:cBhvr>
                                      <p:to>
                                        <p:strVal val="visible"/>
                                      </p:to>
                                    </p:set>
                                    <p:anim calcmode="lin" valueType="num">
                                      <p:cBhvr additive="base">
                                        <p:cTn id="7" dur="500" fill="hold"/>
                                        <p:tgtEl>
                                          <p:spTgt spid="297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703">
                                            <p:txEl>
                                              <p:pRg st="1" end="1"/>
                                            </p:txEl>
                                          </p:spTgt>
                                        </p:tgtEl>
                                        <p:attrNameLst>
                                          <p:attrName>style.visibility</p:attrName>
                                        </p:attrNameLst>
                                      </p:cBhvr>
                                      <p:to>
                                        <p:strVal val="visible"/>
                                      </p:to>
                                    </p:set>
                                    <p:anim calcmode="lin" valueType="num">
                                      <p:cBhvr additive="base">
                                        <p:cTn id="11" dur="500" fill="hold"/>
                                        <p:tgtEl>
                                          <p:spTgt spid="297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7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991600" cy="2862322"/>
          </a:xfrm>
          <a:prstGeom prst="rect">
            <a:avLst/>
          </a:prstGeom>
          <a:ln w="76200">
            <a:solidFill>
              <a:srgbClr val="0000CC"/>
            </a:solidFill>
          </a:ln>
        </p:spPr>
        <p:txBody>
          <a:bodyPr wrap="square">
            <a:spAutoFit/>
          </a:bodyPr>
          <a:lstStyle/>
          <a:p>
            <a:r>
              <a:rPr lang="en-US" sz="3600" b="1" u="sng" dirty="0" err="1" smtClean="0">
                <a:solidFill>
                  <a:srgbClr val="FF0000"/>
                </a:solidFill>
                <a:latin typeface="Times New Roman" pitchFamily="18" charset="0"/>
                <a:cs typeface="Times New Roman" pitchFamily="18" charset="0"/>
              </a:rPr>
              <a:t>Chú</a:t>
            </a:r>
            <a:r>
              <a:rPr lang="en-US" sz="3600" b="1" u="sng" dirty="0" smtClean="0">
                <a:solidFill>
                  <a:srgbClr val="FF0000"/>
                </a:solidFill>
                <a:latin typeface="Times New Roman" pitchFamily="18" charset="0"/>
                <a:cs typeface="Times New Roman" pitchFamily="18" charset="0"/>
              </a:rPr>
              <a:t> ý</a:t>
            </a:r>
            <a:r>
              <a:rPr lang="en-US" sz="3600" b="1" dirty="0" smtClean="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thực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p>
          <a:p>
            <a:pPr>
              <a:buFontTx/>
              <a:buChar char="-"/>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lần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phủ</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định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nhấn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mạnh</a:t>
            </a:r>
            <a:r>
              <a:rPr lang="en-US" sz="3600" b="1" dirty="0" smtClean="0">
                <a:solidFill>
                  <a:srgbClr val="FF0000"/>
                </a:solidFill>
                <a:latin typeface="Times New Roman" pitchFamily="18" charset="0"/>
                <a:cs typeface="Times New Roman" pitchFamily="18" charset="0"/>
              </a:rPr>
              <a:t> ý </a:t>
            </a:r>
            <a:r>
              <a:rPr lang="en-US" sz="3600" b="1" dirty="0" err="1" smtClean="0">
                <a:solidFill>
                  <a:srgbClr val="FF0000"/>
                </a:solidFill>
                <a:latin typeface="Times New Roman" pitchFamily="18" charset="0"/>
                <a:cs typeface="Times New Roman" pitchFamily="18" charset="0"/>
              </a:rPr>
              <a:t>khẳng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định</a:t>
            </a:r>
            <a:r>
              <a:rPr lang="en-US" sz="3600" b="1" dirty="0" smtClean="0">
                <a:solidFill>
                  <a:srgbClr val="FF0000"/>
                </a:solidFill>
                <a:latin typeface="Times New Roman" pitchFamily="18" charset="0"/>
                <a:cs typeface="Times New Roman" pitchFamily="18" charset="0"/>
              </a:rPr>
              <a:t>.</a:t>
            </a:r>
          </a:p>
          <a:p>
            <a:pPr>
              <a:buFontTx/>
              <a:buChar char="-"/>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vấn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cảm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thán</a:t>
            </a:r>
            <a:r>
              <a:rPr lang="en-US" sz="3600" b="1" dirty="0" smtClean="0">
                <a:solidFill>
                  <a:srgbClr val="FF0000"/>
                </a:solidFill>
                <a:latin typeface="Times New Roman" pitchFamily="18" charset="0"/>
                <a:cs typeface="Times New Roman" pitchFamily="18" charset="0"/>
              </a:rPr>
              <a:t> … </a:t>
            </a:r>
            <a:r>
              <a:rPr lang="en-US" sz="3600" b="1" dirty="0" err="1" smtClean="0">
                <a:solidFill>
                  <a:srgbClr val="FF0000"/>
                </a:solidFill>
                <a:latin typeface="Times New Roman" pitchFamily="18" charset="0"/>
                <a:cs typeface="Times New Roman" pitchFamily="18" charset="0"/>
              </a:rPr>
              <a:t>cũng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thể</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mang</a:t>
            </a:r>
            <a:r>
              <a:rPr lang="en-US" sz="3600" b="1" dirty="0" smtClean="0">
                <a:solidFill>
                  <a:srgbClr val="FF0000"/>
                </a:solidFill>
                <a:latin typeface="Times New Roman" pitchFamily="18" charset="0"/>
                <a:cs typeface="Times New Roman" pitchFamily="18" charset="0"/>
              </a:rPr>
              <a:t> ý </a:t>
            </a:r>
            <a:r>
              <a:rPr lang="en-US" sz="3600" b="1" dirty="0" err="1" smtClean="0">
                <a:solidFill>
                  <a:srgbClr val="FF0000"/>
                </a:solidFill>
                <a:latin typeface="Times New Roman" pitchFamily="18" charset="0"/>
                <a:cs typeface="Times New Roman" pitchFamily="18" charset="0"/>
              </a:rPr>
              <a:t>phủ</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định</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4801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99" y="123747"/>
            <a:ext cx="9144000" cy="5632311"/>
          </a:xfrm>
          <a:prstGeom prst="rect">
            <a:avLst/>
          </a:prstGeom>
          <a:noFill/>
        </p:spPr>
        <p:txBody>
          <a:bodyPr wrap="square">
            <a:spAutoFit/>
          </a:bodyPr>
          <a:lstStyle/>
          <a:p>
            <a:pPr>
              <a:defRPr/>
            </a:pPr>
            <a:r>
              <a:rPr lang="en-US" sz="3000" b="1" dirty="0">
                <a:solidFill>
                  <a:srgbClr val="FF0000"/>
                </a:solidFill>
                <a:latin typeface="Times New Roman" pitchFamily="18" charset="0"/>
                <a:cs typeface="Times New Roman" pitchFamily="18" charset="0"/>
              </a:rPr>
              <a:t>-</a:t>
            </a:r>
            <a:r>
              <a:rPr lang="en-US" sz="3000" b="1" dirty="0">
                <a:latin typeface="Times New Roman" pitchFamily="18" charset="0"/>
                <a:cs typeface="Times New Roman" pitchFamily="18" charset="0"/>
              </a:rPr>
              <a:t> </a:t>
            </a:r>
            <a:r>
              <a:rPr lang="en-US" sz="3000" b="1" dirty="0">
                <a:solidFill>
                  <a:srgbClr val="FF0000"/>
                </a:solidFill>
                <a:latin typeface="Times New Roman" pitchFamily="18" charset="0"/>
                <a:cs typeface="Times New Roman" pitchFamily="18" charset="0"/>
              </a:rPr>
              <a:t>Những câu không có từ phủ định mà có nghĩa tương đương : </a:t>
            </a:r>
          </a:p>
          <a:p>
            <a:pPr algn="just">
              <a:defRPr/>
            </a:pPr>
            <a:r>
              <a:rPr lang="en-US" sz="3000" b="1" kern="0" dirty="0" smtClean="0">
                <a:solidFill>
                  <a:schemeClr val="tx1"/>
                </a:solidFill>
                <a:latin typeface="Times New Roman" pitchFamily="18" charset="0"/>
                <a:cs typeface="Times New Roman" pitchFamily="18" charset="0"/>
              </a:rPr>
              <a:t>a) </a:t>
            </a:r>
            <a:r>
              <a:rPr lang="en-US" sz="3000" b="1" kern="0" dirty="0" err="1" smtClean="0">
                <a:solidFill>
                  <a:schemeClr val="tx1"/>
                </a:solidFill>
                <a:latin typeface="Times New Roman" pitchFamily="18" charset="0"/>
                <a:cs typeface="Times New Roman" pitchFamily="18" charset="0"/>
              </a:rPr>
              <a:t>Câu</a:t>
            </a:r>
            <a:r>
              <a:rPr lang="en-US" sz="3000" b="1" kern="0" dirty="0">
                <a:latin typeface="Times New Roman" pitchFamily="18" charset="0"/>
                <a:cs typeface="Times New Roman" pitchFamily="18" charset="0"/>
              </a:rPr>
              <a:t> </a:t>
            </a:r>
            <a:r>
              <a:rPr lang="en-US" sz="3000" b="1" kern="0" dirty="0" err="1" smtClean="0">
                <a:solidFill>
                  <a:schemeClr val="tx1"/>
                </a:solidFill>
                <a:latin typeface="Times New Roman" pitchFamily="18" charset="0"/>
                <a:cs typeface="Times New Roman" pitchFamily="18" charset="0"/>
              </a:rPr>
              <a:t>chuyện</a:t>
            </a:r>
            <a:r>
              <a:rPr lang="en-US" sz="3000" b="1" kern="0" dirty="0" smtClean="0">
                <a:solidFill>
                  <a:schemeClr val="tx1"/>
                </a:solidFill>
                <a:latin typeface="Times New Roman" pitchFamily="18" charset="0"/>
                <a:cs typeface="Times New Roman" pitchFamily="18" charset="0"/>
              </a:rPr>
              <a:t> </a:t>
            </a:r>
            <a:r>
              <a:rPr lang="en-US" sz="3000" b="1" kern="0" dirty="0">
                <a:solidFill>
                  <a:schemeClr val="tx1"/>
                </a:solidFill>
                <a:latin typeface="Times New Roman" pitchFamily="18" charset="0"/>
                <a:cs typeface="Times New Roman" pitchFamily="18" charset="0"/>
              </a:rPr>
              <a:t>có lẽ chỉ là một câu chuyện hoang đường, song  có ý nghĩa.</a:t>
            </a:r>
          </a:p>
          <a:p>
            <a:pPr marL="457200" indent="-457200" algn="just">
              <a:defRPr/>
            </a:pPr>
            <a:r>
              <a:rPr lang="en-US" sz="3000" b="1" dirty="0">
                <a:solidFill>
                  <a:schemeClr val="tx1"/>
                </a:solidFill>
                <a:latin typeface="Times New Roman" pitchFamily="18" charset="0"/>
                <a:cs typeface="Times New Roman" pitchFamily="18" charset="0"/>
              </a:rPr>
              <a:t>b)</a:t>
            </a:r>
            <a:r>
              <a:rPr lang="en-US" sz="3000" b="1" kern="0" dirty="0">
                <a:solidFill>
                  <a:schemeClr val="tx1"/>
                </a:solidFill>
                <a:latin typeface="Times New Roman" pitchFamily="18" charset="0"/>
                <a:cs typeface="Times New Roman" pitchFamily="18" charset="0"/>
              </a:rPr>
              <a:t> Tháng tám, hồng ngọc đỏ, hồng hạc vàng, ai cũng từng ăn trong Tết Trung thu, ăn nó như ăn cả mùa thu vào lòng vào dạ. </a:t>
            </a:r>
          </a:p>
          <a:p>
            <a:pPr marL="457200" indent="-457200" algn="just">
              <a:defRPr/>
            </a:pPr>
            <a:r>
              <a:rPr lang="en-US" sz="3000" b="1" kern="0" dirty="0">
                <a:solidFill>
                  <a:schemeClr val="tx1"/>
                </a:solidFill>
                <a:latin typeface="Times New Roman" pitchFamily="18" charset="0"/>
                <a:cs typeface="Times New Roman" pitchFamily="18" charset="0"/>
              </a:rPr>
              <a:t>c) Từng qua thời thơ ấu ở Hà Nội , ai cũng có một lần nghển cổ nhìn lên tán lá cao vút mà ngắm nghía một cách ước ao chùm sấu non xanh hay thích thú chia nhau nhấm nháp món sấu dầm bán trước cổng trường.</a:t>
            </a:r>
            <a:endParaRPr lang="en-US" sz="3000" b="1" dirty="0">
              <a:solidFill>
                <a:schemeClr val="tx1"/>
              </a:solidFill>
              <a:latin typeface="Times New Roman" pitchFamily="18" charset="0"/>
              <a:cs typeface="Times New Roman" pitchFamily="18" charset="0"/>
            </a:endParaRPr>
          </a:p>
        </p:txBody>
      </p:sp>
      <p:sp>
        <p:nvSpPr>
          <p:cNvPr id="3" name="TextBox 9"/>
          <p:cNvSpPr txBox="1">
            <a:spLocks noChangeArrowheads="1"/>
          </p:cNvSpPr>
          <p:nvPr/>
        </p:nvSpPr>
        <p:spPr bwMode="auto">
          <a:xfrm>
            <a:off x="14143" y="576991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algn="just" eaLnBrk="1" hangingPunct="1"/>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sánh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ý </a:t>
            </a:r>
            <a:r>
              <a:rPr lang="en-US" dirty="0" err="1">
                <a:latin typeface="Times New Roman" pitchFamily="18" charset="0"/>
                <a:cs typeface="Times New Roman" pitchFamily="18" charset="0"/>
              </a:rPr>
              <a:t>khẳng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7847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circle(in)">
                                      <p:cBhvr>
                                        <p:cTn id="2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92" y="838200"/>
            <a:ext cx="5190836" cy="584775"/>
          </a:xfrm>
          <a:prstGeom prst="rect">
            <a:avLst/>
          </a:prstGeom>
        </p:spPr>
        <p:txBody>
          <a:bodyPr wrap="square">
            <a:spAutoFit/>
          </a:bodyPr>
          <a:lstStyle/>
          <a:p>
            <a:pPr marL="514350" indent="-514350">
              <a:spcBef>
                <a:spcPct val="50000"/>
              </a:spcBef>
              <a:defRPr/>
            </a:pPr>
            <a:r>
              <a:rPr lang="en-US" sz="3200" b="1" u="sng" kern="0" dirty="0">
                <a:solidFill>
                  <a:srgbClr val="FF0000"/>
                </a:solidFill>
                <a:latin typeface="Times New Roman" pitchFamily="18" charset="0"/>
                <a:cs typeface="Times New Roman" pitchFamily="18" charset="0"/>
              </a:rPr>
              <a:t>II. Luyện tập :</a:t>
            </a:r>
          </a:p>
        </p:txBody>
      </p:sp>
      <p:sp>
        <p:nvSpPr>
          <p:cNvPr id="10" name="Rectangle 9"/>
          <p:cNvSpPr/>
          <p:nvPr/>
        </p:nvSpPr>
        <p:spPr>
          <a:xfrm>
            <a:off x="-28864" y="1441118"/>
            <a:ext cx="9144000" cy="1569660"/>
          </a:xfrm>
          <a:prstGeom prst="rect">
            <a:avLst/>
          </a:prstGeom>
        </p:spPr>
        <p:txBody>
          <a:bodyPr wrap="square">
            <a:spAutoFit/>
          </a:bodyPr>
          <a:lstStyle/>
          <a:p>
            <a:pPr marL="514350" indent="-514350">
              <a:spcBef>
                <a:spcPct val="50000"/>
              </a:spcBef>
              <a:defRPr/>
            </a:pPr>
            <a:r>
              <a:rPr lang="en-US" sz="3200" b="1" u="sng" kern="0" dirty="0" err="1" smtClean="0">
                <a:solidFill>
                  <a:srgbClr val="FF0000"/>
                </a:solidFill>
                <a:latin typeface="Times New Roman" pitchFamily="18" charset="0"/>
                <a:cs typeface="Times New Roman" pitchFamily="18" charset="0"/>
              </a:rPr>
              <a:t>Bài</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tập</a:t>
            </a:r>
            <a:r>
              <a:rPr lang="en-US" sz="3200" b="1" u="sng" kern="0" dirty="0" smtClean="0">
                <a:solidFill>
                  <a:srgbClr val="FF0000"/>
                </a:solidFill>
                <a:latin typeface="Times New Roman" pitchFamily="18" charset="0"/>
                <a:cs typeface="Times New Roman" pitchFamily="18" charset="0"/>
              </a:rPr>
              <a:t> 3(</a:t>
            </a:r>
            <a:r>
              <a:rPr lang="en-US" sz="3200" b="1" u="sng" kern="0" dirty="0" err="1" smtClean="0">
                <a:solidFill>
                  <a:srgbClr val="FF0000"/>
                </a:solidFill>
                <a:latin typeface="Times New Roman" pitchFamily="18" charset="0"/>
                <a:cs typeface="Times New Roman" pitchFamily="18" charset="0"/>
              </a:rPr>
              <a:t>sgk</a:t>
            </a:r>
            <a:r>
              <a:rPr lang="en-US" sz="3200" b="1" u="sng" kern="0" dirty="0" smtClean="0">
                <a:solidFill>
                  <a:srgbClr val="FF0000"/>
                </a:solidFill>
                <a:latin typeface="Times New Roman" pitchFamily="18" charset="0"/>
                <a:cs typeface="Times New Roman" pitchFamily="18" charset="0"/>
              </a:rPr>
              <a:t>/54)</a:t>
            </a:r>
            <a:r>
              <a:rPr lang="en-US" sz="3200" b="1" kern="0" dirty="0" smtClean="0">
                <a:solidFill>
                  <a:srgbClr val="FF0000"/>
                </a:solidFill>
                <a:latin typeface="Times New Roman" pitchFamily="18" charset="0"/>
                <a:cs typeface="Times New Roman" pitchFamily="18" charset="0"/>
              </a:rPr>
              <a:t>    </a:t>
            </a:r>
            <a:r>
              <a:rPr lang="en-US" sz="3200" b="1" kern="0" dirty="0" err="1" smtClean="0">
                <a:solidFill>
                  <a:srgbClr val="FF0000"/>
                </a:solidFill>
                <a:latin typeface="Times New Roman" pitchFamily="18" charset="0"/>
                <a:cs typeface="Times New Roman" pitchFamily="18" charset="0"/>
              </a:rPr>
              <a:t>Xét</a:t>
            </a:r>
            <a:r>
              <a:rPr lang="en-US" sz="3200" b="1" kern="0" dirty="0" smtClean="0">
                <a:solidFill>
                  <a:srgbClr val="FF0000"/>
                </a:solidFill>
                <a:latin typeface="Times New Roman" pitchFamily="18" charset="0"/>
                <a:cs typeface="Times New Roman" pitchFamily="18" charset="0"/>
              </a:rPr>
              <a:t> </a:t>
            </a:r>
            <a:r>
              <a:rPr lang="en-US" sz="3200" b="1" kern="0" dirty="0">
                <a:solidFill>
                  <a:srgbClr val="FF0000"/>
                </a:solidFill>
                <a:latin typeface="Times New Roman" pitchFamily="18" charset="0"/>
                <a:cs typeface="Times New Roman" pitchFamily="18" charset="0"/>
              </a:rPr>
              <a:t>khả năng thay từ </a:t>
            </a:r>
            <a:r>
              <a:rPr lang="en-US" sz="3200" b="1" kern="0" dirty="0">
                <a:solidFill>
                  <a:srgbClr val="0000CC"/>
                </a:solidFill>
                <a:latin typeface="Times New Roman" pitchFamily="18" charset="0"/>
                <a:cs typeface="Times New Roman" pitchFamily="18" charset="0"/>
              </a:rPr>
              <a:t>không</a:t>
            </a:r>
            <a:r>
              <a:rPr lang="en-US" sz="3200" b="1" kern="0" dirty="0">
                <a:solidFill>
                  <a:srgbClr val="FF0000"/>
                </a:solidFill>
                <a:latin typeface="Times New Roman" pitchFamily="18" charset="0"/>
                <a:cs typeface="Times New Roman" pitchFamily="18" charset="0"/>
              </a:rPr>
              <a:t> bằng từ </a:t>
            </a:r>
            <a:r>
              <a:rPr lang="en-US" sz="3200" b="1" kern="0" dirty="0">
                <a:solidFill>
                  <a:srgbClr val="0000CC"/>
                </a:solidFill>
                <a:latin typeface="Times New Roman" pitchFamily="18" charset="0"/>
                <a:cs typeface="Times New Roman" pitchFamily="18" charset="0"/>
              </a:rPr>
              <a:t>chưa </a:t>
            </a:r>
            <a:r>
              <a:rPr lang="en-US" sz="3200" b="1" kern="0" dirty="0">
                <a:solidFill>
                  <a:srgbClr val="FF0000"/>
                </a:solidFill>
                <a:latin typeface="Times New Roman" pitchFamily="18" charset="0"/>
                <a:cs typeface="Times New Roman" pitchFamily="18" charset="0"/>
              </a:rPr>
              <a:t>trong câu văn của Tô Hoài :                                                   </a:t>
            </a:r>
            <a:r>
              <a:rPr lang="en-US" sz="3200" b="1" kern="0" dirty="0" smtClean="0">
                <a:latin typeface="Times New Roman" pitchFamily="18" charset="0"/>
                <a:cs typeface="Times New Roman" pitchFamily="18" charset="0"/>
              </a:rPr>
              <a:t>“</a:t>
            </a:r>
            <a:r>
              <a:rPr lang="en-US" sz="3200" b="1" kern="0" dirty="0" err="1" smtClean="0">
                <a:latin typeface="Times New Roman" pitchFamily="18" charset="0"/>
                <a:cs typeface="Times New Roman" pitchFamily="18" charset="0"/>
              </a:rPr>
              <a:t>Choắt</a:t>
            </a:r>
            <a:r>
              <a:rPr lang="en-US" sz="3200" b="1" kern="0" dirty="0" smtClean="0">
                <a:solidFill>
                  <a:srgbClr val="0000CC"/>
                </a:solidFill>
                <a:latin typeface="Times New Roman" pitchFamily="18" charset="0"/>
                <a:cs typeface="Times New Roman" pitchFamily="18" charset="0"/>
              </a:rPr>
              <a:t> </a:t>
            </a:r>
            <a:r>
              <a:rPr lang="en-US" sz="3200" b="1" kern="0" dirty="0">
                <a:solidFill>
                  <a:srgbClr val="0000CC"/>
                </a:solidFill>
                <a:latin typeface="Times New Roman" pitchFamily="18" charset="0"/>
                <a:cs typeface="Times New Roman" pitchFamily="18" charset="0"/>
              </a:rPr>
              <a:t>không </a:t>
            </a:r>
            <a:r>
              <a:rPr lang="en-US" sz="3200" b="1" kern="0" dirty="0">
                <a:latin typeface="Times New Roman" pitchFamily="18" charset="0"/>
                <a:cs typeface="Times New Roman" pitchFamily="18" charset="0"/>
              </a:rPr>
              <a:t>dậy được nữa, nằm thoi </a:t>
            </a:r>
            <a:r>
              <a:rPr lang="en-US" sz="3200" b="1" kern="0" dirty="0" err="1">
                <a:latin typeface="Times New Roman" pitchFamily="18" charset="0"/>
                <a:cs typeface="Times New Roman" pitchFamily="18" charset="0"/>
              </a:rPr>
              <a:t>thóp</a:t>
            </a:r>
            <a:r>
              <a:rPr lang="en-US" sz="3200" b="1" kern="0" dirty="0" smtClean="0">
                <a:latin typeface="Times New Roman" pitchFamily="18" charset="0"/>
                <a:cs typeface="Times New Roman" pitchFamily="18" charset="0"/>
              </a:rPr>
              <a:t>.”</a:t>
            </a:r>
            <a:endParaRPr lang="en-US" sz="3200" b="1" kern="0" dirty="0">
              <a:latin typeface="Times New Roman" pitchFamily="18" charset="0"/>
              <a:cs typeface="Times New Roman" pitchFamily="18" charset="0"/>
            </a:endParaRPr>
          </a:p>
        </p:txBody>
      </p:sp>
      <p:sp>
        <p:nvSpPr>
          <p:cNvPr id="13" name="Rectangle 12"/>
          <p:cNvSpPr/>
          <p:nvPr/>
        </p:nvSpPr>
        <p:spPr>
          <a:xfrm>
            <a:off x="-64036" y="4626428"/>
            <a:ext cx="9038936" cy="1384995"/>
          </a:xfrm>
          <a:prstGeom prst="rect">
            <a:avLst/>
          </a:prstGeom>
        </p:spPr>
        <p:txBody>
          <a:bodyPr wrap="square">
            <a:spAutoFit/>
          </a:bodyPr>
          <a:lstStyle/>
          <a:p>
            <a:pPr marL="514350" indent="-514350" algn="just">
              <a:spcBef>
                <a:spcPct val="50000"/>
              </a:spcBef>
              <a:defRPr/>
            </a:pPr>
            <a:r>
              <a:rPr lang="en-US" sz="2400" b="1" kern="0" dirty="0" smtClean="0">
                <a:solidFill>
                  <a:srgbClr val="FF0000"/>
                </a:solidFill>
                <a:latin typeface="Times New Roman" pitchFamily="18" charset="0"/>
                <a:cs typeface="Times New Roman" pitchFamily="18" charset="0"/>
              </a:rPr>
              <a:t> </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Câu</a:t>
            </a: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 Choắt không dậy được, nằm thoi thóp.” phù hợp với câu chuyện hơn. Vì trong câu chuyện, Dế Choắt bị chị Cốc mổ đã nằm thoi </a:t>
            </a:r>
            <a:r>
              <a:rPr lang="en-US" sz="2800" b="1" kern="0" dirty="0" err="1">
                <a:solidFill>
                  <a:schemeClr val="tx1"/>
                </a:solidFill>
                <a:latin typeface="Times New Roman" pitchFamily="18" charset="0"/>
                <a:cs typeface="Times New Roman" pitchFamily="18" charset="0"/>
              </a:rPr>
              <a:t>thóp</a:t>
            </a:r>
            <a:r>
              <a:rPr lang="en-US" sz="2800" b="1" kern="0" dirty="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và</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sau</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đó</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đã</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chết</a:t>
            </a:r>
            <a:r>
              <a:rPr lang="en-US" sz="2800" b="1" kern="0" dirty="0" smtClean="0">
                <a:solidFill>
                  <a:schemeClr val="tx1"/>
                </a:solidFill>
                <a:latin typeface="Times New Roman" pitchFamily="18" charset="0"/>
                <a:cs typeface="Times New Roman" pitchFamily="18" charset="0"/>
              </a:rPr>
              <a:t>.</a:t>
            </a:r>
            <a:endParaRPr lang="en-US" sz="2800" b="1" kern="0" dirty="0">
              <a:solidFill>
                <a:schemeClr val="tx1"/>
              </a:solidFill>
              <a:latin typeface="Times New Roman" pitchFamily="18" charset="0"/>
              <a:cs typeface="Times New Roman" pitchFamily="18" charset="0"/>
            </a:endParaRPr>
          </a:p>
        </p:txBody>
      </p:sp>
      <p:sp>
        <p:nvSpPr>
          <p:cNvPr id="9" name="Rectangle 8"/>
          <p:cNvSpPr/>
          <p:nvPr/>
        </p:nvSpPr>
        <p:spPr>
          <a:xfrm>
            <a:off x="30678" y="3039807"/>
            <a:ext cx="8001000" cy="523220"/>
          </a:xfrm>
          <a:prstGeom prst="rect">
            <a:avLst/>
          </a:prstGeom>
        </p:spPr>
        <p:txBody>
          <a:bodyPr>
            <a:spAutoFit/>
          </a:bodyPr>
          <a:lstStyle/>
          <a:p>
            <a:pPr marL="514350" indent="-514350">
              <a:spcBef>
                <a:spcPct val="50000"/>
              </a:spcBef>
              <a:defRPr/>
            </a:pP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Viết lại : “ Choắt </a:t>
            </a:r>
            <a:r>
              <a:rPr lang="en-US" sz="2800" b="1" kern="0" dirty="0">
                <a:solidFill>
                  <a:srgbClr val="0000CC"/>
                </a:solidFill>
                <a:latin typeface="Times New Roman" pitchFamily="18" charset="0"/>
                <a:cs typeface="Times New Roman" pitchFamily="18" charset="0"/>
              </a:rPr>
              <a:t>chưa</a:t>
            </a:r>
            <a:r>
              <a:rPr lang="en-US" sz="2800" b="1" kern="0" dirty="0">
                <a:solidFill>
                  <a:schemeClr val="tx1"/>
                </a:solidFill>
                <a:latin typeface="Times New Roman" pitchFamily="18" charset="0"/>
                <a:cs typeface="Times New Roman" pitchFamily="18" charset="0"/>
              </a:rPr>
              <a:t> dậy được, nằm thoi thóp.” </a:t>
            </a:r>
          </a:p>
        </p:txBody>
      </p:sp>
      <p:sp>
        <p:nvSpPr>
          <p:cNvPr id="11" name="Rectangle 10"/>
          <p:cNvSpPr/>
          <p:nvPr/>
        </p:nvSpPr>
        <p:spPr>
          <a:xfrm>
            <a:off x="-14350" y="3601668"/>
            <a:ext cx="9066501" cy="954107"/>
          </a:xfrm>
          <a:prstGeom prst="rect">
            <a:avLst/>
          </a:prstGeom>
        </p:spPr>
        <p:txBody>
          <a:bodyPr wrap="square">
            <a:spAutoFit/>
          </a:bodyPr>
          <a:lstStyle/>
          <a:p>
            <a:pPr marL="514350" indent="-514350">
              <a:spcBef>
                <a:spcPct val="50000"/>
              </a:spcBef>
              <a:defRPr/>
            </a:pPr>
            <a:r>
              <a:rPr lang="en-US" sz="2400" b="1" kern="0" dirty="0">
                <a:solidFill>
                  <a:schemeClr val="tx1"/>
                </a:solidFill>
                <a:latin typeface="Times New Roman" pitchFamily="18" charset="0"/>
                <a:cs typeface="Times New Roman" pitchFamily="18" charset="0"/>
              </a:rPr>
              <a:t> </a:t>
            </a: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Khi thay từ </a:t>
            </a:r>
            <a:r>
              <a:rPr lang="en-US" sz="2800" b="1" kern="0" dirty="0">
                <a:solidFill>
                  <a:srgbClr val="0000CC"/>
                </a:solidFill>
                <a:latin typeface="Times New Roman" pitchFamily="18" charset="0"/>
                <a:cs typeface="Times New Roman" pitchFamily="18" charset="0"/>
              </a:rPr>
              <a:t>không</a:t>
            </a:r>
            <a:r>
              <a:rPr lang="en-US" sz="2800" b="1" kern="0" dirty="0">
                <a:solidFill>
                  <a:schemeClr val="tx1"/>
                </a:solidFill>
                <a:latin typeface="Times New Roman" pitchFamily="18" charset="0"/>
                <a:cs typeface="Times New Roman" pitchFamily="18" charset="0"/>
              </a:rPr>
              <a:t> bằng từ </a:t>
            </a:r>
            <a:r>
              <a:rPr lang="en-US" sz="2800" b="1" kern="0" dirty="0">
                <a:solidFill>
                  <a:srgbClr val="0000CC"/>
                </a:solidFill>
                <a:latin typeface="Times New Roman" pitchFamily="18" charset="0"/>
                <a:cs typeface="Times New Roman" pitchFamily="18" charset="0"/>
              </a:rPr>
              <a:t>chưa</a:t>
            </a:r>
            <a:r>
              <a:rPr lang="en-US" sz="2800" b="1" kern="0" dirty="0">
                <a:solidFill>
                  <a:schemeClr val="tx1"/>
                </a:solidFill>
                <a:latin typeface="Times New Roman" pitchFamily="18" charset="0"/>
                <a:cs typeface="Times New Roman" pitchFamily="18" charset="0"/>
              </a:rPr>
              <a:t> thì ý nghĩa </a:t>
            </a:r>
            <a:r>
              <a:rPr lang="en-US" sz="2800" b="1" kern="0" dirty="0" err="1">
                <a:solidFill>
                  <a:schemeClr val="tx1"/>
                </a:solidFill>
                <a:latin typeface="Times New Roman" pitchFamily="18" charset="0"/>
                <a:cs typeface="Times New Roman" pitchFamily="18" charset="0"/>
              </a:rPr>
              <a:t>của</a:t>
            </a:r>
            <a:r>
              <a:rPr lang="en-US" sz="2800" b="1" kern="0" dirty="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câu</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cũng</a:t>
            </a: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thay đổi.</a:t>
            </a:r>
          </a:p>
        </p:txBody>
      </p:sp>
      <p:sp>
        <p:nvSpPr>
          <p:cNvPr id="12" name="TextBox 11"/>
          <p:cNvSpPr txBox="1">
            <a:spLocks noChangeArrowheads="1"/>
          </p:cNvSpPr>
          <p:nvPr/>
        </p:nvSpPr>
        <p:spPr bwMode="auto">
          <a:xfrm>
            <a:off x="13999" y="0"/>
            <a:ext cx="9101137" cy="707886"/>
          </a:xfrm>
          <a:prstGeom prst="rect">
            <a:avLst/>
          </a:prstGeom>
          <a:solidFill>
            <a:schemeClr val="accent4">
              <a:lumMod val="60000"/>
              <a:lumOff val="40000"/>
            </a:schemeClr>
          </a:solidFill>
          <a:ln>
            <a:noFill/>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4000" u="sng" dirty="0" err="1" smtClean="0">
                <a:solidFill>
                  <a:schemeClr val="tx1"/>
                </a:solidFill>
                <a:latin typeface="Times New Roman" pitchFamily="18" charset="0"/>
                <a:cs typeface="Times New Roman" pitchFamily="18" charset="0"/>
              </a:rPr>
              <a:t>Tiết</a:t>
            </a:r>
            <a:r>
              <a:rPr lang="en-US" sz="4000" u="sng" dirty="0" smtClean="0">
                <a:solidFill>
                  <a:schemeClr val="tx1"/>
                </a:solidFill>
                <a:latin typeface="Times New Roman" pitchFamily="18" charset="0"/>
                <a:cs typeface="Times New Roman" pitchFamily="18" charset="0"/>
              </a:rPr>
              <a:t> 91</a:t>
            </a:r>
            <a:r>
              <a:rPr lang="en-US" sz="4000" dirty="0" smtClean="0">
                <a:solidFill>
                  <a:schemeClr val="tx1"/>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CÂU </a:t>
            </a:r>
            <a:r>
              <a:rPr lang="en-US" sz="4000" dirty="0">
                <a:solidFill>
                  <a:srgbClr val="FF0000"/>
                </a:solidFill>
                <a:latin typeface="Times New Roman" pitchFamily="18" charset="0"/>
                <a:cs typeface="Times New Roman" pitchFamily="18" charset="0"/>
              </a:rPr>
              <a:t>PHỦ ĐỊNH </a:t>
            </a:r>
          </a:p>
        </p:txBody>
      </p:sp>
    </p:spTree>
    <p:extLst>
      <p:ext uri="{BB962C8B-B14F-4D97-AF65-F5344CB8AC3E}">
        <p14:creationId xmlns:p14="http://schemas.microsoft.com/office/powerpoint/2010/main" val="116051704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nodeType="afterGroup">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52400" y="153080"/>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3200" b="1" u="sng" dirty="0" err="1">
                <a:solidFill>
                  <a:srgbClr val="FF0000"/>
                </a:solidFill>
                <a:latin typeface="Times New Roman" pitchFamily="18" charset="0"/>
                <a:cs typeface="Times New Roman" pitchFamily="18" charset="0"/>
              </a:rPr>
              <a:t>Bài</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tập</a:t>
            </a:r>
            <a:r>
              <a:rPr lang="en-US" sz="3200" b="1" u="sng" dirty="0">
                <a:solidFill>
                  <a:srgbClr val="FF0000"/>
                </a:solidFill>
                <a:latin typeface="Times New Roman" pitchFamily="18" charset="0"/>
                <a:cs typeface="Times New Roman" pitchFamily="18" charset="0"/>
              </a:rPr>
              <a:t> 6 </a:t>
            </a:r>
            <a:r>
              <a:rPr lang="en-US" sz="3200" b="1" u="sng" dirty="0" smtClean="0">
                <a:solidFill>
                  <a:srgbClr val="FF0000"/>
                </a:solidFill>
                <a:latin typeface="Times New Roman" pitchFamily="18" charset="0"/>
                <a:cs typeface="Times New Roman" pitchFamily="18" charset="0"/>
              </a:rPr>
              <a:t>(SGK/54)</a:t>
            </a:r>
            <a:r>
              <a:rPr lang="en-US" sz="3200" b="0" dirty="0" smtClean="0">
                <a:solidFill>
                  <a:srgbClr val="FF0000"/>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viết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đoạn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đối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thoại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ngắn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dùng</a:t>
            </a:r>
            <a:r>
              <a:rPr lang="en-US" sz="3200" b="1"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phủ</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định</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miêu</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tả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phủ</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định</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bác</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bỏ</a:t>
            </a:r>
            <a:r>
              <a:rPr lang="en-US" sz="3200" b="1" dirty="0">
                <a:solidFill>
                  <a:srgbClr val="0000FF"/>
                </a:solidFill>
                <a:latin typeface="Times New Roman" pitchFamily="18" charset="0"/>
                <a:cs typeface="Times New Roman" pitchFamily="18" charset="0"/>
              </a:rPr>
              <a:t> .</a:t>
            </a:r>
          </a:p>
        </p:txBody>
      </p:sp>
      <p:sp>
        <p:nvSpPr>
          <p:cNvPr id="70674" name="Text Box 18"/>
          <p:cNvSpPr txBox="1">
            <a:spLocks noChangeArrowheads="1"/>
          </p:cNvSpPr>
          <p:nvPr/>
        </p:nvSpPr>
        <p:spPr bwMode="auto">
          <a:xfrm>
            <a:off x="0" y="1722740"/>
            <a:ext cx="89916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err="1">
                <a:latin typeface="Times New Roman" pitchFamily="18" charset="0"/>
                <a:cs typeface="Times New Roman" pitchFamily="18" charset="0"/>
              </a:rPr>
              <a:t>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vội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lên</a:t>
            </a:r>
            <a:r>
              <a:rPr lang="en-US" sz="3200" b="1" dirty="0">
                <a:latin typeface="Times New Roman" pitchFamily="18" charset="0"/>
                <a:cs typeface="Times New Roman" pitchFamily="18" charset="0"/>
              </a:rPr>
              <a:t>:</a:t>
            </a:r>
          </a:p>
          <a:p>
            <a:pPr>
              <a:buFontTx/>
              <a:buChar char="-"/>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Lâu</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quá</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tớ</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r>
              <a:rPr lang="en-US" sz="3200" b="1" dirty="0" err="1">
                <a:latin typeface="Times New Roman" pitchFamily="18" charset="0"/>
                <a:cs typeface="Times New Roman" pitchFamily="18" charset="0"/>
              </a:rPr>
              <a:t>Linh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cười</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a:t>
            </a:r>
          </a:p>
          <a:p>
            <a:r>
              <a:rPr lang="en-US" sz="3200" b="1" dirty="0" err="1">
                <a:latin typeface="Times New Roman" pitchFamily="18" charset="0"/>
                <a:cs typeface="Times New Roman" pitchFamily="18" charset="0"/>
              </a:rPr>
              <a:t>Hà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Thật</a:t>
            </a:r>
            <a:r>
              <a:rPr lang="en-US" sz="3200" b="1" dirty="0">
                <a:latin typeface="Times New Roman" pitchFamily="18" charset="0"/>
                <a:cs typeface="Times New Roman" pitchFamily="18" charset="0"/>
              </a:rPr>
              <a:t> à!</a:t>
            </a:r>
          </a:p>
          <a:p>
            <a:r>
              <a:rPr lang="en-US" sz="3200" b="1" dirty="0" err="1">
                <a:latin typeface="Times New Roman" pitchFamily="18" charset="0"/>
                <a:cs typeface="Times New Roman" pitchFamily="18" charset="0"/>
              </a:rPr>
              <a:t>Linh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vẫn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cười</a:t>
            </a:r>
            <a:r>
              <a:rPr lang="en-US" sz="3200" b="1" dirty="0">
                <a:latin typeface="Times New Roman" pitchFamily="18" charset="0"/>
                <a:cs typeface="Times New Roman" pitchFamily="18" charset="0"/>
              </a:rPr>
              <a:t>:</a:t>
            </a:r>
          </a:p>
          <a:p>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tớ</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chẳng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nhìn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thấy</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cậu</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căn</a:t>
            </a:r>
            <a:r>
              <a:rPr lang="en-US" sz="3200" b="1" dirty="0">
                <a:latin typeface="Times New Roman" pitchFamily="18" charset="0"/>
                <a:cs typeface="Times New Roman" pitchFamily="18" charset="0"/>
              </a:rPr>
              <a:t> tin.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tin </a:t>
            </a:r>
            <a:r>
              <a:rPr lang="en-US" sz="3200" b="1" dirty="0" err="1">
                <a:latin typeface="Times New Roman" pitchFamily="18" charset="0"/>
                <a:cs typeface="Times New Roman" pitchFamily="18" charset="0"/>
              </a:rPr>
              <a:t>cậu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Mai.</a:t>
            </a:r>
          </a:p>
          <a:p>
            <a:pPr>
              <a:buFontTx/>
              <a:buChar char="-"/>
            </a:pPr>
            <a:endParaRPr lang="en-US" sz="2800" b="1" dirty="0">
              <a:latin typeface="Times New Roman" pitchFamily="18" charset="0"/>
              <a:cs typeface="Times New Roman" pitchFamily="18" charset="0"/>
            </a:endParaRPr>
          </a:p>
        </p:txBody>
      </p:sp>
      <p:sp>
        <p:nvSpPr>
          <p:cNvPr id="70676" name="Line 20"/>
          <p:cNvSpPr>
            <a:spLocks noChangeShapeType="1"/>
          </p:cNvSpPr>
          <p:nvPr/>
        </p:nvSpPr>
        <p:spPr bwMode="auto">
          <a:xfrm>
            <a:off x="491836" y="2819400"/>
            <a:ext cx="4495800" cy="1385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70677" name="Line 21"/>
          <p:cNvSpPr>
            <a:spLocks noChangeShapeType="1"/>
          </p:cNvSpPr>
          <p:nvPr/>
        </p:nvSpPr>
        <p:spPr bwMode="auto">
          <a:xfrm>
            <a:off x="304800" y="3733800"/>
            <a:ext cx="3581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70678" name="Text Box 22"/>
          <p:cNvSpPr txBox="1">
            <a:spLocks noChangeArrowheads="1"/>
          </p:cNvSpPr>
          <p:nvPr/>
        </p:nvSpPr>
        <p:spPr bwMode="auto">
          <a:xfrm>
            <a:off x="5334000" y="2310035"/>
            <a:ext cx="38377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a:t>
            </a:r>
          </a:p>
        </p:txBody>
      </p:sp>
      <p:sp>
        <p:nvSpPr>
          <p:cNvPr id="70679" name="Text Box 23"/>
          <p:cNvSpPr txBox="1">
            <a:spLocks noChangeArrowheads="1"/>
          </p:cNvSpPr>
          <p:nvPr/>
        </p:nvSpPr>
        <p:spPr bwMode="auto">
          <a:xfrm>
            <a:off x="4038600" y="3231362"/>
            <a:ext cx="4124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bỏ</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001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0674"/>
                                        </p:tgtEl>
                                        <p:attrNameLst>
                                          <p:attrName>style.visibility</p:attrName>
                                        </p:attrNameLst>
                                      </p:cBhvr>
                                      <p:to>
                                        <p:strVal val="visible"/>
                                      </p:to>
                                    </p:set>
                                    <p:animEffect transition="in" filter="diamond(in)">
                                      <p:cBhvr>
                                        <p:cTn id="7" dur="2000"/>
                                        <p:tgtEl>
                                          <p:spTgt spid="70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76"/>
                                        </p:tgtEl>
                                        <p:attrNameLst>
                                          <p:attrName>style.visibility</p:attrName>
                                        </p:attrNameLst>
                                      </p:cBhvr>
                                      <p:to>
                                        <p:strVal val="visible"/>
                                      </p:to>
                                    </p:set>
                                    <p:animEffect transition="in" filter="blinds(horizontal)">
                                      <p:cBhvr>
                                        <p:cTn id="12" dur="500"/>
                                        <p:tgtEl>
                                          <p:spTgt spid="70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77"/>
                                        </p:tgtEl>
                                        <p:attrNameLst>
                                          <p:attrName>style.visibility</p:attrName>
                                        </p:attrNameLst>
                                      </p:cBhvr>
                                      <p:to>
                                        <p:strVal val="visible"/>
                                      </p:to>
                                    </p:set>
                                    <p:animEffect transition="in" filter="box(in)">
                                      <p:cBhvr>
                                        <p:cTn id="17" dur="500"/>
                                        <p:tgtEl>
                                          <p:spTgt spid="70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70678"/>
                                        </p:tgtEl>
                                        <p:attrNameLst>
                                          <p:attrName>style.visibility</p:attrName>
                                        </p:attrNameLst>
                                      </p:cBhvr>
                                      <p:to>
                                        <p:strVal val="visible"/>
                                      </p:to>
                                    </p:set>
                                    <p:anim calcmode="discrete" valueType="clr">
                                      <p:cBhvr override="childStyle">
                                        <p:cTn id="22" dur="80"/>
                                        <p:tgtEl>
                                          <p:spTgt spid="70678"/>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0678"/>
                                        </p:tgtEl>
                                        <p:attrNameLst>
                                          <p:attrName>fillcolor</p:attrName>
                                        </p:attrNameLst>
                                      </p:cBhvr>
                                      <p:tavLst>
                                        <p:tav tm="0">
                                          <p:val>
                                            <p:clrVal>
                                              <a:schemeClr val="accent2"/>
                                            </p:clrVal>
                                          </p:val>
                                        </p:tav>
                                        <p:tav tm="50000">
                                          <p:val>
                                            <p:clrVal>
                                              <a:schemeClr val="hlink"/>
                                            </p:clrVal>
                                          </p:val>
                                        </p:tav>
                                      </p:tavLst>
                                    </p:anim>
                                    <p:set>
                                      <p:cBhvr>
                                        <p:cTn id="24" dur="80"/>
                                        <p:tgtEl>
                                          <p:spTgt spid="70678"/>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0679"/>
                                        </p:tgtEl>
                                        <p:attrNameLst>
                                          <p:attrName>style.visibility</p:attrName>
                                        </p:attrNameLst>
                                      </p:cBhvr>
                                      <p:to>
                                        <p:strVal val="visible"/>
                                      </p:to>
                                    </p:set>
                                    <p:animEffect transition="in" filter="blinds(horizontal)">
                                      <p:cBhvr>
                                        <p:cTn id="29" dur="500"/>
                                        <p:tgtEl>
                                          <p:spTgt spid="70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4" grpId="0"/>
      <p:bldP spid="70676" grpId="0" animBg="1"/>
      <p:bldP spid="70677" grpId="0" animBg="1"/>
      <p:bldP spid="70678" grpId="0"/>
      <p:bldP spid="706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726" y="5588000"/>
            <a:ext cx="410787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886" y="5029200"/>
            <a:ext cx="426027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38" y="3108037"/>
            <a:ext cx="3268662" cy="272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261" y="3300268"/>
            <a:ext cx="4724400" cy="148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163" y="2286001"/>
            <a:ext cx="4846636" cy="124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8125" y="2759075"/>
            <a:ext cx="29051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9700" y="646330"/>
            <a:ext cx="5187950" cy="133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1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9688" y="1066800"/>
            <a:ext cx="28257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1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286000"/>
            <a:ext cx="2230437" cy="185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6"/>
          <p:cNvSpPr>
            <a:spLocks noChangeArrowheads="1"/>
          </p:cNvSpPr>
          <p:nvPr/>
        </p:nvSpPr>
        <p:spPr bwMode="auto">
          <a:xfrm>
            <a:off x="304800" y="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spcBef>
                <a:spcPct val="50000"/>
              </a:spcBef>
            </a:pPr>
            <a:r>
              <a:rPr lang="en-US" sz="3600"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BẢN ĐỒ TƯ DUY</a:t>
            </a:r>
            <a:endParaRPr lang="en-US" sz="36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09616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8860"/>
                                        </p:tgtEl>
                                        <p:attrNameLst>
                                          <p:attrName>style.visibility</p:attrName>
                                        </p:attrNameLst>
                                      </p:cBhvr>
                                      <p:to>
                                        <p:strVal val="visible"/>
                                      </p:to>
                                    </p:set>
                                    <p:animEffect transition="in" filter="box(out)">
                                      <p:cBhvr>
                                        <p:cTn id="7" dur="500"/>
                                        <p:tgtEl>
                                          <p:spTgt spid="78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8859"/>
                                        </p:tgtEl>
                                        <p:attrNameLst>
                                          <p:attrName>style.visibility</p:attrName>
                                        </p:attrNameLst>
                                      </p:cBhvr>
                                      <p:to>
                                        <p:strVal val="visible"/>
                                      </p:to>
                                    </p:set>
                                    <p:animEffect transition="in" filter="wipe(left)">
                                      <p:cBhvr>
                                        <p:cTn id="12" dur="500"/>
                                        <p:tgtEl>
                                          <p:spTgt spid="788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8858"/>
                                        </p:tgtEl>
                                        <p:attrNameLst>
                                          <p:attrName>style.visibility</p:attrName>
                                        </p:attrNameLst>
                                      </p:cBhvr>
                                      <p:to>
                                        <p:strVal val="visible"/>
                                      </p:to>
                                    </p:set>
                                    <p:animEffect transition="in" filter="wipe(left)">
                                      <p:cBhvr>
                                        <p:cTn id="17" dur="500"/>
                                        <p:tgtEl>
                                          <p:spTgt spid="788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8857"/>
                                        </p:tgtEl>
                                        <p:attrNameLst>
                                          <p:attrName>style.visibility</p:attrName>
                                        </p:attrNameLst>
                                      </p:cBhvr>
                                      <p:to>
                                        <p:strVal val="visible"/>
                                      </p:to>
                                    </p:set>
                                    <p:animEffect transition="in" filter="wipe(left)">
                                      <p:cBhvr>
                                        <p:cTn id="22" dur="500"/>
                                        <p:tgtEl>
                                          <p:spTgt spid="788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8856"/>
                                        </p:tgtEl>
                                        <p:attrNameLst>
                                          <p:attrName>style.visibility</p:attrName>
                                        </p:attrNameLst>
                                      </p:cBhvr>
                                      <p:to>
                                        <p:strVal val="visible"/>
                                      </p:to>
                                    </p:set>
                                    <p:animEffect transition="in" filter="wipe(left)">
                                      <p:cBhvr>
                                        <p:cTn id="27" dur="500"/>
                                        <p:tgtEl>
                                          <p:spTgt spid="788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8855"/>
                                        </p:tgtEl>
                                        <p:attrNameLst>
                                          <p:attrName>style.visibility</p:attrName>
                                        </p:attrNameLst>
                                      </p:cBhvr>
                                      <p:to>
                                        <p:strVal val="visible"/>
                                      </p:to>
                                    </p:set>
                                    <p:animEffect transition="in" filter="wipe(left)">
                                      <p:cBhvr>
                                        <p:cTn id="32" dur="500"/>
                                        <p:tgtEl>
                                          <p:spTgt spid="788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78854"/>
                                        </p:tgtEl>
                                        <p:attrNameLst>
                                          <p:attrName>style.visibility</p:attrName>
                                        </p:attrNameLst>
                                      </p:cBhvr>
                                      <p:to>
                                        <p:strVal val="visible"/>
                                      </p:to>
                                    </p:set>
                                    <p:animEffect transition="in" filter="wipe(left)">
                                      <p:cBhvr>
                                        <p:cTn id="37" dur="500"/>
                                        <p:tgtEl>
                                          <p:spTgt spid="788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78853"/>
                                        </p:tgtEl>
                                        <p:attrNameLst>
                                          <p:attrName>style.visibility</p:attrName>
                                        </p:attrNameLst>
                                      </p:cBhvr>
                                      <p:to>
                                        <p:strVal val="visible"/>
                                      </p:to>
                                    </p:set>
                                    <p:animEffect transition="in" filter="wipe(left)">
                                      <p:cBhvr>
                                        <p:cTn id="42" dur="500"/>
                                        <p:tgtEl>
                                          <p:spTgt spid="788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78852"/>
                                        </p:tgtEl>
                                        <p:attrNameLst>
                                          <p:attrName>style.visibility</p:attrName>
                                        </p:attrNameLst>
                                      </p:cBhvr>
                                      <p:to>
                                        <p:strVal val="visible"/>
                                      </p:to>
                                    </p:set>
                                    <p:animEffect transition="in" filter="wipe(left)">
                                      <p:cBhvr>
                                        <p:cTn id="47"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Box 2"/>
          <p:cNvSpPr txBox="1">
            <a:spLocks noChangeArrowheads="1"/>
          </p:cNvSpPr>
          <p:nvPr/>
        </p:nvSpPr>
        <p:spPr bwMode="auto">
          <a:xfrm>
            <a:off x="1" y="6927"/>
            <a:ext cx="8915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a:solidFill>
                  <a:srgbClr val="FF0000"/>
                </a:solidFill>
                <a:latin typeface="VNI-Ariston" pitchFamily="2" charset="0"/>
              </a:rPr>
              <a:t>         </a:t>
            </a:r>
            <a:r>
              <a:rPr lang="en-US" sz="4400" u="sng" dirty="0" err="1" smtClean="0">
                <a:solidFill>
                  <a:srgbClr val="FF0000"/>
                </a:solidFill>
                <a:latin typeface="Times New Roman" pitchFamily="18" charset="0"/>
                <a:cs typeface="Times New Roman" pitchFamily="18" charset="0"/>
              </a:rPr>
              <a:t>Hướng</a:t>
            </a:r>
            <a:r>
              <a:rPr lang="en-US" sz="4400" u="sng" dirty="0" smtClean="0">
                <a:solidFill>
                  <a:srgbClr val="FF0000"/>
                </a:solidFill>
                <a:latin typeface="Times New Roman" pitchFamily="18" charset="0"/>
                <a:cs typeface="Times New Roman" pitchFamily="18" charset="0"/>
              </a:rPr>
              <a:t> </a:t>
            </a:r>
            <a:r>
              <a:rPr lang="en-US" sz="4400" u="sng" dirty="0" err="1" smtClean="0">
                <a:solidFill>
                  <a:srgbClr val="FF0000"/>
                </a:solidFill>
                <a:latin typeface="Times New Roman" pitchFamily="18" charset="0"/>
                <a:cs typeface="Times New Roman" pitchFamily="18" charset="0"/>
              </a:rPr>
              <a:t>dẫn</a:t>
            </a:r>
            <a:r>
              <a:rPr lang="en-US" sz="4400" u="sng" dirty="0" smtClean="0">
                <a:solidFill>
                  <a:srgbClr val="FF0000"/>
                </a:solidFill>
                <a:latin typeface="Times New Roman" pitchFamily="18" charset="0"/>
                <a:cs typeface="Times New Roman" pitchFamily="18" charset="0"/>
              </a:rPr>
              <a:t> </a:t>
            </a:r>
            <a:r>
              <a:rPr lang="en-US" sz="4400" u="sng" dirty="0" err="1" smtClean="0">
                <a:solidFill>
                  <a:srgbClr val="FF0000"/>
                </a:solidFill>
                <a:latin typeface="Times New Roman" pitchFamily="18" charset="0"/>
                <a:cs typeface="Times New Roman" pitchFamily="18" charset="0"/>
              </a:rPr>
              <a:t>học</a:t>
            </a:r>
            <a:r>
              <a:rPr lang="en-US" sz="4400" u="sng" dirty="0" smtClean="0">
                <a:solidFill>
                  <a:srgbClr val="FF0000"/>
                </a:solidFill>
                <a:latin typeface="Times New Roman" pitchFamily="18" charset="0"/>
                <a:cs typeface="Times New Roman" pitchFamily="18" charset="0"/>
              </a:rPr>
              <a:t> </a:t>
            </a:r>
            <a:r>
              <a:rPr lang="en-US" sz="4400" u="sng" dirty="0" err="1" smtClean="0">
                <a:solidFill>
                  <a:srgbClr val="FF0000"/>
                </a:solidFill>
                <a:latin typeface="Times New Roman" pitchFamily="18" charset="0"/>
                <a:cs typeface="Times New Roman" pitchFamily="18" charset="0"/>
              </a:rPr>
              <a:t>tập</a:t>
            </a:r>
            <a:r>
              <a:rPr lang="en-US" sz="4400" u="sng" dirty="0" smtClean="0">
                <a:solidFill>
                  <a:srgbClr val="FF0000"/>
                </a:solidFill>
                <a:latin typeface="Times New Roman" pitchFamily="18" charset="0"/>
                <a:cs typeface="Times New Roman" pitchFamily="18" charset="0"/>
              </a:rPr>
              <a:t> ở </a:t>
            </a:r>
            <a:r>
              <a:rPr lang="en-US" sz="4400" u="sng" dirty="0" err="1" smtClean="0">
                <a:solidFill>
                  <a:srgbClr val="FF0000"/>
                </a:solidFill>
                <a:latin typeface="Times New Roman" pitchFamily="18" charset="0"/>
                <a:cs typeface="Times New Roman" pitchFamily="18" charset="0"/>
              </a:rPr>
              <a:t>nhà</a:t>
            </a:r>
            <a:endParaRPr lang="en-US" sz="4400" u="sng" dirty="0" smtClean="0">
              <a:solidFill>
                <a:srgbClr val="FF0000"/>
              </a:solidFill>
              <a:latin typeface="Times New Roman" pitchFamily="18" charset="0"/>
              <a:cs typeface="Times New Roman" pitchFamily="18" charset="0"/>
            </a:endParaRPr>
          </a:p>
          <a:p>
            <a:pPr eaLnBrk="1" hangingPunct="1"/>
            <a:endParaRPr lang="en-US" sz="4400" u="sng" dirty="0">
              <a:solidFill>
                <a:srgbClr val="FF0000"/>
              </a:solidFill>
              <a:latin typeface="Times New Roman" pitchFamily="18" charset="0"/>
              <a:cs typeface="Times New Roman" pitchFamily="18" charset="0"/>
            </a:endParaRPr>
          </a:p>
          <a:p>
            <a:pPr algn="just" eaLnBrk="1" hangingPunct="1"/>
            <a:r>
              <a:rPr lang="en-US" sz="2800" dirty="0">
                <a:solidFill>
                  <a:srgbClr val="FF0000"/>
                </a:solidFill>
                <a:latin typeface="VNI-Ariston" pitchFamily="2" charset="0"/>
              </a:rPr>
              <a:t>   </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Học</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thuộc</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ghi</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nhớ</a:t>
            </a:r>
            <a:r>
              <a:rPr lang="en-US" sz="3600" i="1" dirty="0">
                <a:solidFill>
                  <a:srgbClr val="0000CC"/>
                </a:solidFill>
                <a:latin typeface="Times New Roman" pitchFamily="18" charset="0"/>
                <a:cs typeface="Times New Roman" pitchFamily="18" charset="0"/>
              </a:rPr>
              <a:t> SGK </a:t>
            </a:r>
            <a:r>
              <a:rPr lang="en-US" sz="3600" i="1" dirty="0" err="1">
                <a:solidFill>
                  <a:srgbClr val="0000CC"/>
                </a:solidFill>
                <a:latin typeface="Times New Roman" pitchFamily="18" charset="0"/>
                <a:cs typeface="Times New Roman" pitchFamily="18" charset="0"/>
              </a:rPr>
              <a:t>trang</a:t>
            </a:r>
            <a:r>
              <a:rPr lang="en-US" sz="3600" i="1" dirty="0">
                <a:solidFill>
                  <a:srgbClr val="0000CC"/>
                </a:solidFill>
                <a:latin typeface="Times New Roman" pitchFamily="18" charset="0"/>
                <a:cs typeface="Times New Roman" pitchFamily="18" charset="0"/>
              </a:rPr>
              <a:t> 53.</a:t>
            </a:r>
          </a:p>
          <a:p>
            <a:pPr algn="just" eaLnBrk="1" hangingPunct="1"/>
            <a:r>
              <a:rPr lang="en-US" sz="3600" i="1" dirty="0">
                <a:solidFill>
                  <a:srgbClr val="0000CC"/>
                </a:solidFill>
                <a:latin typeface="VNI-Times" pitchFamily="2" charset="0"/>
                <a:cs typeface="Times New Roman" pitchFamily="18" charset="0"/>
              </a:rPr>
              <a:t>  </a:t>
            </a:r>
            <a:r>
              <a:rPr lang="en-US" sz="3600" i="1" dirty="0" smtClean="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Làm</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các</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bài</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tập</a:t>
            </a:r>
            <a:r>
              <a:rPr lang="en-US" sz="3600" i="1" dirty="0">
                <a:solidFill>
                  <a:srgbClr val="0000CC"/>
                </a:solidFill>
                <a:latin typeface="Times New Roman" pitchFamily="18" charset="0"/>
                <a:cs typeface="Times New Roman" pitchFamily="18" charset="0"/>
              </a:rPr>
              <a:t> 4,5,6 SGK </a:t>
            </a:r>
            <a:r>
              <a:rPr lang="en-US" sz="3600" i="1" dirty="0" err="1">
                <a:solidFill>
                  <a:srgbClr val="0000CC"/>
                </a:solidFill>
                <a:latin typeface="Times New Roman" pitchFamily="18" charset="0"/>
                <a:cs typeface="Times New Roman" pitchFamily="18" charset="0"/>
              </a:rPr>
              <a:t>trang</a:t>
            </a:r>
            <a:r>
              <a:rPr lang="en-US" sz="3600" i="1" dirty="0">
                <a:solidFill>
                  <a:srgbClr val="0000CC"/>
                </a:solidFill>
                <a:latin typeface="Times New Roman" pitchFamily="18" charset="0"/>
                <a:cs typeface="Times New Roman" pitchFamily="18" charset="0"/>
              </a:rPr>
              <a:t> 53,54.</a:t>
            </a:r>
            <a:r>
              <a:rPr lang="en-US" sz="3600" i="1" dirty="0">
                <a:solidFill>
                  <a:srgbClr val="0000CC"/>
                </a:solidFill>
                <a:latin typeface="VNI-Times" pitchFamily="2" charset="0"/>
              </a:rPr>
              <a:t> </a:t>
            </a:r>
          </a:p>
          <a:p>
            <a:pPr algn="just" eaLnBrk="1" hangingPunct="1"/>
            <a:r>
              <a:rPr lang="en-US" sz="3600" i="1" dirty="0">
                <a:solidFill>
                  <a:srgbClr val="0000CC"/>
                </a:solidFill>
                <a:latin typeface="VNI-Times" pitchFamily="2" charset="0"/>
              </a:rPr>
              <a:t>  </a:t>
            </a:r>
            <a:r>
              <a:rPr lang="en-US" sz="3600" i="1" dirty="0" smtClean="0">
                <a:solidFill>
                  <a:srgbClr val="0000CC"/>
                </a:solidFill>
                <a:latin typeface="Times New Roman" pitchFamily="18" charset="0"/>
                <a:cs typeface="Times New Roman" pitchFamily="18" charset="0"/>
              </a:rPr>
              <a:t>+</a:t>
            </a:r>
            <a:r>
              <a:rPr lang="en-US" sz="3600" i="1" dirty="0" smtClean="0">
                <a:solidFill>
                  <a:srgbClr val="0000CC"/>
                </a:solidFill>
                <a:latin typeface="VNI-Times" pitchFamily="2" charset="0"/>
              </a:rPr>
              <a:t> </a:t>
            </a:r>
            <a:r>
              <a:rPr lang="en-US" sz="3600" i="1" dirty="0" err="1" smtClean="0">
                <a:solidFill>
                  <a:srgbClr val="0000CC"/>
                </a:solidFill>
                <a:latin typeface="Times New Roman" pitchFamily="18" charset="0"/>
                <a:cs typeface="Times New Roman" pitchFamily="18" charset="0"/>
              </a:rPr>
              <a:t>Dựa</a:t>
            </a:r>
            <a:r>
              <a:rPr lang="en-US" sz="3600" i="1" dirty="0" smtClean="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vào</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văn</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bản</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Chiếu</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dời</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đô</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hãy</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viết</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bài</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văn</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ngắn</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nêu</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suy</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nghĩ</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của</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em</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về</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vai</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trò</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của</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người</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lãnh</a:t>
            </a:r>
            <a:r>
              <a:rPr lang="en-US" sz="3600" i="1" dirty="0">
                <a:solidFill>
                  <a:srgbClr val="0000CC"/>
                </a:solidFill>
                <a:latin typeface="Times New Roman" pitchFamily="18" charset="0"/>
                <a:cs typeface="Times New Roman" pitchFamily="18" charset="0"/>
              </a:rPr>
              <a:t> </a:t>
            </a:r>
            <a:r>
              <a:rPr lang="en-US" sz="3600" i="1" dirty="0" err="1" smtClean="0">
                <a:solidFill>
                  <a:srgbClr val="0000CC"/>
                </a:solidFill>
                <a:latin typeface="Times New Roman" pitchFamily="18" charset="0"/>
                <a:cs typeface="Times New Roman" pitchFamily="18" charset="0"/>
              </a:rPr>
              <a:t>đạo</a:t>
            </a:r>
            <a:r>
              <a:rPr lang="en-US" sz="3600" i="1" dirty="0" smtClean="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anh</a:t>
            </a:r>
            <a:r>
              <a:rPr lang="en-US" sz="3600" i="1" dirty="0">
                <a:solidFill>
                  <a:srgbClr val="0000CC"/>
                </a:solidFill>
                <a:latin typeface="Times New Roman" pitchFamily="18" charset="0"/>
                <a:cs typeface="Times New Roman" pitchFamily="18" charset="0"/>
              </a:rPr>
              <a:t> minh </a:t>
            </a:r>
            <a:r>
              <a:rPr lang="en-US" sz="3600" i="1" dirty="0" err="1">
                <a:solidFill>
                  <a:srgbClr val="0000CC"/>
                </a:solidFill>
                <a:latin typeface="Times New Roman" pitchFamily="18" charset="0"/>
                <a:cs typeface="Times New Roman" pitchFamily="18" charset="0"/>
              </a:rPr>
              <a:t>như</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Lí</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Công</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Uẩn</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Trong</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đó</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có</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sử</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dụng</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các</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kiểu</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câu</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đã</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học</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một</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cách</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hợp</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lý</a:t>
            </a:r>
            <a:r>
              <a:rPr lang="en-US" sz="3600" i="1" dirty="0">
                <a:solidFill>
                  <a:srgbClr val="0000CC"/>
                </a:solidFill>
                <a:latin typeface="Times New Roman" pitchFamily="18" charset="0"/>
                <a:cs typeface="Times New Roman" pitchFamily="18" charset="0"/>
              </a:rPr>
              <a:t>.</a:t>
            </a:r>
          </a:p>
          <a:p>
            <a:pPr marL="342900" indent="-342900" algn="just" eaLnBrk="1" hangingPunct="1">
              <a:buFont typeface="Wingdings" pitchFamily="2" charset="2"/>
              <a:buChar char="ü"/>
            </a:pPr>
            <a:r>
              <a:rPr lang="en-US" sz="3600" i="1" dirty="0" err="1" smtClean="0">
                <a:solidFill>
                  <a:srgbClr val="0000CC"/>
                </a:solidFill>
                <a:latin typeface="Times New Roman" pitchFamily="18" charset="0"/>
                <a:cs typeface="Times New Roman" pitchFamily="18" charset="0"/>
              </a:rPr>
              <a:t>Sưu</a:t>
            </a:r>
            <a:r>
              <a:rPr lang="en-US" sz="3600" i="1" dirty="0" smtClean="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tầm</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tư</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liệu</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để</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thuyết</a:t>
            </a:r>
            <a:r>
              <a:rPr lang="en-US" sz="3600" i="1" dirty="0">
                <a:solidFill>
                  <a:srgbClr val="0000CC"/>
                </a:solidFill>
                <a:latin typeface="Times New Roman" pitchFamily="18" charset="0"/>
                <a:cs typeface="Times New Roman" pitchFamily="18" charset="0"/>
              </a:rPr>
              <a:t> minh </a:t>
            </a:r>
            <a:r>
              <a:rPr lang="en-US" sz="3600" i="1" dirty="0" err="1">
                <a:solidFill>
                  <a:srgbClr val="0000CC"/>
                </a:solidFill>
                <a:latin typeface="Times New Roman" pitchFamily="18" charset="0"/>
                <a:cs typeface="Times New Roman" pitchFamily="18" charset="0"/>
              </a:rPr>
              <a:t>một</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danh</a:t>
            </a:r>
            <a:r>
              <a:rPr lang="en-US" sz="3600" i="1" dirty="0">
                <a:solidFill>
                  <a:srgbClr val="0000CC"/>
                </a:solidFill>
                <a:latin typeface="Times New Roman" pitchFamily="18" charset="0"/>
                <a:cs typeface="Times New Roman" pitchFamily="18" charset="0"/>
              </a:rPr>
              <a:t> </a:t>
            </a:r>
          </a:p>
          <a:p>
            <a:pPr algn="just" eaLnBrk="1" hangingPunct="1"/>
            <a:r>
              <a:rPr lang="en-US" sz="3600" i="1" dirty="0">
                <a:solidFill>
                  <a:srgbClr val="0000CC"/>
                </a:solidFill>
                <a:latin typeface="Times New Roman" pitchFamily="18" charset="0"/>
                <a:cs typeface="Times New Roman" pitchFamily="18" charset="0"/>
              </a:rPr>
              <a:t>lam </a:t>
            </a:r>
            <a:r>
              <a:rPr lang="en-US" sz="3600" i="1" dirty="0" err="1">
                <a:solidFill>
                  <a:srgbClr val="0000CC"/>
                </a:solidFill>
                <a:latin typeface="Times New Roman" pitchFamily="18" charset="0"/>
                <a:cs typeface="Times New Roman" pitchFamily="18" charset="0"/>
              </a:rPr>
              <a:t>thắng</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cảnh</a:t>
            </a:r>
            <a:r>
              <a:rPr lang="en-US" sz="3600" i="1" dirty="0">
                <a:solidFill>
                  <a:srgbClr val="0000CC"/>
                </a:solidFill>
                <a:latin typeface="Times New Roman" pitchFamily="18" charset="0"/>
                <a:cs typeface="Times New Roman" pitchFamily="18" charset="0"/>
              </a:rPr>
              <a:t> ở </a:t>
            </a:r>
            <a:r>
              <a:rPr lang="en-US" sz="3600" i="1" dirty="0" err="1">
                <a:solidFill>
                  <a:srgbClr val="0000CC"/>
                </a:solidFill>
                <a:latin typeface="Times New Roman" pitchFamily="18" charset="0"/>
                <a:cs typeface="Times New Roman" pitchFamily="18" charset="0"/>
              </a:rPr>
              <a:t>Bình</a:t>
            </a:r>
            <a:r>
              <a:rPr lang="en-US" sz="3600" i="1" dirty="0">
                <a:solidFill>
                  <a:srgbClr val="0000CC"/>
                </a:solidFill>
                <a:latin typeface="Times New Roman" pitchFamily="18" charset="0"/>
                <a:cs typeface="Times New Roman" pitchFamily="18" charset="0"/>
              </a:rPr>
              <a:t> </a:t>
            </a:r>
            <a:r>
              <a:rPr lang="en-US" sz="3600" i="1" dirty="0" err="1" smtClean="0">
                <a:solidFill>
                  <a:srgbClr val="0000CC"/>
                </a:solidFill>
                <a:latin typeface="Times New Roman" pitchFamily="18" charset="0"/>
                <a:cs typeface="Times New Roman" pitchFamily="18" charset="0"/>
              </a:rPr>
              <a:t>Dương</a:t>
            </a:r>
            <a:r>
              <a:rPr lang="en-US" sz="3600" i="1" dirty="0" smtClean="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quê</a:t>
            </a:r>
            <a:r>
              <a:rPr lang="en-US" sz="3600" i="1" dirty="0">
                <a:solidFill>
                  <a:srgbClr val="0000CC"/>
                </a:solidFill>
                <a:latin typeface="Times New Roman" pitchFamily="18" charset="0"/>
                <a:cs typeface="Times New Roman" pitchFamily="18" charset="0"/>
              </a:rPr>
              <a:t> </a:t>
            </a:r>
            <a:r>
              <a:rPr lang="en-US" sz="3600" i="1" dirty="0" err="1">
                <a:solidFill>
                  <a:srgbClr val="0000CC"/>
                </a:solidFill>
                <a:latin typeface="Times New Roman" pitchFamily="18" charset="0"/>
                <a:cs typeface="Times New Roman" pitchFamily="18" charset="0"/>
              </a:rPr>
              <a:t>em</a:t>
            </a:r>
            <a:r>
              <a:rPr lang="en-US" sz="3600" i="1" dirty="0">
                <a:solidFill>
                  <a:srgbClr val="0000CC"/>
                </a:solidFill>
                <a:latin typeface="Times New Roman" pitchFamily="18" charset="0"/>
                <a:cs typeface="Times New Roman" pitchFamily="18" charset="0"/>
              </a:rPr>
              <a:t>. </a:t>
            </a:r>
          </a:p>
          <a:p>
            <a:pPr eaLnBrk="1" hangingPunct="1"/>
            <a:endParaRPr lang="en-US" sz="2800" dirty="0">
              <a:latin typeface="VNI-Ariston" pitchFamily="2" charset="0"/>
            </a:endParaRPr>
          </a:p>
        </p:txBody>
      </p:sp>
    </p:spTree>
    <p:extLst>
      <p:ext uri="{BB962C8B-B14F-4D97-AF65-F5344CB8AC3E}">
        <p14:creationId xmlns:p14="http://schemas.microsoft.com/office/powerpoint/2010/main" val="1364669394"/>
      </p:ext>
    </p:extLst>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7"/>
          <p:cNvSpPr>
            <a:spLocks noChangeArrowheads="1"/>
          </p:cNvSpPr>
          <p:nvPr/>
        </p:nvSpPr>
        <p:spPr bwMode="auto">
          <a:xfrm>
            <a:off x="6927" y="0"/>
            <a:ext cx="91370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gn="just">
              <a:spcBef>
                <a:spcPct val="50000"/>
              </a:spcBef>
            </a:pPr>
            <a:r>
              <a:rPr lang="en-US" sz="3000" b="1" u="sng" dirty="0">
                <a:solidFill>
                  <a:srgbClr val="FF0000"/>
                </a:solidFill>
                <a:latin typeface="Times New Roman" pitchFamily="18" charset="0"/>
                <a:cs typeface="Times New Roman" pitchFamily="18" charset="0"/>
              </a:rPr>
              <a:t>1. </a:t>
            </a:r>
            <a:r>
              <a:rPr lang="en-US" sz="3000" b="1" u="sng" dirty="0" err="1" smtClean="0">
                <a:solidFill>
                  <a:srgbClr val="FF0000"/>
                </a:solidFill>
                <a:latin typeface="Times New Roman" pitchFamily="18" charset="0"/>
                <a:cs typeface="Times New Roman" pitchFamily="18" charset="0"/>
              </a:rPr>
              <a:t>Đặc</a:t>
            </a:r>
            <a:r>
              <a:rPr lang="en-US" sz="3000" b="1" u="sng" dirty="0" smtClean="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điểm</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hình</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thức</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và</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chức</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năng</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của</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câu</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trần</a:t>
            </a:r>
            <a:r>
              <a:rPr lang="en-US" sz="3000" b="1" u="sng" dirty="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thuật</a:t>
            </a:r>
            <a:r>
              <a:rPr lang="en-US" sz="3000" b="1" u="sng" dirty="0" smtClean="0">
                <a:solidFill>
                  <a:srgbClr val="FF0000"/>
                </a:solidFill>
                <a:latin typeface="Times New Roman" pitchFamily="18" charset="0"/>
                <a:cs typeface="Times New Roman" pitchFamily="18" charset="0"/>
              </a:rPr>
              <a:t>:</a:t>
            </a:r>
            <a:endParaRPr lang="en-US" sz="3000" b="1" u="sng" dirty="0">
              <a:solidFill>
                <a:srgbClr val="FF0000"/>
              </a:solidFill>
              <a:latin typeface="Times New Roman" pitchFamily="18" charset="0"/>
              <a:cs typeface="Times New Roman" pitchFamily="18" charset="0"/>
            </a:endParaRPr>
          </a:p>
        </p:txBody>
      </p:sp>
      <p:sp>
        <p:nvSpPr>
          <p:cNvPr id="29704" name="Rectangle 8"/>
          <p:cNvSpPr>
            <a:spLocks noChangeArrowheads="1"/>
          </p:cNvSpPr>
          <p:nvPr/>
        </p:nvSpPr>
        <p:spPr bwMode="auto">
          <a:xfrm>
            <a:off x="-6928" y="838200"/>
            <a:ext cx="909897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000" b="1" dirty="0"/>
              <a:t>   </a:t>
            </a: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Đặc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hình</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thức</a:t>
            </a:r>
            <a:r>
              <a:rPr lang="en-US" sz="3000" b="1" dirty="0" smtClean="0">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Câu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trần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thuật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không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đặc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điểm</a:t>
            </a:r>
            <a:r>
              <a:rPr lang="en-US" sz="3000" b="1" dirty="0">
                <a:solidFill>
                  <a:srgbClr val="0000CC"/>
                </a:solidFill>
                <a:latin typeface="Times New Roman" pitchFamily="18" charset="0"/>
                <a:cs typeface="Times New Roman" pitchFamily="18" charset="0"/>
              </a:rPr>
              <a:t> </a:t>
            </a:r>
            <a:r>
              <a:rPr lang="en-US" sz="3000" b="1" dirty="0" err="1" smtClean="0">
                <a:solidFill>
                  <a:srgbClr val="0000CC"/>
                </a:solidFill>
                <a:latin typeface="Times New Roman" pitchFamily="18" charset="0"/>
                <a:cs typeface="Times New Roman" pitchFamily="18" charset="0"/>
              </a:rPr>
              <a:t>hình</a:t>
            </a:r>
            <a:r>
              <a:rPr lang="en-US" sz="3000" b="1" dirty="0" smtClean="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thức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của</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các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câu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nghi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vấn</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cầu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khiến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cảm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thán</a:t>
            </a:r>
            <a:r>
              <a:rPr lang="en-US" sz="3000" b="1" dirty="0">
                <a:solidFill>
                  <a:srgbClr val="0000CC"/>
                </a:solidFill>
                <a:latin typeface="Times New Roman" pitchFamily="18" charset="0"/>
                <a:cs typeface="Times New Roman" pitchFamily="18" charset="0"/>
              </a:rPr>
              <a:t>.</a:t>
            </a:r>
          </a:p>
        </p:txBody>
      </p:sp>
      <p:sp>
        <p:nvSpPr>
          <p:cNvPr id="11" name="Rectangle 8"/>
          <p:cNvSpPr>
            <a:spLocks noChangeArrowheads="1"/>
          </p:cNvSpPr>
          <p:nvPr/>
        </p:nvSpPr>
        <p:spPr bwMode="auto">
          <a:xfrm>
            <a:off x="20781" y="2315528"/>
            <a:ext cx="912321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000" b="1" dirty="0">
                <a:solidFill>
                  <a:srgbClr val="002060"/>
                </a:solidFill>
              </a:rPr>
              <a:t>       </a:t>
            </a:r>
            <a:r>
              <a:rPr lang="en-US" sz="3000" b="1" dirty="0" smtClean="0">
                <a:latin typeface="Times New Roman" pitchFamily="18" charset="0"/>
                <a:cs typeface="Times New Roman" pitchFamily="18" charset="0"/>
              </a:rPr>
              <a:t>*</a:t>
            </a:r>
            <a:r>
              <a:rPr lang="en-US" sz="3000" b="1" dirty="0" smtClean="0">
                <a:solidFill>
                  <a:srgbClr val="002060"/>
                </a:solidFill>
              </a:rPr>
              <a:t> </a:t>
            </a:r>
            <a:r>
              <a:rPr lang="en-US" sz="3000" b="1" dirty="0" err="1">
                <a:latin typeface="Times New Roman" pitchFamily="18" charset="0"/>
                <a:cs typeface="Times New Roman" pitchFamily="18" charset="0"/>
              </a:rPr>
              <a:t>Chức</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năng</a:t>
            </a:r>
            <a:r>
              <a:rPr lang="en-US" sz="3000" b="1" dirty="0" smtClean="0">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thường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dùng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để</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kể</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thông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báo</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nhận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định</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miêu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tả</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ngoài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ra</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còn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dùng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để</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yêu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cầu</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đề</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nghị</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bộc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lộ</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tình</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cảm</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cảm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xúc</a:t>
            </a:r>
            <a:r>
              <a:rPr lang="en-US" sz="3000" b="1" dirty="0">
                <a:solidFill>
                  <a:srgbClr val="0000CC"/>
                </a:solidFill>
                <a:latin typeface="Times New Roman" pitchFamily="18" charset="0"/>
                <a:cs typeface="Times New Roman" pitchFamily="18" charset="0"/>
              </a:rPr>
              <a:t> …</a:t>
            </a:r>
          </a:p>
        </p:txBody>
      </p:sp>
      <p:sp>
        <p:nvSpPr>
          <p:cNvPr id="12" name="Rectangle 7"/>
          <p:cNvSpPr>
            <a:spLocks noChangeArrowheads="1"/>
          </p:cNvSpPr>
          <p:nvPr/>
        </p:nvSpPr>
        <p:spPr bwMode="auto">
          <a:xfrm>
            <a:off x="0" y="5129058"/>
            <a:ext cx="89396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gn="just">
              <a:spcBef>
                <a:spcPct val="50000"/>
              </a:spcBef>
            </a:pPr>
            <a:r>
              <a:rPr lang="en-US" sz="3000" b="1" u="sng" dirty="0">
                <a:solidFill>
                  <a:srgbClr val="FF0000"/>
                </a:solidFill>
                <a:latin typeface="Times New Roman" pitchFamily="18" charset="0"/>
                <a:cs typeface="Times New Roman" pitchFamily="18" charset="0"/>
              </a:rPr>
              <a:t>2. </a:t>
            </a:r>
            <a:r>
              <a:rPr lang="en-US" sz="3000" b="1" u="sng" dirty="0" err="1" smtClean="0">
                <a:solidFill>
                  <a:srgbClr val="FF0000"/>
                </a:solidFill>
                <a:latin typeface="Times New Roman" pitchFamily="18" charset="0"/>
                <a:cs typeface="Times New Roman" pitchFamily="18" charset="0"/>
              </a:rPr>
              <a:t>Đặt</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câu</a:t>
            </a:r>
            <a:r>
              <a:rPr lang="en-US" sz="3000" b="1" dirty="0" smtClean="0">
                <a:solidFill>
                  <a:srgbClr val="FF0000"/>
                </a:solidFill>
                <a:latin typeface="Times New Roman" pitchFamily="18" charset="0"/>
                <a:cs typeface="Times New Roman" pitchFamily="18" charset="0"/>
              </a:rPr>
              <a:t>                                        </a:t>
            </a:r>
          </a:p>
          <a:p>
            <a:pPr indent="285750" algn="just">
              <a:spcBef>
                <a:spcPct val="50000"/>
              </a:spcBef>
            </a:pPr>
            <a:r>
              <a:rPr lang="en-US" sz="2800" b="1" dirty="0" smtClean="0">
                <a:latin typeface="Times New Roman" pitchFamily="18" charset="0"/>
                <a:cs typeface="Times New Roman" pitchFamily="18" charset="0"/>
              </a:rPr>
              <a:t>“ T</a:t>
            </a:r>
            <a:r>
              <a:rPr lang="vi-VN" sz="2800" b="1" dirty="0" smtClean="0">
                <a:latin typeface="Times New Roman" pitchFamily="18" charset="0"/>
                <a:cs typeface="Times New Roman" pitchFamily="18" charset="0"/>
              </a:rPr>
              <a:t>uần qua, lớp tớ xếp thi đua thứ hai toàn trường’’ </a:t>
            </a:r>
            <a:endParaRPr lang="en-US" sz="2800" b="1" dirty="0">
              <a:latin typeface="Times New Roman" pitchFamily="18" charset="0"/>
              <a:cs typeface="Times New Roman" pitchFamily="18" charset="0"/>
            </a:endParaRPr>
          </a:p>
        </p:txBody>
      </p:sp>
      <p:sp>
        <p:nvSpPr>
          <p:cNvPr id="13" name="Rectangle 7"/>
          <p:cNvSpPr>
            <a:spLocks noChangeArrowheads="1"/>
          </p:cNvSpPr>
          <p:nvPr/>
        </p:nvSpPr>
        <p:spPr bwMode="auto">
          <a:xfrm>
            <a:off x="1981200" y="6304002"/>
            <a:ext cx="6781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gn="just">
              <a:spcBef>
                <a:spcPct val="50000"/>
              </a:spcBef>
            </a:pPr>
            <a:r>
              <a:rPr lang="en-US" sz="3000" b="1" dirty="0">
                <a:solidFill>
                  <a:srgbClr val="002060"/>
                </a:solidFill>
                <a:latin typeface="Times New Roman" pitchFamily="18" charset="0"/>
                <a:cs typeface="Times New Roman" pitchFamily="18" charset="0"/>
              </a:rPr>
              <a:t>     </a:t>
            </a:r>
            <a:r>
              <a:rPr lang="en-US" sz="3000" b="1" dirty="0" smtClean="0">
                <a:solidFill>
                  <a:srgbClr val="FF0000"/>
                </a:solidFill>
                <a:latin typeface="Times New Roman" pitchFamily="18" charset="0"/>
                <a:cs typeface="Times New Roman" pitchFamily="18" charset="0"/>
              </a:rPr>
              <a:t>-&gt; </a:t>
            </a:r>
            <a:r>
              <a:rPr lang="en-US" sz="3000" b="1" dirty="0" err="1">
                <a:solidFill>
                  <a:srgbClr val="FF0000"/>
                </a:solidFill>
                <a:latin typeface="Times New Roman" pitchFamily="18" charset="0"/>
                <a:cs typeface="Times New Roman" pitchFamily="18" charset="0"/>
              </a:rPr>
              <a:t>Câu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trần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thuật</a:t>
            </a:r>
            <a:r>
              <a:rPr lang="en-US" sz="3000" b="1" dirty="0">
                <a:solidFill>
                  <a:srgbClr val="FF0000"/>
                </a:solidFill>
                <a:latin typeface="Times New Roman" pitchFamily="18" charset="0"/>
                <a:cs typeface="Times New Roman" pitchFamily="18" charset="0"/>
              </a:rPr>
              <a:t>.</a:t>
            </a:r>
          </a:p>
        </p:txBody>
      </p:sp>
      <p:sp>
        <p:nvSpPr>
          <p:cNvPr id="14" name="Rectangle 8"/>
          <p:cNvSpPr>
            <a:spLocks noChangeArrowheads="1"/>
          </p:cNvSpPr>
          <p:nvPr/>
        </p:nvSpPr>
        <p:spPr bwMode="auto">
          <a:xfrm>
            <a:off x="20781" y="3723644"/>
            <a:ext cx="90712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sz="3000" b="1" dirty="0">
                <a:solidFill>
                  <a:srgbClr val="002060"/>
                </a:solidFill>
              </a:rPr>
              <a:t>        </a:t>
            </a:r>
            <a:r>
              <a:rPr lang="en-US" sz="3000" b="1" dirty="0" err="1">
                <a:solidFill>
                  <a:srgbClr val="0000CC"/>
                </a:solidFill>
                <a:latin typeface="Times New Roman" pitchFamily="18" charset="0"/>
                <a:cs typeface="Times New Roman" pitchFamily="18" charset="0"/>
              </a:rPr>
              <a:t>Khi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viết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câu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trần</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thuật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thường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kết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thúc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bằng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dấu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chấm</a:t>
            </a:r>
            <a:r>
              <a:rPr lang="en-US" sz="3000" b="1" dirty="0">
                <a:solidFill>
                  <a:srgbClr val="0000CC"/>
                </a:solidFill>
                <a:latin typeface="Times New Roman" pitchFamily="18" charset="0"/>
                <a:cs typeface="Times New Roman" pitchFamily="18" charset="0"/>
              </a:rPr>
              <a:t> , </a:t>
            </a:r>
            <a:r>
              <a:rPr lang="en-US" sz="3000" b="1" dirty="0" err="1">
                <a:solidFill>
                  <a:srgbClr val="0000CC"/>
                </a:solidFill>
                <a:latin typeface="Times New Roman" pitchFamily="18" charset="0"/>
                <a:cs typeface="Times New Roman" pitchFamily="18" charset="0"/>
              </a:rPr>
              <a:t>nhưng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đôi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khi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có</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thể</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kết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thúc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bằng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dấu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chấm</a:t>
            </a:r>
            <a:r>
              <a:rPr lang="en-US" sz="3000" b="1" dirty="0">
                <a:solidFill>
                  <a:srgbClr val="0000CC"/>
                </a:solidFill>
                <a:latin typeface="Times New Roman" pitchFamily="18" charset="0"/>
                <a:cs typeface="Times New Roman" pitchFamily="18" charset="0"/>
              </a:rPr>
              <a:t> than </a:t>
            </a:r>
            <a:r>
              <a:rPr lang="en-US" sz="3000" b="1" dirty="0" err="1">
                <a:solidFill>
                  <a:srgbClr val="0000CC"/>
                </a:solidFill>
                <a:latin typeface="Times New Roman" pitchFamily="18" charset="0"/>
                <a:cs typeface="Times New Roman" pitchFamily="18" charset="0"/>
              </a:rPr>
              <a:t>hoặc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dấu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chấm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lửng</a:t>
            </a:r>
            <a:r>
              <a:rPr lang="en-US" sz="30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2212715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amond(in)">
                                      <p:cBhvr>
                                        <p:cTn id="7" dur="20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9704"/>
                                        </p:tgtEl>
                                        <p:attrNameLst>
                                          <p:attrName>style.visibility</p:attrName>
                                        </p:attrNameLst>
                                      </p:cBhvr>
                                      <p:to>
                                        <p:strVal val="visible"/>
                                      </p:to>
                                    </p:set>
                                    <p:anim calcmode="lin" valueType="num">
                                      <p:cBhvr>
                                        <p:cTn id="12" dur="500" fill="hold"/>
                                        <p:tgtEl>
                                          <p:spTgt spid="29704"/>
                                        </p:tgtEl>
                                        <p:attrNameLst>
                                          <p:attrName>ppt_w</p:attrName>
                                        </p:attrNameLst>
                                      </p:cBhvr>
                                      <p:tavLst>
                                        <p:tav tm="0">
                                          <p:val>
                                            <p:fltVal val="0"/>
                                          </p:val>
                                        </p:tav>
                                        <p:tav tm="100000">
                                          <p:val>
                                            <p:strVal val="#ppt_w"/>
                                          </p:val>
                                        </p:tav>
                                      </p:tavLst>
                                    </p:anim>
                                    <p:anim calcmode="lin" valueType="num">
                                      <p:cBhvr>
                                        <p:cTn id="13" dur="500" fill="hold"/>
                                        <p:tgtEl>
                                          <p:spTgt spid="29704"/>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linds(horizontal)">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blinds(horizontal)">
                                      <p:cBhvr>
                                        <p:cTn id="31" dur="500"/>
                                        <p:tgtEl>
                                          <p:spTgt spid="12">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box(in)">
                                      <p:cBhvr>
                                        <p:cTn id="3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29704"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76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
          <p:cNvSpPr>
            <a:spLocks noChangeArrowheads="1" noChangeShapeType="1" noTextEdit="1"/>
          </p:cNvSpPr>
          <p:nvPr/>
        </p:nvSpPr>
        <p:spPr bwMode="auto">
          <a:xfrm rot="-164394">
            <a:off x="1371600" y="1447800"/>
            <a:ext cx="7162800" cy="2057400"/>
          </a:xfrm>
          <a:prstGeom prst="rect">
            <a:avLst/>
          </a:prstGeom>
        </p:spPr>
        <p:txBody>
          <a:bodyPr wrap="none" fromWordArt="1">
            <a:prstTxWarp prst="textWave1">
              <a:avLst>
                <a:gd name="adj1" fmla="val 13005"/>
                <a:gd name="adj2" fmla="val 0"/>
              </a:avLst>
            </a:prstTxWarp>
          </a:bodyPr>
          <a:lstStyle/>
          <a:p>
            <a:pPr algn="ctr"/>
            <a:r>
              <a:rPr lang="en-US" sz="2800" kern="10">
                <a:ln w="12700">
                  <a:solidFill>
                    <a:schemeClr val="tx1"/>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sy="50000" rotWithShape="0">
                    <a:srgbClr val="C0C0C0">
                      <a:alpha val="50000"/>
                    </a:srgbClr>
                  </a:outerShdw>
                </a:effectLst>
                <a:latin typeface="Arial"/>
                <a:cs typeface="Arial"/>
              </a:rPr>
              <a:t>CHÚC CÁC EM VUI KHOẺ, HỌC GIỎI</a:t>
            </a:r>
          </a:p>
        </p:txBody>
      </p:sp>
      <p:sp>
        <p:nvSpPr>
          <p:cNvPr id="7" name="AutoShape 4"/>
          <p:cNvSpPr>
            <a:spLocks noChangeArrowheads="1"/>
          </p:cNvSpPr>
          <p:nvPr/>
        </p:nvSpPr>
        <p:spPr bwMode="auto">
          <a:xfrm>
            <a:off x="3657600" y="2590800"/>
            <a:ext cx="1905000" cy="1524000"/>
          </a:xfrm>
          <a:prstGeom prst="star16">
            <a:avLst>
              <a:gd name="adj" fmla="val 10917"/>
            </a:avLst>
          </a:prstGeom>
          <a:solidFill>
            <a:schemeClr val="accent1"/>
          </a:solidFill>
          <a:ln w="28575" algn="ctr">
            <a:solidFill>
              <a:srgbClr val="FF0000"/>
            </a:solidFill>
            <a:miter lim="800000"/>
            <a:headEnd/>
            <a:tailEnd/>
          </a:ln>
        </p:spPr>
        <p:txBody>
          <a:bodyPr wrap="none" anchor="ctr"/>
          <a:lstStyle/>
          <a:p>
            <a:endParaRPr lang="en-US"/>
          </a:p>
        </p:txBody>
      </p:sp>
      <p:sp>
        <p:nvSpPr>
          <p:cNvPr id="8" name="AutoShape 5"/>
          <p:cNvSpPr>
            <a:spLocks noChangeArrowheads="1"/>
          </p:cNvSpPr>
          <p:nvPr/>
        </p:nvSpPr>
        <p:spPr bwMode="auto">
          <a:xfrm>
            <a:off x="304800" y="304800"/>
            <a:ext cx="1905000" cy="1600200"/>
          </a:xfrm>
          <a:prstGeom prst="star24">
            <a:avLst>
              <a:gd name="adj" fmla="val 0"/>
            </a:avLst>
          </a:prstGeom>
          <a:solidFill>
            <a:srgbClr val="FF0000"/>
          </a:solidFill>
          <a:ln w="28575" algn="ctr">
            <a:solidFill>
              <a:srgbClr val="99CC00"/>
            </a:solidFill>
            <a:miter lim="800000"/>
            <a:headEnd/>
            <a:tailEnd/>
          </a:ln>
        </p:spPr>
        <p:txBody>
          <a:bodyPr wrap="none" anchor="ctr"/>
          <a:lstStyle/>
          <a:p>
            <a:endParaRPr lang="en-US"/>
          </a:p>
        </p:txBody>
      </p:sp>
      <p:sp>
        <p:nvSpPr>
          <p:cNvPr id="9" name="AutoShape 6"/>
          <p:cNvSpPr>
            <a:spLocks noChangeArrowheads="1"/>
          </p:cNvSpPr>
          <p:nvPr/>
        </p:nvSpPr>
        <p:spPr bwMode="auto">
          <a:xfrm>
            <a:off x="3733800" y="4267200"/>
            <a:ext cx="1981200" cy="1143000"/>
          </a:xfrm>
          <a:prstGeom prst="star32">
            <a:avLst>
              <a:gd name="adj" fmla="val 0"/>
            </a:avLst>
          </a:prstGeom>
          <a:solidFill>
            <a:srgbClr val="33CC33"/>
          </a:solidFill>
          <a:ln w="28575" algn="ctr">
            <a:solidFill>
              <a:srgbClr val="FFFF00"/>
            </a:solidFill>
            <a:miter lim="800000"/>
            <a:headEnd/>
            <a:tailEnd/>
          </a:ln>
        </p:spPr>
        <p:txBody>
          <a:bodyPr wrap="none" anchor="ctr"/>
          <a:lstStyle/>
          <a:p>
            <a:endParaRPr lang="en-US"/>
          </a:p>
        </p:txBody>
      </p:sp>
      <p:pic>
        <p:nvPicPr>
          <p:cNvPr id="10" name="09 - vox Paradise.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677400" y="-304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6477000" y="304800"/>
            <a:ext cx="2438400" cy="1600200"/>
          </a:xfrm>
          <a:prstGeom prst="star32">
            <a:avLst>
              <a:gd name="adj" fmla="val 0"/>
            </a:avLst>
          </a:prstGeom>
          <a:solidFill>
            <a:srgbClr val="33CC33"/>
          </a:solidFill>
          <a:ln w="28575" algn="ctr">
            <a:solidFill>
              <a:srgbClr val="FFFF00"/>
            </a:solidFill>
            <a:miter lim="800000"/>
            <a:headEnd/>
            <a:tailEnd/>
          </a:ln>
        </p:spPr>
        <p:txBody>
          <a:bodyPr wrap="none" anchor="ctr"/>
          <a:lstStyle/>
          <a:p>
            <a:endParaRPr lang="en-US"/>
          </a:p>
        </p:txBody>
      </p:sp>
      <p:sp>
        <p:nvSpPr>
          <p:cNvPr id="12" name="AutoShape 9"/>
          <p:cNvSpPr>
            <a:spLocks noChangeArrowheads="1"/>
          </p:cNvSpPr>
          <p:nvPr/>
        </p:nvSpPr>
        <p:spPr bwMode="auto">
          <a:xfrm>
            <a:off x="228600" y="381000"/>
            <a:ext cx="1905000" cy="1600200"/>
          </a:xfrm>
          <a:prstGeom prst="star24">
            <a:avLst>
              <a:gd name="adj" fmla="val 8500"/>
            </a:avLst>
          </a:prstGeom>
          <a:solidFill>
            <a:srgbClr val="FF0000"/>
          </a:solidFill>
          <a:ln w="28575" algn="ctr">
            <a:solidFill>
              <a:srgbClr val="008000"/>
            </a:solidFill>
            <a:miter lim="800000"/>
            <a:headEnd/>
            <a:tailEnd/>
          </a:ln>
        </p:spPr>
        <p:txBody>
          <a:bodyPr wrap="none" anchor="ctr"/>
          <a:lstStyle/>
          <a:p>
            <a:endParaRPr lang="en-US"/>
          </a:p>
        </p:txBody>
      </p:sp>
      <p:sp>
        <p:nvSpPr>
          <p:cNvPr id="13" name="AutoShape 10"/>
          <p:cNvSpPr>
            <a:spLocks noChangeArrowheads="1"/>
          </p:cNvSpPr>
          <p:nvPr/>
        </p:nvSpPr>
        <p:spPr bwMode="auto">
          <a:xfrm>
            <a:off x="6477000" y="304800"/>
            <a:ext cx="2438400" cy="1600200"/>
          </a:xfrm>
          <a:prstGeom prst="star32">
            <a:avLst>
              <a:gd name="adj" fmla="val 11069"/>
            </a:avLst>
          </a:prstGeom>
          <a:solidFill>
            <a:srgbClr val="33CC33"/>
          </a:solidFill>
          <a:ln w="28575" algn="ctr">
            <a:solidFill>
              <a:srgbClr val="FF0000"/>
            </a:solidFill>
            <a:miter lim="800000"/>
            <a:headEnd/>
            <a:tailEnd/>
          </a:ln>
        </p:spPr>
        <p:txBody>
          <a:bodyPr wrap="none" anchor="ctr"/>
          <a:lstStyle/>
          <a:p>
            <a:endParaRPr lang="en-US"/>
          </a:p>
        </p:txBody>
      </p:sp>
      <p:sp>
        <p:nvSpPr>
          <p:cNvPr id="14" name="Text Box 11"/>
          <p:cNvSpPr txBox="1">
            <a:spLocks noChangeArrowheads="1"/>
          </p:cNvSpPr>
          <p:nvPr/>
        </p:nvSpPr>
        <p:spPr bwMode="auto">
          <a:xfrm>
            <a:off x="8458200" y="4572000"/>
            <a:ext cx="1905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spcBef>
                <a:spcPct val="50000"/>
              </a:spcBef>
            </a:pPr>
            <a:r>
              <a:rPr lang="en-US">
                <a:solidFill>
                  <a:srgbClr val="FF0000"/>
                </a:solidFill>
                <a:latin typeface="Times New Roman" pitchFamily="18" charset="0"/>
              </a:rPr>
              <a:t>XIN CHÂN THÀNH CẢM ƠN  QUÍ THẦY CÔ GIÁO ĐÃ THAM DỰ TIẾT HỌC</a:t>
            </a:r>
          </a:p>
        </p:txBody>
      </p:sp>
    </p:spTree>
    <p:extLst>
      <p:ext uri="{BB962C8B-B14F-4D97-AF65-F5344CB8AC3E}">
        <p14:creationId xmlns:p14="http://schemas.microsoft.com/office/powerpoint/2010/main" val="2880907583"/>
      </p:ext>
    </p:extLst>
  </p:cSld>
  <p:clrMapOvr>
    <a:masterClrMapping/>
  </p:clrMapOvr>
  <p:transition spd="med" advTm="1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childTnLst>
                                </p:cTn>
                              </p:par>
                              <p:par>
                                <p:cTn id="9" presetID="5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70" decel="100000"/>
                                        <p:tgtEl>
                                          <p:spTgt spid="8"/>
                                        </p:tgtEl>
                                      </p:cBhvr>
                                    </p:animEffect>
                                    <p:animScale>
                                      <p:cBhvr>
                                        <p:cTn id="12" dur="770" decel="100000"/>
                                        <p:tgtEl>
                                          <p:spTgt spid="8"/>
                                        </p:tgtEl>
                                      </p:cBhvr>
                                      <p:from x="10000" y="10000"/>
                                      <p:to x="200000" y="450000"/>
                                    </p:animScale>
                                    <p:animScale>
                                      <p:cBhvr>
                                        <p:cTn id="13" dur="1230" accel="100000" fill="hold">
                                          <p:stCondLst>
                                            <p:cond delay="770"/>
                                          </p:stCondLst>
                                        </p:cTn>
                                        <p:tgtEl>
                                          <p:spTgt spid="8"/>
                                        </p:tgtEl>
                                      </p:cBhvr>
                                      <p:from x="200000" y="450000"/>
                                      <p:to x="100000" y="100000"/>
                                    </p:animScale>
                                    <p:set>
                                      <p:cBhvr>
                                        <p:cTn id="14" dur="770" fill="hold"/>
                                        <p:tgtEl>
                                          <p:spTgt spid="8"/>
                                        </p:tgtEl>
                                        <p:attrNameLst>
                                          <p:attrName>ppt_x</p:attrName>
                                        </p:attrNameLst>
                                      </p:cBhvr>
                                      <p:to>
                                        <p:strVal val="(0.5)"/>
                                      </p:to>
                                    </p:set>
                                    <p:anim from="(0.5)" to="(#ppt_x)" calcmode="lin" valueType="num">
                                      <p:cBhvr>
                                        <p:cTn id="15" dur="1230" accel="100000" fill="hold">
                                          <p:stCondLst>
                                            <p:cond delay="770"/>
                                          </p:stCondLst>
                                        </p:cTn>
                                        <p:tgtEl>
                                          <p:spTgt spid="8"/>
                                        </p:tgtEl>
                                        <p:attrNameLst>
                                          <p:attrName>ppt_x</p:attrName>
                                        </p:attrNameLst>
                                      </p:cBhvr>
                                    </p:anim>
                                    <p:set>
                                      <p:cBhvr>
                                        <p:cTn id="16" dur="770" fill="hold"/>
                                        <p:tgtEl>
                                          <p:spTgt spid="8"/>
                                        </p:tgtEl>
                                        <p:attrNameLst>
                                          <p:attrName>ppt_y</p:attrName>
                                        </p:attrNameLst>
                                      </p:cBhvr>
                                      <p:to>
                                        <p:strVal val="(#ppt_y+0.4)"/>
                                      </p:to>
                                    </p:set>
                                    <p:anim from="(#ppt_y+0.4)" to="(#ppt_y)" calcmode="lin" valueType="num">
                                      <p:cBhvr>
                                        <p:cTn id="17" dur="1230" accel="100000" fill="hold">
                                          <p:stCondLst>
                                            <p:cond delay="770"/>
                                          </p:stCondLst>
                                        </p:cTn>
                                        <p:tgtEl>
                                          <p:spTgt spid="8"/>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par>
                                <p:cTn id="18" presetID="8" presetClass="emph" presetSubtype="0" repeatCount="indefinite" fill="hold" grpId="1" nodeType="withEffect">
                                  <p:stCondLst>
                                    <p:cond delay="0"/>
                                  </p:stCondLst>
                                  <p:childTnLst>
                                    <p:animRot by="21600000">
                                      <p:cBhvr>
                                        <p:cTn id="19" dur="2000" fill="hold"/>
                                        <p:tgtEl>
                                          <p:spTgt spid="8"/>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par>
                                <p:cTn id="20" presetID="5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70" decel="100000"/>
                                        <p:tgtEl>
                                          <p:spTgt spid="7"/>
                                        </p:tgtEl>
                                      </p:cBhvr>
                                    </p:animEffect>
                                    <p:animScale>
                                      <p:cBhvr>
                                        <p:cTn id="23" dur="770" decel="100000"/>
                                        <p:tgtEl>
                                          <p:spTgt spid="7"/>
                                        </p:tgtEl>
                                      </p:cBhvr>
                                      <p:from x="10000" y="10000"/>
                                      <p:to x="200000" y="450000"/>
                                    </p:animScale>
                                    <p:animScale>
                                      <p:cBhvr>
                                        <p:cTn id="24" dur="1230" accel="100000" fill="hold">
                                          <p:stCondLst>
                                            <p:cond delay="770"/>
                                          </p:stCondLst>
                                        </p:cTn>
                                        <p:tgtEl>
                                          <p:spTgt spid="7"/>
                                        </p:tgtEl>
                                      </p:cBhvr>
                                      <p:from x="200000" y="450000"/>
                                      <p:to x="100000" y="100000"/>
                                    </p:animScale>
                                    <p:set>
                                      <p:cBhvr>
                                        <p:cTn id="25" dur="770" fill="hold"/>
                                        <p:tgtEl>
                                          <p:spTgt spid="7"/>
                                        </p:tgtEl>
                                        <p:attrNameLst>
                                          <p:attrName>ppt_x</p:attrName>
                                        </p:attrNameLst>
                                      </p:cBhvr>
                                      <p:to>
                                        <p:strVal val="(0.5)"/>
                                      </p:to>
                                    </p:set>
                                    <p:anim from="(0.5)" to="(#ppt_x)" calcmode="lin" valueType="num">
                                      <p:cBhvr>
                                        <p:cTn id="26" dur="1230" accel="100000" fill="hold">
                                          <p:stCondLst>
                                            <p:cond delay="770"/>
                                          </p:stCondLst>
                                        </p:cTn>
                                        <p:tgtEl>
                                          <p:spTgt spid="7"/>
                                        </p:tgtEl>
                                        <p:attrNameLst>
                                          <p:attrName>ppt_x</p:attrName>
                                        </p:attrNameLst>
                                      </p:cBhvr>
                                    </p:anim>
                                    <p:set>
                                      <p:cBhvr>
                                        <p:cTn id="27" dur="770" fill="hold"/>
                                        <p:tgtEl>
                                          <p:spTgt spid="7"/>
                                        </p:tgtEl>
                                        <p:attrNameLst>
                                          <p:attrName>ppt_y</p:attrName>
                                        </p:attrNameLst>
                                      </p:cBhvr>
                                      <p:to>
                                        <p:strVal val="(#ppt_y+0.4)"/>
                                      </p:to>
                                    </p:set>
                                    <p:anim from="(#ppt_y+0.4)" to="(#ppt_y)" calcmode="lin" valueType="num">
                                      <p:cBhvr>
                                        <p:cTn id="28" dur="1230" accel="100000" fill="hold">
                                          <p:stCondLst>
                                            <p:cond delay="770"/>
                                          </p:stCondLst>
                                        </p:cTn>
                                        <p:tgtEl>
                                          <p:spTgt spid="7"/>
                                        </p:tgtEl>
                                        <p:attrNameLst>
                                          <p:attrName>ppt_y</p:attrName>
                                        </p:attrNameLst>
                                      </p:cBhvr>
                                    </p:anim>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par>
                                <p:cTn id="29" presetID="51" presetClass="entr" presetSubtype="0" fill="hold" grpId="2"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70" decel="100000"/>
                                        <p:tgtEl>
                                          <p:spTgt spid="8"/>
                                        </p:tgtEl>
                                      </p:cBhvr>
                                    </p:animEffect>
                                    <p:animScale>
                                      <p:cBhvr>
                                        <p:cTn id="32" dur="770" decel="100000"/>
                                        <p:tgtEl>
                                          <p:spTgt spid="8"/>
                                        </p:tgtEl>
                                      </p:cBhvr>
                                      <p:from x="10000" y="10000"/>
                                      <p:to x="200000" y="450000"/>
                                    </p:animScale>
                                    <p:animScale>
                                      <p:cBhvr>
                                        <p:cTn id="33" dur="1230" accel="100000" fill="hold">
                                          <p:stCondLst>
                                            <p:cond delay="770"/>
                                          </p:stCondLst>
                                        </p:cTn>
                                        <p:tgtEl>
                                          <p:spTgt spid="8"/>
                                        </p:tgtEl>
                                      </p:cBhvr>
                                      <p:from x="200000" y="450000"/>
                                      <p:to x="100000" y="100000"/>
                                    </p:animScale>
                                    <p:set>
                                      <p:cBhvr>
                                        <p:cTn id="34" dur="770" fill="hold"/>
                                        <p:tgtEl>
                                          <p:spTgt spid="8"/>
                                        </p:tgtEl>
                                        <p:attrNameLst>
                                          <p:attrName>ppt_x</p:attrName>
                                        </p:attrNameLst>
                                      </p:cBhvr>
                                      <p:to>
                                        <p:strVal val="(0.5)"/>
                                      </p:to>
                                    </p:set>
                                    <p:anim from="(0.5)" to="(#ppt_x)" calcmode="lin" valueType="num">
                                      <p:cBhvr>
                                        <p:cTn id="35" dur="1230" accel="100000" fill="hold">
                                          <p:stCondLst>
                                            <p:cond delay="770"/>
                                          </p:stCondLst>
                                        </p:cTn>
                                        <p:tgtEl>
                                          <p:spTgt spid="8"/>
                                        </p:tgtEl>
                                        <p:attrNameLst>
                                          <p:attrName>ppt_x</p:attrName>
                                        </p:attrNameLst>
                                      </p:cBhvr>
                                    </p:anim>
                                    <p:set>
                                      <p:cBhvr>
                                        <p:cTn id="36" dur="770" fill="hold"/>
                                        <p:tgtEl>
                                          <p:spTgt spid="8"/>
                                        </p:tgtEl>
                                        <p:attrNameLst>
                                          <p:attrName>ppt_y</p:attrName>
                                        </p:attrNameLst>
                                      </p:cBhvr>
                                      <p:to>
                                        <p:strVal val="(#ppt_y+0.4)"/>
                                      </p:to>
                                    </p:set>
                                    <p:anim from="(#ppt_y+0.4)" to="(#ppt_y)" calcmode="lin" valueType="num">
                                      <p:cBhvr>
                                        <p:cTn id="37" dur="1230" accel="100000" fill="hold">
                                          <p:stCondLst>
                                            <p:cond delay="770"/>
                                          </p:stCondLst>
                                        </p:cTn>
                                        <p:tgtEl>
                                          <p:spTgt spid="8"/>
                                        </p:tgtEl>
                                        <p:attrNameLst>
                                          <p:attrName>ppt_y</p:attrName>
                                        </p:attrNameLst>
                                      </p:cBhvr>
                                    </p:anim>
                                  </p:childTnLst>
                                  <p:subTnLst>
                                    <p:audio>
                                      <p:cMediaNode>
                                        <p:cTn display="0" masterRel="sameClick">
                                          <p:stCondLst>
                                            <p:cond evt="begin" delay="0">
                                              <p:tn val="29"/>
                                            </p:cond>
                                          </p:stCondLst>
                                          <p:endCondLst>
                                            <p:cond evt="onStopAudio" delay="0">
                                              <p:tgtEl>
                                                <p:sldTgt/>
                                              </p:tgtEl>
                                            </p:cond>
                                          </p:endCondLst>
                                        </p:cTn>
                                        <p:tgtEl>
                                          <p:sndTgt r:embed="rId3" name="bomb.wav"/>
                                        </p:tgtEl>
                                      </p:cMediaNode>
                                    </p:audio>
                                  </p:subTnLst>
                                </p:cTn>
                              </p:par>
                              <p:par>
                                <p:cTn id="38" presetID="19" presetClass="entr" presetSubtype="10" repeatCount="indefinite" fill="hold" grpId="1"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000" fill="hold"/>
                                        <p:tgtEl>
                                          <p:spTgt spid="7"/>
                                        </p:tgtEl>
                                        <p:attrNameLst>
                                          <p:attrName>ppt_w</p:attrName>
                                        </p:attrNameLst>
                                      </p:cBhvr>
                                      <p:tavLst>
                                        <p:tav tm="0" fmla="#ppt_w*sin(2.5*pi*$)">
                                          <p:val>
                                            <p:fltVal val="0"/>
                                          </p:val>
                                        </p:tav>
                                        <p:tav tm="100000">
                                          <p:val>
                                            <p:fltVal val="1"/>
                                          </p:val>
                                        </p:tav>
                                      </p:tavLst>
                                    </p:anim>
                                    <p:anim calcmode="lin" valueType="num">
                                      <p:cBhvr>
                                        <p:cTn id="41"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par>
                                <p:cTn id="42" presetID="22" presetClass="emph" presetSubtype="0" repeatCount="indefinite" fill="hold" grpId="2" nodeType="withEffect">
                                  <p:stCondLst>
                                    <p:cond delay="0"/>
                                  </p:stCondLst>
                                  <p:childTnLst>
                                    <p:animClr clrSpc="hsl" dir="cw">
                                      <p:cBhvr override="childStyle">
                                        <p:cTn id="43" dur="2000" fill="hold"/>
                                        <p:tgtEl>
                                          <p:spTgt spid="7"/>
                                        </p:tgtEl>
                                        <p:attrNameLst>
                                          <p:attrName>style.color</p:attrName>
                                        </p:attrNameLst>
                                      </p:cBhvr>
                                      <p:by>
                                        <p:hsl h="-7200000" s="0" l="0"/>
                                      </p:by>
                                    </p:animClr>
                                    <p:animClr clrSpc="hsl" dir="cw">
                                      <p:cBhvr>
                                        <p:cTn id="44" dur="2000" fill="hold"/>
                                        <p:tgtEl>
                                          <p:spTgt spid="7"/>
                                        </p:tgtEl>
                                        <p:attrNameLst>
                                          <p:attrName>fillcolor</p:attrName>
                                        </p:attrNameLst>
                                      </p:cBhvr>
                                      <p:by>
                                        <p:hsl h="-7200000" s="0" l="0"/>
                                      </p:by>
                                    </p:animClr>
                                    <p:animClr clrSpc="hsl" dir="cw">
                                      <p:cBhvr>
                                        <p:cTn id="45" dur="2000" fill="hold"/>
                                        <p:tgtEl>
                                          <p:spTgt spid="7"/>
                                        </p:tgtEl>
                                        <p:attrNameLst>
                                          <p:attrName>stroke.color</p:attrName>
                                        </p:attrNameLst>
                                      </p:cBhvr>
                                      <p:by>
                                        <p:hsl h="-7200000" s="0" l="0"/>
                                      </p:by>
                                    </p:animClr>
                                    <p:set>
                                      <p:cBhvr>
                                        <p:cTn id="46" dur="2000" fill="hold"/>
                                        <p:tgtEl>
                                          <p:spTgt spid="7"/>
                                        </p:tgtEl>
                                        <p:attrNameLst>
                                          <p:attrName>fill.type</p:attrName>
                                        </p:attrNameLst>
                                      </p:cBhvr>
                                      <p:to>
                                        <p:strVal val="solid"/>
                                      </p:to>
                                    </p:set>
                                  </p:childTnLst>
                                  <p:subTnLst>
                                    <p:audio>
                                      <p:cMediaNode>
                                        <p:cTn display="0" masterRel="sameClick">
                                          <p:stCondLst>
                                            <p:cond evt="begin" delay="0">
                                              <p:tn val="42"/>
                                            </p:cond>
                                          </p:stCondLst>
                                          <p:endCondLst>
                                            <p:cond evt="onStopAudio" delay="0">
                                              <p:tgtEl>
                                                <p:sldTgt/>
                                              </p:tgtEl>
                                            </p:cond>
                                          </p:endCondLst>
                                        </p:cTn>
                                        <p:tgtEl>
                                          <p:sndTgt r:embed="rId3" name="bomb.wav"/>
                                        </p:tgtEl>
                                      </p:cMediaNode>
                                    </p:audio>
                                  </p:subTnLst>
                                </p:cTn>
                              </p:par>
                              <p:par>
                                <p:cTn id="47" presetID="5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70" decel="100000"/>
                                        <p:tgtEl>
                                          <p:spTgt spid="9"/>
                                        </p:tgtEl>
                                      </p:cBhvr>
                                    </p:animEffect>
                                    <p:animScale>
                                      <p:cBhvr>
                                        <p:cTn id="50" dur="770" decel="100000"/>
                                        <p:tgtEl>
                                          <p:spTgt spid="9"/>
                                        </p:tgtEl>
                                      </p:cBhvr>
                                      <p:from x="10000" y="10000"/>
                                      <p:to x="200000" y="450000"/>
                                    </p:animScale>
                                    <p:animScale>
                                      <p:cBhvr>
                                        <p:cTn id="51" dur="1230" accel="100000" fill="hold">
                                          <p:stCondLst>
                                            <p:cond delay="770"/>
                                          </p:stCondLst>
                                        </p:cTn>
                                        <p:tgtEl>
                                          <p:spTgt spid="9"/>
                                        </p:tgtEl>
                                      </p:cBhvr>
                                      <p:from x="200000" y="450000"/>
                                      <p:to x="100000" y="100000"/>
                                    </p:animScale>
                                    <p:set>
                                      <p:cBhvr>
                                        <p:cTn id="52" dur="770" fill="hold"/>
                                        <p:tgtEl>
                                          <p:spTgt spid="9"/>
                                        </p:tgtEl>
                                        <p:attrNameLst>
                                          <p:attrName>ppt_x</p:attrName>
                                        </p:attrNameLst>
                                      </p:cBhvr>
                                      <p:to>
                                        <p:strVal val="(0.5)"/>
                                      </p:to>
                                    </p:set>
                                    <p:anim from="(0.5)" to="(#ppt_x)" calcmode="lin" valueType="num">
                                      <p:cBhvr>
                                        <p:cTn id="53" dur="1230" accel="100000" fill="hold">
                                          <p:stCondLst>
                                            <p:cond delay="770"/>
                                          </p:stCondLst>
                                        </p:cTn>
                                        <p:tgtEl>
                                          <p:spTgt spid="9"/>
                                        </p:tgtEl>
                                        <p:attrNameLst>
                                          <p:attrName>ppt_x</p:attrName>
                                        </p:attrNameLst>
                                      </p:cBhvr>
                                    </p:anim>
                                    <p:set>
                                      <p:cBhvr>
                                        <p:cTn id="54" dur="770" fill="hold"/>
                                        <p:tgtEl>
                                          <p:spTgt spid="9"/>
                                        </p:tgtEl>
                                        <p:attrNameLst>
                                          <p:attrName>ppt_y</p:attrName>
                                        </p:attrNameLst>
                                      </p:cBhvr>
                                      <p:to>
                                        <p:strVal val="(#ppt_y+0.4)"/>
                                      </p:to>
                                    </p:set>
                                    <p:anim from="(#ppt_y+0.4)" to="(#ppt_y)" calcmode="lin" valueType="num">
                                      <p:cBhvr>
                                        <p:cTn id="55" dur="1230" accel="100000" fill="hold">
                                          <p:stCondLst>
                                            <p:cond delay="770"/>
                                          </p:stCondLst>
                                        </p:cTn>
                                        <p:tgtEl>
                                          <p:spTgt spid="9"/>
                                        </p:tgtEl>
                                        <p:attrNameLst>
                                          <p:attrName>ppt_y</p:attrName>
                                        </p:attrNameLst>
                                      </p:cBhvr>
                                    </p:anim>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par>
                                <p:cTn id="56" presetID="8" presetClass="emph" presetSubtype="0" repeatCount="indefinite" fill="hold" grpId="1" nodeType="withEffect">
                                  <p:stCondLst>
                                    <p:cond delay="0"/>
                                  </p:stCondLst>
                                  <p:childTnLst>
                                    <p:animRot by="21600000">
                                      <p:cBhvr>
                                        <p:cTn id="57" dur="2000" fill="hold"/>
                                        <p:tgtEl>
                                          <p:spTgt spid="9"/>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3" name="bomb.wav"/>
                                        </p:tgtEl>
                                      </p:cMediaNode>
                                    </p:audio>
                                  </p:subTnLst>
                                </p:cTn>
                              </p:par>
                              <p:par>
                                <p:cTn id="58" presetID="8" presetClass="emph" presetSubtype="0" fill="hold" grpId="2" nodeType="withEffect">
                                  <p:stCondLst>
                                    <p:cond delay="0"/>
                                  </p:stCondLst>
                                  <p:childTnLst>
                                    <p:animRot by="21600000">
                                      <p:cBhvr>
                                        <p:cTn id="59" dur="2000" fill="hold"/>
                                        <p:tgtEl>
                                          <p:spTgt spid="9"/>
                                        </p:tgtEl>
                                        <p:attrNameLst>
                                          <p:attrName>r</p:attrName>
                                        </p:attrNameLst>
                                      </p:cBhvr>
                                    </p:animRot>
                                  </p:childTnLst>
                                  <p:subTnLst>
                                    <p:audio>
                                      <p:cMediaNode>
                                        <p:cTn display="0" masterRel="sameClick">
                                          <p:stCondLst>
                                            <p:cond evt="begin" delay="0">
                                              <p:tn val="58"/>
                                            </p:cond>
                                          </p:stCondLst>
                                          <p:endCondLst>
                                            <p:cond evt="onStopAudio" delay="0">
                                              <p:tgtEl>
                                                <p:sldTgt/>
                                              </p:tgtEl>
                                            </p:cond>
                                          </p:endCondLst>
                                        </p:cTn>
                                        <p:tgtEl>
                                          <p:sndTgt r:embed="rId3" name="bomb.wav"/>
                                        </p:tgtEl>
                                      </p:cMediaNode>
                                    </p:audio>
                                  </p:subTnLst>
                                </p:cTn>
                              </p:par>
                              <p:par>
                                <p:cTn id="60" presetID="51"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770" decel="100000"/>
                                        <p:tgtEl>
                                          <p:spTgt spid="11"/>
                                        </p:tgtEl>
                                      </p:cBhvr>
                                    </p:animEffect>
                                    <p:animScale>
                                      <p:cBhvr>
                                        <p:cTn id="63" dur="770" decel="100000"/>
                                        <p:tgtEl>
                                          <p:spTgt spid="11"/>
                                        </p:tgtEl>
                                      </p:cBhvr>
                                      <p:from x="10000" y="10000"/>
                                      <p:to x="200000" y="450000"/>
                                    </p:animScale>
                                    <p:animScale>
                                      <p:cBhvr>
                                        <p:cTn id="64" dur="1230" accel="100000" fill="hold">
                                          <p:stCondLst>
                                            <p:cond delay="770"/>
                                          </p:stCondLst>
                                        </p:cTn>
                                        <p:tgtEl>
                                          <p:spTgt spid="11"/>
                                        </p:tgtEl>
                                      </p:cBhvr>
                                      <p:from x="200000" y="450000"/>
                                      <p:to x="100000" y="100000"/>
                                    </p:animScale>
                                    <p:set>
                                      <p:cBhvr>
                                        <p:cTn id="65" dur="770" fill="hold"/>
                                        <p:tgtEl>
                                          <p:spTgt spid="11"/>
                                        </p:tgtEl>
                                        <p:attrNameLst>
                                          <p:attrName>ppt_x</p:attrName>
                                        </p:attrNameLst>
                                      </p:cBhvr>
                                      <p:to>
                                        <p:strVal val="(0.5)"/>
                                      </p:to>
                                    </p:set>
                                    <p:anim from="(0.5)" to="(#ppt_x)" calcmode="lin" valueType="num">
                                      <p:cBhvr>
                                        <p:cTn id="66" dur="1230" accel="100000" fill="hold">
                                          <p:stCondLst>
                                            <p:cond delay="770"/>
                                          </p:stCondLst>
                                        </p:cTn>
                                        <p:tgtEl>
                                          <p:spTgt spid="11"/>
                                        </p:tgtEl>
                                        <p:attrNameLst>
                                          <p:attrName>ppt_x</p:attrName>
                                        </p:attrNameLst>
                                      </p:cBhvr>
                                    </p:anim>
                                    <p:set>
                                      <p:cBhvr>
                                        <p:cTn id="67" dur="770" fill="hold"/>
                                        <p:tgtEl>
                                          <p:spTgt spid="11"/>
                                        </p:tgtEl>
                                        <p:attrNameLst>
                                          <p:attrName>ppt_y</p:attrName>
                                        </p:attrNameLst>
                                      </p:cBhvr>
                                      <p:to>
                                        <p:strVal val="(#ppt_y+0.4)"/>
                                      </p:to>
                                    </p:set>
                                    <p:anim from="(#ppt_y+0.4)" to="(#ppt_y)" calcmode="lin" valueType="num">
                                      <p:cBhvr>
                                        <p:cTn id="68" dur="1230" accel="100000" fill="hold">
                                          <p:stCondLst>
                                            <p:cond delay="770"/>
                                          </p:stCondLst>
                                        </p:cTn>
                                        <p:tgtEl>
                                          <p:spTgt spid="11"/>
                                        </p:tgtEl>
                                        <p:attrNameLst>
                                          <p:attrName>ppt_y</p:attrName>
                                        </p:attrNameLst>
                                      </p:cBhvr>
                                    </p:anim>
                                  </p:childTnLst>
                                  <p:subTnLst>
                                    <p:audio>
                                      <p:cMediaNode>
                                        <p:cTn display="0" masterRel="sameClick">
                                          <p:stCondLst>
                                            <p:cond evt="begin" delay="0">
                                              <p:tn val="60"/>
                                            </p:cond>
                                          </p:stCondLst>
                                          <p:endCondLst>
                                            <p:cond evt="onStopAudio" delay="0">
                                              <p:tgtEl>
                                                <p:sldTgt/>
                                              </p:tgtEl>
                                            </p:cond>
                                          </p:endCondLst>
                                        </p:cTn>
                                        <p:tgtEl>
                                          <p:sndTgt r:embed="rId3" name="bomb.wav"/>
                                        </p:tgtEl>
                                      </p:cMediaNode>
                                    </p:audio>
                                  </p:subTnLst>
                                </p:cTn>
                              </p:par>
                              <p:par>
                                <p:cTn id="69" presetID="8" presetClass="emph" presetSubtype="0" repeatCount="indefinite" fill="hold" grpId="1" nodeType="withEffect">
                                  <p:stCondLst>
                                    <p:cond delay="0"/>
                                  </p:stCondLst>
                                  <p:childTnLst>
                                    <p:animRot by="21600000">
                                      <p:cBhvr>
                                        <p:cTn id="70" dur="2000" fill="hold"/>
                                        <p:tgtEl>
                                          <p:spTgt spid="11"/>
                                        </p:tgtEl>
                                        <p:attrNameLst>
                                          <p:attrName>r</p:attrName>
                                        </p:attrNameLst>
                                      </p:cBhvr>
                                    </p:animRo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par>
                                <p:cTn id="71" presetID="8" presetClass="emph" presetSubtype="0" fill="hold" grpId="2" nodeType="withEffect">
                                  <p:stCondLst>
                                    <p:cond delay="0"/>
                                  </p:stCondLst>
                                  <p:childTnLst>
                                    <p:animRot by="21600000">
                                      <p:cBhvr>
                                        <p:cTn id="72" dur="2000" fill="hold"/>
                                        <p:tgtEl>
                                          <p:spTgt spid="11"/>
                                        </p:tgtEl>
                                        <p:attrNameLst>
                                          <p:attrName>r</p:attrName>
                                        </p:attrNameLst>
                                      </p:cBhvr>
                                    </p:animRot>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par>
                                <p:cTn id="73" presetID="51"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770" decel="100000"/>
                                        <p:tgtEl>
                                          <p:spTgt spid="12"/>
                                        </p:tgtEl>
                                      </p:cBhvr>
                                    </p:animEffect>
                                    <p:animScale>
                                      <p:cBhvr>
                                        <p:cTn id="76" dur="770" decel="100000"/>
                                        <p:tgtEl>
                                          <p:spTgt spid="12"/>
                                        </p:tgtEl>
                                      </p:cBhvr>
                                      <p:from x="10000" y="10000"/>
                                      <p:to x="200000" y="450000"/>
                                    </p:animScale>
                                    <p:animScale>
                                      <p:cBhvr>
                                        <p:cTn id="77" dur="1230" accel="100000" fill="hold">
                                          <p:stCondLst>
                                            <p:cond delay="770"/>
                                          </p:stCondLst>
                                        </p:cTn>
                                        <p:tgtEl>
                                          <p:spTgt spid="12"/>
                                        </p:tgtEl>
                                      </p:cBhvr>
                                      <p:from x="200000" y="450000"/>
                                      <p:to x="100000" y="100000"/>
                                    </p:animScale>
                                    <p:set>
                                      <p:cBhvr>
                                        <p:cTn id="78" dur="770" fill="hold"/>
                                        <p:tgtEl>
                                          <p:spTgt spid="12"/>
                                        </p:tgtEl>
                                        <p:attrNameLst>
                                          <p:attrName>ppt_x</p:attrName>
                                        </p:attrNameLst>
                                      </p:cBhvr>
                                      <p:to>
                                        <p:strVal val="(0.5)"/>
                                      </p:to>
                                    </p:set>
                                    <p:anim from="(0.5)" to="(#ppt_x)" calcmode="lin" valueType="num">
                                      <p:cBhvr>
                                        <p:cTn id="79" dur="1230" accel="100000" fill="hold">
                                          <p:stCondLst>
                                            <p:cond delay="770"/>
                                          </p:stCondLst>
                                        </p:cTn>
                                        <p:tgtEl>
                                          <p:spTgt spid="12"/>
                                        </p:tgtEl>
                                        <p:attrNameLst>
                                          <p:attrName>ppt_x</p:attrName>
                                        </p:attrNameLst>
                                      </p:cBhvr>
                                    </p:anim>
                                    <p:set>
                                      <p:cBhvr>
                                        <p:cTn id="80" dur="770" fill="hold"/>
                                        <p:tgtEl>
                                          <p:spTgt spid="12"/>
                                        </p:tgtEl>
                                        <p:attrNameLst>
                                          <p:attrName>ppt_y</p:attrName>
                                        </p:attrNameLst>
                                      </p:cBhvr>
                                      <p:to>
                                        <p:strVal val="(#ppt_y+0.4)"/>
                                      </p:to>
                                    </p:set>
                                    <p:anim from="(#ppt_y+0.4)" to="(#ppt_y)" calcmode="lin" valueType="num">
                                      <p:cBhvr>
                                        <p:cTn id="81" dur="1230" accel="100000" fill="hold">
                                          <p:stCondLst>
                                            <p:cond delay="770"/>
                                          </p:stCondLst>
                                        </p:cTn>
                                        <p:tgtEl>
                                          <p:spTgt spid="12"/>
                                        </p:tgtEl>
                                        <p:attrNameLst>
                                          <p:attrName>ppt_y</p:attrName>
                                        </p:attrNameLst>
                                      </p:cBhvr>
                                    </p:anim>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par>
                                <p:cTn id="82" presetID="8" presetClass="emph" presetSubtype="0" repeatCount="indefinite" fill="hold" grpId="1" nodeType="withEffect">
                                  <p:stCondLst>
                                    <p:cond delay="0"/>
                                  </p:stCondLst>
                                  <p:childTnLst>
                                    <p:animRot by="21600000">
                                      <p:cBhvr>
                                        <p:cTn id="83" dur="2000" fill="hold"/>
                                        <p:tgtEl>
                                          <p:spTgt spid="12"/>
                                        </p:tgtEl>
                                        <p:attrNameLst>
                                          <p:attrName>r</p:attrName>
                                        </p:attrNameLst>
                                      </p:cBhvr>
                                    </p:animRot>
                                  </p:childTnLst>
                                  <p:subTnLst>
                                    <p:audio>
                                      <p:cMediaNode>
                                        <p:cTn display="0" masterRel="sameClick">
                                          <p:stCondLst>
                                            <p:cond evt="begin" delay="0">
                                              <p:tn val="82"/>
                                            </p:cond>
                                          </p:stCondLst>
                                          <p:endCondLst>
                                            <p:cond evt="onStopAudio" delay="0">
                                              <p:tgtEl>
                                                <p:sldTgt/>
                                              </p:tgtEl>
                                            </p:cond>
                                          </p:endCondLst>
                                        </p:cTn>
                                        <p:tgtEl>
                                          <p:sndTgt r:embed="rId3" name="bomb.wav"/>
                                        </p:tgtEl>
                                      </p:cMediaNode>
                                    </p:audio>
                                  </p:subTnLst>
                                </p:cTn>
                              </p:par>
                              <p:par>
                                <p:cTn id="84" presetID="51"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770" decel="100000"/>
                                        <p:tgtEl>
                                          <p:spTgt spid="12"/>
                                        </p:tgtEl>
                                      </p:cBhvr>
                                    </p:animEffect>
                                    <p:animScale>
                                      <p:cBhvr>
                                        <p:cTn id="87" dur="770" decel="100000"/>
                                        <p:tgtEl>
                                          <p:spTgt spid="12"/>
                                        </p:tgtEl>
                                      </p:cBhvr>
                                      <p:from x="10000" y="10000"/>
                                      <p:to x="200000" y="450000"/>
                                    </p:animScale>
                                    <p:animScale>
                                      <p:cBhvr>
                                        <p:cTn id="88" dur="1230" accel="100000" fill="hold">
                                          <p:stCondLst>
                                            <p:cond delay="770"/>
                                          </p:stCondLst>
                                        </p:cTn>
                                        <p:tgtEl>
                                          <p:spTgt spid="12"/>
                                        </p:tgtEl>
                                      </p:cBhvr>
                                      <p:from x="200000" y="450000"/>
                                      <p:to x="100000" y="100000"/>
                                    </p:animScale>
                                    <p:set>
                                      <p:cBhvr>
                                        <p:cTn id="89" dur="770" fill="hold"/>
                                        <p:tgtEl>
                                          <p:spTgt spid="12"/>
                                        </p:tgtEl>
                                        <p:attrNameLst>
                                          <p:attrName>ppt_x</p:attrName>
                                        </p:attrNameLst>
                                      </p:cBhvr>
                                      <p:to>
                                        <p:strVal val="(0.5)"/>
                                      </p:to>
                                    </p:set>
                                    <p:anim from="(0.5)" to="(#ppt_x)" calcmode="lin" valueType="num">
                                      <p:cBhvr>
                                        <p:cTn id="90" dur="1230" accel="100000" fill="hold">
                                          <p:stCondLst>
                                            <p:cond delay="770"/>
                                          </p:stCondLst>
                                        </p:cTn>
                                        <p:tgtEl>
                                          <p:spTgt spid="12"/>
                                        </p:tgtEl>
                                        <p:attrNameLst>
                                          <p:attrName>ppt_x</p:attrName>
                                        </p:attrNameLst>
                                      </p:cBhvr>
                                    </p:anim>
                                    <p:set>
                                      <p:cBhvr>
                                        <p:cTn id="91" dur="770" fill="hold"/>
                                        <p:tgtEl>
                                          <p:spTgt spid="12"/>
                                        </p:tgtEl>
                                        <p:attrNameLst>
                                          <p:attrName>ppt_y</p:attrName>
                                        </p:attrNameLst>
                                      </p:cBhvr>
                                      <p:to>
                                        <p:strVal val="(#ppt_y+0.4)"/>
                                      </p:to>
                                    </p:set>
                                    <p:anim from="(#ppt_y+0.4)" to="(#ppt_y)" calcmode="lin" valueType="num">
                                      <p:cBhvr>
                                        <p:cTn id="92" dur="1230" accel="100000" fill="hold">
                                          <p:stCondLst>
                                            <p:cond delay="770"/>
                                          </p:stCondLst>
                                        </p:cTn>
                                        <p:tgtEl>
                                          <p:spTgt spid="12"/>
                                        </p:tgtEl>
                                        <p:attrNameLst>
                                          <p:attrName>ppt_y</p:attrName>
                                        </p:attrNameLst>
                                      </p:cBhvr>
                                    </p:anim>
                                  </p:childTnLst>
                                  <p:subTnLst>
                                    <p:audio>
                                      <p:cMediaNode>
                                        <p:cTn display="0" masterRel="sameClick">
                                          <p:stCondLst>
                                            <p:cond evt="begin" delay="0">
                                              <p:tn val="84"/>
                                            </p:cond>
                                          </p:stCondLst>
                                          <p:endCondLst>
                                            <p:cond evt="onStopAudio" delay="0">
                                              <p:tgtEl>
                                                <p:sldTgt/>
                                              </p:tgtEl>
                                            </p:cond>
                                          </p:endCondLst>
                                        </p:cTn>
                                        <p:tgtEl>
                                          <p:sndTgt r:embed="rId3" name="bomb.wav"/>
                                        </p:tgtEl>
                                      </p:cMediaNode>
                                    </p:audio>
                                  </p:subTnLst>
                                </p:cTn>
                              </p:par>
                            </p:childTnLst>
                          </p:cTn>
                        </p:par>
                        <p:par>
                          <p:cTn id="93" fill="hold" nodeType="afterGroup">
                            <p:stCondLst>
                              <p:cond delay="2000"/>
                            </p:stCondLst>
                            <p:childTnLst>
                              <p:par>
                                <p:cTn id="94" presetID="2" presetClass="exit" presetSubtype="8" repeatCount="indefinite" fill="hold" grpId="0" nodeType="afterEffect">
                                  <p:stCondLst>
                                    <p:cond delay="0"/>
                                  </p:stCondLst>
                                  <p:childTnLst>
                                    <p:anim calcmode="lin" valueType="num">
                                      <p:cBhvr additive="base">
                                        <p:cTn id="95" dur="15000"/>
                                        <p:tgtEl>
                                          <p:spTgt spid="14"/>
                                        </p:tgtEl>
                                        <p:attrNameLst>
                                          <p:attrName>ppt_x</p:attrName>
                                        </p:attrNameLst>
                                      </p:cBhvr>
                                      <p:tavLst>
                                        <p:tav tm="0">
                                          <p:val>
                                            <p:strVal val="ppt_x"/>
                                          </p:val>
                                        </p:tav>
                                        <p:tav tm="100000">
                                          <p:val>
                                            <p:strVal val="0-ppt_w/2"/>
                                          </p:val>
                                        </p:tav>
                                      </p:tavLst>
                                    </p:anim>
                                    <p:anim calcmode="lin" valueType="num">
                                      <p:cBhvr additive="base">
                                        <p:cTn id="96" dur="15000"/>
                                        <p:tgtEl>
                                          <p:spTgt spid="14"/>
                                        </p:tgtEl>
                                        <p:attrNameLst>
                                          <p:attrName>ppt_y</p:attrName>
                                        </p:attrNameLst>
                                      </p:cBhvr>
                                      <p:tavLst>
                                        <p:tav tm="0">
                                          <p:val>
                                            <p:strVal val="ppt_y"/>
                                          </p:val>
                                        </p:tav>
                                        <p:tav tm="100000">
                                          <p:val>
                                            <p:strVal val="ppt_y"/>
                                          </p:val>
                                        </p:tav>
                                      </p:tavLst>
                                    </p:anim>
                                    <p:set>
                                      <p:cBhvr>
                                        <p:cTn id="97" dur="1" fill="hold">
                                          <p:stCondLst>
                                            <p:cond delay="14999"/>
                                          </p:stCondLst>
                                        </p:cTn>
                                        <p:tgtEl>
                                          <p:spTgt spid="14"/>
                                        </p:tgtEl>
                                        <p:attrNameLst>
                                          <p:attrName>style.visibility</p:attrName>
                                        </p:attrNameLst>
                                      </p:cBhvr>
                                      <p:to>
                                        <p:strVal val="hidden"/>
                                      </p:to>
                                    </p:set>
                                  </p:childTnLst>
                                </p:cTn>
                              </p:par>
                              <p:par>
                                <p:cTn id="98" presetID="51" presetClass="entr" presetSubtype="0" fill="hold" grpId="0" nodeType="with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770" decel="100000"/>
                                        <p:tgtEl>
                                          <p:spTgt spid="13"/>
                                        </p:tgtEl>
                                      </p:cBhvr>
                                    </p:animEffect>
                                    <p:animScale>
                                      <p:cBhvr>
                                        <p:cTn id="101" dur="770" decel="100000"/>
                                        <p:tgtEl>
                                          <p:spTgt spid="13"/>
                                        </p:tgtEl>
                                      </p:cBhvr>
                                      <p:from x="10000" y="10000"/>
                                      <p:to x="200000" y="450000"/>
                                    </p:animScale>
                                    <p:animScale>
                                      <p:cBhvr>
                                        <p:cTn id="102" dur="1230" accel="100000" fill="hold">
                                          <p:stCondLst>
                                            <p:cond delay="770"/>
                                          </p:stCondLst>
                                        </p:cTn>
                                        <p:tgtEl>
                                          <p:spTgt spid="13"/>
                                        </p:tgtEl>
                                      </p:cBhvr>
                                      <p:from x="200000" y="450000"/>
                                      <p:to x="100000" y="100000"/>
                                    </p:animScale>
                                    <p:set>
                                      <p:cBhvr>
                                        <p:cTn id="103" dur="770" fill="hold"/>
                                        <p:tgtEl>
                                          <p:spTgt spid="13"/>
                                        </p:tgtEl>
                                        <p:attrNameLst>
                                          <p:attrName>ppt_x</p:attrName>
                                        </p:attrNameLst>
                                      </p:cBhvr>
                                      <p:to>
                                        <p:strVal val="(0.5)"/>
                                      </p:to>
                                    </p:set>
                                    <p:anim from="(0.5)" to="(#ppt_x)" calcmode="lin" valueType="num">
                                      <p:cBhvr>
                                        <p:cTn id="104" dur="1230" accel="100000" fill="hold">
                                          <p:stCondLst>
                                            <p:cond delay="770"/>
                                          </p:stCondLst>
                                        </p:cTn>
                                        <p:tgtEl>
                                          <p:spTgt spid="13"/>
                                        </p:tgtEl>
                                        <p:attrNameLst>
                                          <p:attrName>ppt_x</p:attrName>
                                        </p:attrNameLst>
                                      </p:cBhvr>
                                    </p:anim>
                                    <p:set>
                                      <p:cBhvr>
                                        <p:cTn id="105" dur="770" fill="hold"/>
                                        <p:tgtEl>
                                          <p:spTgt spid="13"/>
                                        </p:tgtEl>
                                        <p:attrNameLst>
                                          <p:attrName>ppt_y</p:attrName>
                                        </p:attrNameLst>
                                      </p:cBhvr>
                                      <p:to>
                                        <p:strVal val="(#ppt_y+0.4)"/>
                                      </p:to>
                                    </p:set>
                                    <p:anim from="(#ppt_y+0.4)" to="(#ppt_y)" calcmode="lin" valueType="num">
                                      <p:cBhvr>
                                        <p:cTn id="106" dur="1230" accel="100000" fill="hold">
                                          <p:stCondLst>
                                            <p:cond delay="770"/>
                                          </p:stCondLst>
                                        </p:cTn>
                                        <p:tgtEl>
                                          <p:spTgt spid="13"/>
                                        </p:tgtEl>
                                        <p:attrNameLst>
                                          <p:attrName>ppt_y</p:attrName>
                                        </p:attrNameLst>
                                      </p:cBhvr>
                                    </p:anim>
                                  </p:childTnLst>
                                  <p:subTnLst>
                                    <p:audio>
                                      <p:cMediaNode>
                                        <p:cTn display="0" masterRel="sameClick">
                                          <p:stCondLst>
                                            <p:cond evt="begin" delay="0">
                                              <p:tn val="98"/>
                                            </p:cond>
                                          </p:stCondLst>
                                          <p:endCondLst>
                                            <p:cond evt="onStopAudio" delay="0">
                                              <p:tgtEl>
                                                <p:sldTgt/>
                                              </p:tgtEl>
                                            </p:cond>
                                          </p:endCondLst>
                                        </p:cTn>
                                        <p:tgtEl>
                                          <p:sndTgt r:embed="rId3" name="bomb.wav"/>
                                        </p:tgtEl>
                                      </p:cMediaNode>
                                    </p:audio>
                                  </p:subTnLst>
                                </p:cTn>
                              </p:par>
                              <p:par>
                                <p:cTn id="107" presetID="8" presetClass="emph" presetSubtype="0" repeatCount="indefinite" fill="hold" grpId="1" nodeType="withEffect">
                                  <p:stCondLst>
                                    <p:cond delay="0"/>
                                  </p:stCondLst>
                                  <p:childTnLst>
                                    <p:animRot by="21600000">
                                      <p:cBhvr>
                                        <p:cTn id="108" dur="2000" fill="hold"/>
                                        <p:tgtEl>
                                          <p:spTgt spid="13"/>
                                        </p:tgtEl>
                                        <p:attrNameLst>
                                          <p:attrName>r</p:attrName>
                                        </p:attrNameLst>
                                      </p:cBhvr>
                                    </p:animRot>
                                  </p:childTnLst>
                                  <p:subTnLst>
                                    <p:audio>
                                      <p:cMediaNode>
                                        <p:cTn display="0" masterRel="sameClick">
                                          <p:stCondLst>
                                            <p:cond evt="begin" delay="0">
                                              <p:tn val="107"/>
                                            </p:cond>
                                          </p:stCondLst>
                                          <p:endCondLst>
                                            <p:cond evt="onStopAudio" delay="0">
                                              <p:tgtEl>
                                                <p:sldTgt/>
                                              </p:tgtEl>
                                            </p:cond>
                                          </p:endCondLst>
                                        </p:cTn>
                                        <p:tgtEl>
                                          <p:sndTgt r:embed="rId3" name="bomb.wav"/>
                                        </p:tgtEl>
                                      </p:cMediaNode>
                                    </p:audio>
                                  </p:subTnLst>
                                </p:cTn>
                              </p:par>
                              <p:par>
                                <p:cTn id="109" presetID="8" presetClass="emph" presetSubtype="0" fill="hold" grpId="2" nodeType="withEffect">
                                  <p:stCondLst>
                                    <p:cond delay="0"/>
                                  </p:stCondLst>
                                  <p:childTnLst>
                                    <p:animRot by="21600000">
                                      <p:cBhvr>
                                        <p:cTn id="110" dur="5000" fill="hold"/>
                                        <p:tgtEl>
                                          <p:spTgt spid="13"/>
                                        </p:tgtEl>
                                        <p:attrNameLst>
                                          <p:attrName>r</p:attrName>
                                        </p:attrNameLst>
                                      </p:cBhvr>
                                    </p:animRot>
                                  </p:childTnLst>
                                  <p:subTnLst>
                                    <p:audio>
                                      <p:cMediaNode>
                                        <p:cTn display="0" masterRel="sameClick">
                                          <p:stCondLst>
                                            <p:cond evt="begin" delay="0">
                                              <p:tn val="109"/>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1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6" grpId="0" animBg="1"/>
      <p:bldP spid="7" grpId="0" animBg="1"/>
      <p:bldP spid="7" grpId="1" animBg="1"/>
      <p:bldP spid="7" grpId="2" animBg="1"/>
      <p:bldP spid="8" grpId="0" animBg="1"/>
      <p:bldP spid="8" grpId="1" animBg="1"/>
      <p:bldP spid="8" grpId="2" animBg="1"/>
      <p:bldP spid="9" grpId="0" animBg="1"/>
      <p:bldP spid="9" grpId="1" animBg="1"/>
      <p:bldP spid="9"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TNT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8" descr="BabyBear-Foo-Animat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914650"/>
            <a:ext cx="2667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9" descr="chuc mu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2925" y="304800"/>
            <a:ext cx="8143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AutoShape 14">
            <a:hlinkClick r:id="rId7" action="ppaction://hlinksldjump" highlightClick="1"/>
          </p:cNvPr>
          <p:cNvSpPr>
            <a:spLocks noChangeArrowheads="1"/>
          </p:cNvSpPr>
          <p:nvPr/>
        </p:nvSpPr>
        <p:spPr bwMode="auto">
          <a:xfrm>
            <a:off x="8077200" y="914400"/>
            <a:ext cx="838200" cy="7620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8918" name="Rectangle 4"/>
          <p:cNvSpPr>
            <a:spLocks noChangeArrowheads="1"/>
          </p:cNvSpPr>
          <p:nvPr/>
        </p:nvSpPr>
        <p:spPr bwMode="auto">
          <a:xfrm>
            <a:off x="0" y="0"/>
            <a:ext cx="9144000" cy="2438400"/>
          </a:xfrm>
          <a:prstGeom prst="rect">
            <a:avLst/>
          </a:prstGeom>
          <a:solidFill>
            <a:srgbClr val="CC0000"/>
          </a:solidFill>
          <a:ln w="9525">
            <a:solidFill>
              <a:schemeClr val="tx1"/>
            </a:solidFill>
            <a:miter lim="800000"/>
            <a:headEnd/>
            <a:tailEnd/>
          </a:ln>
        </p:spPr>
        <p:txBody>
          <a:bodyPr wrap="none" anchor="ctr"/>
          <a:lstStyle/>
          <a:p>
            <a:endParaRPr lang="en-US"/>
          </a:p>
        </p:txBody>
      </p:sp>
      <p:pic>
        <p:nvPicPr>
          <p:cNvPr id="38919" name="Picture 5" descr="FB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6" descr="kien thu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ay den vi sao - May Trang.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077200" y="167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HANDWA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688" y="4489450"/>
            <a:ext cx="13573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23" descr="Butterfly-03-june"/>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6486949">
            <a:off x="797719" y="2750344"/>
            <a:ext cx="206533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819206"/>
      </p:ext>
    </p:extLst>
  </p:cSld>
  <p:clrMapOvr>
    <a:masterClrMapping/>
  </p:clrMapOvr>
  <p:transition advTm="35000">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5845" fill="hold"/>
                                        <p:tgtEl>
                                          <p:spTgt spid="9"/>
                                        </p:tgtEl>
                                      </p:cBhvr>
                                    </p:cmd>
                                  </p:childTnLst>
                                </p:cTn>
                              </p:par>
                              <p:par>
                                <p:cTn id="7" presetID="4" presetClass="entr" presetSubtype="32"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box(out)">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99" y="0"/>
            <a:ext cx="9101137" cy="707886"/>
          </a:xfrm>
          <a:prstGeom prst="rect">
            <a:avLst/>
          </a:prstGeom>
          <a:solidFill>
            <a:schemeClr val="accent4">
              <a:lumMod val="60000"/>
              <a:lumOff val="40000"/>
            </a:schemeClr>
          </a:solidFill>
          <a:ln>
            <a:solidFill>
              <a:schemeClr val="tx1"/>
            </a:solidFill>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4000" u="sng" dirty="0" err="1" smtClean="0">
                <a:solidFill>
                  <a:schemeClr val="tx1"/>
                </a:solidFill>
                <a:latin typeface="Times New Roman" pitchFamily="18" charset="0"/>
                <a:cs typeface="Times New Roman" pitchFamily="18" charset="0"/>
              </a:rPr>
              <a:t>Tiết</a:t>
            </a:r>
            <a:r>
              <a:rPr lang="en-US" sz="4000" u="sng" dirty="0" smtClean="0">
                <a:solidFill>
                  <a:schemeClr val="tx1"/>
                </a:solidFill>
                <a:latin typeface="Times New Roman" pitchFamily="18" charset="0"/>
                <a:cs typeface="Times New Roman" pitchFamily="18" charset="0"/>
              </a:rPr>
              <a:t> 91</a:t>
            </a:r>
            <a:r>
              <a:rPr lang="en-US" sz="4000" dirty="0" smtClean="0">
                <a:solidFill>
                  <a:schemeClr val="tx1"/>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CÂU </a:t>
            </a:r>
            <a:r>
              <a:rPr lang="en-US" sz="4000" dirty="0">
                <a:solidFill>
                  <a:srgbClr val="FF0000"/>
                </a:solidFill>
                <a:latin typeface="Times New Roman" pitchFamily="18" charset="0"/>
                <a:cs typeface="Times New Roman" pitchFamily="18" charset="0"/>
              </a:rPr>
              <a:t>PHỦ ĐỊNH </a:t>
            </a:r>
          </a:p>
        </p:txBody>
      </p:sp>
      <p:sp>
        <p:nvSpPr>
          <p:cNvPr id="5" name="Rectangle 4"/>
          <p:cNvSpPr/>
          <p:nvPr/>
        </p:nvSpPr>
        <p:spPr>
          <a:xfrm>
            <a:off x="-13710" y="707886"/>
            <a:ext cx="7651751" cy="2062103"/>
          </a:xfrm>
          <a:prstGeom prst="rect">
            <a:avLst/>
          </a:prstGeom>
        </p:spPr>
        <p:txBody>
          <a:bodyPr wrap="square">
            <a:spAutoFit/>
          </a:bodyPr>
          <a:lstStyle/>
          <a:p>
            <a:pPr>
              <a:spcBef>
                <a:spcPct val="50000"/>
              </a:spcBef>
              <a:defRPr/>
            </a:pPr>
            <a:r>
              <a:rPr lang="en-US" sz="3200" b="1" u="sng" kern="0" dirty="0" smtClean="0">
                <a:solidFill>
                  <a:srgbClr val="FF0000"/>
                </a:solidFill>
                <a:latin typeface="Times New Roman" pitchFamily="18" charset="0"/>
                <a:cs typeface="Times New Roman" pitchFamily="18" charset="0"/>
              </a:rPr>
              <a:t>I. </a:t>
            </a:r>
            <a:r>
              <a:rPr lang="en-US" sz="3200" b="1" u="sng" kern="0" dirty="0" err="1" smtClean="0">
                <a:solidFill>
                  <a:srgbClr val="FF0000"/>
                </a:solidFill>
                <a:latin typeface="Times New Roman" pitchFamily="18" charset="0"/>
                <a:cs typeface="Times New Roman" pitchFamily="18" charset="0"/>
              </a:rPr>
              <a:t>Đặc</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điểm</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hình</a:t>
            </a:r>
            <a:r>
              <a:rPr lang="en-US" sz="3200" b="1" u="sng" kern="0" dirty="0" smtClean="0">
                <a:solidFill>
                  <a:srgbClr val="FF0000"/>
                </a:solidFill>
                <a:latin typeface="Times New Roman" pitchFamily="18" charset="0"/>
                <a:cs typeface="Times New Roman" pitchFamily="18" charset="0"/>
              </a:rPr>
              <a:t> </a:t>
            </a:r>
            <a:r>
              <a:rPr lang="en-US" sz="3200" b="1" u="sng" kern="0" dirty="0">
                <a:solidFill>
                  <a:srgbClr val="FF0000"/>
                </a:solidFill>
                <a:latin typeface="Times New Roman" pitchFamily="18" charset="0"/>
                <a:cs typeface="Times New Roman" pitchFamily="18" charset="0"/>
              </a:rPr>
              <a:t>thức </a:t>
            </a:r>
            <a:r>
              <a:rPr lang="en-US" sz="3200" b="1" u="sng" kern="0" dirty="0" err="1">
                <a:solidFill>
                  <a:srgbClr val="FF0000"/>
                </a:solidFill>
                <a:latin typeface="Times New Roman" pitchFamily="18" charset="0"/>
                <a:cs typeface="Times New Roman" pitchFamily="18" charset="0"/>
              </a:rPr>
              <a:t>và</a:t>
            </a:r>
            <a:r>
              <a:rPr lang="en-US" sz="3200" b="1" u="sng" kern="0" dirty="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chức</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năng</a:t>
            </a:r>
            <a:r>
              <a:rPr lang="en-US" sz="3200" b="1" u="sng" kern="0" dirty="0" smtClean="0">
                <a:solidFill>
                  <a:srgbClr val="FF0000"/>
                </a:solidFill>
                <a:latin typeface="Times New Roman" pitchFamily="18" charset="0"/>
                <a:cs typeface="Times New Roman" pitchFamily="18" charset="0"/>
              </a:rPr>
              <a:t>:</a:t>
            </a:r>
          </a:p>
          <a:p>
            <a:pPr>
              <a:spcBef>
                <a:spcPct val="50000"/>
              </a:spcBef>
              <a:defRPr/>
            </a:pPr>
            <a:r>
              <a:rPr lang="en-US" sz="3200" b="1" kern="0" dirty="0" smtClean="0">
                <a:solidFill>
                  <a:srgbClr val="0000CC"/>
                </a:solidFill>
                <a:latin typeface="Times New Roman" pitchFamily="18" charset="0"/>
                <a:cs typeface="Times New Roman" pitchFamily="18" charset="0"/>
              </a:rPr>
              <a:t>1</a:t>
            </a:r>
            <a:r>
              <a:rPr lang="en-US" sz="3200" b="1" kern="0" dirty="0">
                <a:solidFill>
                  <a:srgbClr val="0000CC"/>
                </a:solidFill>
                <a:latin typeface="Times New Roman" pitchFamily="18" charset="0"/>
                <a:cs typeface="Times New Roman" pitchFamily="18" charset="0"/>
              </a:rPr>
              <a:t>. </a:t>
            </a:r>
            <a:r>
              <a:rPr lang="en-US" sz="3200" b="1" kern="0" dirty="0" err="1">
                <a:solidFill>
                  <a:srgbClr val="0000CC"/>
                </a:solidFill>
                <a:latin typeface="Times New Roman" pitchFamily="18" charset="0"/>
                <a:cs typeface="Times New Roman" pitchFamily="18" charset="0"/>
              </a:rPr>
              <a:t>Xét</a:t>
            </a:r>
            <a:r>
              <a:rPr lang="en-US" sz="3200" b="1" kern="0" dirty="0">
                <a:solidFill>
                  <a:srgbClr val="0000CC"/>
                </a:solidFill>
                <a:latin typeface="Times New Roman" pitchFamily="18" charset="0"/>
                <a:cs typeface="Times New Roman" pitchFamily="18" charset="0"/>
              </a:rPr>
              <a:t> </a:t>
            </a:r>
            <a:r>
              <a:rPr lang="en-US" sz="3200" b="1" kern="0" dirty="0" err="1">
                <a:solidFill>
                  <a:srgbClr val="0000CC"/>
                </a:solidFill>
                <a:latin typeface="Times New Roman" pitchFamily="18" charset="0"/>
                <a:cs typeface="Times New Roman" pitchFamily="18" charset="0"/>
              </a:rPr>
              <a:t>ví</a:t>
            </a:r>
            <a:r>
              <a:rPr lang="en-US" sz="3200" b="1" kern="0" dirty="0">
                <a:solidFill>
                  <a:srgbClr val="0000CC"/>
                </a:solidFill>
                <a:latin typeface="Times New Roman" pitchFamily="18" charset="0"/>
                <a:cs typeface="Times New Roman" pitchFamily="18" charset="0"/>
              </a:rPr>
              <a:t> </a:t>
            </a:r>
            <a:r>
              <a:rPr lang="en-US" sz="3200" b="1" kern="0" dirty="0" err="1">
                <a:solidFill>
                  <a:srgbClr val="0000CC"/>
                </a:solidFill>
                <a:latin typeface="Times New Roman" pitchFamily="18" charset="0"/>
                <a:cs typeface="Times New Roman" pitchFamily="18" charset="0"/>
              </a:rPr>
              <a:t>dụ</a:t>
            </a:r>
            <a:r>
              <a:rPr lang="en-US" sz="3200" b="1" kern="0" dirty="0">
                <a:solidFill>
                  <a:srgbClr val="0000CC"/>
                </a:solidFill>
                <a:latin typeface="Times New Roman" pitchFamily="18" charset="0"/>
                <a:cs typeface="Times New Roman" pitchFamily="18" charset="0"/>
              </a:rPr>
              <a:t> (SGK/ 52)</a:t>
            </a:r>
          </a:p>
          <a:p>
            <a:pPr>
              <a:spcBef>
                <a:spcPct val="50000"/>
              </a:spcBef>
              <a:defRPr/>
            </a:pPr>
            <a:endParaRPr lang="en-US" sz="3200" b="1" u="sng" kern="0" dirty="0">
              <a:solidFill>
                <a:srgbClr val="FF0000"/>
              </a:solidFill>
              <a:latin typeface="Times New Roman" pitchFamily="18" charset="0"/>
              <a:cs typeface="Times New Roman" pitchFamily="18" charset="0"/>
            </a:endParaRPr>
          </a:p>
        </p:txBody>
      </p:sp>
      <p:sp>
        <p:nvSpPr>
          <p:cNvPr id="7" name="TextBox 6"/>
          <p:cNvSpPr txBox="1"/>
          <p:nvPr/>
        </p:nvSpPr>
        <p:spPr>
          <a:xfrm>
            <a:off x="-219148" y="2276327"/>
            <a:ext cx="5638584" cy="1815882"/>
          </a:xfrm>
          <a:prstGeom prst="rect">
            <a:avLst/>
          </a:prstGeom>
          <a:noFill/>
        </p:spPr>
        <p:txBody>
          <a:bodyPr wrap="square">
            <a:spAutoFit/>
          </a:bodyPr>
          <a:lstStyle/>
          <a:p>
            <a:pPr marL="342900" indent="-342900" algn="just">
              <a:spcBef>
                <a:spcPct val="50000"/>
              </a:spcBef>
              <a:buFont typeface="Wingdings 2" pitchFamily="18" charset="2"/>
              <a:buNone/>
              <a:defRPr/>
            </a:pPr>
            <a:r>
              <a:rPr lang="en-US" sz="2800" kern="0" dirty="0">
                <a:solidFill>
                  <a:schemeClr val="tx1"/>
                </a:solidFill>
                <a:latin typeface="VNI-Times" pitchFamily="2" charset="0"/>
              </a:rPr>
              <a:t>  </a:t>
            </a:r>
            <a:r>
              <a:rPr lang="en-US" sz="2800" b="1" kern="0" dirty="0">
                <a:solidFill>
                  <a:schemeClr val="tx1"/>
                </a:solidFill>
                <a:latin typeface="VNI-Times" pitchFamily="2" charset="0"/>
              </a:rPr>
              <a:t>- </a:t>
            </a:r>
            <a:r>
              <a:rPr lang="en-US" sz="2800" b="1" kern="0" dirty="0">
                <a:solidFill>
                  <a:schemeClr val="tx1"/>
                </a:solidFill>
                <a:latin typeface="Times New Roman" pitchFamily="18" charset="0"/>
                <a:cs typeface="Times New Roman" pitchFamily="18" charset="0"/>
              </a:rPr>
              <a:t>Các </a:t>
            </a:r>
            <a:r>
              <a:rPr lang="en-US" sz="2800" b="1" kern="0" dirty="0" err="1">
                <a:solidFill>
                  <a:schemeClr val="tx1"/>
                </a:solidFill>
                <a:latin typeface="Times New Roman" pitchFamily="18" charset="0"/>
                <a:cs typeface="Times New Roman" pitchFamily="18" charset="0"/>
              </a:rPr>
              <a:t>câu</a:t>
            </a:r>
            <a:r>
              <a:rPr lang="en-US" sz="2800" b="1" kern="0" dirty="0">
                <a:solidFill>
                  <a:schemeClr val="tx1"/>
                </a:solidFill>
                <a:latin typeface="Times New Roman" pitchFamily="18" charset="0"/>
                <a:cs typeface="Times New Roman" pitchFamily="18" charset="0"/>
              </a:rPr>
              <a:t> </a:t>
            </a:r>
            <a:r>
              <a:rPr lang="en-US" sz="2800" b="1" kern="0" dirty="0" smtClean="0">
                <a:solidFill>
                  <a:schemeClr val="tx1"/>
                </a:solidFill>
                <a:latin typeface="Times New Roman" pitchFamily="18" charset="0"/>
                <a:cs typeface="Times New Roman" pitchFamily="18" charset="0"/>
              </a:rPr>
              <a:t>(b), (c), (d) </a:t>
            </a:r>
            <a:r>
              <a:rPr lang="en-US" sz="2800" b="1" kern="0" dirty="0">
                <a:solidFill>
                  <a:schemeClr val="tx1"/>
                </a:solidFill>
                <a:latin typeface="Times New Roman" pitchFamily="18" charset="0"/>
                <a:cs typeface="Times New Roman" pitchFamily="18" charset="0"/>
              </a:rPr>
              <a:t>khác so với </a:t>
            </a:r>
            <a:r>
              <a:rPr lang="en-US" sz="2800" b="1" kern="0" dirty="0" err="1">
                <a:solidFill>
                  <a:schemeClr val="tx1"/>
                </a:solidFill>
                <a:latin typeface="Times New Roman" pitchFamily="18" charset="0"/>
                <a:cs typeface="Times New Roman" pitchFamily="18" charset="0"/>
              </a:rPr>
              <a:t>câu</a:t>
            </a:r>
            <a:r>
              <a:rPr lang="en-US" sz="2800" b="1" kern="0" dirty="0">
                <a:solidFill>
                  <a:schemeClr val="tx1"/>
                </a:solidFill>
                <a:latin typeface="Times New Roman" pitchFamily="18" charset="0"/>
                <a:cs typeface="Times New Roman" pitchFamily="18" charset="0"/>
              </a:rPr>
              <a:t> </a:t>
            </a:r>
            <a:r>
              <a:rPr lang="en-US" sz="2800" b="1" kern="0" dirty="0" smtClean="0">
                <a:solidFill>
                  <a:schemeClr val="tx1"/>
                </a:solidFill>
                <a:latin typeface="Times New Roman" pitchFamily="18" charset="0"/>
                <a:cs typeface="Times New Roman" pitchFamily="18" charset="0"/>
              </a:rPr>
              <a:t>(a) </a:t>
            </a:r>
            <a:r>
              <a:rPr lang="en-US" sz="2800" b="1" kern="0" dirty="0">
                <a:solidFill>
                  <a:schemeClr val="tx1"/>
                </a:solidFill>
                <a:latin typeface="Times New Roman" pitchFamily="18" charset="0"/>
                <a:cs typeface="Times New Roman" pitchFamily="18" charset="0"/>
              </a:rPr>
              <a:t>là có các từ : </a:t>
            </a:r>
            <a:r>
              <a:rPr lang="en-US" sz="2800" b="1" kern="0" dirty="0">
                <a:solidFill>
                  <a:srgbClr val="FF0000"/>
                </a:solidFill>
                <a:latin typeface="Times New Roman" pitchFamily="18" charset="0"/>
                <a:cs typeface="Times New Roman" pitchFamily="18" charset="0"/>
              </a:rPr>
              <a:t>không, </a:t>
            </a:r>
            <a:r>
              <a:rPr lang="en-US" sz="2800" b="1" kern="0" dirty="0" err="1">
                <a:solidFill>
                  <a:srgbClr val="FF0000"/>
                </a:solidFill>
                <a:latin typeface="Times New Roman" pitchFamily="18" charset="0"/>
                <a:cs typeface="Times New Roman" pitchFamily="18" charset="0"/>
              </a:rPr>
              <a:t>chưa</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chẳng</a:t>
            </a:r>
            <a:r>
              <a:rPr lang="en-US" sz="2800" b="1" kern="0" dirty="0" smtClean="0">
                <a:solidFill>
                  <a:srgbClr val="FF0000"/>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 từ mang ý nghĩa phủ định )</a:t>
            </a:r>
          </a:p>
        </p:txBody>
      </p:sp>
      <p:sp>
        <p:nvSpPr>
          <p:cNvPr id="8" name="TextBox 7"/>
          <p:cNvSpPr txBox="1"/>
          <p:nvPr/>
        </p:nvSpPr>
        <p:spPr>
          <a:xfrm>
            <a:off x="-13710" y="3990431"/>
            <a:ext cx="3657600" cy="523875"/>
          </a:xfrm>
          <a:prstGeom prst="rect">
            <a:avLst/>
          </a:prstGeom>
          <a:noFill/>
        </p:spPr>
        <p:txBody>
          <a:bodyPr>
            <a:spAutoFit/>
          </a:bodyPr>
          <a:lstStyle/>
          <a:p>
            <a:pPr>
              <a:defRPr/>
            </a:pPr>
            <a:r>
              <a:rPr lang="en-US" sz="2800" b="1" kern="0" dirty="0">
                <a:solidFill>
                  <a:schemeClr val="tx1"/>
                </a:solidFill>
                <a:latin typeface="VNI-Times" pitchFamily="2" charset="0"/>
              </a:rPr>
              <a:t>-  </a:t>
            </a:r>
            <a:r>
              <a:rPr lang="en-US" sz="2800" b="1" kern="0" dirty="0">
                <a:solidFill>
                  <a:schemeClr val="tx1"/>
                </a:solidFill>
                <a:latin typeface="Times New Roman" pitchFamily="18" charset="0"/>
                <a:cs typeface="Times New Roman" pitchFamily="18" charset="0"/>
              </a:rPr>
              <a:t>Khác về chức năng :</a:t>
            </a:r>
          </a:p>
        </p:txBody>
      </p:sp>
      <p:sp>
        <p:nvSpPr>
          <p:cNvPr id="9" name="TextBox 8"/>
          <p:cNvSpPr txBox="1"/>
          <p:nvPr/>
        </p:nvSpPr>
        <p:spPr>
          <a:xfrm>
            <a:off x="144" y="4273150"/>
            <a:ext cx="5062537" cy="954088"/>
          </a:xfrm>
          <a:prstGeom prst="rect">
            <a:avLst/>
          </a:prstGeom>
          <a:noFill/>
        </p:spPr>
        <p:txBody>
          <a:bodyPr>
            <a:spAutoFit/>
          </a:bodyPr>
          <a:lstStyle/>
          <a:p>
            <a:pPr algn="just">
              <a:defRPr/>
            </a:pPr>
            <a:r>
              <a:rPr lang="en-US" sz="2800" b="1" kern="0" dirty="0">
                <a:solidFill>
                  <a:schemeClr val="tx1"/>
                </a:solidFill>
                <a:latin typeface="Times New Roman" pitchFamily="18" charset="0"/>
                <a:cs typeface="Times New Roman" pitchFamily="18" charset="0"/>
              </a:rPr>
              <a:t>+ </a:t>
            </a:r>
            <a:r>
              <a:rPr lang="en-US" sz="2800" b="1" kern="0" dirty="0" err="1">
                <a:solidFill>
                  <a:schemeClr val="tx1"/>
                </a:solidFill>
                <a:latin typeface="Times New Roman" pitchFamily="18" charset="0"/>
                <a:cs typeface="Times New Roman" pitchFamily="18" charset="0"/>
              </a:rPr>
              <a:t>Câu</a:t>
            </a:r>
            <a:r>
              <a:rPr lang="en-US" sz="2800" b="1" kern="0" dirty="0">
                <a:solidFill>
                  <a:schemeClr val="tx1"/>
                </a:solidFill>
                <a:latin typeface="Times New Roman" pitchFamily="18" charset="0"/>
                <a:cs typeface="Times New Roman" pitchFamily="18" charset="0"/>
              </a:rPr>
              <a:t> </a:t>
            </a:r>
            <a:r>
              <a:rPr lang="en-US" sz="2800" b="1" kern="0" dirty="0">
                <a:latin typeface="Times New Roman" pitchFamily="18" charset="0"/>
                <a:cs typeface="Times New Roman" pitchFamily="18" charset="0"/>
              </a:rPr>
              <a:t>(</a:t>
            </a:r>
            <a:r>
              <a:rPr lang="en-US" sz="2800" b="1" kern="0" dirty="0" smtClean="0">
                <a:solidFill>
                  <a:schemeClr val="tx1"/>
                </a:solidFill>
                <a:latin typeface="Times New Roman" pitchFamily="18" charset="0"/>
                <a:cs typeface="Times New Roman" pitchFamily="18" charset="0"/>
              </a:rPr>
              <a:t>a) </a:t>
            </a:r>
            <a:r>
              <a:rPr lang="en-US" sz="2800" b="1" kern="0" dirty="0">
                <a:solidFill>
                  <a:schemeClr val="tx1"/>
                </a:solidFill>
                <a:latin typeface="Times New Roman" pitchFamily="18" charset="0"/>
                <a:cs typeface="Times New Roman" pitchFamily="18" charset="0"/>
              </a:rPr>
              <a:t>dùng để khẳng định sự việc .</a:t>
            </a:r>
          </a:p>
        </p:txBody>
      </p:sp>
      <p:sp>
        <p:nvSpPr>
          <p:cNvPr id="10" name="TextBox 9"/>
          <p:cNvSpPr txBox="1"/>
          <p:nvPr/>
        </p:nvSpPr>
        <p:spPr>
          <a:xfrm>
            <a:off x="-1" y="5105040"/>
            <a:ext cx="5350633" cy="1815882"/>
          </a:xfrm>
          <a:prstGeom prst="rect">
            <a:avLst/>
          </a:prstGeom>
          <a:noFill/>
        </p:spPr>
        <p:txBody>
          <a:bodyPr wrap="square">
            <a:spAutoFit/>
          </a:bodyPr>
          <a:lstStyle/>
          <a:p>
            <a:pPr algn="just">
              <a:defRPr/>
            </a:pPr>
            <a:r>
              <a:rPr lang="en-US" sz="2800" b="1" kern="0" dirty="0">
                <a:solidFill>
                  <a:schemeClr val="tx1"/>
                </a:solidFill>
                <a:latin typeface="Times New Roman" pitchFamily="18" charset="0"/>
                <a:cs typeface="Times New Roman" pitchFamily="18" charset="0"/>
              </a:rPr>
              <a:t>+ </a:t>
            </a:r>
            <a:r>
              <a:rPr lang="en-US" sz="2800" b="1" kern="0" dirty="0" err="1">
                <a:solidFill>
                  <a:schemeClr val="tx1"/>
                </a:solidFill>
                <a:latin typeface="Times New Roman" pitchFamily="18" charset="0"/>
                <a:cs typeface="Times New Roman" pitchFamily="18" charset="0"/>
              </a:rPr>
              <a:t>Câu</a:t>
            </a:r>
            <a:r>
              <a:rPr lang="en-US" sz="2800" b="1" kern="0" dirty="0">
                <a:solidFill>
                  <a:schemeClr val="tx1"/>
                </a:solidFill>
                <a:latin typeface="Times New Roman" pitchFamily="18" charset="0"/>
                <a:cs typeface="Times New Roman" pitchFamily="18" charset="0"/>
              </a:rPr>
              <a:t>  </a:t>
            </a:r>
            <a:r>
              <a:rPr lang="en-US" sz="2800" b="1" kern="0" dirty="0" smtClean="0">
                <a:solidFill>
                  <a:schemeClr val="tx1"/>
                </a:solidFill>
                <a:latin typeface="Times New Roman" pitchFamily="18" charset="0"/>
                <a:cs typeface="Times New Roman" pitchFamily="18" charset="0"/>
              </a:rPr>
              <a:t>(b), (c), (d) </a:t>
            </a:r>
            <a:r>
              <a:rPr lang="en-US" sz="2800" b="1" kern="0" dirty="0">
                <a:solidFill>
                  <a:schemeClr val="tx1"/>
                </a:solidFill>
                <a:latin typeface="Times New Roman" pitchFamily="18" charset="0"/>
                <a:cs typeface="Times New Roman" pitchFamily="18" charset="0"/>
              </a:rPr>
              <a:t>dùng để phủ định sự việc, ý nói sự việc đó không </a:t>
            </a:r>
            <a:r>
              <a:rPr lang="en-US" sz="2800" b="1" kern="0" dirty="0" err="1">
                <a:solidFill>
                  <a:schemeClr val="tx1"/>
                </a:solidFill>
                <a:latin typeface="Times New Roman" pitchFamily="18" charset="0"/>
                <a:cs typeface="Times New Roman" pitchFamily="18" charset="0"/>
              </a:rPr>
              <a:t>diễn</a:t>
            </a:r>
            <a:r>
              <a:rPr lang="en-US" sz="2800" b="1" kern="0" dirty="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ra</a:t>
            </a:r>
            <a:endParaRPr lang="en-US" sz="2800" b="1" kern="0" dirty="0" smtClean="0">
              <a:solidFill>
                <a:schemeClr val="tx1"/>
              </a:solidFill>
              <a:latin typeface="Times New Roman" pitchFamily="18" charset="0"/>
              <a:cs typeface="Times New Roman" pitchFamily="18" charset="0"/>
            </a:endParaRPr>
          </a:p>
          <a:p>
            <a:pPr algn="just">
              <a:defRPr/>
            </a:pPr>
            <a:r>
              <a:rPr lang="en-US" sz="2800" b="1" kern="0" dirty="0">
                <a:latin typeface="Times New Roman" pitchFamily="18" charset="0"/>
                <a:cs typeface="Times New Roman" pitchFamily="18" charset="0"/>
              </a:rPr>
              <a:t> </a:t>
            </a:r>
            <a:r>
              <a:rPr lang="en-US" sz="2800" b="1" kern="0" dirty="0" smtClean="0">
                <a:latin typeface="Times New Roman" pitchFamily="18" charset="0"/>
                <a:cs typeface="Times New Roman" pitchFamily="18" charset="0"/>
              </a:rPr>
              <a:t>     </a:t>
            </a:r>
            <a:endParaRPr lang="en-US" sz="2800" b="1" dirty="0">
              <a:solidFill>
                <a:srgbClr val="FF0000"/>
              </a:solidFill>
            </a:endParaRPr>
          </a:p>
        </p:txBody>
      </p:sp>
      <p:sp>
        <p:nvSpPr>
          <p:cNvPr id="37" name="TextBox 36"/>
          <p:cNvSpPr txBox="1"/>
          <p:nvPr/>
        </p:nvSpPr>
        <p:spPr>
          <a:xfrm>
            <a:off x="144" y="1914524"/>
            <a:ext cx="4373563" cy="523875"/>
          </a:xfrm>
          <a:prstGeom prst="rect">
            <a:avLst/>
          </a:prstGeom>
          <a:noFill/>
        </p:spPr>
        <p:txBody>
          <a:bodyPr>
            <a:spAutoFit/>
          </a:bodyPr>
          <a:lstStyle/>
          <a:p>
            <a:pPr>
              <a:defRPr/>
            </a:pPr>
            <a:r>
              <a:rPr lang="en-US" sz="2800" b="0" kern="0" dirty="0">
                <a:solidFill>
                  <a:srgbClr val="0000CC"/>
                </a:solidFill>
                <a:latin typeface="VNI-Times" pitchFamily="2" charset="0"/>
              </a:rPr>
              <a:t>  </a:t>
            </a:r>
            <a:r>
              <a:rPr lang="en-US" sz="2800" b="1" kern="0" dirty="0" smtClean="0">
                <a:solidFill>
                  <a:srgbClr val="0000CC"/>
                </a:solidFill>
                <a:latin typeface="VNI-Times" pitchFamily="2" charset="0"/>
              </a:rPr>
              <a:t>*  </a:t>
            </a:r>
            <a:r>
              <a:rPr lang="en-US" sz="2800" b="1" u="sng" kern="0" dirty="0">
                <a:solidFill>
                  <a:srgbClr val="0000CC"/>
                </a:solidFill>
                <a:latin typeface="Times New Roman" pitchFamily="18" charset="0"/>
                <a:cs typeface="Times New Roman" pitchFamily="18" charset="0"/>
              </a:rPr>
              <a:t>Ví dụ 1</a:t>
            </a:r>
            <a:r>
              <a:rPr lang="en-US" sz="2800" b="1" kern="0" dirty="0">
                <a:solidFill>
                  <a:srgbClr val="0000CC"/>
                </a:solidFill>
                <a:latin typeface="Times New Roman" pitchFamily="18" charset="0"/>
                <a:cs typeface="Times New Roman" pitchFamily="18" charset="0"/>
              </a:rPr>
              <a:t>: </a:t>
            </a:r>
          </a:p>
        </p:txBody>
      </p:sp>
      <p:sp>
        <p:nvSpPr>
          <p:cNvPr id="11" name="TextBox 10"/>
          <p:cNvSpPr txBox="1">
            <a:spLocks noChangeArrowheads="1"/>
          </p:cNvSpPr>
          <p:nvPr/>
        </p:nvSpPr>
        <p:spPr bwMode="auto">
          <a:xfrm>
            <a:off x="5270284" y="2438400"/>
            <a:ext cx="388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dirty="0" smtClean="0">
                <a:solidFill>
                  <a:srgbClr val="002060"/>
                </a:solidFill>
                <a:latin typeface="Times New Roman" pitchFamily="18" charset="0"/>
                <a:cs typeface="Times New Roman" pitchFamily="18" charset="0"/>
              </a:rPr>
              <a:t>a. Nam </a:t>
            </a:r>
            <a:r>
              <a:rPr lang="en-US" dirty="0" err="1" smtClean="0">
                <a:solidFill>
                  <a:srgbClr val="002060"/>
                </a:solidFill>
                <a:latin typeface="Times New Roman" pitchFamily="18" charset="0"/>
                <a:cs typeface="Times New Roman" pitchFamily="18" charset="0"/>
              </a:rPr>
              <a:t>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Huế</a:t>
            </a:r>
            <a:r>
              <a:rPr lang="en-US" dirty="0" smtClean="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5274433" y="2972232"/>
            <a:ext cx="403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dirty="0" smtClean="0">
                <a:solidFill>
                  <a:srgbClr val="002060"/>
                </a:solidFill>
                <a:latin typeface="Times New Roman" pitchFamily="18" charset="0"/>
                <a:cs typeface="Times New Roman" pitchFamily="18" charset="0"/>
              </a:rPr>
              <a:t>b. Nam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Huế</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
            </a:r>
            <a:br>
              <a:rPr lang="en-US" dirty="0">
                <a:solidFill>
                  <a:srgbClr val="002060"/>
                </a:solidFill>
                <a:latin typeface="Times New Roman" pitchFamily="18" charset="0"/>
                <a:cs typeface="Times New Roman" pitchFamily="18" charset="0"/>
              </a:rPr>
            </a:br>
            <a:r>
              <a:rPr lang="en-US" dirty="0">
                <a:solidFill>
                  <a:srgbClr val="002060"/>
                </a:solidFill>
                <a:latin typeface="Times New Roman" pitchFamily="18" charset="0"/>
                <a:cs typeface="Times New Roman" pitchFamily="18" charset="0"/>
              </a:rPr>
              <a:t>c. </a:t>
            </a:r>
            <a:r>
              <a:rPr lang="en-US" dirty="0" smtClean="0">
                <a:solidFill>
                  <a:srgbClr val="002060"/>
                </a:solidFill>
                <a:latin typeface="Times New Roman" pitchFamily="18" charset="0"/>
                <a:cs typeface="Times New Roman" pitchFamily="18" charset="0"/>
              </a:rPr>
              <a:t>Nam </a:t>
            </a:r>
            <a:r>
              <a:rPr lang="en-US" dirty="0" err="1" smtClean="0">
                <a:solidFill>
                  <a:srgbClr val="002060"/>
                </a:solidFill>
                <a:latin typeface="Times New Roman" pitchFamily="18" charset="0"/>
                <a:cs typeface="Times New Roman" pitchFamily="18" charset="0"/>
              </a:rPr>
              <a:t>chưa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Huế</a:t>
            </a:r>
            <a:r>
              <a:rPr lang="en-US" dirty="0" smtClean="0">
                <a:solidFill>
                  <a:srgbClr val="002060"/>
                </a:solidFill>
                <a:latin typeface="Times New Roman" pitchFamily="18" charset="0"/>
                <a:cs typeface="Times New Roman" pitchFamily="18" charset="0"/>
              </a:rPr>
              <a:t>. </a:t>
            </a:r>
          </a:p>
          <a:p>
            <a:pPr eaLnBrk="1" hangingPunct="1"/>
            <a:r>
              <a:rPr lang="en-US" dirty="0" smtClean="0">
                <a:solidFill>
                  <a:srgbClr val="002060"/>
                </a:solidFill>
                <a:latin typeface="Times New Roman" pitchFamily="18" charset="0"/>
                <a:cs typeface="Times New Roman" pitchFamily="18" charset="0"/>
              </a:rPr>
              <a:t>d. Nam </a:t>
            </a:r>
            <a:r>
              <a:rPr lang="en-US" dirty="0" err="1" smtClean="0">
                <a:solidFill>
                  <a:srgbClr val="002060"/>
                </a:solidFill>
                <a:latin typeface="Times New Roman" pitchFamily="18" charset="0"/>
                <a:cs typeface="Times New Roman" pitchFamily="18" charset="0"/>
              </a:rPr>
              <a:t>chẳng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Huế</a:t>
            </a:r>
            <a:r>
              <a:rPr lang="en-US" dirty="0" smtClean="0">
                <a:solidFill>
                  <a:srgbClr val="002060"/>
                </a:solidFill>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26" name="TextBox 25"/>
          <p:cNvSpPr txBox="1"/>
          <p:nvPr/>
        </p:nvSpPr>
        <p:spPr>
          <a:xfrm>
            <a:off x="6057900" y="1914525"/>
            <a:ext cx="1981200" cy="523875"/>
          </a:xfrm>
          <a:prstGeom prst="rect">
            <a:avLst/>
          </a:prstGeom>
          <a:noFill/>
        </p:spPr>
        <p:txBody>
          <a:bodyPr>
            <a:spAutoFit/>
          </a:bodyPr>
          <a:lstStyle/>
          <a:p>
            <a:pPr>
              <a:defRPr/>
            </a:pPr>
            <a:r>
              <a:rPr lang="en-US" sz="2800" b="1" u="sng" kern="0" dirty="0">
                <a:solidFill>
                  <a:schemeClr val="tx1"/>
                </a:solidFill>
                <a:latin typeface="Times New Roman" pitchFamily="18" charset="0"/>
                <a:cs typeface="Times New Roman" pitchFamily="18" charset="0"/>
              </a:rPr>
              <a:t>Ví dụ 1</a:t>
            </a:r>
            <a:r>
              <a:rPr lang="en-US" sz="2800" b="1" kern="0" dirty="0">
                <a:solidFill>
                  <a:schemeClr val="tx1"/>
                </a:solidFill>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cxnSp>
        <p:nvCxnSpPr>
          <p:cNvPr id="27" name="Straight Connector 26"/>
          <p:cNvCxnSpPr/>
          <p:nvPr/>
        </p:nvCxnSpPr>
        <p:spPr>
          <a:xfrm>
            <a:off x="6753009" y="3503613"/>
            <a:ext cx="920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3009" y="3962400"/>
            <a:ext cx="7145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81800" y="4453769"/>
            <a:ext cx="891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50632" y="1332772"/>
            <a:ext cx="46760" cy="5518877"/>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86874" y="6383847"/>
            <a:ext cx="3958135" cy="523220"/>
          </a:xfrm>
          <a:prstGeom prst="rect">
            <a:avLst/>
          </a:prstGeom>
        </p:spPr>
        <p:txBody>
          <a:bodyPr wrap="none">
            <a:spAutoFit/>
          </a:bodyPr>
          <a:lstStyle/>
          <a:p>
            <a:pPr algn="just">
              <a:defRPr/>
            </a:pPr>
            <a:r>
              <a:rPr lang="en-US" sz="2800" b="1" kern="0" dirty="0">
                <a:solidFill>
                  <a:srgbClr val="FF0000"/>
                </a:solidFill>
                <a:latin typeface="Times New Roman" pitchFamily="18" charset="0"/>
                <a:cs typeface="Times New Roman" pitchFamily="18" charset="0"/>
              </a:rPr>
              <a:t>-&gt; </a:t>
            </a:r>
            <a:r>
              <a:rPr lang="en-US" sz="2800" b="1" kern="0" dirty="0" err="1">
                <a:solidFill>
                  <a:srgbClr val="FF0000"/>
                </a:solidFill>
                <a:latin typeface="Times New Roman" pitchFamily="18" charset="0"/>
                <a:cs typeface="Times New Roman" pitchFamily="18" charset="0"/>
              </a:rPr>
              <a:t>Câu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phủ</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định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miêu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tả</a:t>
            </a:r>
            <a:endParaRPr lang="en-US" sz="2800" b="1" dirty="0">
              <a:solidFill>
                <a:srgbClr val="FF0000"/>
              </a:solidFill>
            </a:endParaRPr>
          </a:p>
        </p:txBody>
      </p:sp>
    </p:spTree>
    <p:extLst>
      <p:ext uri="{BB962C8B-B14F-4D97-AF65-F5344CB8AC3E}">
        <p14:creationId xmlns:p14="http://schemas.microsoft.com/office/powerpoint/2010/main" val="6529682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from="(-#ppt_w/2)" to="(#ppt_x)" calcmode="lin" valueType="num">
                                      <p:cBhvr>
                                        <p:cTn id="51" dur="600" fill="hold">
                                          <p:stCondLst>
                                            <p:cond delay="0"/>
                                          </p:stCondLst>
                                        </p:cTn>
                                        <p:tgtEl>
                                          <p:spTgt spid="8"/>
                                        </p:tgtEl>
                                        <p:attrNameLst>
                                          <p:attrName>ppt_x</p:attrName>
                                        </p:attrNameLst>
                                      </p:cBhvr>
                                    </p:anim>
                                    <p:anim from="0" to="-1.0" calcmode="lin" valueType="num">
                                      <p:cBhvr>
                                        <p:cTn id="52" dur="200" decel="50000" autoRev="1" fill="hold">
                                          <p:stCondLst>
                                            <p:cond delay="600"/>
                                          </p:stCondLst>
                                        </p:cTn>
                                        <p:tgtEl>
                                          <p:spTgt spid="8"/>
                                        </p:tgtEl>
                                        <p:attrNameLst>
                                          <p:attrName>xshear</p:attrName>
                                        </p:attrNameLst>
                                      </p:cBhvr>
                                    </p:anim>
                                    <p:animScale>
                                      <p:cBhvr>
                                        <p:cTn id="53" dur="200" decel="100000" autoRev="1" fill="hold">
                                          <p:stCondLst>
                                            <p:cond delay="600"/>
                                          </p:stCondLst>
                                        </p:cTn>
                                        <p:tgtEl>
                                          <p:spTgt spid="8"/>
                                        </p:tgtEl>
                                      </p:cBhvr>
                                      <p:from x="100000" y="100000"/>
                                      <p:to x="80000" y="100000"/>
                                    </p:animScale>
                                    <p:anim by="(#ppt_h/3+#ppt_w*0.1)" calcmode="lin" valueType="num">
                                      <p:cBhvr additive="sum">
                                        <p:cTn id="54" dur="200" decel="100000" autoRev="1" fill="hold">
                                          <p:stCondLst>
                                            <p:cond delay="600"/>
                                          </p:stCondLst>
                                        </p:cTn>
                                        <p:tgtEl>
                                          <p:spTgt spid="8"/>
                                        </p:tgtEl>
                                        <p:attrNameLst>
                                          <p:attrName>ppt_x</p:attrName>
                                        </p:attrNameLst>
                                      </p:cBhvr>
                                    </p:anim>
                                  </p:childTnLst>
                                </p:cTn>
                              </p:par>
                            </p:childTnLst>
                          </p:cTn>
                        </p:par>
                      </p:childTnLst>
                    </p:cTn>
                  </p:par>
                  <p:par>
                    <p:cTn id="55" fill="hold">
                      <p:stCondLst>
                        <p:cond delay="indefinite"/>
                      </p:stCondLst>
                      <p:childTnLst>
                        <p:par>
                          <p:cTn id="56" fill="hold" nodeType="afterGroup">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37" grpId="0"/>
      <p:bldP spid="11" grpId="0"/>
      <p:bldP spid="12" grpId="0"/>
      <p:bldP spid="2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3854" y="646331"/>
            <a:ext cx="7377546" cy="1877437"/>
          </a:xfrm>
          <a:prstGeom prst="rect">
            <a:avLst/>
          </a:prstGeom>
        </p:spPr>
        <p:txBody>
          <a:bodyPr wrap="square">
            <a:spAutoFit/>
          </a:bodyPr>
          <a:lstStyle/>
          <a:p>
            <a:pPr>
              <a:spcBef>
                <a:spcPct val="50000"/>
              </a:spcBef>
              <a:defRPr/>
            </a:pPr>
            <a:r>
              <a:rPr lang="en-US" sz="3200" b="1" u="sng" kern="0" dirty="0" smtClean="0">
                <a:solidFill>
                  <a:srgbClr val="FF0000"/>
                </a:solidFill>
                <a:latin typeface="Times New Roman" pitchFamily="18" charset="0"/>
                <a:cs typeface="Times New Roman" pitchFamily="18" charset="0"/>
              </a:rPr>
              <a:t>I. </a:t>
            </a:r>
            <a:r>
              <a:rPr lang="en-US" sz="3200" b="1" u="sng" kern="0" dirty="0" err="1" smtClean="0">
                <a:solidFill>
                  <a:srgbClr val="FF0000"/>
                </a:solidFill>
                <a:latin typeface="Times New Roman" pitchFamily="18" charset="0"/>
                <a:cs typeface="Times New Roman" pitchFamily="18" charset="0"/>
              </a:rPr>
              <a:t>Đặc</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điểm</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hình</a:t>
            </a:r>
            <a:r>
              <a:rPr lang="en-US" sz="3200" b="1" u="sng" kern="0" dirty="0" smtClean="0">
                <a:solidFill>
                  <a:srgbClr val="FF0000"/>
                </a:solidFill>
                <a:latin typeface="Times New Roman" pitchFamily="18" charset="0"/>
                <a:cs typeface="Times New Roman" pitchFamily="18" charset="0"/>
              </a:rPr>
              <a:t> </a:t>
            </a:r>
            <a:r>
              <a:rPr lang="en-US" sz="3200" b="1" u="sng" kern="0" dirty="0" err="1">
                <a:solidFill>
                  <a:srgbClr val="FF0000"/>
                </a:solidFill>
                <a:latin typeface="Times New Roman" pitchFamily="18" charset="0"/>
                <a:cs typeface="Times New Roman" pitchFamily="18" charset="0"/>
              </a:rPr>
              <a:t>thức</a:t>
            </a:r>
            <a:r>
              <a:rPr lang="en-US" sz="3200" b="1" u="sng" kern="0" dirty="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và</a:t>
            </a:r>
            <a:r>
              <a:rPr lang="en-US" sz="3200" b="1" u="sng" kern="0" dirty="0" smtClean="0">
                <a:solidFill>
                  <a:srgbClr val="FF0000"/>
                </a:solidFill>
                <a:latin typeface="Times New Roman" pitchFamily="18" charset="0"/>
                <a:cs typeface="Times New Roman" pitchFamily="18" charset="0"/>
              </a:rPr>
              <a:t> </a:t>
            </a:r>
            <a:r>
              <a:rPr lang="en-US" sz="3200" b="1" u="sng" kern="0" dirty="0" err="1" smtClean="0">
                <a:solidFill>
                  <a:srgbClr val="FF0000"/>
                </a:solidFill>
                <a:latin typeface="Times New Roman" pitchFamily="18" charset="0"/>
                <a:cs typeface="Times New Roman" pitchFamily="18" charset="0"/>
              </a:rPr>
              <a:t>chức</a:t>
            </a:r>
            <a:r>
              <a:rPr lang="en-US" sz="3200" b="1" u="sng" kern="0" dirty="0" smtClean="0">
                <a:solidFill>
                  <a:srgbClr val="FF0000"/>
                </a:solidFill>
                <a:latin typeface="Times New Roman" pitchFamily="18" charset="0"/>
                <a:cs typeface="Times New Roman" pitchFamily="18" charset="0"/>
              </a:rPr>
              <a:t> </a:t>
            </a:r>
            <a:r>
              <a:rPr lang="en-US" sz="3200" b="1" u="sng" kern="0" dirty="0" err="1">
                <a:solidFill>
                  <a:srgbClr val="FF0000"/>
                </a:solidFill>
                <a:latin typeface="Times New Roman" pitchFamily="18" charset="0"/>
                <a:cs typeface="Times New Roman" pitchFamily="18" charset="0"/>
              </a:rPr>
              <a:t>năng</a:t>
            </a:r>
            <a:r>
              <a:rPr lang="en-US" sz="3200" b="1" u="sng" kern="0" dirty="0">
                <a:solidFill>
                  <a:srgbClr val="FF0000"/>
                </a:solidFill>
                <a:latin typeface="Times New Roman" pitchFamily="18" charset="0"/>
                <a:cs typeface="Times New Roman" pitchFamily="18" charset="0"/>
              </a:rPr>
              <a:t>:</a:t>
            </a:r>
          </a:p>
          <a:p>
            <a:pPr>
              <a:spcBef>
                <a:spcPct val="50000"/>
              </a:spcBef>
              <a:defRPr/>
            </a:pPr>
            <a:r>
              <a:rPr lang="en-US" sz="2800" b="1" kern="0" dirty="0">
                <a:solidFill>
                  <a:srgbClr val="0000CC"/>
                </a:solidFill>
                <a:latin typeface="Times New Roman" pitchFamily="18" charset="0"/>
                <a:cs typeface="Times New Roman" pitchFamily="18" charset="0"/>
              </a:rPr>
              <a:t>1. </a:t>
            </a:r>
            <a:r>
              <a:rPr lang="en-US" sz="2800" b="1" kern="0" dirty="0" err="1">
                <a:solidFill>
                  <a:srgbClr val="0000CC"/>
                </a:solidFill>
                <a:latin typeface="Times New Roman" pitchFamily="18" charset="0"/>
                <a:cs typeface="Times New Roman" pitchFamily="18" charset="0"/>
              </a:rPr>
              <a:t>Xét</a:t>
            </a:r>
            <a:r>
              <a:rPr lang="en-US" sz="2800" b="1" kern="0" dirty="0">
                <a:solidFill>
                  <a:srgbClr val="0000CC"/>
                </a:solidFill>
                <a:latin typeface="Times New Roman" pitchFamily="18" charset="0"/>
                <a:cs typeface="Times New Roman" pitchFamily="18" charset="0"/>
              </a:rPr>
              <a:t> </a:t>
            </a:r>
            <a:r>
              <a:rPr lang="en-US" sz="2800" b="1" kern="0" dirty="0" err="1">
                <a:solidFill>
                  <a:srgbClr val="0000CC"/>
                </a:solidFill>
                <a:latin typeface="Times New Roman" pitchFamily="18" charset="0"/>
                <a:cs typeface="Times New Roman" pitchFamily="18" charset="0"/>
              </a:rPr>
              <a:t>ví</a:t>
            </a:r>
            <a:r>
              <a:rPr lang="en-US" sz="2800" b="1" kern="0" dirty="0">
                <a:solidFill>
                  <a:srgbClr val="0000CC"/>
                </a:solidFill>
                <a:latin typeface="Times New Roman" pitchFamily="18" charset="0"/>
                <a:cs typeface="Times New Roman" pitchFamily="18" charset="0"/>
              </a:rPr>
              <a:t> </a:t>
            </a:r>
            <a:r>
              <a:rPr lang="en-US" sz="2800" b="1" kern="0" dirty="0" err="1">
                <a:solidFill>
                  <a:srgbClr val="0000CC"/>
                </a:solidFill>
                <a:latin typeface="Times New Roman" pitchFamily="18" charset="0"/>
                <a:cs typeface="Times New Roman" pitchFamily="18" charset="0"/>
              </a:rPr>
              <a:t>dụ</a:t>
            </a:r>
            <a:r>
              <a:rPr lang="en-US" sz="2800" b="1" kern="0" dirty="0">
                <a:solidFill>
                  <a:srgbClr val="0000CC"/>
                </a:solidFill>
                <a:latin typeface="Times New Roman" pitchFamily="18" charset="0"/>
                <a:cs typeface="Times New Roman" pitchFamily="18" charset="0"/>
              </a:rPr>
              <a:t> (SGK/ 52)</a:t>
            </a:r>
          </a:p>
          <a:p>
            <a:pPr marL="514350" indent="-514350">
              <a:spcBef>
                <a:spcPct val="50000"/>
              </a:spcBef>
              <a:defRPr/>
            </a:pPr>
            <a:endParaRPr lang="en-US" sz="2800" b="1" u="sng" kern="0" dirty="0">
              <a:solidFill>
                <a:srgbClr val="FF0000"/>
              </a:solidFill>
              <a:latin typeface="Times New Roman" pitchFamily="18" charset="0"/>
              <a:cs typeface="Times New Roman" pitchFamily="18" charset="0"/>
            </a:endParaRPr>
          </a:p>
        </p:txBody>
      </p:sp>
      <p:sp>
        <p:nvSpPr>
          <p:cNvPr id="15" name="TextBox 14"/>
          <p:cNvSpPr txBox="1"/>
          <p:nvPr/>
        </p:nvSpPr>
        <p:spPr>
          <a:xfrm>
            <a:off x="0" y="2057400"/>
            <a:ext cx="3733800" cy="523220"/>
          </a:xfrm>
          <a:prstGeom prst="rect">
            <a:avLst/>
          </a:prstGeom>
          <a:noFill/>
        </p:spPr>
        <p:txBody>
          <a:bodyPr>
            <a:spAutoFit/>
          </a:bodyPr>
          <a:lstStyle/>
          <a:p>
            <a:pPr marL="342900" indent="-342900">
              <a:spcBef>
                <a:spcPct val="50000"/>
              </a:spcBef>
              <a:buFont typeface="Wingdings 2" pitchFamily="18" charset="2"/>
              <a:buNone/>
              <a:defRPr/>
            </a:pPr>
            <a:r>
              <a:rPr lang="en-US" sz="2800" b="1" kern="0" dirty="0">
                <a:solidFill>
                  <a:schemeClr val="tx1"/>
                </a:solidFill>
                <a:latin typeface="VNI-Times" pitchFamily="2" charset="0"/>
              </a:rPr>
              <a:t>                                </a:t>
            </a:r>
            <a:r>
              <a:rPr lang="en-US" sz="2800" b="1" kern="0" dirty="0">
                <a:solidFill>
                  <a:schemeClr val="tx1"/>
                </a:solidFill>
                <a:latin typeface="Times New Roman" pitchFamily="18" charset="0"/>
                <a:cs typeface="Times New Roman" pitchFamily="18" charset="0"/>
              </a:rPr>
              <a:t>                 </a:t>
            </a:r>
          </a:p>
        </p:txBody>
      </p:sp>
      <p:sp>
        <p:nvSpPr>
          <p:cNvPr id="16" name="TextBox 15"/>
          <p:cNvSpPr txBox="1"/>
          <p:nvPr/>
        </p:nvSpPr>
        <p:spPr>
          <a:xfrm>
            <a:off x="110834" y="1918325"/>
            <a:ext cx="4373562" cy="523220"/>
          </a:xfrm>
          <a:prstGeom prst="rect">
            <a:avLst/>
          </a:prstGeom>
          <a:noFill/>
        </p:spPr>
        <p:txBody>
          <a:bodyPr>
            <a:spAutoFit/>
          </a:bodyPr>
          <a:lstStyle/>
          <a:p>
            <a:pPr>
              <a:defRPr/>
            </a:pPr>
            <a:r>
              <a:rPr lang="en-US" sz="2800" b="1" u="sng" kern="0" dirty="0" smtClean="0">
                <a:solidFill>
                  <a:srgbClr val="0000CC"/>
                </a:solidFill>
                <a:latin typeface="Times New Roman" pitchFamily="18" charset="0"/>
                <a:cs typeface="Times New Roman" pitchFamily="18" charset="0"/>
              </a:rPr>
              <a:t>* </a:t>
            </a:r>
            <a:r>
              <a:rPr lang="en-US" sz="2800" b="1" u="sng" kern="0" dirty="0" err="1" smtClean="0">
                <a:solidFill>
                  <a:srgbClr val="0000CC"/>
                </a:solidFill>
                <a:latin typeface="Times New Roman" pitchFamily="18" charset="0"/>
                <a:cs typeface="Times New Roman" pitchFamily="18" charset="0"/>
              </a:rPr>
              <a:t>Ví</a:t>
            </a:r>
            <a:r>
              <a:rPr lang="en-US" sz="2800" b="1" u="sng" kern="0" dirty="0" smtClean="0">
                <a:solidFill>
                  <a:srgbClr val="0000CC"/>
                </a:solidFill>
                <a:latin typeface="Times New Roman" pitchFamily="18" charset="0"/>
                <a:cs typeface="Times New Roman" pitchFamily="18" charset="0"/>
              </a:rPr>
              <a:t> </a:t>
            </a:r>
            <a:r>
              <a:rPr lang="en-US" sz="2800" b="1" u="sng" kern="0" dirty="0">
                <a:solidFill>
                  <a:srgbClr val="0000CC"/>
                </a:solidFill>
                <a:latin typeface="Times New Roman" pitchFamily="18" charset="0"/>
                <a:cs typeface="Times New Roman" pitchFamily="18" charset="0"/>
              </a:rPr>
              <a:t>dụ 1</a:t>
            </a:r>
            <a:r>
              <a:rPr lang="en-US" sz="2800" b="1" kern="0" dirty="0">
                <a:solidFill>
                  <a:srgbClr val="0000CC"/>
                </a:solidFill>
                <a:latin typeface="Times New Roman" pitchFamily="18" charset="0"/>
                <a:cs typeface="Times New Roman" pitchFamily="18" charset="0"/>
              </a:rPr>
              <a:t>:</a:t>
            </a:r>
          </a:p>
        </p:txBody>
      </p:sp>
      <p:sp>
        <p:nvSpPr>
          <p:cNvPr id="19" name="TextBox 18"/>
          <p:cNvSpPr txBox="1"/>
          <p:nvPr/>
        </p:nvSpPr>
        <p:spPr>
          <a:xfrm>
            <a:off x="138541" y="2476181"/>
            <a:ext cx="4373563" cy="523220"/>
          </a:xfrm>
          <a:prstGeom prst="rect">
            <a:avLst/>
          </a:prstGeom>
          <a:noFill/>
        </p:spPr>
        <p:txBody>
          <a:bodyPr>
            <a:spAutoFit/>
          </a:bodyPr>
          <a:lstStyle/>
          <a:p>
            <a:pPr>
              <a:defRPr/>
            </a:pPr>
            <a:r>
              <a:rPr lang="en-US" sz="2800" b="1" u="sng" kern="0" dirty="0" smtClean="0">
                <a:solidFill>
                  <a:srgbClr val="0000CC"/>
                </a:solidFill>
                <a:latin typeface="Times New Roman" pitchFamily="18" charset="0"/>
                <a:cs typeface="Times New Roman" pitchFamily="18" charset="0"/>
              </a:rPr>
              <a:t>* </a:t>
            </a:r>
            <a:r>
              <a:rPr lang="en-US" sz="2800" b="1" u="sng" kern="0" dirty="0" err="1" smtClean="0">
                <a:solidFill>
                  <a:srgbClr val="0000CC"/>
                </a:solidFill>
                <a:latin typeface="Times New Roman" pitchFamily="18" charset="0"/>
                <a:cs typeface="Times New Roman" pitchFamily="18" charset="0"/>
              </a:rPr>
              <a:t>Ví</a:t>
            </a:r>
            <a:r>
              <a:rPr lang="en-US" sz="2800" b="1" u="sng" kern="0" dirty="0" smtClean="0">
                <a:solidFill>
                  <a:srgbClr val="0000CC"/>
                </a:solidFill>
                <a:latin typeface="Times New Roman" pitchFamily="18" charset="0"/>
                <a:cs typeface="Times New Roman" pitchFamily="18" charset="0"/>
              </a:rPr>
              <a:t> </a:t>
            </a:r>
            <a:r>
              <a:rPr lang="en-US" sz="2800" b="1" u="sng" kern="0" dirty="0">
                <a:solidFill>
                  <a:srgbClr val="0000CC"/>
                </a:solidFill>
                <a:latin typeface="Times New Roman" pitchFamily="18" charset="0"/>
                <a:cs typeface="Times New Roman" pitchFamily="18" charset="0"/>
              </a:rPr>
              <a:t>dụ 2</a:t>
            </a:r>
            <a:r>
              <a:rPr lang="en-US" sz="2800" b="1" kern="0" dirty="0">
                <a:solidFill>
                  <a:srgbClr val="0000CC"/>
                </a:solidFill>
                <a:latin typeface="Times New Roman" pitchFamily="18" charset="0"/>
                <a:cs typeface="Times New Roman" pitchFamily="18" charset="0"/>
              </a:rPr>
              <a:t>:</a:t>
            </a:r>
          </a:p>
        </p:txBody>
      </p:sp>
      <p:sp>
        <p:nvSpPr>
          <p:cNvPr id="20" name="Text Box 9"/>
          <p:cNvSpPr txBox="1">
            <a:spLocks noChangeArrowheads="1"/>
          </p:cNvSpPr>
          <p:nvPr/>
        </p:nvSpPr>
        <p:spPr>
          <a:xfrm>
            <a:off x="-30163" y="3005792"/>
            <a:ext cx="4525963" cy="1815882"/>
          </a:xfrm>
          <a:prstGeom prst="rect">
            <a:avLst/>
          </a:prstGeom>
        </p:spPr>
        <p:txBody>
          <a:bodyPr wrap="square">
            <a:spAutoFit/>
          </a:bodyPr>
          <a:lstStyle/>
          <a:p>
            <a:pPr marL="342900" indent="-342900" algn="just">
              <a:spcBef>
                <a:spcPct val="50000"/>
              </a:spcBef>
              <a:buFont typeface="Wingdings 2" pitchFamily="18" charset="2"/>
              <a:buNone/>
              <a:defRPr/>
            </a:pPr>
            <a:r>
              <a:rPr lang="en-US" sz="2800" kern="0" dirty="0" smtClean="0">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Các</a:t>
            </a: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câu có từ </a:t>
            </a:r>
            <a:r>
              <a:rPr lang="en-US" sz="2800" b="1" kern="0" dirty="0" err="1">
                <a:solidFill>
                  <a:schemeClr val="tx1"/>
                </a:solidFill>
                <a:latin typeface="Times New Roman" pitchFamily="18" charset="0"/>
                <a:cs typeface="Times New Roman" pitchFamily="18" charset="0"/>
              </a:rPr>
              <a:t>phủ</a:t>
            </a:r>
            <a:r>
              <a:rPr lang="en-US" sz="2800" b="1" kern="0" dirty="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định</a:t>
            </a: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câu nói của thầy </a:t>
            </a:r>
            <a:r>
              <a:rPr lang="en-US" sz="2800" b="1" kern="0" dirty="0" err="1">
                <a:solidFill>
                  <a:schemeClr val="tx1"/>
                </a:solidFill>
                <a:latin typeface="Times New Roman" pitchFamily="18" charset="0"/>
                <a:cs typeface="Times New Roman" pitchFamily="18" charset="0"/>
              </a:rPr>
              <a:t>sờ</a:t>
            </a:r>
            <a:r>
              <a:rPr lang="en-US" sz="2800" b="1" kern="0" dirty="0">
                <a:solidFill>
                  <a:schemeClr val="tx1"/>
                </a:solidFill>
                <a:latin typeface="Times New Roman" pitchFamily="18" charset="0"/>
                <a:cs typeface="Times New Roman" pitchFamily="18" charset="0"/>
              </a:rPr>
              <a:t> </a:t>
            </a:r>
            <a:r>
              <a:rPr lang="en-US" sz="2800" b="1" kern="0" smtClean="0">
                <a:solidFill>
                  <a:schemeClr val="tx1"/>
                </a:solidFill>
                <a:latin typeface="Times New Roman" pitchFamily="18" charset="0"/>
                <a:cs typeface="Times New Roman" pitchFamily="18" charset="0"/>
              </a:rPr>
              <a:t>ngà, </a:t>
            </a:r>
            <a:r>
              <a:rPr lang="en-US" sz="2800" b="1" kern="0" dirty="0">
                <a:solidFill>
                  <a:schemeClr val="tx1"/>
                </a:solidFill>
                <a:latin typeface="Times New Roman" pitchFamily="18" charset="0"/>
                <a:cs typeface="Times New Roman" pitchFamily="18" charset="0"/>
              </a:rPr>
              <a:t>thầy sờ tai. Đó là </a:t>
            </a:r>
            <a:r>
              <a:rPr lang="en-US" sz="2800" b="1" kern="0" dirty="0" err="1">
                <a:solidFill>
                  <a:schemeClr val="tx1"/>
                </a:solidFill>
                <a:latin typeface="Times New Roman" pitchFamily="18" charset="0"/>
                <a:cs typeface="Times New Roman" pitchFamily="18" charset="0"/>
              </a:rPr>
              <a:t>những</a:t>
            </a:r>
            <a:r>
              <a:rPr lang="en-US" sz="2800" b="1" kern="0" dirty="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từ</a:t>
            </a:r>
            <a:r>
              <a:rPr lang="en-US" sz="2800" b="1" kern="0" dirty="0" smtClean="0">
                <a:solidFill>
                  <a:schemeClr val="tx1"/>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không</a:t>
            </a:r>
            <a:r>
              <a:rPr lang="en-US" sz="2800" b="1" kern="0" dirty="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phải</a:t>
            </a:r>
            <a:r>
              <a:rPr lang="en-US" sz="2800" b="1" kern="0" dirty="0" smtClean="0">
                <a:solidFill>
                  <a:srgbClr val="FF0000"/>
                </a:solidFill>
                <a:latin typeface="Times New Roman" pitchFamily="18" charset="0"/>
                <a:cs typeface="Times New Roman" pitchFamily="18" charset="0"/>
              </a:rPr>
              <a:t>, </a:t>
            </a:r>
            <a:r>
              <a:rPr lang="en-US" sz="2800" b="1" kern="0" dirty="0">
                <a:solidFill>
                  <a:srgbClr val="FF0000"/>
                </a:solidFill>
                <a:latin typeface="Times New Roman" pitchFamily="18" charset="0"/>
                <a:cs typeface="Times New Roman" pitchFamily="18" charset="0"/>
              </a:rPr>
              <a:t>đâu có.</a:t>
            </a:r>
          </a:p>
        </p:txBody>
      </p:sp>
      <p:sp>
        <p:nvSpPr>
          <p:cNvPr id="21" name="Text Box 9"/>
          <p:cNvSpPr txBox="1">
            <a:spLocks noChangeArrowheads="1"/>
          </p:cNvSpPr>
          <p:nvPr/>
        </p:nvSpPr>
        <p:spPr>
          <a:xfrm>
            <a:off x="-122097" y="4817661"/>
            <a:ext cx="4634201" cy="1384995"/>
          </a:xfrm>
          <a:prstGeom prst="rect">
            <a:avLst/>
          </a:prstGeom>
        </p:spPr>
        <p:txBody>
          <a:bodyPr wrap="square">
            <a:spAutoFit/>
          </a:bodyPr>
          <a:lstStyle/>
          <a:p>
            <a:pPr marL="342900" indent="-342900">
              <a:spcBef>
                <a:spcPct val="50000"/>
              </a:spcBef>
              <a:buFont typeface="Wingdings 2" pitchFamily="18" charset="2"/>
              <a:buNone/>
              <a:defRPr/>
            </a:pPr>
            <a:r>
              <a:rPr lang="en-US" sz="2800" b="1" kern="0" dirty="0">
                <a:solidFill>
                  <a:srgbClr val="FF0000"/>
                </a:solidFill>
                <a:latin typeface="VNI-Times" pitchFamily="2" charset="0"/>
              </a:rPr>
              <a:t> </a:t>
            </a:r>
            <a:r>
              <a:rPr lang="en-US" sz="2800" b="1" kern="0" dirty="0">
                <a:solidFill>
                  <a:schemeClr val="tx1"/>
                </a:solidFill>
                <a:latin typeface="Times New Roman" pitchFamily="18" charset="0"/>
                <a:cs typeface="Times New Roman" pitchFamily="18" charset="0"/>
              </a:rPr>
              <a:t>- Chức năng:  dùng để bác bỏ ý </a:t>
            </a:r>
            <a:r>
              <a:rPr lang="en-US" sz="2800" b="1" kern="0" dirty="0" err="1" smtClean="0">
                <a:solidFill>
                  <a:schemeClr val="tx1"/>
                </a:solidFill>
                <a:latin typeface="Times New Roman" pitchFamily="18" charset="0"/>
                <a:cs typeface="Times New Roman" pitchFamily="18" charset="0"/>
              </a:rPr>
              <a:t>kiến</a:t>
            </a:r>
            <a:r>
              <a:rPr lang="en-US" sz="2800" b="1" kern="0" dirty="0" smtClean="0">
                <a:solidFill>
                  <a:schemeClr val="tx1"/>
                </a:solidFill>
                <a:latin typeface="Times New Roman" pitchFamily="18" charset="0"/>
                <a:cs typeface="Times New Roman" pitchFamily="18" charset="0"/>
              </a:rPr>
              <a:t>, </a:t>
            </a:r>
            <a:r>
              <a:rPr lang="en-US" sz="2800" b="1" kern="0" dirty="0">
                <a:solidFill>
                  <a:schemeClr val="tx1"/>
                </a:solidFill>
                <a:latin typeface="Times New Roman" pitchFamily="18" charset="0"/>
                <a:cs typeface="Times New Roman" pitchFamily="18" charset="0"/>
              </a:rPr>
              <a:t>nhận định </a:t>
            </a:r>
            <a:r>
              <a:rPr lang="en-US" sz="2800" b="1" kern="0" dirty="0" err="1">
                <a:solidFill>
                  <a:schemeClr val="tx1"/>
                </a:solidFill>
                <a:latin typeface="Times New Roman" pitchFamily="18" charset="0"/>
                <a:cs typeface="Times New Roman" pitchFamily="18" charset="0"/>
              </a:rPr>
              <a:t>của</a:t>
            </a:r>
            <a:r>
              <a:rPr lang="en-US" sz="2800" b="1" kern="0" dirty="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người</a:t>
            </a:r>
            <a:r>
              <a:rPr lang="en-US" sz="2800" b="1" kern="0" dirty="0" smtClean="0">
                <a:solidFill>
                  <a:schemeClr val="tx1"/>
                </a:solidFill>
                <a:latin typeface="Times New Roman" pitchFamily="18" charset="0"/>
                <a:cs typeface="Times New Roman" pitchFamily="18" charset="0"/>
              </a:rPr>
              <a:t> </a:t>
            </a:r>
            <a:r>
              <a:rPr lang="en-US" sz="2800" b="1" kern="0" dirty="0" err="1" smtClean="0">
                <a:solidFill>
                  <a:schemeClr val="tx1"/>
                </a:solidFill>
                <a:latin typeface="Times New Roman" pitchFamily="18" charset="0"/>
                <a:cs typeface="Times New Roman" pitchFamily="18" charset="0"/>
              </a:rPr>
              <a:t>đối</a:t>
            </a:r>
            <a:r>
              <a:rPr lang="en-US" sz="2800" b="1" kern="0" dirty="0" smtClean="0">
                <a:solidFill>
                  <a:schemeClr val="tx1"/>
                </a:solidFill>
                <a:latin typeface="Times New Roman" pitchFamily="18" charset="0"/>
                <a:cs typeface="Times New Roman" pitchFamily="18" charset="0"/>
              </a:rPr>
              <a:t> </a:t>
            </a:r>
            <a:r>
              <a:rPr lang="en-US" sz="2800" b="1" kern="0" dirty="0" err="1">
                <a:solidFill>
                  <a:schemeClr val="tx1"/>
                </a:solidFill>
                <a:latin typeface="Times New Roman" pitchFamily="18" charset="0"/>
                <a:cs typeface="Times New Roman" pitchFamily="18" charset="0"/>
              </a:rPr>
              <a:t>thoại</a:t>
            </a:r>
            <a:r>
              <a:rPr lang="en-US" sz="2800" b="1" kern="0" dirty="0" smtClean="0">
                <a:solidFill>
                  <a:schemeClr val="tx1"/>
                </a:solidFill>
                <a:latin typeface="Times New Roman" pitchFamily="18" charset="0"/>
                <a:cs typeface="Times New Roman" pitchFamily="18" charset="0"/>
              </a:rPr>
              <a:t>.                   </a:t>
            </a:r>
            <a:endParaRPr lang="en-US" sz="2800" b="1" kern="0" dirty="0">
              <a:solidFill>
                <a:srgbClr val="FF0000"/>
              </a:solidFill>
              <a:latin typeface="Times New Roman" pitchFamily="18" charset="0"/>
              <a:cs typeface="Times New Roman" pitchFamily="18" charset="0"/>
            </a:endParaRPr>
          </a:p>
        </p:txBody>
      </p:sp>
      <p:sp>
        <p:nvSpPr>
          <p:cNvPr id="22" name="Text Box 42"/>
          <p:cNvSpPr txBox="1">
            <a:spLocks noChangeArrowheads="1"/>
          </p:cNvSpPr>
          <p:nvPr/>
        </p:nvSpPr>
        <p:spPr bwMode="auto">
          <a:xfrm>
            <a:off x="4553670" y="1066800"/>
            <a:ext cx="459033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algn="just" eaLnBrk="1" hangingPunct="1"/>
            <a:r>
              <a:rPr lang="en-US" sz="2800" u="sng" dirty="0" err="1">
                <a:latin typeface="Times New Roman" pitchFamily="18" charset="0"/>
                <a:cs typeface="Times New Roman" pitchFamily="18" charset="0"/>
              </a:rPr>
              <a:t>Ví</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dụ</a:t>
            </a:r>
            <a:r>
              <a:rPr lang="en-US" sz="2800" u="sng" dirty="0">
                <a:latin typeface="Times New Roman" pitchFamily="18" charset="0"/>
                <a:cs typeface="Times New Roman" pitchFamily="18" charset="0"/>
              </a:rPr>
              <a:t> 2</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vòi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eaLnBrk="1" hangingPunct="1">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con </a:t>
            </a:r>
            <a:r>
              <a:rPr lang="en-US" sz="2800" dirty="0" err="1">
                <a:latin typeface="Times New Roman" pitchFamily="18" charset="0"/>
                <a:cs typeface="Times New Roman" pitchFamily="18" charset="0"/>
              </a:rPr>
              <a:t>voi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sun </a:t>
            </a:r>
            <a:r>
              <a:rPr lang="en-US" sz="2800" dirty="0" err="1">
                <a:latin typeface="Times New Roman" pitchFamily="18" charset="0"/>
                <a:cs typeface="Times New Roman" pitchFamily="18" charset="0"/>
              </a:rPr>
              <a:t>sun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đỉa</a:t>
            </a:r>
            <a:r>
              <a:rPr lang="en-US" sz="2800" dirty="0">
                <a:latin typeface="Times New Roman" pitchFamily="18" charset="0"/>
                <a:cs typeface="Times New Roman" pitchFamily="18" charset="0"/>
              </a:rPr>
              <a:t> .</a:t>
            </a:r>
          </a:p>
          <a:p>
            <a:pPr algn="just" eaLnBrk="1" hangingPunct="1"/>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bảo</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t>
            </a:r>
          </a:p>
          <a:p>
            <a:pPr algn="just" eaLnBrk="1" hangingPunct="1">
              <a:buFontTx/>
              <a:buChar char="-"/>
            </a:pP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chần</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eaLnBrk="1" hangingPunct="1">
              <a:buFontTx/>
              <a:buChar char="-"/>
            </a:pPr>
            <a:endParaRPr lang="en-US" sz="2800" dirty="0">
              <a:latin typeface="Times New Roman" pitchFamily="18" charset="0"/>
              <a:cs typeface="Times New Roman" pitchFamily="18" charset="0"/>
            </a:endParaRPr>
          </a:p>
          <a:p>
            <a:pPr algn="just" eaLnBrk="1" hangingPunct="1"/>
            <a:r>
              <a:rPr lang="en-US" sz="2800" dirty="0" err="1" smtClean="0">
                <a:latin typeface="Times New Roman" pitchFamily="18" charset="0"/>
                <a:cs typeface="Times New Roman" pitchFamily="18" charset="0"/>
              </a:rPr>
              <a:t>chẫn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a:t>
            </a:r>
            <a:r>
              <a:rPr lang="en-US" sz="2800" dirty="0">
                <a:latin typeface="Times New Roman" pitchFamily="18" charset="0"/>
                <a:cs typeface="Times New Roman" pitchFamily="18" charset="0"/>
              </a:rPr>
              <a:t>.          </a:t>
            </a:r>
          </a:p>
          <a:p>
            <a:pPr algn="just" eaLnBrk="1" hangingPunct="1"/>
            <a:r>
              <a:rPr lang="en-US" sz="2800" dirty="0" err="1" smtClean="0">
                <a:latin typeface="Times New Roman" pitchFamily="18" charset="0"/>
                <a:cs typeface="Times New Roman" pitchFamily="18" charset="0"/>
              </a:rPr>
              <a:t>Thầy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sờ</a:t>
            </a:r>
            <a:r>
              <a:rPr lang="en-US" sz="2800" dirty="0">
                <a:latin typeface="Times New Roman" pitchFamily="18" charset="0"/>
                <a:cs typeface="Times New Roman" pitchFamily="18" charset="0"/>
              </a:rPr>
              <a:t> tai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p>
          <a:p>
            <a:pPr algn="just" eaLnBrk="1" hangingPunct="1"/>
            <a:r>
              <a:rPr lang="en-US" sz="2800" dirty="0" err="1" smtClean="0">
                <a:latin typeface="Times New Roman" pitchFamily="18" charset="0"/>
                <a:cs typeface="Times New Roman" pitchFamily="18" charset="0"/>
              </a:rPr>
              <a:t>Đâu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Nó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bè</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bè</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p>
          <a:p>
            <a:pPr algn="just" eaLnBrk="1" hangingPunct="1"/>
            <a:endParaRPr lang="en-US" sz="2800" dirty="0">
              <a:latin typeface="Times New Roman" pitchFamily="18" charset="0"/>
              <a:cs typeface="Times New Roman" pitchFamily="18" charset="0"/>
            </a:endParaRPr>
          </a:p>
          <a:p>
            <a:pPr algn="just" eaLnBrk="1" hangingPunct="1"/>
            <a:r>
              <a:rPr lang="en-US" sz="2800" dirty="0" err="1" smtClean="0">
                <a:latin typeface="Times New Roman" pitchFamily="18" charset="0"/>
                <a:cs typeface="Times New Roman" pitchFamily="18" charset="0"/>
              </a:rPr>
              <a:t>quạt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thóc</a:t>
            </a:r>
            <a:r>
              <a:rPr lang="en-US" sz="2800" dirty="0">
                <a:latin typeface="Times New Roman" pitchFamily="18" charset="0"/>
                <a:cs typeface="Times New Roman" pitchFamily="18" charset="0"/>
              </a:rPr>
              <a:t> .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just" eaLnBrk="1" hangingPunct="1"/>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a:t>
            </a:r>
            <a:r>
              <a:rPr lang="en-US" sz="2800" i="1" dirty="0" err="1" smtClean="0">
                <a:solidFill>
                  <a:srgbClr val="FF0000"/>
                </a:solidFill>
                <a:latin typeface="Times New Roman" pitchFamily="18" charset="0"/>
                <a:cs typeface="Times New Roman" pitchFamily="18" charset="0"/>
              </a:rPr>
              <a:t>Thầy</a:t>
            </a:r>
            <a:r>
              <a:rPr lang="en-US" sz="2800" i="1" dirty="0" smtClean="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bói</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xem</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voi</a:t>
            </a:r>
            <a:r>
              <a:rPr lang="en-US" sz="2800" i="1" dirty="0">
                <a:solidFill>
                  <a:srgbClr val="FF0000"/>
                </a:solidFill>
                <a:latin typeface="Times New Roman" pitchFamily="18" charset="0"/>
                <a:cs typeface="Times New Roman" pitchFamily="18" charset="0"/>
              </a:rPr>
              <a:t> )</a:t>
            </a:r>
          </a:p>
        </p:txBody>
      </p:sp>
      <p:cxnSp>
        <p:nvCxnSpPr>
          <p:cNvPr id="23" name="Straight Connector 29"/>
          <p:cNvCxnSpPr>
            <a:cxnSpLocks noChangeShapeType="1"/>
          </p:cNvCxnSpPr>
          <p:nvPr/>
        </p:nvCxnSpPr>
        <p:spPr bwMode="auto">
          <a:xfrm>
            <a:off x="4821380" y="3738890"/>
            <a:ext cx="314473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35"/>
          <p:cNvCxnSpPr>
            <a:cxnSpLocks noChangeShapeType="1"/>
          </p:cNvCxnSpPr>
          <p:nvPr/>
        </p:nvCxnSpPr>
        <p:spPr bwMode="auto">
          <a:xfrm>
            <a:off x="4724400" y="5442536"/>
            <a:ext cx="990600" cy="158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
        <p:nvSpPr>
          <p:cNvPr id="27" name="TextBox 43"/>
          <p:cNvSpPr txBox="1">
            <a:spLocks noChangeArrowheads="1"/>
          </p:cNvSpPr>
          <p:nvPr/>
        </p:nvSpPr>
        <p:spPr bwMode="auto">
          <a:xfrm>
            <a:off x="6172200" y="3738890"/>
            <a:ext cx="314498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500" dirty="0" smtClean="0">
                <a:solidFill>
                  <a:srgbClr val="FF0000"/>
                </a:solidFill>
                <a:latin typeface="Times New Roman" pitchFamily="18" charset="0"/>
                <a:cs typeface="Times New Roman" pitchFamily="18" charset="0"/>
              </a:rPr>
              <a:t>-&gt; </a:t>
            </a:r>
            <a:r>
              <a:rPr lang="en-US" sz="2500" dirty="0" err="1" smtClean="0">
                <a:solidFill>
                  <a:srgbClr val="FF0000"/>
                </a:solidFill>
                <a:latin typeface="Times New Roman" pitchFamily="18" charset="0"/>
                <a:cs typeface="Times New Roman" pitchFamily="18" charset="0"/>
              </a:rPr>
              <a:t>phản</a:t>
            </a:r>
            <a:r>
              <a:rPr lang="en-US" sz="2500" dirty="0" smtClean="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bác</a:t>
            </a:r>
            <a:r>
              <a:rPr lang="en-US" sz="2500" dirty="0">
                <a:solidFill>
                  <a:srgbClr val="FF0000"/>
                </a:solidFill>
                <a:latin typeface="Times New Roman" pitchFamily="18" charset="0"/>
                <a:cs typeface="Times New Roman" pitchFamily="18" charset="0"/>
              </a:rPr>
              <a:t> ý </a:t>
            </a:r>
            <a:r>
              <a:rPr lang="en-US" sz="2500" dirty="0" err="1">
                <a:solidFill>
                  <a:srgbClr val="FF0000"/>
                </a:solidFill>
                <a:latin typeface="Times New Roman" pitchFamily="18" charset="0"/>
                <a:cs typeface="Times New Roman" pitchFamily="18" charset="0"/>
              </a:rPr>
              <a:t>kiến</a:t>
            </a:r>
            <a:r>
              <a:rPr lang="en-US" sz="2500" dirty="0">
                <a:solidFill>
                  <a:srgbClr val="FF0000"/>
                </a:solidFill>
                <a:latin typeface="Times New Roman" pitchFamily="18" charset="0"/>
                <a:cs typeface="Times New Roman" pitchFamily="18" charset="0"/>
              </a:rPr>
              <a:t> </a:t>
            </a:r>
            <a:endParaRPr lang="en-US" sz="2500" dirty="0">
              <a:solidFill>
                <a:srgbClr val="FF0000"/>
              </a:solidFill>
            </a:endParaRPr>
          </a:p>
        </p:txBody>
      </p:sp>
      <p:sp>
        <p:nvSpPr>
          <p:cNvPr id="28" name="TextBox 44"/>
          <p:cNvSpPr txBox="1">
            <a:spLocks noChangeArrowheads="1"/>
          </p:cNvSpPr>
          <p:nvPr/>
        </p:nvSpPr>
        <p:spPr bwMode="auto">
          <a:xfrm>
            <a:off x="5867400" y="5202382"/>
            <a:ext cx="3573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smtClean="0">
                <a:solidFill>
                  <a:srgbClr val="FF0000"/>
                </a:solidFill>
                <a:latin typeface="Times New Roman" pitchFamily="18" charset="0"/>
                <a:cs typeface="Times New Roman" pitchFamily="18" charset="0"/>
              </a:rPr>
              <a:t> </a:t>
            </a:r>
            <a:r>
              <a:rPr lang="en-US" sz="2500" dirty="0" smtClean="0">
                <a:solidFill>
                  <a:srgbClr val="FF0000"/>
                </a:solidFill>
                <a:latin typeface="Times New Roman" pitchFamily="18" charset="0"/>
                <a:cs typeface="Times New Roman" pitchFamily="18" charset="0"/>
              </a:rPr>
              <a:t>-&gt; </a:t>
            </a:r>
            <a:r>
              <a:rPr lang="en-US" sz="2500" dirty="0" err="1" smtClean="0">
                <a:solidFill>
                  <a:srgbClr val="FF0000"/>
                </a:solidFill>
                <a:latin typeface="Times New Roman" pitchFamily="18" charset="0"/>
                <a:cs typeface="Times New Roman" pitchFamily="18" charset="0"/>
              </a:rPr>
              <a:t>phản</a:t>
            </a:r>
            <a:r>
              <a:rPr lang="en-US" sz="2500" dirty="0" smtClean="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bác</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nhận</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định</a:t>
            </a:r>
            <a:r>
              <a:rPr lang="en-US" sz="2500" dirty="0">
                <a:solidFill>
                  <a:srgbClr val="FF0000"/>
                </a:solidFill>
                <a:latin typeface="Times New Roman" pitchFamily="18" charset="0"/>
                <a:cs typeface="Times New Roman" pitchFamily="18" charset="0"/>
              </a:rPr>
              <a:t>  </a:t>
            </a:r>
            <a:endParaRPr lang="en-US" sz="2500" dirty="0">
              <a:solidFill>
                <a:srgbClr val="FF0000"/>
              </a:solidFill>
            </a:endParaRPr>
          </a:p>
        </p:txBody>
      </p:sp>
      <p:sp>
        <p:nvSpPr>
          <p:cNvPr id="29" name="TextBox 28"/>
          <p:cNvSpPr txBox="1">
            <a:spLocks noChangeArrowheads="1"/>
          </p:cNvSpPr>
          <p:nvPr/>
        </p:nvSpPr>
        <p:spPr bwMode="auto">
          <a:xfrm>
            <a:off x="13999" y="0"/>
            <a:ext cx="9101137" cy="646331"/>
          </a:xfrm>
          <a:prstGeom prst="rect">
            <a:avLst/>
          </a:prstGeom>
          <a:solidFill>
            <a:schemeClr val="accent4">
              <a:lumMod val="60000"/>
              <a:lumOff val="40000"/>
            </a:schemeClr>
          </a:solidFill>
          <a:ln>
            <a:solidFill>
              <a:schemeClr val="tx1"/>
            </a:solidFill>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3600" u="sng" dirty="0" err="1" smtClean="0">
                <a:solidFill>
                  <a:schemeClr val="tx1"/>
                </a:solidFill>
                <a:latin typeface="Times New Roman" pitchFamily="18" charset="0"/>
                <a:cs typeface="Times New Roman" pitchFamily="18" charset="0"/>
              </a:rPr>
              <a:t>Tiết</a:t>
            </a:r>
            <a:r>
              <a:rPr lang="en-US" sz="3600" u="sng" dirty="0" smtClean="0">
                <a:solidFill>
                  <a:schemeClr val="tx1"/>
                </a:solidFill>
                <a:latin typeface="Times New Roman" pitchFamily="18" charset="0"/>
                <a:cs typeface="Times New Roman" pitchFamily="18" charset="0"/>
              </a:rPr>
              <a:t> 91</a:t>
            </a:r>
            <a:r>
              <a:rPr lang="en-US" sz="3600" dirty="0" smtClean="0">
                <a:solidFill>
                  <a:schemeClr val="tx1"/>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CÂU </a:t>
            </a:r>
            <a:r>
              <a:rPr lang="en-US" sz="3600" dirty="0">
                <a:solidFill>
                  <a:srgbClr val="FF0000"/>
                </a:solidFill>
                <a:latin typeface="Times New Roman" pitchFamily="18" charset="0"/>
                <a:cs typeface="Times New Roman" pitchFamily="18" charset="0"/>
              </a:rPr>
              <a:t>PHỦ ĐỊNH </a:t>
            </a:r>
          </a:p>
        </p:txBody>
      </p:sp>
      <p:cxnSp>
        <p:nvCxnSpPr>
          <p:cNvPr id="4" name="Straight Connector 3"/>
          <p:cNvCxnSpPr/>
          <p:nvPr/>
        </p:nvCxnSpPr>
        <p:spPr>
          <a:xfrm>
            <a:off x="4495800" y="1143000"/>
            <a:ext cx="30163" cy="5715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40099" y="6251301"/>
            <a:ext cx="3908442" cy="523220"/>
          </a:xfrm>
          <a:prstGeom prst="rect">
            <a:avLst/>
          </a:prstGeom>
        </p:spPr>
        <p:txBody>
          <a:bodyPr wrap="none">
            <a:spAutoFit/>
          </a:bodyPr>
          <a:lstStyle/>
          <a:p>
            <a:pPr marL="342900" indent="-342900">
              <a:spcBef>
                <a:spcPct val="50000"/>
              </a:spcBef>
              <a:buFont typeface="Wingdings 2" pitchFamily="18" charset="2"/>
              <a:buNone/>
              <a:defRPr/>
            </a:pPr>
            <a:r>
              <a:rPr lang="en-US" sz="2800" b="1" kern="0" dirty="0">
                <a:solidFill>
                  <a:srgbClr val="FF0000"/>
                </a:solidFill>
                <a:latin typeface="Times New Roman" pitchFamily="18" charset="0"/>
                <a:cs typeface="Times New Roman" pitchFamily="18" charset="0"/>
              </a:rPr>
              <a:t>-&gt;</a:t>
            </a:r>
            <a:r>
              <a:rPr lang="en-US" sz="2800" b="1" kern="0" dirty="0">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Câu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phủ</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định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bỏ</a:t>
            </a:r>
            <a:r>
              <a:rPr lang="en-US" sz="2800" b="1" kern="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74252540"/>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par>
                                <p:cTn id="8" presetID="37"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900" decel="100000" fill="hold"/>
                                        <p:tgtEl>
                                          <p:spTgt spid="1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 calcmode="lin" valueType="num">
                                      <p:cBhvr>
                                        <p:cTn id="37" dur="500" fill="hold"/>
                                        <p:tgtEl>
                                          <p:spTgt spid="23"/>
                                        </p:tgtEl>
                                        <p:attrNameLst>
                                          <p:attrName>style.rotation</p:attrName>
                                        </p:attrNameLst>
                                      </p:cBhvr>
                                      <p:tavLst>
                                        <p:tav tm="0">
                                          <p:val>
                                            <p:fltVal val="360"/>
                                          </p:val>
                                        </p:tav>
                                        <p:tav tm="100000">
                                          <p:val>
                                            <p:fltVal val="0"/>
                                          </p:val>
                                        </p:tav>
                                      </p:tavLst>
                                    </p:anim>
                                    <p:animEffect transition="in" filter="fade">
                                      <p:cBhvr>
                                        <p:cTn id="38" dur="500"/>
                                        <p:tgtEl>
                                          <p:spTgt spid="23"/>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heckerboard(across)">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P spid="27" grpId="0"/>
      <p:bldP spid="2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28575" y="830997"/>
            <a:ext cx="9124950" cy="6020076"/>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3600" b="1" u="sng" dirty="0">
                <a:solidFill>
                  <a:srgbClr val="0000FF"/>
                </a:solidFill>
                <a:latin typeface="Times New Roman" pitchFamily="18" charset="0"/>
                <a:cs typeface="Times New Roman" pitchFamily="18" charset="0"/>
              </a:rPr>
              <a:t>2. </a:t>
            </a:r>
            <a:r>
              <a:rPr lang="en-US" sz="3600" b="1" u="sng" dirty="0" err="1">
                <a:solidFill>
                  <a:srgbClr val="0000FF"/>
                </a:solidFill>
                <a:latin typeface="Times New Roman" pitchFamily="18" charset="0"/>
                <a:cs typeface="Times New Roman" pitchFamily="18" charset="0"/>
              </a:rPr>
              <a:t>Kết</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luận</a:t>
            </a:r>
            <a:r>
              <a:rPr lang="en-US" sz="3600" b="1" u="sng" dirty="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nhớ</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sgk</a:t>
            </a:r>
            <a:r>
              <a:rPr lang="en-US" sz="3600" b="1" dirty="0">
                <a:solidFill>
                  <a:srgbClr val="FF0000"/>
                </a:solidFill>
                <a:latin typeface="Times New Roman" pitchFamily="18" charset="0"/>
                <a:cs typeface="Times New Roman" pitchFamily="18" charset="0"/>
              </a:rPr>
              <a:t>/ 53)</a:t>
            </a:r>
          </a:p>
          <a:p>
            <a:pPr algn="just">
              <a:spcBef>
                <a:spcPct val="20000"/>
              </a:spcBef>
            </a:pPr>
            <a:r>
              <a:rPr lang="en-US" sz="3200" b="1" dirty="0" smtClean="0">
                <a:solidFill>
                  <a:srgbClr val="000000">
                    <a:lumMod val="95000"/>
                    <a:lumOff val="5000"/>
                  </a:srgbClr>
                </a:solidFill>
                <a:latin typeface="Times New Roman" pitchFamily="18" charset="0"/>
                <a:cs typeface="Times New Roman" pitchFamily="18" charset="0"/>
              </a:rPr>
              <a:t>*) </a:t>
            </a:r>
            <a:r>
              <a:rPr lang="en-US" sz="3200" b="1" u="sng" dirty="0" err="1" smtClean="0">
                <a:solidFill>
                  <a:srgbClr val="0000CC"/>
                </a:solidFill>
                <a:latin typeface="Times New Roman" pitchFamily="18" charset="0"/>
                <a:cs typeface="Times New Roman" pitchFamily="18" charset="0"/>
              </a:rPr>
              <a:t>Đặc</a:t>
            </a:r>
            <a:r>
              <a:rPr lang="en-US" sz="3200" b="1" u="sng" dirty="0" smtClean="0">
                <a:solidFill>
                  <a:srgbClr val="0000CC"/>
                </a:solidFill>
                <a:latin typeface="Times New Roman" pitchFamily="18" charset="0"/>
                <a:cs typeface="Times New Roman" pitchFamily="18" charset="0"/>
              </a:rPr>
              <a:t> </a:t>
            </a:r>
            <a:r>
              <a:rPr lang="en-US" sz="3200" b="1" u="sng" dirty="0" err="1" smtClean="0">
                <a:solidFill>
                  <a:srgbClr val="0000CC"/>
                </a:solidFill>
                <a:latin typeface="Times New Roman" pitchFamily="18" charset="0"/>
                <a:cs typeface="Times New Roman" pitchFamily="18" charset="0"/>
              </a:rPr>
              <a:t>điểm</a:t>
            </a:r>
            <a:r>
              <a:rPr lang="en-US" sz="3200" b="1" u="sng" dirty="0" smtClean="0">
                <a:solidFill>
                  <a:srgbClr val="0000CC"/>
                </a:solidFill>
                <a:latin typeface="Times New Roman" pitchFamily="18" charset="0"/>
                <a:cs typeface="Times New Roman" pitchFamily="18" charset="0"/>
              </a:rPr>
              <a:t> </a:t>
            </a:r>
            <a:r>
              <a:rPr lang="en-US" sz="3200" b="1" u="sng" dirty="0" err="1" smtClean="0">
                <a:solidFill>
                  <a:srgbClr val="0000CC"/>
                </a:solidFill>
                <a:latin typeface="Times New Roman" pitchFamily="18" charset="0"/>
                <a:cs typeface="Times New Roman" pitchFamily="18" charset="0"/>
              </a:rPr>
              <a:t>hình</a:t>
            </a:r>
            <a:r>
              <a:rPr lang="en-US" sz="3200" b="1" u="sng" dirty="0" smtClean="0">
                <a:solidFill>
                  <a:srgbClr val="0000CC"/>
                </a:solidFill>
                <a:latin typeface="Times New Roman" pitchFamily="18" charset="0"/>
                <a:cs typeface="Times New Roman" pitchFamily="18" charset="0"/>
              </a:rPr>
              <a:t> </a:t>
            </a:r>
            <a:r>
              <a:rPr lang="en-US" sz="3200" b="1" u="sng" dirty="0" err="1" smtClean="0">
                <a:solidFill>
                  <a:srgbClr val="0000CC"/>
                </a:solidFill>
                <a:latin typeface="Times New Roman" pitchFamily="18" charset="0"/>
                <a:cs typeface="Times New Roman" pitchFamily="18" charset="0"/>
              </a:rPr>
              <a:t>thức</a:t>
            </a:r>
            <a:r>
              <a:rPr lang="en-US" sz="3200" b="1" u="sng" dirty="0" smtClean="0">
                <a:solidFill>
                  <a:srgbClr val="0000CC"/>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Câu</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phủ</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định</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là</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câu</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có</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những</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từ</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ngữ</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phủ</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định</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000000">
                    <a:lumMod val="95000"/>
                    <a:lumOff val="5000"/>
                  </a:srgbClr>
                </a:solidFill>
                <a:latin typeface="Times New Roman" pitchFamily="18" charset="0"/>
                <a:cs typeface="Times New Roman" pitchFamily="18" charset="0"/>
              </a:rPr>
              <a:t>như</a:t>
            </a:r>
            <a:r>
              <a:rPr lang="en-US" sz="3200" b="1" dirty="0">
                <a:solidFill>
                  <a:srgbClr val="000000">
                    <a:lumMod val="95000"/>
                    <a:lumOff val="5000"/>
                  </a:srgbClr>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chưa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đâu</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đâu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b="1" dirty="0" smtClean="0">
                <a:solidFill>
                  <a:srgbClr val="FF0000"/>
                </a:solidFill>
                <a:latin typeface="Times New Roman" pitchFamily="18" charset="0"/>
                <a:cs typeface="Times New Roman" pitchFamily="18" charset="0"/>
              </a:rPr>
              <a:t>,…</a:t>
            </a:r>
          </a:p>
          <a:p>
            <a:pPr marL="342900" indent="-342900" algn="just">
              <a:spcBef>
                <a:spcPct val="20000"/>
              </a:spcBef>
            </a:pPr>
            <a:r>
              <a:rPr lang="en-US" sz="3200" b="1" dirty="0" smtClean="0">
                <a:solidFill>
                  <a:srgbClr val="000000">
                    <a:lumMod val="95000"/>
                    <a:lumOff val="5000"/>
                  </a:srgbClr>
                </a:solidFill>
                <a:latin typeface="Times New Roman" pitchFamily="18" charset="0"/>
                <a:cs typeface="Times New Roman" pitchFamily="18" charset="0"/>
              </a:rPr>
              <a:t>*) </a:t>
            </a:r>
            <a:r>
              <a:rPr lang="en-US" sz="3200" b="1" u="sng" dirty="0" err="1" smtClean="0">
                <a:solidFill>
                  <a:srgbClr val="0000CC"/>
                </a:solidFill>
                <a:latin typeface="Times New Roman" pitchFamily="18" charset="0"/>
                <a:cs typeface="Times New Roman" pitchFamily="18" charset="0"/>
              </a:rPr>
              <a:t>Chức</a:t>
            </a:r>
            <a:r>
              <a:rPr lang="en-US" sz="3200" b="1" u="sng" dirty="0" smtClean="0">
                <a:solidFill>
                  <a:srgbClr val="0000CC"/>
                </a:solidFill>
                <a:latin typeface="Times New Roman" pitchFamily="18" charset="0"/>
                <a:cs typeface="Times New Roman" pitchFamily="18" charset="0"/>
              </a:rPr>
              <a:t> </a:t>
            </a:r>
            <a:r>
              <a:rPr lang="en-US" sz="3200" b="1" u="sng" dirty="0" err="1" smtClean="0">
                <a:solidFill>
                  <a:srgbClr val="0000CC"/>
                </a:solidFill>
                <a:latin typeface="Times New Roman" pitchFamily="18" charset="0"/>
                <a:cs typeface="Times New Roman" pitchFamily="18" charset="0"/>
              </a:rPr>
              <a:t>năng</a:t>
            </a:r>
            <a:r>
              <a:rPr lang="en-US" sz="3200" b="1" u="sng" dirty="0" smtClean="0">
                <a:solidFill>
                  <a:srgbClr val="0000CC"/>
                </a:solidFill>
                <a:latin typeface="Times New Roman" pitchFamily="18" charset="0"/>
                <a:cs typeface="Times New Roman" pitchFamily="18" charset="0"/>
              </a:rPr>
              <a:t>:</a:t>
            </a:r>
          </a:p>
          <a:p>
            <a:pPr marL="342900" indent="-342900" algn="just">
              <a:spcBef>
                <a:spcPct val="20000"/>
              </a:spcBef>
            </a:pP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Thông</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báo</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xác</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nhận</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không</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có</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sự</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vật</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sự</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việc</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tính</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chất</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quan</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hệ</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nào</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đó</a:t>
            </a:r>
            <a:r>
              <a:rPr lang="en-US" sz="3200" b="1" dirty="0" smtClean="0">
                <a:solidFill>
                  <a:srgbClr val="000000">
                    <a:lumMod val="95000"/>
                    <a:lumOff val="5000"/>
                  </a:srgbClr>
                </a:solidFill>
                <a:latin typeface="Times New Roman" pitchFamily="18" charset="0"/>
                <a:cs typeface="Times New Roman" pitchFamily="18" charset="0"/>
              </a:rPr>
              <a:t> </a:t>
            </a:r>
            <a:r>
              <a:rPr lang="en-US" sz="3200" b="1" i="1" dirty="0" smtClean="0">
                <a:solidFill>
                  <a:srgbClr val="000000">
                    <a:lumMod val="95000"/>
                    <a:lumOff val="5000"/>
                  </a:srgbClr>
                </a:solidFill>
                <a:latin typeface="Times New Roman" pitchFamily="18" charset="0"/>
                <a:cs typeface="Times New Roman" pitchFamily="18" charset="0"/>
              </a:rPr>
              <a:t>(</a:t>
            </a:r>
            <a:r>
              <a:rPr lang="en-US" sz="3200" b="1" i="1" dirty="0" err="1" smtClean="0">
                <a:solidFill>
                  <a:srgbClr val="000000">
                    <a:lumMod val="95000"/>
                    <a:lumOff val="5000"/>
                  </a:srgbClr>
                </a:solidFill>
                <a:latin typeface="Times New Roman" pitchFamily="18" charset="0"/>
                <a:cs typeface="Times New Roman" pitchFamily="18" charset="0"/>
              </a:rPr>
              <a:t>câu</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phủ</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định</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miêu</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tả</a:t>
            </a:r>
            <a:r>
              <a:rPr lang="en-US" sz="3200" b="1" i="1" dirty="0" smtClean="0">
                <a:solidFill>
                  <a:srgbClr val="000000">
                    <a:lumMod val="95000"/>
                    <a:lumOff val="5000"/>
                  </a:srgbClr>
                </a:solidFill>
                <a:latin typeface="Times New Roman" pitchFamily="18" charset="0"/>
                <a:cs typeface="Times New Roman" pitchFamily="18" charset="0"/>
              </a:rPr>
              <a:t>).</a:t>
            </a:r>
          </a:p>
          <a:p>
            <a:pPr marL="342900" indent="-342900" algn="just">
              <a:spcBef>
                <a:spcPct val="20000"/>
              </a:spcBef>
            </a:pP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Phản</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bác</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một</a:t>
            </a:r>
            <a:r>
              <a:rPr lang="en-US" sz="3200" b="1" dirty="0" smtClean="0">
                <a:solidFill>
                  <a:srgbClr val="000000">
                    <a:lumMod val="95000"/>
                    <a:lumOff val="5000"/>
                  </a:srgbClr>
                </a:solidFill>
                <a:latin typeface="Times New Roman" pitchFamily="18" charset="0"/>
                <a:cs typeface="Times New Roman" pitchFamily="18" charset="0"/>
              </a:rPr>
              <a:t> ý </a:t>
            </a:r>
            <a:r>
              <a:rPr lang="en-US" sz="3200" b="1" dirty="0" err="1" smtClean="0">
                <a:solidFill>
                  <a:srgbClr val="000000">
                    <a:lumMod val="95000"/>
                    <a:lumOff val="5000"/>
                  </a:srgbClr>
                </a:solidFill>
                <a:latin typeface="Times New Roman" pitchFamily="18" charset="0"/>
                <a:cs typeface="Times New Roman" pitchFamily="18" charset="0"/>
              </a:rPr>
              <a:t>kiến</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một</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nhận</a:t>
            </a:r>
            <a:r>
              <a:rPr lang="en-US" sz="3200" b="1" dirty="0" smtClean="0">
                <a:solidFill>
                  <a:srgbClr val="000000">
                    <a:lumMod val="95000"/>
                    <a:lumOff val="5000"/>
                  </a:srgbClr>
                </a:solidFill>
                <a:latin typeface="Times New Roman" pitchFamily="18" charset="0"/>
                <a:cs typeface="Times New Roman" pitchFamily="18" charset="0"/>
              </a:rPr>
              <a:t> </a:t>
            </a:r>
            <a:r>
              <a:rPr lang="en-US" sz="3200" b="1" dirty="0" err="1" smtClean="0">
                <a:solidFill>
                  <a:srgbClr val="000000">
                    <a:lumMod val="95000"/>
                    <a:lumOff val="5000"/>
                  </a:srgbClr>
                </a:solidFill>
                <a:latin typeface="Times New Roman" pitchFamily="18" charset="0"/>
                <a:cs typeface="Times New Roman" pitchFamily="18" charset="0"/>
              </a:rPr>
              <a:t>định</a:t>
            </a:r>
            <a:r>
              <a:rPr lang="en-US" sz="3200" b="1" dirty="0" smtClean="0">
                <a:solidFill>
                  <a:srgbClr val="000000">
                    <a:lumMod val="95000"/>
                    <a:lumOff val="5000"/>
                  </a:srgbClr>
                </a:solidFill>
                <a:latin typeface="Times New Roman" pitchFamily="18" charset="0"/>
                <a:cs typeface="Times New Roman" pitchFamily="18" charset="0"/>
              </a:rPr>
              <a:t> </a:t>
            </a:r>
            <a:r>
              <a:rPr lang="en-US" sz="3200" b="1" i="1" dirty="0" smtClean="0">
                <a:solidFill>
                  <a:srgbClr val="000000">
                    <a:lumMod val="95000"/>
                    <a:lumOff val="5000"/>
                  </a:srgbClr>
                </a:solidFill>
                <a:latin typeface="Times New Roman" pitchFamily="18" charset="0"/>
                <a:cs typeface="Times New Roman" pitchFamily="18" charset="0"/>
              </a:rPr>
              <a:t>(</a:t>
            </a:r>
            <a:r>
              <a:rPr lang="en-US" sz="3200" b="1" i="1" dirty="0" err="1" smtClean="0">
                <a:solidFill>
                  <a:srgbClr val="000000">
                    <a:lumMod val="95000"/>
                    <a:lumOff val="5000"/>
                  </a:srgbClr>
                </a:solidFill>
                <a:latin typeface="Times New Roman" pitchFamily="18" charset="0"/>
                <a:cs typeface="Times New Roman" pitchFamily="18" charset="0"/>
              </a:rPr>
              <a:t>câu</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phủ</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định</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bác</a:t>
            </a:r>
            <a:r>
              <a:rPr lang="en-US" sz="3200" b="1" i="1" dirty="0" smtClean="0">
                <a:solidFill>
                  <a:srgbClr val="000000">
                    <a:lumMod val="95000"/>
                    <a:lumOff val="5000"/>
                  </a:srgbClr>
                </a:solidFill>
                <a:latin typeface="Times New Roman" pitchFamily="18" charset="0"/>
                <a:cs typeface="Times New Roman" pitchFamily="18" charset="0"/>
              </a:rPr>
              <a:t> </a:t>
            </a:r>
            <a:r>
              <a:rPr lang="en-US" sz="3200" b="1" i="1" dirty="0" err="1" smtClean="0">
                <a:solidFill>
                  <a:srgbClr val="000000">
                    <a:lumMod val="95000"/>
                    <a:lumOff val="5000"/>
                  </a:srgbClr>
                </a:solidFill>
                <a:latin typeface="Times New Roman" pitchFamily="18" charset="0"/>
                <a:cs typeface="Times New Roman" pitchFamily="18" charset="0"/>
              </a:rPr>
              <a:t>bỏ</a:t>
            </a:r>
            <a:r>
              <a:rPr lang="en-US" sz="3200" b="1" i="1" dirty="0" smtClean="0">
                <a:solidFill>
                  <a:srgbClr val="000000">
                    <a:lumMod val="95000"/>
                    <a:lumOff val="5000"/>
                  </a:srgbClr>
                </a:solidFill>
                <a:latin typeface="Times New Roman" pitchFamily="18" charset="0"/>
                <a:cs typeface="Times New Roman" pitchFamily="18" charset="0"/>
              </a:rPr>
              <a:t>).</a:t>
            </a:r>
            <a:endParaRPr lang="en-US" sz="3200" b="1" i="1" dirty="0">
              <a:solidFill>
                <a:srgbClr val="000000">
                  <a:lumMod val="95000"/>
                  <a:lumOff val="5000"/>
                </a:srgbClr>
              </a:solidFill>
              <a:latin typeface="Times New Roman" pitchFamily="18" charset="0"/>
              <a:cs typeface="Times New Roman" pitchFamily="18" charset="0"/>
            </a:endParaRPr>
          </a:p>
        </p:txBody>
      </p:sp>
      <p:sp>
        <p:nvSpPr>
          <p:cNvPr id="43021" name="Line 13"/>
          <p:cNvSpPr>
            <a:spLocks noChangeShapeType="1"/>
          </p:cNvSpPr>
          <p:nvPr/>
        </p:nvSpPr>
        <p:spPr bwMode="auto">
          <a:xfrm>
            <a:off x="9525" y="18710"/>
            <a:ext cx="9144000" cy="0"/>
          </a:xfrm>
          <a:prstGeom prst="line">
            <a:avLst/>
          </a:prstGeom>
          <a:noFill/>
          <a:ln w="38100" cmpd="dbl">
            <a:solidFill>
              <a:srgbClr val="0000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 name="Text Box 2"/>
          <p:cNvSpPr txBox="1">
            <a:spLocks noChangeArrowheads="1"/>
          </p:cNvSpPr>
          <p:nvPr/>
        </p:nvSpPr>
        <p:spPr bwMode="auto">
          <a:xfrm>
            <a:off x="19050" y="0"/>
            <a:ext cx="9124950" cy="830997"/>
          </a:xfrm>
          <a:prstGeom prst="rect">
            <a:avLst/>
          </a:prstGeom>
          <a:solidFill>
            <a:schemeClr val="accent4">
              <a:lumMod val="60000"/>
              <a:lumOff val="40000"/>
            </a:schemeClr>
          </a:solidFill>
          <a:ln w="9525">
            <a:solidFill>
              <a:schemeClr val="accent1"/>
            </a:solidFill>
            <a:miter lim="800000"/>
            <a:headEnd/>
            <a:tailEnd/>
          </a:ln>
        </p:spPr>
        <p:txBody>
          <a:bodyPr wrap="squar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algn="ctr">
              <a:spcBef>
                <a:spcPct val="50000"/>
              </a:spcBef>
            </a:pPr>
            <a:r>
              <a:rPr lang="en-US" sz="4800" dirty="0" err="1" smtClean="0">
                <a:solidFill>
                  <a:srgbClr val="FF0000"/>
                </a:solidFill>
              </a:rPr>
              <a:t>Tiết</a:t>
            </a:r>
            <a:r>
              <a:rPr lang="en-US" sz="4800" dirty="0" smtClean="0">
                <a:solidFill>
                  <a:srgbClr val="FF0000"/>
                </a:solidFill>
              </a:rPr>
              <a:t> 91:      CÂU PHỦ ĐỊNH</a:t>
            </a:r>
            <a:endParaRPr lang="en-US" sz="4800" dirty="0">
              <a:solidFill>
                <a:srgbClr val="FF0000"/>
              </a:solidFill>
            </a:endParaRPr>
          </a:p>
        </p:txBody>
      </p:sp>
    </p:spTree>
    <p:extLst>
      <p:ext uri="{BB962C8B-B14F-4D97-AF65-F5344CB8AC3E}">
        <p14:creationId xmlns:p14="http://schemas.microsoft.com/office/powerpoint/2010/main" val="426542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fade">
                                      <p:cBhvr>
                                        <p:cTn id="7" dur="5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 calcmode="lin" valueType="num">
                                      <p:cBhvr additive="base">
                                        <p:cTn id="12"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3012">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3012">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138238"/>
            <a:ext cx="8153400" cy="646331"/>
          </a:xfrm>
          <a:prstGeom prst="rect">
            <a:avLst/>
          </a:prstGeom>
        </p:spPr>
        <p:txBody>
          <a:bodyPr wrap="square">
            <a:spAutoFit/>
          </a:bodyPr>
          <a:lstStyle/>
          <a:p>
            <a:pPr marL="514350" indent="-514350">
              <a:spcBef>
                <a:spcPct val="50000"/>
              </a:spcBef>
              <a:defRPr/>
            </a:pPr>
            <a:r>
              <a:rPr lang="en-US" sz="3600" b="1" kern="0" dirty="0">
                <a:solidFill>
                  <a:srgbClr val="FF0000"/>
                </a:solidFill>
                <a:latin typeface="Times New Roman" pitchFamily="18" charset="0"/>
                <a:cs typeface="Times New Roman" pitchFamily="18" charset="0"/>
              </a:rPr>
              <a:t>I.</a:t>
            </a:r>
            <a:r>
              <a:rPr lang="en-US" sz="3600" b="1" u="sng" kern="0" dirty="0">
                <a:solidFill>
                  <a:srgbClr val="FF0000"/>
                </a:solidFill>
                <a:latin typeface="Times New Roman" pitchFamily="18" charset="0"/>
                <a:cs typeface="Times New Roman" pitchFamily="18" charset="0"/>
              </a:rPr>
              <a:t> </a:t>
            </a:r>
            <a:r>
              <a:rPr lang="en-US" sz="3600" b="1" u="sng" kern="0" dirty="0" err="1">
                <a:solidFill>
                  <a:srgbClr val="FF0000"/>
                </a:solidFill>
                <a:latin typeface="Times New Roman" pitchFamily="18" charset="0"/>
                <a:cs typeface="Times New Roman" pitchFamily="18" charset="0"/>
              </a:rPr>
              <a:t>Đặc</a:t>
            </a:r>
            <a:r>
              <a:rPr lang="en-US" sz="3600" b="1" u="sng" kern="0" dirty="0">
                <a:solidFill>
                  <a:srgbClr val="FF0000"/>
                </a:solidFill>
                <a:latin typeface="Times New Roman" pitchFamily="18" charset="0"/>
                <a:cs typeface="Times New Roman" pitchFamily="18" charset="0"/>
              </a:rPr>
              <a:t> </a:t>
            </a:r>
            <a:r>
              <a:rPr lang="en-US" sz="3600" b="1" u="sng" kern="0" dirty="0" err="1" smtClean="0">
                <a:solidFill>
                  <a:srgbClr val="FF0000"/>
                </a:solidFill>
                <a:latin typeface="Times New Roman" pitchFamily="18" charset="0"/>
                <a:cs typeface="Times New Roman" pitchFamily="18" charset="0"/>
              </a:rPr>
              <a:t>điểm</a:t>
            </a:r>
            <a:r>
              <a:rPr lang="en-US" sz="3600" b="1" u="sng" kern="0" dirty="0" smtClean="0">
                <a:solidFill>
                  <a:srgbClr val="FF0000"/>
                </a:solidFill>
                <a:latin typeface="Times New Roman" pitchFamily="18" charset="0"/>
                <a:cs typeface="Times New Roman" pitchFamily="18" charset="0"/>
              </a:rPr>
              <a:t> </a:t>
            </a:r>
            <a:r>
              <a:rPr lang="en-US" sz="3600" b="1" u="sng" kern="0" dirty="0">
                <a:solidFill>
                  <a:srgbClr val="FF0000"/>
                </a:solidFill>
                <a:latin typeface="Times New Roman" pitchFamily="18" charset="0"/>
                <a:cs typeface="Times New Roman" pitchFamily="18" charset="0"/>
              </a:rPr>
              <a:t>hình thức và chức năng:</a:t>
            </a:r>
          </a:p>
        </p:txBody>
      </p:sp>
      <p:sp>
        <p:nvSpPr>
          <p:cNvPr id="10" name="TextBox 9"/>
          <p:cNvSpPr txBox="1"/>
          <p:nvPr/>
        </p:nvSpPr>
        <p:spPr>
          <a:xfrm>
            <a:off x="366639" y="1918603"/>
            <a:ext cx="6400800" cy="646331"/>
          </a:xfrm>
          <a:prstGeom prst="rect">
            <a:avLst/>
          </a:prstGeom>
          <a:noFill/>
        </p:spPr>
        <p:txBody>
          <a:bodyPr wrap="square">
            <a:spAutoFit/>
          </a:bodyPr>
          <a:lstStyle/>
          <a:p>
            <a:pPr>
              <a:defRPr/>
            </a:pPr>
            <a:r>
              <a:rPr lang="en-US" sz="3600" b="1" kern="0" dirty="0">
                <a:solidFill>
                  <a:srgbClr val="0000CC"/>
                </a:solidFill>
                <a:latin typeface="Times New Roman" pitchFamily="18" charset="0"/>
                <a:cs typeface="Times New Roman" pitchFamily="18" charset="0"/>
              </a:rPr>
              <a:t>1. </a:t>
            </a:r>
            <a:r>
              <a:rPr lang="en-US" sz="3600" b="1" kern="0" dirty="0" err="1">
                <a:solidFill>
                  <a:srgbClr val="0000CC"/>
                </a:solidFill>
                <a:latin typeface="Times New Roman" pitchFamily="18" charset="0"/>
                <a:cs typeface="Times New Roman" pitchFamily="18" charset="0"/>
              </a:rPr>
              <a:t>Xét</a:t>
            </a:r>
            <a:r>
              <a:rPr lang="en-US" sz="3600" b="1" kern="0" dirty="0">
                <a:solidFill>
                  <a:srgbClr val="0000CC"/>
                </a:solidFill>
                <a:latin typeface="Times New Roman" pitchFamily="18" charset="0"/>
                <a:cs typeface="Times New Roman" pitchFamily="18" charset="0"/>
              </a:rPr>
              <a:t> </a:t>
            </a:r>
            <a:r>
              <a:rPr lang="en-US" sz="3600" b="1" kern="0" dirty="0" err="1" smtClean="0">
                <a:solidFill>
                  <a:srgbClr val="0000CC"/>
                </a:solidFill>
                <a:latin typeface="Times New Roman" pitchFamily="18" charset="0"/>
                <a:cs typeface="Times New Roman" pitchFamily="18" charset="0"/>
              </a:rPr>
              <a:t>ví</a:t>
            </a:r>
            <a:r>
              <a:rPr lang="en-US" sz="3600" b="1" kern="0" dirty="0" smtClean="0">
                <a:solidFill>
                  <a:srgbClr val="0000CC"/>
                </a:solidFill>
                <a:latin typeface="Times New Roman" pitchFamily="18" charset="0"/>
                <a:cs typeface="Times New Roman" pitchFamily="18" charset="0"/>
              </a:rPr>
              <a:t> </a:t>
            </a:r>
            <a:r>
              <a:rPr lang="en-US" sz="3600" b="1" kern="0" dirty="0" err="1">
                <a:solidFill>
                  <a:srgbClr val="0000CC"/>
                </a:solidFill>
                <a:latin typeface="Times New Roman" pitchFamily="18" charset="0"/>
                <a:cs typeface="Times New Roman" pitchFamily="18" charset="0"/>
              </a:rPr>
              <a:t>dụ</a:t>
            </a:r>
            <a:r>
              <a:rPr lang="en-US" sz="3600" b="1" kern="0" dirty="0">
                <a:solidFill>
                  <a:srgbClr val="0000CC"/>
                </a:solidFill>
                <a:latin typeface="Times New Roman" pitchFamily="18" charset="0"/>
                <a:cs typeface="Times New Roman" pitchFamily="18" charset="0"/>
              </a:rPr>
              <a:t> </a:t>
            </a:r>
            <a:r>
              <a:rPr lang="en-US" sz="3600" b="1" kern="0" dirty="0" smtClean="0">
                <a:solidFill>
                  <a:srgbClr val="0000CC"/>
                </a:solidFill>
                <a:latin typeface="Times New Roman" pitchFamily="18" charset="0"/>
                <a:cs typeface="Times New Roman" pitchFamily="18" charset="0"/>
              </a:rPr>
              <a:t>(SGK/ </a:t>
            </a:r>
            <a:r>
              <a:rPr lang="en-US" sz="3600" b="1" kern="0" dirty="0" err="1">
                <a:solidFill>
                  <a:srgbClr val="0000CC"/>
                </a:solidFill>
                <a:latin typeface="Times New Roman" pitchFamily="18" charset="0"/>
                <a:cs typeface="Times New Roman" pitchFamily="18" charset="0"/>
              </a:rPr>
              <a:t>trang</a:t>
            </a:r>
            <a:r>
              <a:rPr lang="en-US" sz="3600" b="1" kern="0" dirty="0">
                <a:solidFill>
                  <a:srgbClr val="0000CC"/>
                </a:solidFill>
                <a:latin typeface="Times New Roman" pitchFamily="18" charset="0"/>
                <a:cs typeface="Times New Roman" pitchFamily="18" charset="0"/>
              </a:rPr>
              <a:t> </a:t>
            </a:r>
            <a:r>
              <a:rPr lang="en-US" sz="3600" b="1" kern="0" dirty="0" smtClean="0">
                <a:solidFill>
                  <a:srgbClr val="0000CC"/>
                </a:solidFill>
                <a:latin typeface="Times New Roman" pitchFamily="18" charset="0"/>
                <a:cs typeface="Times New Roman" pitchFamily="18" charset="0"/>
              </a:rPr>
              <a:t>52</a:t>
            </a:r>
            <a:r>
              <a:rPr lang="en-US" sz="3600" b="1" kern="0" dirty="0">
                <a:solidFill>
                  <a:srgbClr val="0000CC"/>
                </a:solidFill>
                <a:latin typeface="Times New Roman" pitchFamily="18" charset="0"/>
                <a:cs typeface="Times New Roman" pitchFamily="18" charset="0"/>
              </a:rPr>
              <a:t>)</a:t>
            </a:r>
            <a:r>
              <a:rPr lang="en-US" sz="3600" b="1" kern="0" dirty="0" smtClean="0">
                <a:solidFill>
                  <a:srgbClr val="0000CC"/>
                </a:solidFill>
                <a:latin typeface="VNI-Times" pitchFamily="2" charset="0"/>
              </a:rPr>
              <a:t> </a:t>
            </a:r>
            <a:endParaRPr lang="en-US" sz="3600" b="1" dirty="0">
              <a:solidFill>
                <a:srgbClr val="0000CC"/>
              </a:solidFill>
            </a:endParaRPr>
          </a:p>
        </p:txBody>
      </p:sp>
      <p:sp>
        <p:nvSpPr>
          <p:cNvPr id="11" name="TextBox 10"/>
          <p:cNvSpPr txBox="1"/>
          <p:nvPr/>
        </p:nvSpPr>
        <p:spPr>
          <a:xfrm>
            <a:off x="422057" y="2843932"/>
            <a:ext cx="4572000" cy="646331"/>
          </a:xfrm>
          <a:prstGeom prst="rect">
            <a:avLst/>
          </a:prstGeom>
          <a:noFill/>
        </p:spPr>
        <p:txBody>
          <a:bodyPr>
            <a:spAutoFit/>
          </a:bodyPr>
          <a:lstStyle/>
          <a:p>
            <a:pPr>
              <a:defRPr/>
            </a:pPr>
            <a:r>
              <a:rPr lang="en-US" sz="3600" b="1" kern="0" dirty="0">
                <a:solidFill>
                  <a:srgbClr val="0000CC"/>
                </a:solidFill>
                <a:latin typeface="Times New Roman" pitchFamily="18" charset="0"/>
                <a:cs typeface="Times New Roman" pitchFamily="18" charset="0"/>
              </a:rPr>
              <a:t>2. </a:t>
            </a:r>
            <a:r>
              <a:rPr lang="en-US" sz="3600" b="1" kern="0" dirty="0" err="1" smtClean="0">
                <a:solidFill>
                  <a:srgbClr val="0000CC"/>
                </a:solidFill>
                <a:latin typeface="Times New Roman" pitchFamily="18" charset="0"/>
                <a:cs typeface="Times New Roman" pitchFamily="18" charset="0"/>
              </a:rPr>
              <a:t>Kết</a:t>
            </a:r>
            <a:r>
              <a:rPr lang="en-US" sz="3600" b="1" kern="0" dirty="0" smtClean="0">
                <a:solidFill>
                  <a:srgbClr val="0000CC"/>
                </a:solidFill>
                <a:latin typeface="Times New Roman" pitchFamily="18" charset="0"/>
                <a:cs typeface="Times New Roman" pitchFamily="18" charset="0"/>
              </a:rPr>
              <a:t> </a:t>
            </a:r>
            <a:r>
              <a:rPr lang="en-US" sz="3600" b="1" kern="0" dirty="0" err="1" smtClean="0">
                <a:solidFill>
                  <a:srgbClr val="0000CC"/>
                </a:solidFill>
                <a:latin typeface="Times New Roman" pitchFamily="18" charset="0"/>
                <a:cs typeface="Times New Roman" pitchFamily="18" charset="0"/>
              </a:rPr>
              <a:t>luận</a:t>
            </a:r>
            <a:r>
              <a:rPr lang="en-US" sz="3600" b="1" kern="0" dirty="0" smtClean="0">
                <a:solidFill>
                  <a:srgbClr val="0000CC"/>
                </a:solidFill>
                <a:latin typeface="Times New Roman" pitchFamily="18" charset="0"/>
                <a:cs typeface="Times New Roman" pitchFamily="18" charset="0"/>
              </a:rPr>
              <a:t>:</a:t>
            </a:r>
            <a:r>
              <a:rPr lang="en-US" sz="3600" b="1" kern="0" dirty="0" smtClean="0">
                <a:solidFill>
                  <a:srgbClr val="0000CC"/>
                </a:solidFill>
                <a:latin typeface="VNI-Times" pitchFamily="2" charset="0"/>
              </a:rPr>
              <a:t> </a:t>
            </a:r>
            <a:endParaRPr lang="en-US" sz="3600" b="1" dirty="0">
              <a:solidFill>
                <a:srgbClr val="0000CC"/>
              </a:solidFill>
            </a:endParaRPr>
          </a:p>
        </p:txBody>
      </p:sp>
      <p:sp>
        <p:nvSpPr>
          <p:cNvPr id="13" name="TextBox 12"/>
          <p:cNvSpPr txBox="1">
            <a:spLocks noChangeArrowheads="1"/>
          </p:cNvSpPr>
          <p:nvPr/>
        </p:nvSpPr>
        <p:spPr bwMode="auto">
          <a:xfrm>
            <a:off x="13999" y="0"/>
            <a:ext cx="9101137" cy="707886"/>
          </a:xfrm>
          <a:prstGeom prst="rect">
            <a:avLst/>
          </a:prstGeom>
          <a:solidFill>
            <a:schemeClr val="accent4">
              <a:lumMod val="60000"/>
              <a:lumOff val="40000"/>
            </a:schemeClr>
          </a:solidFill>
          <a:ln>
            <a:solidFill>
              <a:schemeClr val="tx1"/>
            </a:solidFill>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4000" u="sng" dirty="0" err="1" smtClean="0">
                <a:solidFill>
                  <a:schemeClr val="tx1"/>
                </a:solidFill>
                <a:latin typeface="Times New Roman" pitchFamily="18" charset="0"/>
                <a:cs typeface="Times New Roman" pitchFamily="18" charset="0"/>
              </a:rPr>
              <a:t>Tiết</a:t>
            </a:r>
            <a:r>
              <a:rPr lang="en-US" sz="4000" u="sng" dirty="0" smtClean="0">
                <a:solidFill>
                  <a:schemeClr val="tx1"/>
                </a:solidFill>
                <a:latin typeface="Times New Roman" pitchFamily="18" charset="0"/>
                <a:cs typeface="Times New Roman" pitchFamily="18" charset="0"/>
              </a:rPr>
              <a:t> 91</a:t>
            </a:r>
            <a:r>
              <a:rPr lang="en-US" sz="4000" dirty="0" smtClean="0">
                <a:solidFill>
                  <a:schemeClr val="tx1"/>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CÂU </a:t>
            </a:r>
            <a:r>
              <a:rPr lang="en-US" sz="4000" dirty="0">
                <a:solidFill>
                  <a:srgbClr val="FF0000"/>
                </a:solidFill>
                <a:latin typeface="Times New Roman" pitchFamily="18" charset="0"/>
                <a:cs typeface="Times New Roman" pitchFamily="18" charset="0"/>
              </a:rPr>
              <a:t>PHỦ ĐỊNH </a:t>
            </a:r>
          </a:p>
        </p:txBody>
      </p:sp>
      <p:sp>
        <p:nvSpPr>
          <p:cNvPr id="2" name="Rectangle 1"/>
          <p:cNvSpPr/>
          <p:nvPr/>
        </p:nvSpPr>
        <p:spPr>
          <a:xfrm>
            <a:off x="762000" y="3515510"/>
            <a:ext cx="4299575" cy="646331"/>
          </a:xfrm>
          <a:prstGeom prst="rect">
            <a:avLst/>
          </a:prstGeom>
        </p:spPr>
        <p:txBody>
          <a:bodyPr wrap="none">
            <a:spAutoFit/>
          </a:bodyPr>
          <a:lstStyle/>
          <a:p>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nhớ</a:t>
            </a:r>
            <a:r>
              <a:rPr lang="en-US" sz="3600" b="1" dirty="0">
                <a:solidFill>
                  <a:srgbClr val="FF0000"/>
                </a:solidFill>
                <a:latin typeface="Times New Roman" pitchFamily="18" charset="0"/>
                <a:cs typeface="Times New Roman" pitchFamily="18" charset="0"/>
              </a:rPr>
              <a:t> (SGK/53)</a:t>
            </a:r>
          </a:p>
        </p:txBody>
      </p:sp>
    </p:spTree>
    <p:extLst>
      <p:ext uri="{BB962C8B-B14F-4D97-AF65-F5344CB8AC3E}">
        <p14:creationId xmlns:p14="http://schemas.microsoft.com/office/powerpoint/2010/main" val="942805103"/>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310245" y="743634"/>
            <a:ext cx="464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3600" u="sng" dirty="0" err="1">
                <a:solidFill>
                  <a:srgbClr val="FF0000"/>
                </a:solidFill>
                <a:latin typeface="Times New Roman" pitchFamily="18" charset="0"/>
                <a:cs typeface="Times New Roman" pitchFamily="18" charset="0"/>
              </a:rPr>
              <a:t>Câu</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hỏi</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thảo</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luận</a:t>
            </a:r>
            <a:r>
              <a:rPr lang="en-US" sz="3600" u="sng" dirty="0">
                <a:solidFill>
                  <a:srgbClr val="FF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 </a:t>
            </a:r>
          </a:p>
        </p:txBody>
      </p:sp>
      <p:sp>
        <p:nvSpPr>
          <p:cNvPr id="8" name="TextBox 7"/>
          <p:cNvSpPr txBox="1">
            <a:spLocks noChangeArrowheads="1"/>
          </p:cNvSpPr>
          <p:nvPr/>
        </p:nvSpPr>
        <p:spPr bwMode="auto">
          <a:xfrm>
            <a:off x="0" y="1980552"/>
            <a:ext cx="8991600" cy="1384995"/>
          </a:xfrm>
          <a:prstGeom prst="rect">
            <a:avLst/>
          </a:prstGeom>
          <a:solidFill>
            <a:schemeClr val="accent6">
              <a:lumMod val="20000"/>
              <a:lumOff val="80000"/>
            </a:schemeClr>
          </a:solidFill>
          <a:ln w="9525">
            <a:solidFill>
              <a:srgbClr val="000000"/>
            </a:solidFill>
            <a:miter lim="800000"/>
            <a:headEnd/>
            <a:tailEnd/>
          </a:ln>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Dựa</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vào</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câu</a:t>
            </a:r>
            <a:r>
              <a:rPr lang="en-US" sz="2800" dirty="0" smtClean="0">
                <a:solidFill>
                  <a:srgbClr val="0000CC"/>
                </a:solidFill>
                <a:latin typeface="Times New Roman" pitchFamily="18" charset="0"/>
                <a:cs typeface="Times New Roman" pitchFamily="18" charset="0"/>
              </a:rPr>
              <a:t>: </a:t>
            </a:r>
            <a:r>
              <a:rPr lang="en-US" sz="2800" dirty="0">
                <a:solidFill>
                  <a:srgbClr val="0000CC"/>
                </a:solidFill>
                <a:latin typeface="Times New Roman" pitchFamily="18" charset="0"/>
                <a:cs typeface="Times New Roman" pitchFamily="18" charset="0"/>
              </a:rPr>
              <a:t>“</a:t>
            </a:r>
            <a:r>
              <a:rPr lang="en-US" sz="2800" dirty="0" err="1">
                <a:solidFill>
                  <a:srgbClr val="0000CC"/>
                </a:solidFill>
                <a:latin typeface="Times New Roman" pitchFamily="18" charset="0"/>
                <a:cs typeface="Times New Roman" pitchFamily="18" charset="0"/>
              </a:rPr>
              <a:t>Anh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ấy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đọc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báo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hãy</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đặt</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câu</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định</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sự</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vật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định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sự</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việc</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định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tính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định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quan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hệ</a:t>
            </a:r>
            <a:r>
              <a:rPr lang="en-US" sz="2800" dirty="0">
                <a:solidFill>
                  <a:srgbClr val="0000CC"/>
                </a:solidFill>
                <a:latin typeface="Times New Roman" pitchFamily="18" charset="0"/>
                <a:cs typeface="Times New Roman" pitchFamily="18" charset="0"/>
              </a:rPr>
              <a:t>. </a:t>
            </a:r>
          </a:p>
        </p:txBody>
      </p:sp>
      <p:sp>
        <p:nvSpPr>
          <p:cNvPr id="24599" name="TextBox 8"/>
          <p:cNvSpPr txBox="1">
            <a:spLocks noChangeArrowheads="1"/>
          </p:cNvSpPr>
          <p:nvPr/>
        </p:nvSpPr>
        <p:spPr bwMode="auto">
          <a:xfrm>
            <a:off x="0" y="4502727"/>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smtClean="0">
                <a:solidFill>
                  <a:schemeClr val="tx1"/>
                </a:solidFill>
                <a:latin typeface="Times New Roman" pitchFamily="18" charset="0"/>
                <a:cs typeface="Times New Roman" pitchFamily="18" charset="0"/>
              </a:rPr>
              <a:t>2. </a:t>
            </a:r>
            <a:r>
              <a:rPr lang="en-US" sz="2800" dirty="0" err="1" smtClean="0">
                <a:solidFill>
                  <a:schemeClr val="tx1"/>
                </a:solidFill>
                <a:latin typeface="Times New Roman" pitchFamily="18" charset="0"/>
                <a:cs typeface="Times New Roman" pitchFamily="18" charset="0"/>
              </a:rPr>
              <a:t>Anh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ấy</a:t>
            </a:r>
            <a:r>
              <a:rPr lang="en-US" sz="2800" dirty="0">
                <a:solidFill>
                  <a:schemeClr val="tx1"/>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báo</a:t>
            </a:r>
            <a:r>
              <a:rPr lang="en-US" sz="2800" dirty="0">
                <a:solidFill>
                  <a:schemeClr val="tx1"/>
                </a:solidFill>
                <a:latin typeface="Times New Roman" pitchFamily="18" charset="0"/>
                <a:cs typeface="Times New Roman" pitchFamily="18" charset="0"/>
              </a:rPr>
              <a:t> </a:t>
            </a:r>
            <a:r>
              <a:rPr lang="en-US" sz="2800" b="0" dirty="0">
                <a:solidFill>
                  <a:schemeClr val="tx1"/>
                </a:solidFill>
                <a:latin typeface="Times New Roman" pitchFamily="18" charset="0"/>
                <a:cs typeface="Times New Roman" pitchFamily="18" charset="0"/>
              </a:rPr>
              <a:t>.</a:t>
            </a:r>
          </a:p>
        </p:txBody>
      </p:sp>
      <p:sp>
        <p:nvSpPr>
          <p:cNvPr id="24600" name="TextBox 9"/>
          <p:cNvSpPr txBox="1">
            <a:spLocks noChangeArrowheads="1"/>
          </p:cNvSpPr>
          <p:nvPr/>
        </p:nvSpPr>
        <p:spPr bwMode="auto">
          <a:xfrm>
            <a:off x="0" y="4033299"/>
            <a:ext cx="5562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smtClean="0">
                <a:solidFill>
                  <a:schemeClr val="tx1"/>
                </a:solidFill>
                <a:latin typeface="Times New Roman" pitchFamily="18" charset="0"/>
                <a:cs typeface="Times New Roman" pitchFamily="18" charset="0"/>
              </a:rPr>
              <a:t>1. </a:t>
            </a:r>
            <a:r>
              <a:rPr lang="en-US" sz="2800" dirty="0" err="1" smtClean="0">
                <a:solidFill>
                  <a:srgbClr val="0000CC"/>
                </a:solidFill>
                <a:latin typeface="Times New Roman" pitchFamily="18" charset="0"/>
                <a:cs typeface="Times New Roman" pitchFamily="18" charset="0"/>
              </a:rPr>
              <a:t>Không</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phải</a:t>
            </a:r>
            <a:r>
              <a:rPr lang="en-US" sz="2800" dirty="0">
                <a:solidFill>
                  <a:srgbClr val="0000CC"/>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anh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báo</a:t>
            </a:r>
            <a:r>
              <a:rPr lang="en-US" sz="2800" dirty="0">
                <a:solidFill>
                  <a:schemeClr val="tx1"/>
                </a:solidFill>
                <a:latin typeface="Times New Roman" pitchFamily="18" charset="0"/>
                <a:cs typeface="Times New Roman" pitchFamily="18" charset="0"/>
              </a:rPr>
              <a:t> .</a:t>
            </a:r>
          </a:p>
        </p:txBody>
      </p:sp>
      <p:sp>
        <p:nvSpPr>
          <p:cNvPr id="24601" name="TextBox 10"/>
          <p:cNvSpPr txBox="1">
            <a:spLocks noChangeArrowheads="1"/>
          </p:cNvSpPr>
          <p:nvPr/>
        </p:nvSpPr>
        <p:spPr bwMode="auto">
          <a:xfrm>
            <a:off x="-36514" y="6012960"/>
            <a:ext cx="5980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smtClean="0">
                <a:solidFill>
                  <a:schemeClr val="tx1"/>
                </a:solidFill>
                <a:latin typeface="Times New Roman" pitchFamily="18" charset="0"/>
                <a:cs typeface="Times New Roman" pitchFamily="18" charset="0"/>
              </a:rPr>
              <a:t>4. </a:t>
            </a:r>
            <a:r>
              <a:rPr lang="en-US" sz="2800" dirty="0" err="1" smtClean="0">
                <a:solidFill>
                  <a:schemeClr val="tx1"/>
                </a:solidFill>
                <a:latin typeface="Times New Roman" pitchFamily="18" charset="0"/>
                <a:cs typeface="Times New Roman" pitchFamily="18" charset="0"/>
              </a:rPr>
              <a:t>Tờ</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này</a:t>
            </a:r>
            <a:r>
              <a:rPr lang="en-US" sz="2800" dirty="0">
                <a:solidFill>
                  <a:schemeClr val="tx1"/>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phải</a:t>
            </a:r>
            <a:r>
              <a:rPr lang="en-US" sz="2800" dirty="0">
                <a:solidFill>
                  <a:srgbClr val="0000CC"/>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anh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ấy</a:t>
            </a:r>
            <a:r>
              <a:rPr lang="en-US" sz="2800" dirty="0">
                <a:solidFill>
                  <a:schemeClr val="tx1"/>
                </a:solidFill>
                <a:latin typeface="Times New Roman" pitchFamily="18" charset="0"/>
                <a:cs typeface="Times New Roman" pitchFamily="18" charset="0"/>
              </a:rPr>
              <a:t>.</a:t>
            </a:r>
          </a:p>
        </p:txBody>
      </p:sp>
      <p:sp>
        <p:nvSpPr>
          <p:cNvPr id="24581" name="TextBox 11"/>
          <p:cNvSpPr txBox="1">
            <a:spLocks noChangeArrowheads="1"/>
          </p:cNvSpPr>
          <p:nvPr/>
        </p:nvSpPr>
        <p:spPr bwMode="auto">
          <a:xfrm>
            <a:off x="0" y="5054745"/>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smtClean="0">
                <a:solidFill>
                  <a:schemeClr val="tx1"/>
                </a:solidFill>
                <a:latin typeface="Times New Roman" pitchFamily="18" charset="0"/>
                <a:cs typeface="Times New Roman" pitchFamily="18" charset="0"/>
              </a:rPr>
              <a:t>3. </a:t>
            </a:r>
            <a:r>
              <a:rPr lang="en-US" sz="2800" dirty="0" err="1" smtClean="0">
                <a:solidFill>
                  <a:schemeClr val="tx1"/>
                </a:solidFill>
                <a:latin typeface="Times New Roman" pitchFamily="18" charset="0"/>
                <a:cs typeface="Times New Roman" pitchFamily="18" charset="0"/>
              </a:rPr>
              <a:t>Anh</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ấy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đọc</a:t>
            </a:r>
            <a:r>
              <a:rPr lang="en-US" sz="2800" dirty="0">
                <a:solidFill>
                  <a:schemeClr val="tx1"/>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phải</a:t>
            </a:r>
            <a:r>
              <a:rPr lang="en-US" sz="2800" dirty="0">
                <a:solidFill>
                  <a:srgbClr val="0000CC"/>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truyện</a:t>
            </a:r>
            <a:r>
              <a:rPr lang="en-US" sz="2800" dirty="0">
                <a:solidFill>
                  <a:schemeClr val="tx1"/>
                </a:solidFill>
                <a:latin typeface="Times New Roman" pitchFamily="18" charset="0"/>
                <a:cs typeface="Times New Roman" pitchFamily="18" charset="0"/>
              </a:rPr>
              <a:t>.</a:t>
            </a:r>
          </a:p>
        </p:txBody>
      </p:sp>
      <p:sp>
        <p:nvSpPr>
          <p:cNvPr id="24596" name="TextBox 12"/>
          <p:cNvSpPr txBox="1">
            <a:spLocks noChangeArrowheads="1"/>
          </p:cNvSpPr>
          <p:nvPr/>
        </p:nvSpPr>
        <p:spPr bwMode="auto">
          <a:xfrm>
            <a:off x="4416527" y="453152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-&gt;  </a:t>
            </a:r>
            <a:r>
              <a:rPr lang="en-US" sz="2800" dirty="0" err="1">
                <a:solidFill>
                  <a:srgbClr val="FF0000"/>
                </a:solidFill>
                <a:latin typeface="Times New Roman" pitchFamily="18" charset="0"/>
                <a:cs typeface="Times New Roman" pitchFamily="18" charset="0"/>
              </a:rPr>
              <a:t>Phủ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endParaRPr lang="en-US" sz="2800" dirty="0">
              <a:latin typeface="Times New Roman" pitchFamily="18" charset="0"/>
              <a:cs typeface="Times New Roman" pitchFamily="18" charset="0"/>
            </a:endParaRPr>
          </a:p>
        </p:txBody>
      </p:sp>
      <p:sp>
        <p:nvSpPr>
          <p:cNvPr id="24597" name="TextBox 13"/>
          <p:cNvSpPr txBox="1">
            <a:spLocks noChangeArrowheads="1"/>
          </p:cNvSpPr>
          <p:nvPr/>
        </p:nvSpPr>
        <p:spPr bwMode="auto">
          <a:xfrm>
            <a:off x="5143500" y="4080163"/>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-&gt;   </a:t>
            </a:r>
            <a:r>
              <a:rPr lang="en-US" sz="2800" dirty="0" err="1">
                <a:solidFill>
                  <a:srgbClr val="FF0000"/>
                </a:solidFill>
                <a:latin typeface="Times New Roman" pitchFamily="18" charset="0"/>
                <a:cs typeface="Times New Roman" pitchFamily="18" charset="0"/>
              </a:rPr>
              <a:t>Phủ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sự</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a:t>
            </a:r>
          </a:p>
        </p:txBody>
      </p:sp>
      <p:sp>
        <p:nvSpPr>
          <p:cNvPr id="24598" name="TextBox 14"/>
          <p:cNvSpPr txBox="1">
            <a:spLocks noChangeArrowheads="1"/>
          </p:cNvSpPr>
          <p:nvPr/>
        </p:nvSpPr>
        <p:spPr bwMode="auto">
          <a:xfrm>
            <a:off x="5562599" y="6012960"/>
            <a:ext cx="3577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-&gt;</a:t>
            </a:r>
            <a:r>
              <a:rPr lang="en-US" sz="2800" dirty="0" err="1" smtClean="0">
                <a:solidFill>
                  <a:srgbClr val="FF0000"/>
                </a:solidFill>
                <a:latin typeface="Times New Roman" pitchFamily="18" charset="0"/>
                <a:cs typeface="Times New Roman" pitchFamily="18" charset="0"/>
              </a:rPr>
              <a:t>Phủ</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a:t>
            </a:r>
          </a:p>
        </p:txBody>
      </p:sp>
      <p:sp>
        <p:nvSpPr>
          <p:cNvPr id="24583" name="TextBox 15"/>
          <p:cNvSpPr txBox="1">
            <a:spLocks noChangeArrowheads="1"/>
          </p:cNvSpPr>
          <p:nvPr/>
        </p:nvSpPr>
        <p:spPr bwMode="auto">
          <a:xfrm>
            <a:off x="3086100" y="5577965"/>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-&gt; </a:t>
            </a:r>
            <a:r>
              <a:rPr lang="en-US" sz="2800" dirty="0" err="1" smtClean="0">
                <a:solidFill>
                  <a:srgbClr val="FF0000"/>
                </a:solidFill>
                <a:latin typeface="Times New Roman" pitchFamily="18" charset="0"/>
                <a:cs typeface="Times New Roman" pitchFamily="18" charset="0"/>
              </a:rPr>
              <a:t>Phủ</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endParaRPr lang="en-US" sz="2800" dirty="0">
              <a:solidFill>
                <a:srgbClr val="FF0000"/>
              </a:solidFill>
              <a:latin typeface="Times New Roman" pitchFamily="18" charset="0"/>
              <a:cs typeface="Times New Roman" pitchFamily="18" charset="0"/>
            </a:endParaRPr>
          </a:p>
        </p:txBody>
      </p:sp>
      <p:sp>
        <p:nvSpPr>
          <p:cNvPr id="18" name="Rectangle 34"/>
          <p:cNvSpPr>
            <a:spLocks noChangeArrowheads="1"/>
          </p:cNvSpPr>
          <p:nvPr/>
        </p:nvSpPr>
        <p:spPr bwMode="auto">
          <a:xfrm>
            <a:off x="187427" y="0"/>
            <a:ext cx="8458200" cy="646331"/>
          </a:xfrm>
          <a:prstGeom prst="rect">
            <a:avLst/>
          </a:prstGeom>
          <a:noFill/>
          <a:ln w="9525">
            <a:noFill/>
            <a:miter lim="800000"/>
            <a:headEnd/>
            <a:tailEnd/>
          </a:ln>
          <a:effectLst/>
        </p:spPr>
        <p:txBody>
          <a:bodyPr>
            <a:spAutoFit/>
          </a:bodyPr>
          <a:lstStyle/>
          <a:p>
            <a:pPr algn="ctr">
              <a:defRPr/>
            </a:pPr>
            <a:r>
              <a:rPr lang="en-US" sz="3600" dirty="0">
                <a:solidFill>
                  <a:srgbClr val="0000CC"/>
                </a:solidFill>
                <a:effectLst>
                  <a:outerShdw blurRad="38100" dist="38100" dir="2700000" algn="tl">
                    <a:srgbClr val="C0C0C0"/>
                  </a:outerShdw>
                </a:effectLst>
                <a:latin typeface="Arial" charset="0"/>
              </a:rPr>
              <a:t> </a:t>
            </a:r>
            <a:r>
              <a:rPr lang="en-US" sz="3600" b="1" u="sng" dirty="0">
                <a:solidFill>
                  <a:srgbClr val="0000CC"/>
                </a:solidFill>
                <a:effectLst>
                  <a:outerShdw blurRad="38100" dist="38100" dir="2700000" algn="tl">
                    <a:srgbClr val="C0C0C0"/>
                  </a:outerShdw>
                </a:effectLst>
                <a:latin typeface="Times New Roman" pitchFamily="18" charset="0"/>
                <a:cs typeface="Times New Roman" pitchFamily="18" charset="0"/>
              </a:rPr>
              <a:t>HOẠT </a:t>
            </a:r>
            <a:r>
              <a:rPr lang="en-US" sz="3600" b="1" u="sng" dirty="0" smtClean="0">
                <a:solidFill>
                  <a:srgbClr val="0000CC"/>
                </a:solidFill>
                <a:effectLst>
                  <a:outerShdw blurRad="38100" dist="38100" dir="2700000" algn="tl">
                    <a:srgbClr val="C0C0C0"/>
                  </a:outerShdw>
                </a:effectLst>
                <a:latin typeface="Times New Roman" pitchFamily="18" charset="0"/>
                <a:cs typeface="Times New Roman" pitchFamily="18" charset="0"/>
              </a:rPr>
              <a:t>ĐỘNG NHÓM</a:t>
            </a:r>
            <a:endParaRPr lang="en-US" sz="3600" b="1" u="sng"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2543" name="Picture 22" descr="noel_1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875" y="304800"/>
            <a:ext cx="785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7" descr="noel_1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13" y="533400"/>
            <a:ext cx="785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AutoShape 16"/>
          <p:cNvSpPr>
            <a:spLocks noChangeArrowheads="1"/>
          </p:cNvSpPr>
          <p:nvPr/>
        </p:nvSpPr>
        <p:spPr bwMode="auto">
          <a:xfrm rot="10800000" flipH="1" flipV="1">
            <a:off x="8382000" y="685800"/>
            <a:ext cx="304800" cy="304800"/>
          </a:xfrm>
          <a:prstGeom prst="star4">
            <a:avLst>
              <a:gd name="adj" fmla="val 12500"/>
            </a:avLst>
          </a:prstGeom>
          <a:solidFill>
            <a:srgbClr val="FFFF00"/>
          </a:solidFill>
          <a:ln w="57150" algn="ctr">
            <a:solidFill>
              <a:srgbClr val="FFFF00"/>
            </a:solidFill>
            <a:miter lim="800000"/>
            <a:headEnd/>
            <a:tailEnd/>
          </a:ln>
        </p:spPr>
        <p:txBody>
          <a:bodyPr rot="10800000" wrap="none" anchor="ctr"/>
          <a:lstStyle/>
          <a:p>
            <a:pPr algn="ctr"/>
            <a:endParaRPr lang="en-US" sz="2400"/>
          </a:p>
        </p:txBody>
      </p:sp>
      <p:sp>
        <p:nvSpPr>
          <p:cNvPr id="22546" name="AutoShape 20"/>
          <p:cNvSpPr>
            <a:spLocks noChangeArrowheads="1"/>
          </p:cNvSpPr>
          <p:nvPr/>
        </p:nvSpPr>
        <p:spPr bwMode="auto">
          <a:xfrm rot="20994846" flipV="1">
            <a:off x="8445500" y="1843088"/>
            <a:ext cx="166688" cy="123825"/>
          </a:xfrm>
          <a:prstGeom prst="star4">
            <a:avLst>
              <a:gd name="adj" fmla="val 12500"/>
            </a:avLst>
          </a:prstGeom>
          <a:solidFill>
            <a:srgbClr val="FFFF66"/>
          </a:solidFill>
          <a:ln w="57150" algn="ctr">
            <a:solidFill>
              <a:srgbClr val="0000FF"/>
            </a:solidFill>
            <a:miter lim="800000"/>
            <a:headEnd/>
            <a:tailEnd/>
          </a:ln>
        </p:spPr>
        <p:txBody>
          <a:bodyPr rot="10800000" wrap="none" anchor="ctr"/>
          <a:lstStyle/>
          <a:p>
            <a:pPr algn="ctr"/>
            <a:endParaRPr lang="en-US" sz="2400"/>
          </a:p>
        </p:txBody>
      </p:sp>
      <p:sp>
        <p:nvSpPr>
          <p:cNvPr id="22547" name="AutoShape 20"/>
          <p:cNvSpPr>
            <a:spLocks noChangeArrowheads="1"/>
          </p:cNvSpPr>
          <p:nvPr/>
        </p:nvSpPr>
        <p:spPr bwMode="auto">
          <a:xfrm flipH="1" flipV="1">
            <a:off x="685800" y="1066800"/>
            <a:ext cx="152400" cy="179388"/>
          </a:xfrm>
          <a:prstGeom prst="star4">
            <a:avLst>
              <a:gd name="adj" fmla="val 12500"/>
            </a:avLst>
          </a:prstGeom>
          <a:solidFill>
            <a:srgbClr val="FFFF66"/>
          </a:solidFill>
          <a:ln w="57150" algn="ctr">
            <a:solidFill>
              <a:srgbClr val="0000FF"/>
            </a:solidFill>
            <a:miter lim="800000"/>
            <a:headEnd/>
            <a:tailEnd/>
          </a:ln>
        </p:spPr>
        <p:txBody>
          <a:bodyPr rot="10800000" wrap="none" anchor="ctr"/>
          <a:lstStyle/>
          <a:p>
            <a:pPr algn="ctr"/>
            <a:endParaRPr lang="en-US" sz="2400"/>
          </a:p>
        </p:txBody>
      </p:sp>
    </p:spTree>
    <p:extLst>
      <p:ext uri="{BB962C8B-B14F-4D97-AF65-F5344CB8AC3E}">
        <p14:creationId xmlns:p14="http://schemas.microsoft.com/office/powerpoint/2010/main" val="9976241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style.rotation</p:attrName>
                                        </p:attrNameLst>
                                      </p:cBhvr>
                                      <p:tavLst>
                                        <p:tav tm="0">
                                          <p:val>
                                            <p:fltVal val="720"/>
                                          </p:val>
                                        </p:tav>
                                        <p:tav tm="100000">
                                          <p:val>
                                            <p:fltVal val="0"/>
                                          </p:val>
                                        </p:tav>
                                      </p:tavLst>
                                    </p:anim>
                                    <p:anim calcmode="lin" valueType="num">
                                      <p:cBhvr>
                                        <p:cTn id="9" dur="2000" fill="hold"/>
                                        <p:tgtEl>
                                          <p:spTgt spid="18"/>
                                        </p:tgtEl>
                                        <p:attrNameLst>
                                          <p:attrName>ppt_h</p:attrName>
                                        </p:attrNameLst>
                                      </p:cBhvr>
                                      <p:tavLst>
                                        <p:tav tm="0">
                                          <p:val>
                                            <p:fltVal val="0"/>
                                          </p:val>
                                        </p:tav>
                                        <p:tav tm="100000">
                                          <p:val>
                                            <p:strVal val="#ppt_h"/>
                                          </p:val>
                                        </p:tav>
                                      </p:tavLst>
                                    </p:anim>
                                    <p:anim calcmode="lin" valueType="num">
                                      <p:cBhvr>
                                        <p:cTn id="10"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24599"/>
                                        </p:tgtEl>
                                        <p:attrNameLst>
                                          <p:attrName>style.visibility</p:attrName>
                                        </p:attrNameLst>
                                      </p:cBhvr>
                                      <p:to>
                                        <p:strVal val="visible"/>
                                      </p:to>
                                    </p:set>
                                    <p:anim calcmode="lin" valueType="num">
                                      <p:cBhvr>
                                        <p:cTn id="23" dur="1000" fill="hold"/>
                                        <p:tgtEl>
                                          <p:spTgt spid="24599"/>
                                        </p:tgtEl>
                                        <p:attrNameLst>
                                          <p:attrName>ppt_w</p:attrName>
                                        </p:attrNameLst>
                                      </p:cBhvr>
                                      <p:tavLst>
                                        <p:tav tm="0">
                                          <p:val>
                                            <p:strVal val="#ppt_w*0.70"/>
                                          </p:val>
                                        </p:tav>
                                        <p:tav tm="100000">
                                          <p:val>
                                            <p:strVal val="#ppt_w"/>
                                          </p:val>
                                        </p:tav>
                                      </p:tavLst>
                                    </p:anim>
                                    <p:anim calcmode="lin" valueType="num">
                                      <p:cBhvr>
                                        <p:cTn id="24" dur="1000" fill="hold"/>
                                        <p:tgtEl>
                                          <p:spTgt spid="24599"/>
                                        </p:tgtEl>
                                        <p:attrNameLst>
                                          <p:attrName>ppt_h</p:attrName>
                                        </p:attrNameLst>
                                      </p:cBhvr>
                                      <p:tavLst>
                                        <p:tav tm="0">
                                          <p:val>
                                            <p:strVal val="#ppt_h"/>
                                          </p:val>
                                        </p:tav>
                                        <p:tav tm="100000">
                                          <p:val>
                                            <p:strVal val="#ppt_h"/>
                                          </p:val>
                                        </p:tav>
                                      </p:tavLst>
                                    </p:anim>
                                    <p:animEffect transition="in" filter="fade">
                                      <p:cBhvr>
                                        <p:cTn id="25" dur="1000"/>
                                        <p:tgtEl>
                                          <p:spTgt spid="24599"/>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24596"/>
                                        </p:tgtEl>
                                        <p:attrNameLst>
                                          <p:attrName>style.visibility</p:attrName>
                                        </p:attrNameLst>
                                      </p:cBhvr>
                                      <p:to>
                                        <p:strVal val="visible"/>
                                      </p:to>
                                    </p:set>
                                    <p:anim calcmode="lin" valueType="num">
                                      <p:cBhvr>
                                        <p:cTn id="28" dur="1000" fill="hold"/>
                                        <p:tgtEl>
                                          <p:spTgt spid="24596"/>
                                        </p:tgtEl>
                                        <p:attrNameLst>
                                          <p:attrName>ppt_w</p:attrName>
                                        </p:attrNameLst>
                                      </p:cBhvr>
                                      <p:tavLst>
                                        <p:tav tm="0">
                                          <p:val>
                                            <p:strVal val="#ppt_w*0.70"/>
                                          </p:val>
                                        </p:tav>
                                        <p:tav tm="100000">
                                          <p:val>
                                            <p:strVal val="#ppt_w"/>
                                          </p:val>
                                        </p:tav>
                                      </p:tavLst>
                                    </p:anim>
                                    <p:anim calcmode="lin" valueType="num">
                                      <p:cBhvr>
                                        <p:cTn id="29" dur="1000" fill="hold"/>
                                        <p:tgtEl>
                                          <p:spTgt spid="24596"/>
                                        </p:tgtEl>
                                        <p:attrNameLst>
                                          <p:attrName>ppt_h</p:attrName>
                                        </p:attrNameLst>
                                      </p:cBhvr>
                                      <p:tavLst>
                                        <p:tav tm="0">
                                          <p:val>
                                            <p:strVal val="#ppt_h"/>
                                          </p:val>
                                        </p:tav>
                                        <p:tav tm="100000">
                                          <p:val>
                                            <p:strVal val="#ppt_h"/>
                                          </p:val>
                                        </p:tav>
                                      </p:tavLst>
                                    </p:anim>
                                    <p:animEffect transition="in" filter="fade">
                                      <p:cBhvr>
                                        <p:cTn id="30" dur="1000"/>
                                        <p:tgtEl>
                                          <p:spTgt spid="24596"/>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24600"/>
                                        </p:tgtEl>
                                        <p:attrNameLst>
                                          <p:attrName>style.visibility</p:attrName>
                                        </p:attrNameLst>
                                      </p:cBhvr>
                                      <p:to>
                                        <p:strVal val="visible"/>
                                      </p:to>
                                    </p:set>
                                    <p:anim calcmode="lin" valueType="num">
                                      <p:cBhvr>
                                        <p:cTn id="33" dur="1000" fill="hold"/>
                                        <p:tgtEl>
                                          <p:spTgt spid="24600"/>
                                        </p:tgtEl>
                                        <p:attrNameLst>
                                          <p:attrName>ppt_w</p:attrName>
                                        </p:attrNameLst>
                                      </p:cBhvr>
                                      <p:tavLst>
                                        <p:tav tm="0">
                                          <p:val>
                                            <p:strVal val="#ppt_w*0.70"/>
                                          </p:val>
                                        </p:tav>
                                        <p:tav tm="100000">
                                          <p:val>
                                            <p:strVal val="#ppt_w"/>
                                          </p:val>
                                        </p:tav>
                                      </p:tavLst>
                                    </p:anim>
                                    <p:anim calcmode="lin" valueType="num">
                                      <p:cBhvr>
                                        <p:cTn id="34" dur="1000" fill="hold"/>
                                        <p:tgtEl>
                                          <p:spTgt spid="24600"/>
                                        </p:tgtEl>
                                        <p:attrNameLst>
                                          <p:attrName>ppt_h</p:attrName>
                                        </p:attrNameLst>
                                      </p:cBhvr>
                                      <p:tavLst>
                                        <p:tav tm="0">
                                          <p:val>
                                            <p:strVal val="#ppt_h"/>
                                          </p:val>
                                        </p:tav>
                                        <p:tav tm="100000">
                                          <p:val>
                                            <p:strVal val="#ppt_h"/>
                                          </p:val>
                                        </p:tav>
                                      </p:tavLst>
                                    </p:anim>
                                    <p:animEffect transition="in" filter="fade">
                                      <p:cBhvr>
                                        <p:cTn id="35" dur="1000"/>
                                        <p:tgtEl>
                                          <p:spTgt spid="24600"/>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4597"/>
                                        </p:tgtEl>
                                        <p:attrNameLst>
                                          <p:attrName>style.visibility</p:attrName>
                                        </p:attrNameLst>
                                      </p:cBhvr>
                                      <p:to>
                                        <p:strVal val="visible"/>
                                      </p:to>
                                    </p:set>
                                    <p:anim calcmode="lin" valueType="num">
                                      <p:cBhvr>
                                        <p:cTn id="38" dur="1000" fill="hold"/>
                                        <p:tgtEl>
                                          <p:spTgt spid="24597"/>
                                        </p:tgtEl>
                                        <p:attrNameLst>
                                          <p:attrName>ppt_w</p:attrName>
                                        </p:attrNameLst>
                                      </p:cBhvr>
                                      <p:tavLst>
                                        <p:tav tm="0">
                                          <p:val>
                                            <p:strVal val="#ppt_w*0.70"/>
                                          </p:val>
                                        </p:tav>
                                        <p:tav tm="100000">
                                          <p:val>
                                            <p:strVal val="#ppt_w"/>
                                          </p:val>
                                        </p:tav>
                                      </p:tavLst>
                                    </p:anim>
                                    <p:anim calcmode="lin" valueType="num">
                                      <p:cBhvr>
                                        <p:cTn id="39" dur="1000" fill="hold"/>
                                        <p:tgtEl>
                                          <p:spTgt spid="24597"/>
                                        </p:tgtEl>
                                        <p:attrNameLst>
                                          <p:attrName>ppt_h</p:attrName>
                                        </p:attrNameLst>
                                      </p:cBhvr>
                                      <p:tavLst>
                                        <p:tav tm="0">
                                          <p:val>
                                            <p:strVal val="#ppt_h"/>
                                          </p:val>
                                        </p:tav>
                                        <p:tav tm="100000">
                                          <p:val>
                                            <p:strVal val="#ppt_h"/>
                                          </p:val>
                                        </p:tav>
                                      </p:tavLst>
                                    </p:anim>
                                    <p:animEffect transition="in" filter="fade">
                                      <p:cBhvr>
                                        <p:cTn id="40" dur="1000"/>
                                        <p:tgtEl>
                                          <p:spTgt spid="24597"/>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24581"/>
                                        </p:tgtEl>
                                        <p:attrNameLst>
                                          <p:attrName>style.visibility</p:attrName>
                                        </p:attrNameLst>
                                      </p:cBhvr>
                                      <p:to>
                                        <p:strVal val="visible"/>
                                      </p:to>
                                    </p:set>
                                    <p:anim calcmode="lin" valueType="num">
                                      <p:cBhvr>
                                        <p:cTn id="43" dur="1000" fill="hold"/>
                                        <p:tgtEl>
                                          <p:spTgt spid="24581"/>
                                        </p:tgtEl>
                                        <p:attrNameLst>
                                          <p:attrName>ppt_w</p:attrName>
                                        </p:attrNameLst>
                                      </p:cBhvr>
                                      <p:tavLst>
                                        <p:tav tm="0">
                                          <p:val>
                                            <p:strVal val="#ppt_w*0.70"/>
                                          </p:val>
                                        </p:tav>
                                        <p:tav tm="100000">
                                          <p:val>
                                            <p:strVal val="#ppt_w"/>
                                          </p:val>
                                        </p:tav>
                                      </p:tavLst>
                                    </p:anim>
                                    <p:anim calcmode="lin" valueType="num">
                                      <p:cBhvr>
                                        <p:cTn id="44" dur="1000" fill="hold"/>
                                        <p:tgtEl>
                                          <p:spTgt spid="24581"/>
                                        </p:tgtEl>
                                        <p:attrNameLst>
                                          <p:attrName>ppt_h</p:attrName>
                                        </p:attrNameLst>
                                      </p:cBhvr>
                                      <p:tavLst>
                                        <p:tav tm="0">
                                          <p:val>
                                            <p:strVal val="#ppt_h"/>
                                          </p:val>
                                        </p:tav>
                                        <p:tav tm="100000">
                                          <p:val>
                                            <p:strVal val="#ppt_h"/>
                                          </p:val>
                                        </p:tav>
                                      </p:tavLst>
                                    </p:anim>
                                    <p:animEffect transition="in" filter="fade">
                                      <p:cBhvr>
                                        <p:cTn id="45" dur="1000"/>
                                        <p:tgtEl>
                                          <p:spTgt spid="24581"/>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4583"/>
                                        </p:tgtEl>
                                        <p:attrNameLst>
                                          <p:attrName>style.visibility</p:attrName>
                                        </p:attrNameLst>
                                      </p:cBhvr>
                                      <p:to>
                                        <p:strVal val="visible"/>
                                      </p:to>
                                    </p:set>
                                    <p:anim calcmode="lin" valueType="num">
                                      <p:cBhvr>
                                        <p:cTn id="48" dur="1000" fill="hold"/>
                                        <p:tgtEl>
                                          <p:spTgt spid="24583"/>
                                        </p:tgtEl>
                                        <p:attrNameLst>
                                          <p:attrName>ppt_w</p:attrName>
                                        </p:attrNameLst>
                                      </p:cBhvr>
                                      <p:tavLst>
                                        <p:tav tm="0">
                                          <p:val>
                                            <p:strVal val="#ppt_w*0.70"/>
                                          </p:val>
                                        </p:tav>
                                        <p:tav tm="100000">
                                          <p:val>
                                            <p:strVal val="#ppt_w"/>
                                          </p:val>
                                        </p:tav>
                                      </p:tavLst>
                                    </p:anim>
                                    <p:anim calcmode="lin" valueType="num">
                                      <p:cBhvr>
                                        <p:cTn id="49" dur="1000" fill="hold"/>
                                        <p:tgtEl>
                                          <p:spTgt spid="24583"/>
                                        </p:tgtEl>
                                        <p:attrNameLst>
                                          <p:attrName>ppt_h</p:attrName>
                                        </p:attrNameLst>
                                      </p:cBhvr>
                                      <p:tavLst>
                                        <p:tav tm="0">
                                          <p:val>
                                            <p:strVal val="#ppt_h"/>
                                          </p:val>
                                        </p:tav>
                                        <p:tav tm="100000">
                                          <p:val>
                                            <p:strVal val="#ppt_h"/>
                                          </p:val>
                                        </p:tav>
                                      </p:tavLst>
                                    </p:anim>
                                    <p:animEffect transition="in" filter="fade">
                                      <p:cBhvr>
                                        <p:cTn id="50" dur="1000"/>
                                        <p:tgtEl>
                                          <p:spTgt spid="24583"/>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24601"/>
                                        </p:tgtEl>
                                        <p:attrNameLst>
                                          <p:attrName>style.visibility</p:attrName>
                                        </p:attrNameLst>
                                      </p:cBhvr>
                                      <p:to>
                                        <p:strVal val="visible"/>
                                      </p:to>
                                    </p:set>
                                    <p:anim calcmode="lin" valueType="num">
                                      <p:cBhvr>
                                        <p:cTn id="53" dur="1000" fill="hold"/>
                                        <p:tgtEl>
                                          <p:spTgt spid="24601"/>
                                        </p:tgtEl>
                                        <p:attrNameLst>
                                          <p:attrName>ppt_w</p:attrName>
                                        </p:attrNameLst>
                                      </p:cBhvr>
                                      <p:tavLst>
                                        <p:tav tm="0">
                                          <p:val>
                                            <p:strVal val="#ppt_w*0.70"/>
                                          </p:val>
                                        </p:tav>
                                        <p:tav tm="100000">
                                          <p:val>
                                            <p:strVal val="#ppt_w"/>
                                          </p:val>
                                        </p:tav>
                                      </p:tavLst>
                                    </p:anim>
                                    <p:anim calcmode="lin" valueType="num">
                                      <p:cBhvr>
                                        <p:cTn id="54" dur="1000" fill="hold"/>
                                        <p:tgtEl>
                                          <p:spTgt spid="24601"/>
                                        </p:tgtEl>
                                        <p:attrNameLst>
                                          <p:attrName>ppt_h</p:attrName>
                                        </p:attrNameLst>
                                      </p:cBhvr>
                                      <p:tavLst>
                                        <p:tav tm="0">
                                          <p:val>
                                            <p:strVal val="#ppt_h"/>
                                          </p:val>
                                        </p:tav>
                                        <p:tav tm="100000">
                                          <p:val>
                                            <p:strVal val="#ppt_h"/>
                                          </p:val>
                                        </p:tav>
                                      </p:tavLst>
                                    </p:anim>
                                    <p:animEffect transition="in" filter="fade">
                                      <p:cBhvr>
                                        <p:cTn id="55" dur="1000"/>
                                        <p:tgtEl>
                                          <p:spTgt spid="24601"/>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24598"/>
                                        </p:tgtEl>
                                        <p:attrNameLst>
                                          <p:attrName>style.visibility</p:attrName>
                                        </p:attrNameLst>
                                      </p:cBhvr>
                                      <p:to>
                                        <p:strVal val="visible"/>
                                      </p:to>
                                    </p:set>
                                    <p:anim calcmode="lin" valueType="num">
                                      <p:cBhvr>
                                        <p:cTn id="58" dur="1000" fill="hold"/>
                                        <p:tgtEl>
                                          <p:spTgt spid="24598"/>
                                        </p:tgtEl>
                                        <p:attrNameLst>
                                          <p:attrName>ppt_w</p:attrName>
                                        </p:attrNameLst>
                                      </p:cBhvr>
                                      <p:tavLst>
                                        <p:tav tm="0">
                                          <p:val>
                                            <p:strVal val="#ppt_w*0.70"/>
                                          </p:val>
                                        </p:tav>
                                        <p:tav tm="100000">
                                          <p:val>
                                            <p:strVal val="#ppt_w"/>
                                          </p:val>
                                        </p:tav>
                                      </p:tavLst>
                                    </p:anim>
                                    <p:anim calcmode="lin" valueType="num">
                                      <p:cBhvr>
                                        <p:cTn id="59" dur="1000" fill="hold"/>
                                        <p:tgtEl>
                                          <p:spTgt spid="24598"/>
                                        </p:tgtEl>
                                        <p:attrNameLst>
                                          <p:attrName>ppt_h</p:attrName>
                                        </p:attrNameLst>
                                      </p:cBhvr>
                                      <p:tavLst>
                                        <p:tav tm="0">
                                          <p:val>
                                            <p:strVal val="#ppt_h"/>
                                          </p:val>
                                        </p:tav>
                                        <p:tav tm="100000">
                                          <p:val>
                                            <p:strVal val="#ppt_h"/>
                                          </p:val>
                                        </p:tav>
                                      </p:tavLst>
                                    </p:anim>
                                    <p:animEffect transition="in" filter="fade">
                                      <p:cBhvr>
                                        <p:cTn id="60" dur="10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4599" grpId="0"/>
      <p:bldP spid="24600" grpId="0"/>
      <p:bldP spid="24601" grpId="0"/>
      <p:bldP spid="24581" grpId="0"/>
      <p:bldP spid="24596" grpId="0"/>
      <p:bldP spid="24597" grpId="0"/>
      <p:bldP spid="24598" grpId="0"/>
      <p:bldP spid="2458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85800" y="3048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algn="just" eaLnBrk="1" hangingPunct="1">
              <a:spcBef>
                <a:spcPct val="50000"/>
              </a:spcBef>
            </a:pPr>
            <a:r>
              <a:rPr lang="en-US" sz="3600" i="1">
                <a:solidFill>
                  <a:srgbClr val="002060"/>
                </a:solidFill>
                <a:latin typeface="Times New Roman" pitchFamily="18" charset="0"/>
                <a:cs typeface="Times New Roman" pitchFamily="18" charset="0"/>
              </a:rPr>
              <a:t>Em hãy cho biết câu sau đây là câu phủ định miêu tả hay phủ định bác bỏ ?</a:t>
            </a:r>
          </a:p>
        </p:txBody>
      </p:sp>
      <p:sp>
        <p:nvSpPr>
          <p:cNvPr id="4" name="TextBox 3"/>
          <p:cNvSpPr txBox="1">
            <a:spLocks noChangeArrowheads="1"/>
          </p:cNvSpPr>
          <p:nvPr/>
        </p:nvSpPr>
        <p:spPr bwMode="auto">
          <a:xfrm>
            <a:off x="1600200" y="1524000"/>
            <a:ext cx="586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algn="ctr" eaLnBrk="1" hangingPunct="1">
              <a:spcBef>
                <a:spcPct val="50000"/>
              </a:spcBef>
            </a:pPr>
            <a:r>
              <a:rPr lang="en-US" sz="3600" dirty="0" err="1" smtClean="0">
                <a:solidFill>
                  <a:srgbClr val="FF0000"/>
                </a:solidFill>
                <a:latin typeface="Times New Roman" pitchFamily="18" charset="0"/>
                <a:cs typeface="Times New Roman" pitchFamily="18" charset="0"/>
              </a:rPr>
              <a:t>Bạn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ấy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giỏi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toán</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152400" y="2514600"/>
            <a:ext cx="4495800" cy="138430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u="sng" dirty="0" err="1">
                <a:latin typeface="Times New Roman" pitchFamily="18" charset="0"/>
                <a:cs typeface="Times New Roman" pitchFamily="18" charset="0"/>
              </a:rPr>
              <a:t>Ví</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dụ</a:t>
            </a:r>
            <a:r>
              <a:rPr lang="en-US" sz="2800" u="sng" dirty="0">
                <a:latin typeface="Times New Roman" pitchFamily="18" charset="0"/>
                <a:cs typeface="Times New Roman" pitchFamily="18" charset="0"/>
              </a:rPr>
              <a:t> 1</a:t>
            </a:r>
            <a:r>
              <a:rPr lang="en-US" sz="2800" dirty="0">
                <a:latin typeface="Times New Roman" pitchFamily="18" charset="0"/>
                <a:cs typeface="Times New Roman" pitchFamily="18" charset="0"/>
              </a:rPr>
              <a:t> :</a:t>
            </a:r>
          </a:p>
          <a:p>
            <a:pPr eaLnBrk="1" hangingPunct="1"/>
            <a:r>
              <a:rPr lang="en-US" sz="2800" dirty="0">
                <a:latin typeface="Times New Roman" pitchFamily="18" charset="0"/>
                <a:cs typeface="Times New Roman" pitchFamily="18" charset="0"/>
              </a:rPr>
              <a:t>A: Thu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eaLnBrk="1" hangingPunct="1"/>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giỏi</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toán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a:spLocks noChangeArrowheads="1"/>
          </p:cNvSpPr>
          <p:nvPr/>
        </p:nvSpPr>
        <p:spPr bwMode="auto">
          <a:xfrm>
            <a:off x="4724400" y="2514600"/>
            <a:ext cx="4267200" cy="1384300"/>
          </a:xfrm>
          <a:prstGeom prst="rect">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sz="2800" u="sng">
                <a:latin typeface="Times New Roman" pitchFamily="18" charset="0"/>
                <a:cs typeface="Times New Roman" pitchFamily="18" charset="0"/>
              </a:rPr>
              <a:t>Ví dụ 2 </a:t>
            </a:r>
            <a:r>
              <a:rPr lang="en-US" sz="2800">
                <a:latin typeface="Times New Roman" pitchFamily="18" charset="0"/>
                <a:cs typeface="Times New Roman" pitchFamily="18" charset="0"/>
              </a:rPr>
              <a:t>:</a:t>
            </a:r>
          </a:p>
          <a:p>
            <a:pPr eaLnBrk="1" hangingPunct="1"/>
            <a:r>
              <a:rPr lang="en-US" sz="2800">
                <a:latin typeface="Times New Roman" pitchFamily="18" charset="0"/>
                <a:cs typeface="Times New Roman" pitchFamily="18" charset="0"/>
              </a:rPr>
              <a:t>A: Thu rất giỏi toán.</a:t>
            </a:r>
          </a:p>
          <a:p>
            <a:pPr eaLnBrk="1" hangingPunct="1"/>
            <a:r>
              <a:rPr lang="en-US" sz="2800">
                <a:latin typeface="Times New Roman" pitchFamily="18" charset="0"/>
                <a:cs typeface="Times New Roman" pitchFamily="18" charset="0"/>
              </a:rPr>
              <a:t>B: Bạn ấy không giỏi toán.</a:t>
            </a:r>
          </a:p>
        </p:txBody>
      </p:sp>
      <p:sp>
        <p:nvSpPr>
          <p:cNvPr id="7" name="AutoShape 9"/>
          <p:cNvSpPr>
            <a:spLocks/>
          </p:cNvSpPr>
          <p:nvPr/>
        </p:nvSpPr>
        <p:spPr bwMode="auto">
          <a:xfrm rot="-5400000">
            <a:off x="2286000" y="1828800"/>
            <a:ext cx="228600" cy="4495800"/>
          </a:xfrm>
          <a:prstGeom prst="leftBrace">
            <a:avLst>
              <a:gd name="adj1" fmla="val 216515"/>
              <a:gd name="adj2" fmla="val 50306"/>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utoShape 9"/>
          <p:cNvSpPr>
            <a:spLocks/>
          </p:cNvSpPr>
          <p:nvPr/>
        </p:nvSpPr>
        <p:spPr bwMode="auto">
          <a:xfrm rot="-5400000">
            <a:off x="6771481" y="1991519"/>
            <a:ext cx="173038" cy="4114800"/>
          </a:xfrm>
          <a:prstGeom prst="leftBrace">
            <a:avLst>
              <a:gd name="adj1" fmla="val 21655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TextBox 8"/>
          <p:cNvSpPr txBox="1">
            <a:spLocks noChangeArrowheads="1"/>
          </p:cNvSpPr>
          <p:nvPr/>
        </p:nvSpPr>
        <p:spPr bwMode="auto">
          <a:xfrm>
            <a:off x="762000" y="43434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a:latin typeface="Times New Roman" pitchFamily="18" charset="0"/>
                <a:cs typeface="Times New Roman" pitchFamily="18" charset="0"/>
              </a:rPr>
              <a:t>Phủ định miêu tả </a:t>
            </a:r>
          </a:p>
        </p:txBody>
      </p:sp>
      <p:sp>
        <p:nvSpPr>
          <p:cNvPr id="10" name="TextBox 9"/>
          <p:cNvSpPr txBox="1">
            <a:spLocks noChangeArrowheads="1"/>
          </p:cNvSpPr>
          <p:nvPr/>
        </p:nvSpPr>
        <p:spPr bwMode="auto">
          <a:xfrm>
            <a:off x="5105400" y="43434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a:latin typeface="Times New Roman" pitchFamily="18" charset="0"/>
                <a:cs typeface="Times New Roman" pitchFamily="18" charset="0"/>
              </a:rPr>
              <a:t>Phủ định bác bỏ </a:t>
            </a:r>
          </a:p>
        </p:txBody>
      </p:sp>
      <p:sp>
        <p:nvSpPr>
          <p:cNvPr id="11" name="TextBox 10"/>
          <p:cNvSpPr txBox="1">
            <a:spLocks noChangeArrowheads="1"/>
          </p:cNvSpPr>
          <p:nvPr/>
        </p:nvSpPr>
        <p:spPr bwMode="auto">
          <a:xfrm>
            <a:off x="1143000" y="5018088"/>
            <a:ext cx="7467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FF"/>
                </a:solidFill>
                <a:latin typeface=".VnTime" pitchFamily="34" charset="0"/>
              </a:defRPr>
            </a:lvl1pPr>
            <a:lvl2pPr marL="742950" indent="-285750" eaLnBrk="0" hangingPunct="0">
              <a:defRPr sz="3200" b="1">
                <a:solidFill>
                  <a:srgbClr val="0000FF"/>
                </a:solidFill>
                <a:latin typeface=".VnTime" pitchFamily="34" charset="0"/>
              </a:defRPr>
            </a:lvl2pPr>
            <a:lvl3pPr marL="1143000" indent="-228600" eaLnBrk="0" hangingPunct="0">
              <a:defRPr sz="3200" b="1">
                <a:solidFill>
                  <a:srgbClr val="0000FF"/>
                </a:solidFill>
                <a:latin typeface=".VnTime" pitchFamily="34" charset="0"/>
              </a:defRPr>
            </a:lvl3pPr>
            <a:lvl4pPr marL="1600200" indent="-228600" eaLnBrk="0" hangingPunct="0">
              <a:defRPr sz="3200" b="1">
                <a:solidFill>
                  <a:srgbClr val="0000FF"/>
                </a:solidFill>
                <a:latin typeface=".VnTime" pitchFamily="34" charset="0"/>
              </a:defRPr>
            </a:lvl4pPr>
            <a:lvl5pPr marL="2057400" indent="-228600" eaLnBrk="0" hangingPunct="0">
              <a:defRPr sz="3200" b="1">
                <a:solidFill>
                  <a:srgbClr val="0000FF"/>
                </a:solidFill>
                <a:latin typeface=".VnTime" pitchFamily="34" charset="0"/>
              </a:defRPr>
            </a:lvl5pPr>
            <a:lvl6pPr marL="2514600" indent="-228600" eaLnBrk="0" fontAlgn="base" hangingPunct="0">
              <a:spcBef>
                <a:spcPct val="0"/>
              </a:spcBef>
              <a:spcAft>
                <a:spcPct val="0"/>
              </a:spcAft>
              <a:defRPr sz="3200" b="1">
                <a:solidFill>
                  <a:srgbClr val="0000FF"/>
                </a:solidFill>
                <a:latin typeface=".VnTime" pitchFamily="34" charset="0"/>
              </a:defRPr>
            </a:lvl6pPr>
            <a:lvl7pPr marL="2971800" indent="-228600" eaLnBrk="0" fontAlgn="base" hangingPunct="0">
              <a:spcBef>
                <a:spcPct val="0"/>
              </a:spcBef>
              <a:spcAft>
                <a:spcPct val="0"/>
              </a:spcAft>
              <a:defRPr sz="3200" b="1">
                <a:solidFill>
                  <a:srgbClr val="0000FF"/>
                </a:solidFill>
                <a:latin typeface=".VnTime" pitchFamily="34" charset="0"/>
              </a:defRPr>
            </a:lvl7pPr>
            <a:lvl8pPr marL="3429000" indent="-228600" eaLnBrk="0" fontAlgn="base" hangingPunct="0">
              <a:spcBef>
                <a:spcPct val="0"/>
              </a:spcBef>
              <a:spcAft>
                <a:spcPct val="0"/>
              </a:spcAft>
              <a:defRPr sz="3200" b="1">
                <a:solidFill>
                  <a:srgbClr val="0000FF"/>
                </a:solidFill>
                <a:latin typeface=".VnTime" pitchFamily="34" charset="0"/>
              </a:defRPr>
            </a:lvl8pPr>
            <a:lvl9pPr marL="3886200" indent="-228600" eaLnBrk="0" fontAlgn="base" hangingPunct="0">
              <a:spcBef>
                <a:spcPct val="0"/>
              </a:spcBef>
              <a:spcAft>
                <a:spcPct val="0"/>
              </a:spcAft>
              <a:defRPr sz="3200" b="1">
                <a:solidFill>
                  <a:srgbClr val="0000FF"/>
                </a:solidFill>
                <a:latin typeface=".VnTime" pitchFamily="34" charset="0"/>
              </a:defRPr>
            </a:lvl9pPr>
          </a:lstStyle>
          <a:p>
            <a:pPr eaLnBrk="1" hangingPunct="1"/>
            <a:r>
              <a:rPr lang="en-US" dirty="0" err="1">
                <a:solidFill>
                  <a:srgbClr val="FF0000"/>
                </a:solidFill>
                <a:latin typeface="Times New Roman" pitchFamily="18" charset="0"/>
                <a:cs typeface="Times New Roman" pitchFamily="18" charset="0"/>
              </a:rPr>
              <a:t>Để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phân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biệt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chức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năng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phủ</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định</a:t>
            </a:r>
            <a:r>
              <a:rPr lang="en-US" dirty="0">
                <a:solidFill>
                  <a:srgbClr val="FF0000"/>
                </a:solidFill>
                <a:latin typeface="Times New Roman" pitchFamily="18" charset="0"/>
                <a:cs typeface="Times New Roman" pitchFamily="18" charset="0"/>
              </a:rPr>
              <a:t>, ta </a:t>
            </a:r>
            <a:r>
              <a:rPr lang="en-US" dirty="0" err="1">
                <a:solidFill>
                  <a:srgbClr val="FF0000"/>
                </a:solidFill>
                <a:latin typeface="Times New Roman" pitchFamily="18" charset="0"/>
                <a:cs typeface="Times New Roman" pitchFamily="18" charset="0"/>
              </a:rPr>
              <a:t>cần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căn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cứ</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huống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giao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tiếp</a:t>
            </a:r>
            <a:r>
              <a:rPr lang="en-US" dirty="0">
                <a:solidFill>
                  <a:srgbClr val="FF0000"/>
                </a:solidFill>
                <a:latin typeface="Times New Roman" pitchFamily="18" charset="0"/>
                <a:cs typeface="Times New Roman" pitchFamily="18" charset="0"/>
              </a:rPr>
              <a:t>. </a:t>
            </a:r>
          </a:p>
        </p:txBody>
      </p:sp>
      <p:cxnSp>
        <p:nvCxnSpPr>
          <p:cNvPr id="13" name="Straight Arrow Connector 12"/>
          <p:cNvCxnSpPr/>
          <p:nvPr/>
        </p:nvCxnSpPr>
        <p:spPr>
          <a:xfrm>
            <a:off x="304800" y="5551488"/>
            <a:ext cx="609600" cy="1587"/>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3505200" y="2133600"/>
            <a:ext cx="1143000" cy="3048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104606" y="1677194"/>
            <a:ext cx="268288" cy="11811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0" descr="138"/>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5913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 calcmode="lin" valueType="num">
                                      <p:cBhvr>
                                        <p:cTn id="12" dur="500" fill="hold"/>
                                        <p:tgtEl>
                                          <p:spTgt spid="14"/>
                                        </p:tgtEl>
                                        <p:attrNameLst>
                                          <p:attrName>style.rotation</p:attrName>
                                        </p:attrNameLst>
                                      </p:cBhvr>
                                      <p:tavLst>
                                        <p:tav tm="0">
                                          <p:val>
                                            <p:fltVal val="360"/>
                                          </p:val>
                                        </p:tav>
                                        <p:tav tm="100000">
                                          <p:val>
                                            <p:fltVal val="0"/>
                                          </p:val>
                                        </p:tav>
                                      </p:tavLst>
                                    </p:anim>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5"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par>
                          <p:cTn id="31" fill="hold" nodeType="afterGroup">
                            <p:stCondLst>
                              <p:cond delay="1000"/>
                            </p:stCondLst>
                            <p:childTnLst>
                              <p:par>
                                <p:cTn id="32" presetID="14"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800" decel="100000"/>
                                        <p:tgtEl>
                                          <p:spTgt spid="7"/>
                                        </p:tgtEl>
                                      </p:cBhvr>
                                    </p:animEffect>
                                    <p:anim calcmode="lin" valueType="num">
                                      <p:cBhvr>
                                        <p:cTn id="43" dur="800" decel="100000" fill="hold"/>
                                        <p:tgtEl>
                                          <p:spTgt spid="7"/>
                                        </p:tgtEl>
                                        <p:attrNameLst>
                                          <p:attrName>style.rotation</p:attrName>
                                        </p:attrNameLst>
                                      </p:cBhvr>
                                      <p:tavLst>
                                        <p:tav tm="0">
                                          <p:val>
                                            <p:fltVal val="-90"/>
                                          </p:val>
                                        </p:tav>
                                        <p:tav tm="100000">
                                          <p:val>
                                            <p:fltVal val="0"/>
                                          </p:val>
                                        </p:tav>
                                      </p:tavLst>
                                    </p:anim>
                                    <p:anim calcmode="lin" valueType="num">
                                      <p:cBhvr>
                                        <p:cTn id="44" dur="800" decel="100000" fill="hold"/>
                                        <p:tgtEl>
                                          <p:spTgt spid="7"/>
                                        </p:tgtEl>
                                        <p:attrNameLst>
                                          <p:attrName>ppt_x</p:attrName>
                                        </p:attrNameLst>
                                      </p:cBhvr>
                                      <p:tavLst>
                                        <p:tav tm="0">
                                          <p:val>
                                            <p:strVal val="#ppt_x+0.4"/>
                                          </p:val>
                                        </p:tav>
                                        <p:tav tm="100000">
                                          <p:val>
                                            <p:strVal val="#ppt_x-0.05"/>
                                          </p:val>
                                        </p:tav>
                                      </p:tavLst>
                                    </p:anim>
                                    <p:anim calcmode="lin" valueType="num">
                                      <p:cBhvr>
                                        <p:cTn id="45" dur="800" decel="100000" fill="hold"/>
                                        <p:tgtEl>
                                          <p:spTgt spid="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8" presetID="3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56" presetID="3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800" decel="100000"/>
                                        <p:tgtEl>
                                          <p:spTgt spid="9"/>
                                        </p:tgtEl>
                                      </p:cBhvr>
                                    </p:animEffect>
                                    <p:anim calcmode="lin" valueType="num">
                                      <p:cBhvr>
                                        <p:cTn id="59" dur="800" decel="100000" fill="hold"/>
                                        <p:tgtEl>
                                          <p:spTgt spid="9"/>
                                        </p:tgtEl>
                                        <p:attrNameLst>
                                          <p:attrName>style.rotation</p:attrName>
                                        </p:attrNameLst>
                                      </p:cBhvr>
                                      <p:tavLst>
                                        <p:tav tm="0">
                                          <p:val>
                                            <p:fltVal val="-90"/>
                                          </p:val>
                                        </p:tav>
                                        <p:tav tm="100000">
                                          <p:val>
                                            <p:fltVal val="0"/>
                                          </p:val>
                                        </p:tav>
                                      </p:tavLst>
                                    </p:anim>
                                    <p:anim calcmode="lin" valueType="num">
                                      <p:cBhvr>
                                        <p:cTn id="60" dur="800" decel="100000" fill="hold"/>
                                        <p:tgtEl>
                                          <p:spTgt spid="9"/>
                                        </p:tgtEl>
                                        <p:attrNameLst>
                                          <p:attrName>ppt_x</p:attrName>
                                        </p:attrNameLst>
                                      </p:cBhvr>
                                      <p:tavLst>
                                        <p:tav tm="0">
                                          <p:val>
                                            <p:strVal val="#ppt_x+0.4"/>
                                          </p:val>
                                        </p:tav>
                                        <p:tav tm="100000">
                                          <p:val>
                                            <p:strVal val="#ppt_x-0.05"/>
                                          </p:val>
                                        </p:tav>
                                      </p:tavLst>
                                    </p:anim>
                                    <p:anim calcmode="lin" valueType="num">
                                      <p:cBhvr>
                                        <p:cTn id="61" dur="800" decel="100000" fill="hold"/>
                                        <p:tgtEl>
                                          <p:spTgt spid="9"/>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16"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9050" y="0"/>
            <a:ext cx="9124950" cy="830997"/>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a:defRPr sz="3200" b="1">
                <a:solidFill>
                  <a:schemeClr val="tx1"/>
                </a:solidFill>
                <a:latin typeface="Times New Roman" pitchFamily="18" charset="0"/>
              </a:defRPr>
            </a:lvl1pPr>
            <a:lvl2pPr marL="742950" indent="-285750">
              <a:defRPr sz="3200" b="1">
                <a:solidFill>
                  <a:schemeClr val="tx1"/>
                </a:solidFill>
                <a:latin typeface="Times New Roman" pitchFamily="18" charset="0"/>
              </a:defRPr>
            </a:lvl2pPr>
            <a:lvl3pPr marL="1143000" indent="-228600">
              <a:defRPr sz="3200" b="1">
                <a:solidFill>
                  <a:schemeClr val="tx1"/>
                </a:solidFill>
                <a:latin typeface="Times New Roman" pitchFamily="18" charset="0"/>
              </a:defRPr>
            </a:lvl3pPr>
            <a:lvl4pPr marL="1600200" indent="-228600">
              <a:defRPr sz="3200" b="1">
                <a:solidFill>
                  <a:schemeClr val="tx1"/>
                </a:solidFill>
                <a:latin typeface="Times New Roman" pitchFamily="18" charset="0"/>
              </a:defRPr>
            </a:lvl4pPr>
            <a:lvl5pPr marL="2057400" indent="-228600">
              <a:defRPr sz="3200" b="1">
                <a:solidFill>
                  <a:schemeClr val="tx1"/>
                </a:solidFill>
                <a:latin typeface="Times New Roman" pitchFamily="18" charset="0"/>
              </a:defRPr>
            </a:lvl5pPr>
            <a:lvl6pPr marL="2514600" indent="-228600" eaLnBrk="0" fontAlgn="base" hangingPunct="0">
              <a:spcBef>
                <a:spcPct val="0"/>
              </a:spcBef>
              <a:spcAft>
                <a:spcPct val="0"/>
              </a:spcAft>
              <a:defRPr sz="3200" b="1">
                <a:solidFill>
                  <a:schemeClr val="tx1"/>
                </a:solidFill>
                <a:latin typeface="Times New Roman" pitchFamily="18" charset="0"/>
              </a:defRPr>
            </a:lvl6pPr>
            <a:lvl7pPr marL="2971800" indent="-228600" eaLnBrk="0" fontAlgn="base" hangingPunct="0">
              <a:spcBef>
                <a:spcPct val="0"/>
              </a:spcBef>
              <a:spcAft>
                <a:spcPct val="0"/>
              </a:spcAft>
              <a:defRPr sz="3200" b="1">
                <a:solidFill>
                  <a:schemeClr val="tx1"/>
                </a:solidFill>
                <a:latin typeface="Times New Roman" pitchFamily="18" charset="0"/>
              </a:defRPr>
            </a:lvl7pPr>
            <a:lvl8pPr marL="3429000" indent="-228600" eaLnBrk="0" fontAlgn="base" hangingPunct="0">
              <a:spcBef>
                <a:spcPct val="0"/>
              </a:spcBef>
              <a:spcAft>
                <a:spcPct val="0"/>
              </a:spcAft>
              <a:defRPr sz="3200" b="1">
                <a:solidFill>
                  <a:schemeClr val="tx1"/>
                </a:solidFill>
                <a:latin typeface="Times New Roman" pitchFamily="18" charset="0"/>
              </a:defRPr>
            </a:lvl8pPr>
            <a:lvl9pPr marL="3886200" indent="-228600" eaLnBrk="0" fontAlgn="base" hangingPunct="0">
              <a:spcBef>
                <a:spcPct val="0"/>
              </a:spcBef>
              <a:spcAft>
                <a:spcPct val="0"/>
              </a:spcAft>
              <a:defRPr sz="3200" b="1">
                <a:solidFill>
                  <a:schemeClr val="tx1"/>
                </a:solidFill>
                <a:latin typeface="Times New Roman" pitchFamily="18" charset="0"/>
              </a:defRPr>
            </a:lvl9pPr>
          </a:lstStyle>
          <a:p>
            <a:pPr algn="ctr">
              <a:spcBef>
                <a:spcPct val="50000"/>
              </a:spcBef>
            </a:pPr>
            <a:r>
              <a:rPr lang="en-US" sz="4800" dirty="0" err="1" smtClean="0">
                <a:solidFill>
                  <a:srgbClr val="FF0000"/>
                </a:solidFill>
              </a:rPr>
              <a:t>Tiết</a:t>
            </a:r>
            <a:r>
              <a:rPr lang="en-US" sz="4800" dirty="0" smtClean="0">
                <a:solidFill>
                  <a:srgbClr val="FF0000"/>
                </a:solidFill>
              </a:rPr>
              <a:t> 91: CÂU PHỦ ĐỊNH</a:t>
            </a:r>
            <a:endParaRPr lang="en-US" sz="4800" dirty="0">
              <a:solidFill>
                <a:srgbClr val="FF0000"/>
              </a:solidFill>
            </a:endParaRPr>
          </a:p>
        </p:txBody>
      </p:sp>
      <p:sp>
        <p:nvSpPr>
          <p:cNvPr id="3" name="Rectangle 2"/>
          <p:cNvSpPr/>
          <p:nvPr/>
        </p:nvSpPr>
        <p:spPr>
          <a:xfrm>
            <a:off x="-13856" y="990600"/>
            <a:ext cx="9157856" cy="1754326"/>
          </a:xfrm>
          <a:prstGeom prst="rect">
            <a:avLst/>
          </a:prstGeom>
        </p:spPr>
        <p:txBody>
          <a:bodyPr wrap="square">
            <a:spAutoFit/>
          </a:bodyPr>
          <a:lstStyle/>
          <a:p>
            <a:pPr>
              <a:spcBef>
                <a:spcPct val="50000"/>
              </a:spcBef>
            </a:pPr>
            <a:r>
              <a:rPr lang="en-US" sz="2800" b="1" u="sng" dirty="0">
                <a:solidFill>
                  <a:srgbClr val="FF0000"/>
                </a:solidFill>
              </a:rPr>
              <a:t>II. LUYỆN TẬP:</a:t>
            </a:r>
          </a:p>
          <a:p>
            <a:pPr>
              <a:spcBef>
                <a:spcPct val="50000"/>
              </a:spcBef>
            </a:pPr>
            <a:r>
              <a:rPr lang="en-US" sz="3200" b="1" u="sng" dirty="0" err="1">
                <a:solidFill>
                  <a:srgbClr val="FF0000"/>
                </a:solidFill>
              </a:rPr>
              <a:t>Bài</a:t>
            </a:r>
            <a:r>
              <a:rPr lang="en-US" sz="3200" b="1" u="sng" dirty="0">
                <a:solidFill>
                  <a:srgbClr val="FF0000"/>
                </a:solidFill>
              </a:rPr>
              <a:t> </a:t>
            </a:r>
            <a:r>
              <a:rPr lang="en-US" sz="3200" b="1" u="sng" dirty="0" err="1">
                <a:solidFill>
                  <a:srgbClr val="FF0000"/>
                </a:solidFill>
              </a:rPr>
              <a:t>tập</a:t>
            </a:r>
            <a:r>
              <a:rPr lang="en-US" sz="3200" b="1" u="sng" dirty="0">
                <a:solidFill>
                  <a:srgbClr val="FF0000"/>
                </a:solidFill>
              </a:rPr>
              <a:t> 1</a:t>
            </a:r>
            <a:r>
              <a:rPr lang="en-US" sz="3200" b="1" dirty="0">
                <a:solidFill>
                  <a:srgbClr val="FF0000"/>
                </a:solidFill>
              </a:rPr>
              <a:t>( </a:t>
            </a:r>
            <a:r>
              <a:rPr lang="en-US" sz="3200" b="1" dirty="0" err="1">
                <a:solidFill>
                  <a:srgbClr val="FF0000"/>
                </a:solidFill>
              </a:rPr>
              <a:t>sgk</a:t>
            </a:r>
            <a:r>
              <a:rPr lang="en-US" sz="3200" b="1" dirty="0">
                <a:solidFill>
                  <a:srgbClr val="FF0000"/>
                </a:solidFill>
              </a:rPr>
              <a:t>/53): </a:t>
            </a:r>
            <a:r>
              <a:rPr lang="en-US" sz="3200" b="1" dirty="0" err="1">
                <a:solidFill>
                  <a:srgbClr val="800000"/>
                </a:solidFill>
              </a:rPr>
              <a:t>Trong</a:t>
            </a:r>
            <a:r>
              <a:rPr lang="en-US" sz="3200" b="1" dirty="0">
                <a:solidFill>
                  <a:srgbClr val="800000"/>
                </a:solidFill>
              </a:rPr>
              <a:t> </a:t>
            </a:r>
            <a:r>
              <a:rPr lang="en-US" sz="3200" b="1" dirty="0" err="1">
                <a:solidFill>
                  <a:srgbClr val="800000"/>
                </a:solidFill>
              </a:rPr>
              <a:t>các</a:t>
            </a:r>
            <a:r>
              <a:rPr lang="en-US" sz="3200" b="1" dirty="0">
                <a:solidFill>
                  <a:srgbClr val="800000"/>
                </a:solidFill>
              </a:rPr>
              <a:t> </a:t>
            </a:r>
            <a:r>
              <a:rPr lang="en-US" sz="3200" b="1" dirty="0" err="1">
                <a:solidFill>
                  <a:srgbClr val="800000"/>
                </a:solidFill>
              </a:rPr>
              <a:t>câu</a:t>
            </a:r>
            <a:r>
              <a:rPr lang="en-US" sz="3200" b="1" dirty="0">
                <a:solidFill>
                  <a:srgbClr val="800000"/>
                </a:solidFill>
              </a:rPr>
              <a:t> </a:t>
            </a:r>
            <a:r>
              <a:rPr lang="en-US" sz="3200" b="1" dirty="0" err="1">
                <a:solidFill>
                  <a:srgbClr val="800000"/>
                </a:solidFill>
              </a:rPr>
              <a:t>sau</a:t>
            </a:r>
            <a:r>
              <a:rPr lang="en-US" sz="3200" b="1" dirty="0">
                <a:solidFill>
                  <a:srgbClr val="800000"/>
                </a:solidFill>
              </a:rPr>
              <a:t> </a:t>
            </a:r>
            <a:r>
              <a:rPr lang="en-US" sz="3200" b="1" dirty="0" err="1">
                <a:solidFill>
                  <a:srgbClr val="800000"/>
                </a:solidFill>
              </a:rPr>
              <a:t>đây</a:t>
            </a:r>
            <a:r>
              <a:rPr lang="en-US" sz="3200" b="1" dirty="0">
                <a:solidFill>
                  <a:srgbClr val="800000"/>
                </a:solidFill>
              </a:rPr>
              <a:t>, </a:t>
            </a:r>
            <a:r>
              <a:rPr lang="en-US" sz="3200" b="1" dirty="0" err="1">
                <a:solidFill>
                  <a:srgbClr val="800000"/>
                </a:solidFill>
              </a:rPr>
              <a:t>câu</a:t>
            </a:r>
            <a:r>
              <a:rPr lang="en-US" sz="3200" b="1" dirty="0">
                <a:solidFill>
                  <a:srgbClr val="800000"/>
                </a:solidFill>
              </a:rPr>
              <a:t> </a:t>
            </a:r>
            <a:r>
              <a:rPr lang="en-US" sz="3200" b="1" dirty="0" err="1">
                <a:solidFill>
                  <a:srgbClr val="800000"/>
                </a:solidFill>
              </a:rPr>
              <a:t>nào</a:t>
            </a:r>
            <a:r>
              <a:rPr lang="en-US" sz="3200" b="1" dirty="0">
                <a:solidFill>
                  <a:srgbClr val="800000"/>
                </a:solidFill>
              </a:rPr>
              <a:t> </a:t>
            </a:r>
            <a:r>
              <a:rPr lang="en-US" sz="3200" b="1" dirty="0" err="1">
                <a:solidFill>
                  <a:srgbClr val="800000"/>
                </a:solidFill>
              </a:rPr>
              <a:t>là</a:t>
            </a:r>
            <a:r>
              <a:rPr lang="en-US" sz="3200" b="1" dirty="0">
                <a:solidFill>
                  <a:srgbClr val="800000"/>
                </a:solidFill>
              </a:rPr>
              <a:t> </a:t>
            </a:r>
            <a:r>
              <a:rPr lang="en-US" sz="3200" b="1" dirty="0" err="1">
                <a:solidFill>
                  <a:srgbClr val="800000"/>
                </a:solidFill>
              </a:rPr>
              <a:t>câu</a:t>
            </a:r>
            <a:r>
              <a:rPr lang="en-US" sz="3200" b="1" dirty="0">
                <a:solidFill>
                  <a:srgbClr val="800000"/>
                </a:solidFill>
              </a:rPr>
              <a:t> </a:t>
            </a:r>
            <a:r>
              <a:rPr lang="en-US" sz="3200" b="1" dirty="0" err="1">
                <a:solidFill>
                  <a:srgbClr val="800000"/>
                </a:solidFill>
              </a:rPr>
              <a:t>phủ</a:t>
            </a:r>
            <a:r>
              <a:rPr lang="en-US" sz="3200" b="1" dirty="0">
                <a:solidFill>
                  <a:srgbClr val="800000"/>
                </a:solidFill>
              </a:rPr>
              <a:t> </a:t>
            </a:r>
            <a:r>
              <a:rPr lang="en-US" sz="3200" b="1" dirty="0" err="1">
                <a:solidFill>
                  <a:srgbClr val="800000"/>
                </a:solidFill>
              </a:rPr>
              <a:t>định</a:t>
            </a:r>
            <a:r>
              <a:rPr lang="en-US" sz="3200" b="1" dirty="0">
                <a:solidFill>
                  <a:srgbClr val="800000"/>
                </a:solidFill>
              </a:rPr>
              <a:t> </a:t>
            </a:r>
            <a:r>
              <a:rPr lang="en-US" sz="3200" b="1" dirty="0" err="1">
                <a:solidFill>
                  <a:srgbClr val="800000"/>
                </a:solidFill>
              </a:rPr>
              <a:t>bác</a:t>
            </a:r>
            <a:r>
              <a:rPr lang="en-US" sz="3200" b="1" dirty="0">
                <a:solidFill>
                  <a:srgbClr val="800000"/>
                </a:solidFill>
              </a:rPr>
              <a:t> </a:t>
            </a:r>
            <a:r>
              <a:rPr lang="en-US" sz="3200" b="1" dirty="0" err="1">
                <a:solidFill>
                  <a:srgbClr val="800000"/>
                </a:solidFill>
              </a:rPr>
              <a:t>bỏ</a:t>
            </a:r>
            <a:r>
              <a:rPr lang="en-US" sz="3200" b="1" dirty="0">
                <a:solidFill>
                  <a:srgbClr val="800000"/>
                </a:solidFill>
              </a:rPr>
              <a:t>? </a:t>
            </a:r>
            <a:r>
              <a:rPr lang="en-US" sz="3200" b="1" dirty="0" err="1">
                <a:solidFill>
                  <a:srgbClr val="800000"/>
                </a:solidFill>
              </a:rPr>
              <a:t>Vì</a:t>
            </a:r>
            <a:r>
              <a:rPr lang="en-US" sz="3200" b="1" dirty="0">
                <a:solidFill>
                  <a:srgbClr val="800000"/>
                </a:solidFill>
              </a:rPr>
              <a:t> </a:t>
            </a:r>
            <a:r>
              <a:rPr lang="en-US" sz="3200" b="1" dirty="0" err="1">
                <a:solidFill>
                  <a:srgbClr val="800000"/>
                </a:solidFill>
              </a:rPr>
              <a:t>sao</a:t>
            </a:r>
            <a:r>
              <a:rPr lang="en-US" sz="3200" b="1" dirty="0">
                <a:solidFill>
                  <a:srgbClr val="800000"/>
                </a:solidFill>
              </a:rPr>
              <a:t>?</a:t>
            </a:r>
          </a:p>
        </p:txBody>
      </p:sp>
      <p:sp>
        <p:nvSpPr>
          <p:cNvPr id="4" name="Rectangle 3"/>
          <p:cNvSpPr/>
          <p:nvPr/>
        </p:nvSpPr>
        <p:spPr>
          <a:xfrm>
            <a:off x="-8661" y="2895600"/>
            <a:ext cx="9124950" cy="2554545"/>
          </a:xfrm>
          <a:prstGeom prst="rect">
            <a:avLst/>
          </a:prstGeom>
        </p:spPr>
        <p:txBody>
          <a:bodyPr wrap="square">
            <a:spAutoFit/>
          </a:bodyPr>
          <a:lstStyle/>
          <a:p>
            <a:pPr algn="just">
              <a:spcBef>
                <a:spcPct val="50000"/>
              </a:spcBef>
              <a:buFontTx/>
              <a:buAutoNum type="alphaLcPeriod"/>
            </a:pPr>
            <a:r>
              <a:rPr lang="en-US" sz="3200" b="1" dirty="0">
                <a:solidFill>
                  <a:srgbClr val="0000FF"/>
                </a:solidFill>
              </a:rPr>
              <a:t> </a:t>
            </a:r>
            <a:r>
              <a:rPr lang="en-US" sz="3200" b="1" dirty="0" err="1">
                <a:solidFill>
                  <a:srgbClr val="0000FF"/>
                </a:solidFill>
              </a:rPr>
              <a:t>Tất</a:t>
            </a:r>
            <a:r>
              <a:rPr lang="en-US" sz="3200" b="1" dirty="0">
                <a:solidFill>
                  <a:srgbClr val="0000FF"/>
                </a:solidFill>
              </a:rPr>
              <a:t> </a:t>
            </a:r>
            <a:r>
              <a:rPr lang="en-US" sz="3200" b="1" dirty="0" err="1">
                <a:solidFill>
                  <a:srgbClr val="0000FF"/>
                </a:solidFill>
              </a:rPr>
              <a:t>cả</a:t>
            </a:r>
            <a:r>
              <a:rPr lang="en-US" sz="3200" b="1" dirty="0">
                <a:solidFill>
                  <a:srgbClr val="0000FF"/>
                </a:solidFill>
              </a:rPr>
              <a:t> </a:t>
            </a:r>
            <a:r>
              <a:rPr lang="en-US" sz="3200" b="1" dirty="0" err="1">
                <a:solidFill>
                  <a:srgbClr val="0000FF"/>
                </a:solidFill>
              </a:rPr>
              <a:t>quan</a:t>
            </a:r>
            <a:r>
              <a:rPr lang="en-US" sz="3200" b="1" dirty="0">
                <a:solidFill>
                  <a:srgbClr val="0000FF"/>
                </a:solidFill>
              </a:rPr>
              <a:t> </a:t>
            </a:r>
            <a:r>
              <a:rPr lang="en-US" sz="3200" b="1" dirty="0" err="1">
                <a:solidFill>
                  <a:srgbClr val="0000FF"/>
                </a:solidFill>
              </a:rPr>
              <a:t>chức</a:t>
            </a:r>
            <a:r>
              <a:rPr lang="en-US" sz="3200" b="1" dirty="0">
                <a:solidFill>
                  <a:srgbClr val="0000FF"/>
                </a:solidFill>
              </a:rPr>
              <a:t> </a:t>
            </a:r>
            <a:r>
              <a:rPr lang="en-US" sz="3200" b="1" dirty="0" err="1">
                <a:solidFill>
                  <a:srgbClr val="0000FF"/>
                </a:solidFill>
              </a:rPr>
              <a:t>nhà</a:t>
            </a:r>
            <a:r>
              <a:rPr lang="en-US" sz="3200" b="1" dirty="0">
                <a:solidFill>
                  <a:srgbClr val="0000FF"/>
                </a:solidFill>
              </a:rPr>
              <a:t> </a:t>
            </a:r>
            <a:r>
              <a:rPr lang="en-US" sz="3200" b="1" dirty="0" err="1">
                <a:solidFill>
                  <a:srgbClr val="0000FF"/>
                </a:solidFill>
              </a:rPr>
              <a:t>nước</a:t>
            </a:r>
            <a:r>
              <a:rPr lang="en-US" sz="3200" b="1" dirty="0">
                <a:solidFill>
                  <a:srgbClr val="0000FF"/>
                </a:solidFill>
              </a:rPr>
              <a:t> </a:t>
            </a:r>
            <a:r>
              <a:rPr lang="en-US" sz="3200" b="1" dirty="0" err="1">
                <a:solidFill>
                  <a:srgbClr val="0000FF"/>
                </a:solidFill>
              </a:rPr>
              <a:t>vào</a:t>
            </a:r>
            <a:r>
              <a:rPr lang="en-US" sz="3200" b="1" dirty="0">
                <a:solidFill>
                  <a:srgbClr val="0000FF"/>
                </a:solidFill>
              </a:rPr>
              <a:t> </a:t>
            </a:r>
            <a:r>
              <a:rPr lang="en-US" sz="3200" b="1" dirty="0" err="1">
                <a:solidFill>
                  <a:srgbClr val="0000FF"/>
                </a:solidFill>
              </a:rPr>
              <a:t>buổi</a:t>
            </a:r>
            <a:r>
              <a:rPr lang="en-US" sz="3200" b="1" dirty="0">
                <a:solidFill>
                  <a:srgbClr val="0000FF"/>
                </a:solidFill>
              </a:rPr>
              <a:t> </a:t>
            </a:r>
            <a:r>
              <a:rPr lang="en-US" sz="3200" b="1" dirty="0" err="1">
                <a:solidFill>
                  <a:srgbClr val="0000FF"/>
                </a:solidFill>
              </a:rPr>
              <a:t>sáng</a:t>
            </a:r>
            <a:r>
              <a:rPr lang="en-US" sz="3200" b="1" dirty="0">
                <a:solidFill>
                  <a:srgbClr val="0000FF"/>
                </a:solidFill>
              </a:rPr>
              <a:t> </a:t>
            </a:r>
            <a:r>
              <a:rPr lang="en-US" sz="3200" b="1" dirty="0" err="1">
                <a:solidFill>
                  <a:srgbClr val="0000FF"/>
                </a:solidFill>
              </a:rPr>
              <a:t>ngày</a:t>
            </a:r>
            <a:r>
              <a:rPr lang="en-US" sz="3200" b="1" dirty="0">
                <a:solidFill>
                  <a:srgbClr val="0000FF"/>
                </a:solidFill>
              </a:rPr>
              <a:t> </a:t>
            </a:r>
            <a:r>
              <a:rPr lang="en-US" sz="3200" b="1" dirty="0" err="1">
                <a:solidFill>
                  <a:srgbClr val="0000FF"/>
                </a:solidFill>
              </a:rPr>
              <a:t>khai</a:t>
            </a:r>
            <a:r>
              <a:rPr lang="en-US" sz="3200" b="1" dirty="0">
                <a:solidFill>
                  <a:srgbClr val="0000FF"/>
                </a:solidFill>
              </a:rPr>
              <a:t> </a:t>
            </a:r>
            <a:r>
              <a:rPr lang="en-US" sz="3200" b="1" dirty="0" err="1">
                <a:solidFill>
                  <a:srgbClr val="0000FF"/>
                </a:solidFill>
              </a:rPr>
              <a:t>trường</a:t>
            </a:r>
            <a:r>
              <a:rPr lang="en-US" sz="3200" b="1" dirty="0">
                <a:solidFill>
                  <a:srgbClr val="0000FF"/>
                </a:solidFill>
              </a:rPr>
              <a:t> </a:t>
            </a:r>
            <a:r>
              <a:rPr lang="en-US" sz="3200" b="1" dirty="0" err="1">
                <a:solidFill>
                  <a:srgbClr val="0000FF"/>
                </a:solidFill>
              </a:rPr>
              <a:t>đều</a:t>
            </a:r>
            <a:r>
              <a:rPr lang="en-US" sz="3200" b="1" dirty="0">
                <a:solidFill>
                  <a:srgbClr val="0000FF"/>
                </a:solidFill>
              </a:rPr>
              <a:t> chia </a:t>
            </a:r>
            <a:r>
              <a:rPr lang="en-US" sz="3200" b="1" dirty="0" err="1">
                <a:solidFill>
                  <a:srgbClr val="0000FF"/>
                </a:solidFill>
              </a:rPr>
              <a:t>nhau</a:t>
            </a:r>
            <a:r>
              <a:rPr lang="en-US" sz="3200" b="1" dirty="0">
                <a:solidFill>
                  <a:srgbClr val="0000FF"/>
                </a:solidFill>
              </a:rPr>
              <a:t> </a:t>
            </a:r>
            <a:r>
              <a:rPr lang="en-US" sz="3200" b="1" dirty="0" err="1">
                <a:solidFill>
                  <a:srgbClr val="0000FF"/>
                </a:solidFill>
              </a:rPr>
              <a:t>đến</a:t>
            </a:r>
            <a:r>
              <a:rPr lang="en-US" sz="3200" b="1" dirty="0">
                <a:solidFill>
                  <a:srgbClr val="0000FF"/>
                </a:solidFill>
              </a:rPr>
              <a:t> </a:t>
            </a:r>
            <a:r>
              <a:rPr lang="en-US" sz="3200" b="1" dirty="0" err="1">
                <a:solidFill>
                  <a:srgbClr val="0000FF"/>
                </a:solidFill>
              </a:rPr>
              <a:t>dự</a:t>
            </a:r>
            <a:r>
              <a:rPr lang="en-US" sz="3200" b="1" dirty="0">
                <a:solidFill>
                  <a:srgbClr val="0000FF"/>
                </a:solidFill>
              </a:rPr>
              <a:t> </a:t>
            </a:r>
            <a:r>
              <a:rPr lang="en-US" sz="3200" b="1" dirty="0" err="1">
                <a:solidFill>
                  <a:srgbClr val="0000FF"/>
                </a:solidFill>
              </a:rPr>
              <a:t>lễ</a:t>
            </a:r>
            <a:r>
              <a:rPr lang="en-US" sz="3200" b="1" dirty="0">
                <a:solidFill>
                  <a:srgbClr val="0000FF"/>
                </a:solidFill>
              </a:rPr>
              <a:t> </a:t>
            </a:r>
            <a:r>
              <a:rPr lang="en-US" sz="3200" b="1" dirty="0" err="1">
                <a:solidFill>
                  <a:srgbClr val="0000FF"/>
                </a:solidFill>
              </a:rPr>
              <a:t>khai</a:t>
            </a:r>
            <a:r>
              <a:rPr lang="en-US" sz="3200" b="1" dirty="0">
                <a:solidFill>
                  <a:srgbClr val="0000FF"/>
                </a:solidFill>
              </a:rPr>
              <a:t> </a:t>
            </a:r>
            <a:r>
              <a:rPr lang="en-US" sz="3200" b="1" dirty="0" err="1">
                <a:solidFill>
                  <a:srgbClr val="0000FF"/>
                </a:solidFill>
              </a:rPr>
              <a:t>giảng</a:t>
            </a:r>
            <a:r>
              <a:rPr lang="en-US" sz="3200" b="1" dirty="0">
                <a:solidFill>
                  <a:srgbClr val="0000FF"/>
                </a:solidFill>
              </a:rPr>
              <a:t> ở </a:t>
            </a:r>
            <a:r>
              <a:rPr lang="en-US" sz="3200" b="1" dirty="0" err="1">
                <a:solidFill>
                  <a:srgbClr val="0000FF"/>
                </a:solidFill>
              </a:rPr>
              <a:t>khắp</a:t>
            </a:r>
            <a:r>
              <a:rPr lang="en-US" sz="3200" b="1" dirty="0">
                <a:solidFill>
                  <a:srgbClr val="0000FF"/>
                </a:solidFill>
              </a:rPr>
              <a:t> </a:t>
            </a:r>
            <a:r>
              <a:rPr lang="en-US" sz="3200" b="1" dirty="0" err="1">
                <a:solidFill>
                  <a:srgbClr val="0000FF"/>
                </a:solidFill>
              </a:rPr>
              <a:t>các</a:t>
            </a:r>
            <a:r>
              <a:rPr lang="en-US" sz="3200" b="1" dirty="0">
                <a:solidFill>
                  <a:srgbClr val="0000FF"/>
                </a:solidFill>
              </a:rPr>
              <a:t> </a:t>
            </a:r>
            <a:r>
              <a:rPr lang="en-US" sz="3200" b="1" dirty="0" err="1">
                <a:solidFill>
                  <a:srgbClr val="0000FF"/>
                </a:solidFill>
              </a:rPr>
              <a:t>trường</a:t>
            </a:r>
            <a:r>
              <a:rPr lang="en-US" sz="3200" b="1" dirty="0">
                <a:solidFill>
                  <a:srgbClr val="0000FF"/>
                </a:solidFill>
              </a:rPr>
              <a:t> </a:t>
            </a:r>
            <a:r>
              <a:rPr lang="en-US" sz="3200" b="1" dirty="0" err="1">
                <a:solidFill>
                  <a:srgbClr val="0000FF"/>
                </a:solidFill>
              </a:rPr>
              <a:t>học</a:t>
            </a:r>
            <a:r>
              <a:rPr lang="en-US" sz="3200" b="1" dirty="0">
                <a:solidFill>
                  <a:srgbClr val="0000FF"/>
                </a:solidFill>
              </a:rPr>
              <a:t> </a:t>
            </a:r>
            <a:r>
              <a:rPr lang="en-US" sz="3200" b="1" dirty="0" err="1">
                <a:solidFill>
                  <a:srgbClr val="0000FF"/>
                </a:solidFill>
              </a:rPr>
              <a:t>lớn</a:t>
            </a:r>
            <a:r>
              <a:rPr lang="en-US" sz="3200" b="1" dirty="0">
                <a:solidFill>
                  <a:srgbClr val="0000FF"/>
                </a:solidFill>
              </a:rPr>
              <a:t> </a:t>
            </a:r>
            <a:r>
              <a:rPr lang="en-US" sz="3200" b="1" dirty="0" err="1">
                <a:solidFill>
                  <a:srgbClr val="0000FF"/>
                </a:solidFill>
              </a:rPr>
              <a:t>nhỏ</a:t>
            </a:r>
            <a:r>
              <a:rPr lang="en-US" sz="3200" b="1" dirty="0">
                <a:solidFill>
                  <a:srgbClr val="0000FF"/>
                </a:solidFill>
              </a:rPr>
              <a:t>. </a:t>
            </a:r>
            <a:r>
              <a:rPr lang="en-US" sz="3200" b="1" dirty="0" err="1">
                <a:solidFill>
                  <a:srgbClr val="0000FF"/>
                </a:solidFill>
              </a:rPr>
              <a:t>Bằng</a:t>
            </a:r>
            <a:r>
              <a:rPr lang="en-US" sz="3200" b="1" dirty="0">
                <a:solidFill>
                  <a:srgbClr val="0000FF"/>
                </a:solidFill>
              </a:rPr>
              <a:t> </a:t>
            </a:r>
            <a:r>
              <a:rPr lang="en-US" sz="3200" b="1" dirty="0" err="1">
                <a:solidFill>
                  <a:srgbClr val="0000FF"/>
                </a:solidFill>
              </a:rPr>
              <a:t>hành</a:t>
            </a:r>
            <a:r>
              <a:rPr lang="en-US" sz="3200" b="1" dirty="0">
                <a:solidFill>
                  <a:srgbClr val="0000FF"/>
                </a:solidFill>
              </a:rPr>
              <a:t> </a:t>
            </a:r>
            <a:r>
              <a:rPr lang="en-US" sz="3200" b="1" dirty="0" err="1">
                <a:solidFill>
                  <a:srgbClr val="0000FF"/>
                </a:solidFill>
              </a:rPr>
              <a:t>động</a:t>
            </a:r>
            <a:r>
              <a:rPr lang="en-US" sz="3200" b="1" dirty="0">
                <a:solidFill>
                  <a:srgbClr val="0000FF"/>
                </a:solidFill>
              </a:rPr>
              <a:t> </a:t>
            </a:r>
            <a:r>
              <a:rPr lang="en-US" sz="3200" b="1" dirty="0" err="1">
                <a:solidFill>
                  <a:srgbClr val="0000FF"/>
                </a:solidFill>
              </a:rPr>
              <a:t>đó</a:t>
            </a:r>
            <a:r>
              <a:rPr lang="en-US" sz="3200" b="1" dirty="0">
                <a:solidFill>
                  <a:srgbClr val="0000FF"/>
                </a:solidFill>
              </a:rPr>
              <a:t>, </a:t>
            </a:r>
            <a:r>
              <a:rPr lang="en-US" sz="3200" b="1" dirty="0" err="1">
                <a:solidFill>
                  <a:srgbClr val="0000FF"/>
                </a:solidFill>
              </a:rPr>
              <a:t>họ</a:t>
            </a:r>
            <a:r>
              <a:rPr lang="en-US" sz="3200" b="1" dirty="0">
                <a:solidFill>
                  <a:srgbClr val="0000FF"/>
                </a:solidFill>
              </a:rPr>
              <a:t> </a:t>
            </a:r>
            <a:r>
              <a:rPr lang="en-US" sz="3200" b="1" dirty="0" err="1">
                <a:solidFill>
                  <a:srgbClr val="0000FF"/>
                </a:solidFill>
              </a:rPr>
              <a:t>muốn</a:t>
            </a:r>
            <a:r>
              <a:rPr lang="en-US" sz="3200" b="1" dirty="0">
                <a:solidFill>
                  <a:srgbClr val="0000FF"/>
                </a:solidFill>
              </a:rPr>
              <a:t> cam </a:t>
            </a:r>
            <a:r>
              <a:rPr lang="en-US" sz="3200" b="1" dirty="0" err="1">
                <a:solidFill>
                  <a:srgbClr val="0000FF"/>
                </a:solidFill>
              </a:rPr>
              <a:t>kết</a:t>
            </a:r>
            <a:r>
              <a:rPr lang="en-US" sz="3200" b="1" dirty="0">
                <a:solidFill>
                  <a:srgbClr val="0000FF"/>
                </a:solidFill>
              </a:rPr>
              <a:t> </a:t>
            </a:r>
            <a:r>
              <a:rPr lang="en-US" sz="3200" b="1" dirty="0" err="1">
                <a:solidFill>
                  <a:srgbClr val="0000FF"/>
                </a:solidFill>
              </a:rPr>
              <a:t>rằng</a:t>
            </a:r>
            <a:r>
              <a:rPr lang="en-US" sz="3200" b="1" dirty="0">
                <a:solidFill>
                  <a:srgbClr val="0000FF"/>
                </a:solidFill>
              </a:rPr>
              <a:t>, </a:t>
            </a:r>
            <a:r>
              <a:rPr lang="en-US" sz="3200" b="1" dirty="0" err="1">
                <a:solidFill>
                  <a:srgbClr val="0000FF"/>
                </a:solidFill>
              </a:rPr>
              <a:t>không</a:t>
            </a:r>
            <a:r>
              <a:rPr lang="en-US" sz="3200" b="1" dirty="0">
                <a:solidFill>
                  <a:srgbClr val="0000FF"/>
                </a:solidFill>
              </a:rPr>
              <a:t> </a:t>
            </a:r>
            <a:r>
              <a:rPr lang="en-US" sz="3200" b="1" dirty="0" err="1">
                <a:solidFill>
                  <a:srgbClr val="0000FF"/>
                </a:solidFill>
              </a:rPr>
              <a:t>có</a:t>
            </a:r>
            <a:r>
              <a:rPr lang="en-US" sz="3200" b="1" dirty="0">
                <a:solidFill>
                  <a:srgbClr val="0000FF"/>
                </a:solidFill>
              </a:rPr>
              <a:t> </a:t>
            </a:r>
            <a:r>
              <a:rPr lang="en-US" sz="3200" b="1" dirty="0" err="1">
                <a:solidFill>
                  <a:srgbClr val="0000FF"/>
                </a:solidFill>
              </a:rPr>
              <a:t>ưu</a:t>
            </a:r>
            <a:r>
              <a:rPr lang="en-US" sz="3200" b="1" dirty="0">
                <a:solidFill>
                  <a:srgbClr val="0000FF"/>
                </a:solidFill>
              </a:rPr>
              <a:t> </a:t>
            </a:r>
            <a:r>
              <a:rPr lang="en-US" sz="3200" b="1" dirty="0" err="1">
                <a:solidFill>
                  <a:srgbClr val="0000FF"/>
                </a:solidFill>
              </a:rPr>
              <a:t>tiên</a:t>
            </a:r>
            <a:r>
              <a:rPr lang="en-US" sz="3200" b="1" dirty="0">
                <a:solidFill>
                  <a:srgbClr val="0000FF"/>
                </a:solidFill>
              </a:rPr>
              <a:t> </a:t>
            </a:r>
            <a:r>
              <a:rPr lang="en-US" sz="3200" b="1" dirty="0" err="1">
                <a:solidFill>
                  <a:srgbClr val="0000FF"/>
                </a:solidFill>
              </a:rPr>
              <a:t>nào</a:t>
            </a:r>
            <a:r>
              <a:rPr lang="en-US" sz="3200" b="1" dirty="0">
                <a:solidFill>
                  <a:srgbClr val="0000FF"/>
                </a:solidFill>
              </a:rPr>
              <a:t> </a:t>
            </a:r>
            <a:r>
              <a:rPr lang="en-US" sz="3200" b="1" dirty="0" err="1">
                <a:solidFill>
                  <a:srgbClr val="0000FF"/>
                </a:solidFill>
              </a:rPr>
              <a:t>lớn</a:t>
            </a:r>
            <a:r>
              <a:rPr lang="en-US" sz="3200" b="1" dirty="0">
                <a:solidFill>
                  <a:srgbClr val="0000FF"/>
                </a:solidFill>
              </a:rPr>
              <a:t> </a:t>
            </a:r>
            <a:r>
              <a:rPr lang="en-US" sz="3200" b="1" dirty="0" err="1">
                <a:solidFill>
                  <a:srgbClr val="0000FF"/>
                </a:solidFill>
              </a:rPr>
              <a:t>hơn</a:t>
            </a:r>
            <a:r>
              <a:rPr lang="en-US" sz="3200" b="1" dirty="0">
                <a:solidFill>
                  <a:srgbClr val="0000FF"/>
                </a:solidFill>
              </a:rPr>
              <a:t> </a:t>
            </a:r>
            <a:r>
              <a:rPr lang="en-US" sz="3200" b="1" dirty="0" err="1">
                <a:solidFill>
                  <a:srgbClr val="0000FF"/>
                </a:solidFill>
              </a:rPr>
              <a:t>ưu</a:t>
            </a:r>
            <a:r>
              <a:rPr lang="en-US" sz="3200" b="1" dirty="0">
                <a:solidFill>
                  <a:srgbClr val="0000FF"/>
                </a:solidFill>
              </a:rPr>
              <a:t> </a:t>
            </a:r>
            <a:r>
              <a:rPr lang="en-US" sz="3200" b="1" dirty="0" err="1">
                <a:solidFill>
                  <a:srgbClr val="0000FF"/>
                </a:solidFill>
              </a:rPr>
              <a:t>tiên</a:t>
            </a:r>
            <a:r>
              <a:rPr lang="en-US" sz="3200" b="1" dirty="0">
                <a:solidFill>
                  <a:srgbClr val="0000FF"/>
                </a:solidFill>
              </a:rPr>
              <a:t> </a:t>
            </a:r>
            <a:r>
              <a:rPr lang="en-US" sz="3200" b="1" dirty="0" err="1">
                <a:solidFill>
                  <a:srgbClr val="0000FF"/>
                </a:solidFill>
              </a:rPr>
              <a:t>giáo</a:t>
            </a:r>
            <a:r>
              <a:rPr lang="en-US" sz="3200" b="1" dirty="0">
                <a:solidFill>
                  <a:srgbClr val="0000FF"/>
                </a:solidFill>
              </a:rPr>
              <a:t> </a:t>
            </a:r>
            <a:r>
              <a:rPr lang="en-US" sz="3200" b="1" dirty="0" err="1">
                <a:solidFill>
                  <a:srgbClr val="0000FF"/>
                </a:solidFill>
              </a:rPr>
              <a:t>dục</a:t>
            </a:r>
            <a:r>
              <a:rPr lang="en-US" sz="3200" b="1" dirty="0">
                <a:solidFill>
                  <a:srgbClr val="0000FF"/>
                </a:solidFill>
              </a:rPr>
              <a:t> </a:t>
            </a:r>
            <a:r>
              <a:rPr lang="en-US" sz="3200" b="1" dirty="0" err="1">
                <a:solidFill>
                  <a:srgbClr val="0000FF"/>
                </a:solidFill>
              </a:rPr>
              <a:t>thế</a:t>
            </a:r>
            <a:r>
              <a:rPr lang="en-US" sz="3200" b="1" dirty="0">
                <a:solidFill>
                  <a:srgbClr val="0000FF"/>
                </a:solidFill>
              </a:rPr>
              <a:t> </a:t>
            </a:r>
            <a:r>
              <a:rPr lang="en-US" sz="3200" b="1" dirty="0" err="1">
                <a:solidFill>
                  <a:srgbClr val="0000FF"/>
                </a:solidFill>
              </a:rPr>
              <a:t>hệ</a:t>
            </a:r>
            <a:r>
              <a:rPr lang="en-US" sz="3200" b="1" dirty="0">
                <a:solidFill>
                  <a:srgbClr val="0000FF"/>
                </a:solidFill>
              </a:rPr>
              <a:t> </a:t>
            </a:r>
            <a:r>
              <a:rPr lang="en-US" sz="3200" b="1" dirty="0" err="1">
                <a:solidFill>
                  <a:srgbClr val="0000FF"/>
                </a:solidFill>
              </a:rPr>
              <a:t>trẻ</a:t>
            </a:r>
            <a:r>
              <a:rPr lang="en-US" sz="3200" b="1" dirty="0">
                <a:solidFill>
                  <a:srgbClr val="0000FF"/>
                </a:solidFill>
              </a:rPr>
              <a:t> </a:t>
            </a:r>
            <a:r>
              <a:rPr lang="en-US" sz="3200" b="1" dirty="0" err="1">
                <a:solidFill>
                  <a:srgbClr val="0000FF"/>
                </a:solidFill>
              </a:rPr>
              <a:t>cho</a:t>
            </a:r>
            <a:r>
              <a:rPr lang="en-US" sz="3200" b="1" dirty="0">
                <a:solidFill>
                  <a:srgbClr val="0000FF"/>
                </a:solidFill>
              </a:rPr>
              <a:t> </a:t>
            </a:r>
            <a:r>
              <a:rPr lang="en-US" sz="3200" b="1" dirty="0" err="1">
                <a:solidFill>
                  <a:srgbClr val="0000FF"/>
                </a:solidFill>
              </a:rPr>
              <a:t>tương</a:t>
            </a:r>
            <a:r>
              <a:rPr lang="en-US" sz="3200" b="1" dirty="0">
                <a:solidFill>
                  <a:srgbClr val="0000FF"/>
                </a:solidFill>
              </a:rPr>
              <a:t> </a:t>
            </a:r>
            <a:r>
              <a:rPr lang="en-US" sz="3200" b="1" dirty="0" err="1">
                <a:solidFill>
                  <a:srgbClr val="0000FF"/>
                </a:solidFill>
              </a:rPr>
              <a:t>lai</a:t>
            </a:r>
            <a:r>
              <a:rPr lang="en-US" sz="3200" b="1" dirty="0">
                <a:solidFill>
                  <a:srgbClr val="0000FF"/>
                </a:solidFill>
              </a:rPr>
              <a:t>.</a:t>
            </a:r>
          </a:p>
        </p:txBody>
      </p:sp>
      <p:sp>
        <p:nvSpPr>
          <p:cNvPr id="5" name="Text Box 3"/>
          <p:cNvSpPr txBox="1">
            <a:spLocks noChangeArrowheads="1"/>
          </p:cNvSpPr>
          <p:nvPr/>
        </p:nvSpPr>
        <p:spPr bwMode="auto">
          <a:xfrm>
            <a:off x="228600" y="57912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3200" b="1">
                <a:solidFill>
                  <a:schemeClr val="tx1"/>
                </a:solidFill>
                <a:latin typeface="Times New Roman" pitchFamily="18" charset="0"/>
              </a:defRPr>
            </a:lvl1pPr>
            <a:lvl2pPr marL="1066800" indent="-609600">
              <a:defRPr sz="3200" b="1">
                <a:solidFill>
                  <a:schemeClr val="tx1"/>
                </a:solidFill>
                <a:latin typeface="Times New Roman" pitchFamily="18" charset="0"/>
              </a:defRPr>
            </a:lvl2pPr>
            <a:lvl3pPr marL="1524000" indent="-609600">
              <a:defRPr sz="3200" b="1">
                <a:solidFill>
                  <a:schemeClr val="tx1"/>
                </a:solidFill>
                <a:latin typeface="Times New Roman" pitchFamily="18" charset="0"/>
              </a:defRPr>
            </a:lvl3pPr>
            <a:lvl4pPr marL="1981200" indent="-609600">
              <a:defRPr sz="3200" b="1">
                <a:solidFill>
                  <a:schemeClr val="tx1"/>
                </a:solidFill>
                <a:latin typeface="Times New Roman" pitchFamily="18" charset="0"/>
              </a:defRPr>
            </a:lvl4pPr>
            <a:lvl5pPr marL="2438400" indent="-609600">
              <a:defRPr sz="3200" b="1">
                <a:solidFill>
                  <a:schemeClr val="tx1"/>
                </a:solidFill>
                <a:latin typeface="Times New Roman" pitchFamily="18" charset="0"/>
              </a:defRPr>
            </a:lvl5pPr>
            <a:lvl6pPr marL="2895600" indent="-609600" eaLnBrk="0" fontAlgn="base" hangingPunct="0">
              <a:spcBef>
                <a:spcPct val="0"/>
              </a:spcBef>
              <a:spcAft>
                <a:spcPct val="0"/>
              </a:spcAft>
              <a:defRPr sz="3200" b="1">
                <a:solidFill>
                  <a:schemeClr val="tx1"/>
                </a:solidFill>
                <a:latin typeface="Times New Roman" pitchFamily="18" charset="0"/>
              </a:defRPr>
            </a:lvl6pPr>
            <a:lvl7pPr marL="3352800" indent="-609600" eaLnBrk="0" fontAlgn="base" hangingPunct="0">
              <a:spcBef>
                <a:spcPct val="0"/>
              </a:spcBef>
              <a:spcAft>
                <a:spcPct val="0"/>
              </a:spcAft>
              <a:defRPr sz="3200" b="1">
                <a:solidFill>
                  <a:schemeClr val="tx1"/>
                </a:solidFill>
                <a:latin typeface="Times New Roman" pitchFamily="18" charset="0"/>
              </a:defRPr>
            </a:lvl7pPr>
            <a:lvl8pPr marL="3810000" indent="-609600" eaLnBrk="0" fontAlgn="base" hangingPunct="0">
              <a:spcBef>
                <a:spcPct val="0"/>
              </a:spcBef>
              <a:spcAft>
                <a:spcPct val="0"/>
              </a:spcAft>
              <a:defRPr sz="3200" b="1">
                <a:solidFill>
                  <a:schemeClr val="tx1"/>
                </a:solidFill>
                <a:latin typeface="Times New Roman" pitchFamily="18" charset="0"/>
              </a:defRPr>
            </a:lvl8pPr>
            <a:lvl9pPr marL="4267200" indent="-609600" eaLnBrk="0" fontAlgn="base" hangingPunct="0">
              <a:spcBef>
                <a:spcPct val="0"/>
              </a:spcBef>
              <a:spcAft>
                <a:spcPct val="0"/>
              </a:spcAft>
              <a:defRPr sz="3200" b="1">
                <a:solidFill>
                  <a:schemeClr val="tx1"/>
                </a:solidFill>
                <a:latin typeface="Times New Roman" pitchFamily="18" charset="0"/>
              </a:defRPr>
            </a:lvl9pPr>
          </a:lstStyle>
          <a:p>
            <a:pPr algn="just">
              <a:spcBef>
                <a:spcPct val="50000"/>
              </a:spcBef>
            </a:pPr>
            <a:r>
              <a:rPr lang="en-US" dirty="0" smtClean="0">
                <a:solidFill>
                  <a:srgbClr val="0000FF"/>
                </a:solidFill>
              </a:rPr>
              <a:t>                          </a:t>
            </a:r>
            <a:r>
              <a:rPr lang="en-US" dirty="0" smtClean="0">
                <a:solidFill>
                  <a:srgbClr val="800000"/>
                </a:solidFill>
              </a:rPr>
              <a:t>( </a:t>
            </a:r>
            <a:r>
              <a:rPr lang="en-US" dirty="0">
                <a:solidFill>
                  <a:srgbClr val="800000"/>
                </a:solidFill>
              </a:rPr>
              <a:t>Theo </a:t>
            </a:r>
            <a:r>
              <a:rPr lang="en-US" dirty="0" err="1">
                <a:solidFill>
                  <a:srgbClr val="800000"/>
                </a:solidFill>
              </a:rPr>
              <a:t>Lí</a:t>
            </a:r>
            <a:r>
              <a:rPr lang="en-US" dirty="0">
                <a:solidFill>
                  <a:srgbClr val="800000"/>
                </a:solidFill>
              </a:rPr>
              <a:t> </a:t>
            </a:r>
            <a:r>
              <a:rPr lang="en-US" dirty="0" err="1">
                <a:solidFill>
                  <a:srgbClr val="800000"/>
                </a:solidFill>
              </a:rPr>
              <a:t>Lan</a:t>
            </a:r>
            <a:r>
              <a:rPr lang="en-US" dirty="0">
                <a:solidFill>
                  <a:srgbClr val="800000"/>
                </a:solidFill>
              </a:rPr>
              <a:t>- </a:t>
            </a:r>
            <a:r>
              <a:rPr lang="en-US" i="1" dirty="0" err="1">
                <a:solidFill>
                  <a:srgbClr val="800000"/>
                </a:solidFill>
              </a:rPr>
              <a:t>Cổng</a:t>
            </a:r>
            <a:r>
              <a:rPr lang="en-US" i="1" dirty="0">
                <a:solidFill>
                  <a:srgbClr val="800000"/>
                </a:solidFill>
              </a:rPr>
              <a:t> </a:t>
            </a:r>
            <a:r>
              <a:rPr lang="en-US" i="1" dirty="0" err="1">
                <a:solidFill>
                  <a:srgbClr val="800000"/>
                </a:solidFill>
              </a:rPr>
              <a:t>trường</a:t>
            </a:r>
            <a:r>
              <a:rPr lang="en-US" i="1" dirty="0">
                <a:solidFill>
                  <a:srgbClr val="800000"/>
                </a:solidFill>
              </a:rPr>
              <a:t> </a:t>
            </a:r>
            <a:r>
              <a:rPr lang="en-US" i="1" dirty="0" err="1">
                <a:solidFill>
                  <a:srgbClr val="800000"/>
                </a:solidFill>
              </a:rPr>
              <a:t>mở</a:t>
            </a:r>
            <a:r>
              <a:rPr lang="en-US" i="1" dirty="0">
                <a:solidFill>
                  <a:srgbClr val="800000"/>
                </a:solidFill>
              </a:rPr>
              <a:t> </a:t>
            </a:r>
            <a:r>
              <a:rPr lang="en-US" i="1" dirty="0" err="1">
                <a:solidFill>
                  <a:srgbClr val="800000"/>
                </a:solidFill>
              </a:rPr>
              <a:t>ra</a:t>
            </a:r>
            <a:r>
              <a:rPr lang="en-US" dirty="0">
                <a:solidFill>
                  <a:srgbClr val="800000"/>
                </a:solidFill>
              </a:rPr>
              <a:t>)</a:t>
            </a:r>
          </a:p>
        </p:txBody>
      </p:sp>
    </p:spTree>
    <p:extLst>
      <p:ext uri="{BB962C8B-B14F-4D97-AF65-F5344CB8AC3E}">
        <p14:creationId xmlns:p14="http://schemas.microsoft.com/office/powerpoint/2010/main" val="353026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1872</Words>
  <Application>Microsoft Office PowerPoint</Application>
  <PresentationFormat>On-screen Show (4:3)</PresentationFormat>
  <Paragraphs>146</Paragraphs>
  <Slides>21</Slides>
  <Notes>4</Notes>
  <HiddenSlides>0</HiddenSlides>
  <MMClips>2</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cp:lastModifiedBy>Silk</cp:lastModifiedBy>
  <cp:revision>30</cp:revision>
  <dcterms:created xsi:type="dcterms:W3CDTF">2018-02-04T07:38:46Z</dcterms:created>
  <dcterms:modified xsi:type="dcterms:W3CDTF">2019-01-20T13:51:14Z</dcterms:modified>
</cp:coreProperties>
</file>