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86" r:id="rId3"/>
    <p:sldId id="256" r:id="rId4"/>
    <p:sldId id="274" r:id="rId5"/>
    <p:sldId id="278" r:id="rId6"/>
    <p:sldId id="276" r:id="rId7"/>
    <p:sldId id="258" r:id="rId8"/>
    <p:sldId id="259" r:id="rId9"/>
    <p:sldId id="260" r:id="rId10"/>
    <p:sldId id="261" r:id="rId11"/>
    <p:sldId id="264" r:id="rId12"/>
    <p:sldId id="279" r:id="rId13"/>
    <p:sldId id="263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53" d="100"/>
          <a:sy n="53" d="100"/>
        </p:scale>
        <p:origin x="3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solidFill>
            <a:srgbClr val="71685A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905868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17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488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504737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213177" y="3004950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780241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2641641" y="1781968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6305345" y="3021518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287268" y="4220667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Cottage :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5732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724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40884" y="3964679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2838" y="2763807"/>
            <a:ext cx="780009" cy="33349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4998242" y="1321303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388888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77080" y="3283128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250941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6096" y="466037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2326431" y="3959057"/>
            <a:ext cx="64536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153" y="1207864"/>
            <a:ext cx="7071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small house in the countryside.</a:t>
            </a:r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8" y="2366682"/>
            <a:ext cx="5451849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91" y="149974"/>
            <a:ext cx="3513044" cy="804768"/>
          </a:xfrm>
          <a:solidFill>
            <a:srgbClr val="0FB7BD"/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*Presentation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Hello everybody. In my group.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lives in a country house. Nam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117"/>
            <a:ext cx="2063862" cy="20113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12059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49591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38196" y="941617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54744" y="968188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283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3951340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town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64539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7161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villa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312894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51340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country 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4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91" y="3244334"/>
            <a:ext cx="39392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 OF    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1" y="2570357"/>
            <a:ext cx="4491358" cy="83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9" y="2623547"/>
            <a:ext cx="961782" cy="7776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n):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85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flat (n)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8599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n)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 move (v):</a:t>
            </a: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0" y="399364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9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0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561415" y="289495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behind (prep) 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04531" y="3153798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014547" y="244722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362321" y="314394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183281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835" y="2250137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2. country house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20" y="1777903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: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5834" y="2783537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3. town 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835" y="4598890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6.  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437" y="3419142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44872" y="4041300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4132" y="457199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5021" y="2840592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8472" y="4525582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93067" y="2373170"/>
            <a:ext cx="5069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3316" y="3419142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597" y="1780794"/>
            <a:ext cx="42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4280051" y="3942362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89871" y="2073181"/>
            <a:ext cx="2544261" cy="2744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52441" y="2615560"/>
            <a:ext cx="1480876" cy="6847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95283" y="2665557"/>
            <a:ext cx="1949823" cy="410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89871" y="2250138"/>
            <a:ext cx="3004858" cy="14613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4976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89871" y="3711529"/>
            <a:ext cx="2655235" cy="1179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2361" y="33734"/>
            <a:ext cx="3367496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882218" y="2865697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9857" y="387677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7621" y="875040"/>
            <a:ext cx="67393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--  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7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0889" y="834070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8870" y="13447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4876"/>
              </p:ext>
            </p:extLst>
          </p:nvPr>
        </p:nvGraphicFramePr>
        <p:xfrm>
          <a:off x="1867886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151748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267289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2435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382831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1720</TotalTime>
  <Words>543</Words>
  <Application>Microsoft Office PowerPoint</Application>
  <PresentationFormat>On-screen Show (4:3)</PresentationFormat>
  <Paragraphs>114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.VnArabia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85</cp:revision>
  <dcterms:created xsi:type="dcterms:W3CDTF">2020-12-09T02:04:09Z</dcterms:created>
  <dcterms:modified xsi:type="dcterms:W3CDTF">2022-09-21T15:29:01Z</dcterms:modified>
</cp:coreProperties>
</file>