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59" r:id="rId4"/>
    <p:sldId id="262" r:id="rId5"/>
    <p:sldId id="375" r:id="rId6"/>
    <p:sldId id="376" r:id="rId7"/>
    <p:sldId id="377" r:id="rId8"/>
    <p:sldId id="378" r:id="rId9"/>
    <p:sldId id="380" r:id="rId10"/>
    <p:sldId id="265" r:id="rId11"/>
    <p:sldId id="353" r:id="rId12"/>
    <p:sldId id="381" r:id="rId13"/>
    <p:sldId id="382" r:id="rId14"/>
    <p:sldId id="383" r:id="rId15"/>
    <p:sldId id="384" r:id="rId16"/>
    <p:sldId id="385" r:id="rId17"/>
    <p:sldId id="266" r:id="rId18"/>
    <p:sldId id="285" r:id="rId19"/>
    <p:sldId id="357" r:id="rId20"/>
    <p:sldId id="386" r:id="rId21"/>
    <p:sldId id="387" r:id="rId22"/>
    <p:sldId id="388" r:id="rId23"/>
    <p:sldId id="389" r:id="rId24"/>
    <p:sldId id="390" r:id="rId25"/>
    <p:sldId id="392" r:id="rId26"/>
    <p:sldId id="391" r:id="rId27"/>
    <p:sldId id="298" r:id="rId28"/>
    <p:sldId id="299" r:id="rId29"/>
    <p:sldId id="346" r:id="rId30"/>
    <p:sldId id="394" r:id="rId31"/>
    <p:sldId id="395" r:id="rId32"/>
    <p:sldId id="393" r:id="rId33"/>
    <p:sldId id="396" r:id="rId34"/>
    <p:sldId id="318" r:id="rId35"/>
    <p:sldId id="397" r:id="rId36"/>
    <p:sldId id="398" r:id="rId37"/>
    <p:sldId id="399" r:id="rId38"/>
    <p:sldId id="37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83A"/>
    <a:srgbClr val="577E57"/>
    <a:srgbClr val="657865"/>
    <a:srgbClr val="577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6" y="159552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7514836" y="4638500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2549208" y="2013804"/>
            <a:ext cx="78260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8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0" i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80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Nguyễn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Thị</a:t>
            </a:r>
            <a:r>
              <a:rPr lang="en-US" b="1" dirty="0">
                <a:solidFill>
                  <a:schemeClr val="bg1"/>
                </a:solidFill>
              </a:rPr>
              <a:t> Minh </a:t>
            </a:r>
            <a:r>
              <a:rPr lang="en-US" b="1" dirty="0" err="1">
                <a:solidFill>
                  <a:schemeClr val="bg1"/>
                </a:solidFill>
              </a:rPr>
              <a:t>Tùng</a:t>
            </a:r>
            <a:r>
              <a:rPr lang="en-US" b="1" dirty="0">
                <a:solidFill>
                  <a:schemeClr val="bg1"/>
                </a:solidFill>
              </a:rPr>
              <a:t> THCS </a:t>
            </a:r>
            <a:r>
              <a:rPr lang="en-US" b="1" dirty="0" err="1">
                <a:solidFill>
                  <a:schemeClr val="bg1"/>
                </a:solidFill>
              </a:rPr>
              <a:t>Phú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Nhị</a:t>
            </a:r>
            <a:r>
              <a:rPr lang="en-US" b="1" dirty="0">
                <a:solidFill>
                  <a:schemeClr val="bg1"/>
                </a:solidFill>
              </a:rPr>
              <a:t> GL HN 0989176651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sz="16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058264" y="5064217"/>
            <a:ext cx="6500877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846525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323303" y="1601617"/>
            <a:ext cx="8554620" cy="405193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1292" y="1802424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E3E77E34-C433-C3DE-BDEA-3A28FB4A5856}"/>
              </a:ext>
            </a:extLst>
          </p:cNvPr>
          <p:cNvSpPr txBox="1"/>
          <p:nvPr/>
        </p:nvSpPr>
        <p:spPr>
          <a:xfrm>
            <a:off x="3961800" y="2363211"/>
            <a:ext cx="78212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687634" y="135630"/>
            <a:ext cx="9134947" cy="249739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4954" y="229259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0B920FF-157C-AA0F-85BF-5DCD5F3D225F}"/>
              </a:ext>
            </a:extLst>
          </p:cNvPr>
          <p:cNvSpPr txBox="1"/>
          <p:nvPr/>
        </p:nvSpPr>
        <p:spPr>
          <a:xfrm>
            <a:off x="1283875" y="2752052"/>
            <a:ext cx="10644978" cy="3970318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7799A34-3869-EC9A-3E81-C05DF39EFD28}"/>
              </a:ext>
            </a:extLst>
          </p:cNvPr>
          <p:cNvSpPr txBox="1"/>
          <p:nvPr/>
        </p:nvSpPr>
        <p:spPr>
          <a:xfrm>
            <a:off x="2431193" y="476386"/>
            <a:ext cx="78212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….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FBEA71-4096-29DE-CC0D-771ED74FBD4C}"/>
              </a:ext>
            </a:extLst>
          </p:cNvPr>
          <p:cNvSpPr txBox="1"/>
          <p:nvPr/>
        </p:nvSpPr>
        <p:spPr>
          <a:xfrm>
            <a:off x="3735310" y="1733810"/>
            <a:ext cx="7440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36F1EF6-8488-0975-B4B3-BF700E53FF79}"/>
              </a:ext>
            </a:extLst>
          </p:cNvPr>
          <p:cNvSpPr txBox="1"/>
          <p:nvPr/>
        </p:nvSpPr>
        <p:spPr>
          <a:xfrm>
            <a:off x="3664537" y="4378519"/>
            <a:ext cx="7843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1946184" y="2305615"/>
            <a:ext cx="7337171" cy="2246769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2376165-E846-0D7B-7EA8-EEF744B9DB81}"/>
              </a:ext>
            </a:extLst>
          </p:cNvPr>
          <p:cNvSpPr txBox="1"/>
          <p:nvPr/>
        </p:nvSpPr>
        <p:spPr>
          <a:xfrm>
            <a:off x="2280136" y="760457"/>
            <a:ext cx="797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1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942703" y="1216758"/>
            <a:ext cx="9469258" cy="221224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6" y="1168742"/>
            <a:ext cx="992613" cy="108864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93690E0-C0E5-968E-8B13-E74FFE491E2B}"/>
              </a:ext>
            </a:extLst>
          </p:cNvPr>
          <p:cNvSpPr txBox="1"/>
          <p:nvPr/>
        </p:nvSpPr>
        <p:spPr>
          <a:xfrm>
            <a:off x="2455415" y="1630381"/>
            <a:ext cx="84438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92034" y="117544"/>
            <a:ext cx="9469258" cy="156377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7" y="69529"/>
            <a:ext cx="992613" cy="1088644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17D6FB6A-4516-3448-3730-B527E9F2B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3981"/>
              </p:ext>
            </p:extLst>
          </p:nvPr>
        </p:nvGraphicFramePr>
        <p:xfrm>
          <a:off x="572728" y="2985849"/>
          <a:ext cx="11198943" cy="3504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69829">
                  <a:extLst>
                    <a:ext uri="{9D8B030D-6E8A-4147-A177-3AD203B41FA5}">
                      <a16:colId xmlns:a16="http://schemas.microsoft.com/office/drawing/2014/main" val="3625996469"/>
                    </a:ext>
                  </a:extLst>
                </a:gridCol>
                <a:gridCol w="1529114">
                  <a:extLst>
                    <a:ext uri="{9D8B030D-6E8A-4147-A177-3AD203B41FA5}">
                      <a16:colId xmlns:a16="http://schemas.microsoft.com/office/drawing/2014/main" val="351821187"/>
                    </a:ext>
                  </a:extLst>
                </a:gridCol>
              </a:tblGrid>
              <a:tr h="378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2620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7523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577329"/>
                  </a:ext>
                </a:extLst>
              </a:tr>
              <a:tr h="756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vần, nhịp của bài thơ.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90242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48746"/>
                  </a:ext>
                </a:extLst>
              </a:tr>
              <a:tr h="378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 cảm xúc, tình cảm suy nghĩ trong bài thơ?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60848"/>
                  </a:ext>
                </a:extLst>
              </a:tr>
              <a:tr h="5175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</a:t>
                      </a:r>
                      <a:r>
                        <a:rPr lang="de-DE" sz="2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êu nội dung từng phần.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10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D1380D7-8B8F-A9F0-58CB-0AD94EB6E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463" y="1794973"/>
            <a:ext cx="2877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Tên tác phẩm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3A0DCB-E63D-B0F2-AB00-3185BC424580}"/>
              </a:ext>
            </a:extLst>
          </p:cNvPr>
          <p:cNvSpPr txBox="1"/>
          <p:nvPr/>
        </p:nvSpPr>
        <p:spPr>
          <a:xfrm>
            <a:off x="2381535" y="369008"/>
            <a:ext cx="8408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8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3;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học ở nhà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188971" y="2032916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235342E-473F-663A-D8B9-FC64AED12653}"/>
              </a:ext>
            </a:extLst>
          </p:cNvPr>
          <p:cNvSpPr txBox="1"/>
          <p:nvPr/>
        </p:nvSpPr>
        <p:spPr>
          <a:xfrm>
            <a:off x="5393144" y="1152689"/>
            <a:ext cx="4616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93009"/>
              </p:ext>
            </p:extLst>
          </p:nvPr>
        </p:nvGraphicFramePr>
        <p:xfrm>
          <a:off x="281751" y="305273"/>
          <a:ext cx="11628497" cy="632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679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07170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261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1" descr="Tieng ga trua">
            <a:extLst>
              <a:ext uri="{FF2B5EF4-FFF2-40B4-BE49-F238E27FC236}">
                <a16:creationId xmlns:a16="http://schemas.microsoft.com/office/drawing/2014/main" id="{55D08DCC-FCD1-C6C5-CC38-864F190F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53" y="2127620"/>
            <a:ext cx="2888749" cy="352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90DBAF5-547A-22C8-23E6-AFBA0652D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2124125"/>
            <a:ext cx="2888748" cy="35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1BC526-E954-C611-1A08-469BF2B1604B}"/>
              </a:ext>
            </a:extLst>
          </p:cNvPr>
          <p:cNvSpPr txBox="1"/>
          <p:nvPr/>
        </p:nvSpPr>
        <p:spPr>
          <a:xfrm>
            <a:off x="7276190" y="1118681"/>
            <a:ext cx="474142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 tiếng bà vẫn mắng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Gà đẻ mà mày nhìn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Rồi sau này lang mặt !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 về lấy gương soi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Lòng dại thơ lo lắng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 gà trưa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Tay bà khum soi trứng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Dành từng quả chắt chiu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 con gà mái ấp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Xuân Quỳnh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7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086173"/>
              </p:ext>
            </p:extLst>
          </p:nvPr>
        </p:nvGraphicFramePr>
        <p:xfrm>
          <a:off x="281751" y="87923"/>
          <a:ext cx="11628497" cy="6682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2725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745772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8215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8605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7E4F87-BA4B-15EB-05F0-08F3E2D85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3821098"/>
            <a:ext cx="2924071" cy="27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FFEF1-81DD-549D-7136-43700BE3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" y="1152929"/>
            <a:ext cx="2924071" cy="24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CF9C53C-3057-FB79-19CD-94B2DC98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019C35-4C96-C438-26DE-2FAC6C0C8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2"/>
          <a:stretch>
            <a:fillRect/>
          </a:stretch>
        </p:blipFill>
        <p:spPr bwMode="auto">
          <a:xfrm>
            <a:off x="493903" y="3808978"/>
            <a:ext cx="2924071" cy="27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F6C71226-E0D9-15B6-1292-5BA80F7C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2" y="3971320"/>
            <a:ext cx="336839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DF79750-4EE6-9E11-8624-3CEA493D2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1" y="1140808"/>
            <a:ext cx="2924071" cy="2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172BCB7-3647-8D8A-CAB1-43EFBCA8DACE}"/>
              </a:ext>
            </a:extLst>
          </p:cNvPr>
          <p:cNvSpPr txBox="1"/>
          <p:nvPr/>
        </p:nvSpPr>
        <p:spPr>
          <a:xfrm>
            <a:off x="7481480" y="973809"/>
            <a:ext cx="40369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 </a:t>
            </a:r>
            <a:endParaRPr lang="en-US" sz="27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vàng hoa cúc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nghìn con mắt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 nhìn trời êm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xanh cốm mới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Mùi hương như gợi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màu lá sen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 thu của em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Rước đèn họp bạn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 rằm tháng tám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7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 Hằng xuống xem.</a:t>
            </a:r>
            <a:endParaRPr lang="en-US" sz="27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pt-BR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Quang Huy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2961</Words>
  <Application>Microsoft Office PowerPoint</Application>
  <PresentationFormat>Widescreen</PresentationFormat>
  <Paragraphs>306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Rounded MT Bold</vt:lpstr>
      <vt:lpstr>Calibri</vt:lpstr>
      <vt:lpstr>Calibri Light</vt:lpstr>
      <vt:lpstr>Forte</vt:lpstr>
      <vt:lpstr>Times New Roman</vt:lpstr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47</cp:revision>
  <dcterms:created xsi:type="dcterms:W3CDTF">2022-06-25T09:22:03Z</dcterms:created>
  <dcterms:modified xsi:type="dcterms:W3CDTF">2022-07-20T11:00:45Z</dcterms:modified>
</cp:coreProperties>
</file>