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Dosis" pitchFamily="2" charset="0"/>
      <p:regular r:id="rId37"/>
      <p:bold r:id="rId38"/>
    </p:embeddedFont>
    <p:embeddedFont>
      <p:font typeface="Dosis ExtraBold" pitchFamily="2" charset="0"/>
      <p:bold r:id="rId39"/>
    </p:embeddedFont>
    <p:embeddedFont>
      <p:font typeface="Questrial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10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≈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125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,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83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40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≈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13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1607</Words>
  <PresentationFormat>Trình chiếu Trên màn hình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Calibri</vt:lpstr>
      <vt:lpstr>Times New Roman</vt:lpstr>
      <vt:lpstr>Cambria Math</vt:lpstr>
      <vt:lpstr>Questrial</vt:lpstr>
      <vt:lpstr>Dosis ExtraBold</vt:lpstr>
      <vt:lpstr>Arial</vt:lpstr>
      <vt:lpstr>Dosis</vt:lpstr>
      <vt:lpstr>Blue and Yellow Cute Illustrative Scrapbook Fun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modified xsi:type="dcterms:W3CDTF">2022-08-09T08:12:43Z</dcterms:modified>
</cp:coreProperties>
</file>