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9" r:id="rId14"/>
    <p:sldId id="274" r:id="rId15"/>
    <p:sldId id="275" r:id="rId16"/>
    <p:sldId id="276" r:id="rId17"/>
    <p:sldId id="273" r:id="rId18"/>
    <p:sldId id="260" r:id="rId19"/>
  </p:sldIdLst>
  <p:sldSz cx="12192000" cy="6858000"/>
  <p:notesSz cx="6858000" cy="9144000"/>
  <p:defaultTextStyle>
    <a:defPPr rtl="0">
      <a:defRPr lang="vi-v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09" autoAdjust="0"/>
  </p:normalViewPr>
  <p:slideViewPr>
    <p:cSldViewPr snapToGrid="0">
      <p:cViewPr varScale="1">
        <p:scale>
          <a:sx n="84" d="100"/>
          <a:sy n="84" d="100"/>
        </p:scale>
        <p:origin x="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4571BF-9512-485A-A61A-E1267105A904}" type="datetime1">
              <a:rPr lang="vi-VN" smtClean="0"/>
              <a:t>10/08/2022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ABCAE-FFE3-4AA0-AEDB-071C3BC5D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033B-2F5A-41B9-B8A1-5B238AE3D4BB}" type="datetime1">
              <a:rPr lang="vi-VN" smtClean="0"/>
              <a:pPr/>
              <a:t>10/08/2022</a:t>
            </a:fld>
            <a:endParaRPr lang="vi-VN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5407AF-B087-4509-BB09-FC5C1A27DEC7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85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98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71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94ED7-BA38-49E8-85DF-263F82CDEE99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0DB3D-5103-4B42-ACB1-5949ECE514A3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E052C9-631D-490F-8CB6-8ACB2EAC0421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Hình chữ nhật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CBE42-0C3C-4105-A321-8AAC49B00186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  <p:sp>
        <p:nvSpPr>
          <p:cNvPr id="16" name="Hộp văn bản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vi-VN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Hộp văn bản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Hình chữ nhật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5E417-7C24-433E-A0B6-43F0A6260403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Hình ảnh 13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Hình chữ nhật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Hình chữ nhật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êu đề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7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8" name="Chỗ dành sẵn cho Văn bản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9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0" name="Chỗ dành sẵn cho Văn bản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1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DCC99D-C32F-44E1-875A-4C5FE3611F87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Ản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9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0" name="Chỗ dành sẵn cho Hình ảnh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1" name="Chỗ dành sẵn cho Văn bản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2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3" name="Chỗ dành sẵn cho Hình ảnh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4" name="Chỗ dành sẵn cho Văn bản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5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6" name="Chỗ dành sẵn cho Hình ảnh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7" name="Chỗ dành sẵn cho Văn bản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2CAE0-1002-4F39-8C3C-B04768D75EB5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4D8926-FBD3-40DC-95B8-4C06EDCAC8FC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Hình chữ nhật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9153C7E8-FA72-447E-9706-F8EEB5414EDB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71CF7B-72D5-46BD-997A-CD7255755AEC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4EE55-94FA-43F6-8653-47F162A40C1B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98905-5B12-42E0-84FF-6C9483ADE0D6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Hình chữ nhật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7CBE6-AFB3-408D-A136-CC4506C48BD3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Hình chữ nhật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3174E7-2529-4282-B04F-501E937E317E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DC68B7-37BF-4B9C-81F6-1353D428E836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287BF-FFA8-43AE-AEF2-2E1FA8F128C7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0E97F-E315-4996-9BB1-B1A129BD3245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9E555C-D985-42B1-A2EB-163E6A47035D}" type="datetime1">
              <a:rPr lang="vi-VN" noProof="0" smtClean="0"/>
              <a:t>10/08/2022</a:t>
            </a:fld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vi-VN" noProof="0" smtClean="0"/>
              <a:pPr/>
              <a:t>‹#›</a:t>
            </a:fld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8.sv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DA1F28-0FD9-0EF3-3B63-6E6203CF7889}"/>
              </a:ext>
            </a:extLst>
          </p:cNvPr>
          <p:cNvSpPr txBox="1"/>
          <p:nvPr/>
        </p:nvSpPr>
        <p:spPr>
          <a:xfrm>
            <a:off x="1100831" y="1855550"/>
            <a:ext cx="860689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C14AF58-5D07-ECBB-D31B-3BB776D7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6333" y="25741"/>
            <a:ext cx="1837828" cy="161394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7F94BF1-443E-DA11-8D66-55F67395DF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52" y="4374639"/>
            <a:ext cx="1815958" cy="248336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07E9EA-CB10-6C22-CB25-F393488AE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49328" y="4824235"/>
            <a:ext cx="1347005" cy="193940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71D4528-5749-B544-0B88-E244A21F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2949" y="155214"/>
            <a:ext cx="3046204" cy="17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Hình chữ nhật 20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>
              <a:latin typeface="Arial" panose="020B0604020202020204" pitchFamily="34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C7FEC29-276A-BD22-485F-358556862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6" y="1970239"/>
            <a:ext cx="1125587" cy="112558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A9241C-65F2-9E51-07A4-164B38EC658C}"/>
              </a:ext>
            </a:extLst>
          </p:cNvPr>
          <p:cNvSpPr txBox="1"/>
          <p:nvPr/>
        </p:nvSpPr>
        <p:spPr>
          <a:xfrm>
            <a:off x="3176" y="1019109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33695B-76A2-7EED-48A8-1F7DE43C5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956" y="2955759"/>
            <a:ext cx="4647937" cy="322167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746DF8C-AEB4-634C-2C82-44DEE43BC8B5}"/>
              </a:ext>
            </a:extLst>
          </p:cNvPr>
          <p:cNvSpPr txBox="1"/>
          <p:nvPr/>
        </p:nvSpPr>
        <p:spPr>
          <a:xfrm>
            <a:off x="219075" y="3095826"/>
            <a:ext cx="65532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9989AD7-9401-36BE-E3F1-B81AD5C8C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98922" y="504570"/>
            <a:ext cx="2101980" cy="13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8C0A5C-A4A9-81AF-B5A8-D101A145787C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/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 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: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chở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60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120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120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𝑙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blipFill>
                <a:blip r:embed="rId2"/>
                <a:stretch>
                  <a:fillRect l="-794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34257BF0-0FC8-1E58-6105-87FB3442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7152" y="5450559"/>
            <a:ext cx="2484848" cy="24165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371F1F5-D4F7-8752-FC6B-8C181271A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751" y="66243"/>
            <a:ext cx="1434812" cy="18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346C2AB-F541-0EDD-A3B6-C661D2ED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7607" y="888948"/>
            <a:ext cx="965445" cy="9654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C12C7-3430-4897-07E1-31CD793C83E6}"/>
              </a:ext>
            </a:extLst>
          </p:cNvPr>
          <p:cNvSpPr txBox="1"/>
          <p:nvPr/>
        </p:nvSpPr>
        <p:spPr>
          <a:xfrm>
            <a:off x="342901" y="2524125"/>
            <a:ext cx="52768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24A5B94-50EA-5018-3A04-6E57523A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49" y="2419350"/>
            <a:ext cx="5200650" cy="40576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D3F6D4-2D12-993C-8534-9DF1D3C4C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2475">
            <a:off x="5737596" y="233201"/>
            <a:ext cx="1537825" cy="17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E3C3E1-81AA-F876-2B25-F5135F124D6F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/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6.1,2.</m:t>
                          </m:r>
                          <m:f>
                            <m:fPr>
                              <m:ctrlP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15= 54 (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=15. 6. 3,5=315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ngôi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=54+315=369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blipFill>
                <a:blip r:embed="rId2"/>
                <a:stretch>
                  <a:fillRect l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9">
            <a:extLst>
              <a:ext uri="{FF2B5EF4-FFF2-40B4-BE49-F238E27FC236}">
                <a16:creationId xmlns:a16="http://schemas.microsoft.com/office/drawing/2014/main" id="{C242F15A-767B-9BF5-638D-FEE53D0A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54896" y="2667344"/>
            <a:ext cx="2455475" cy="3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19;p62">
            <a:extLst>
              <a:ext uri="{FF2B5EF4-FFF2-40B4-BE49-F238E27FC236}">
                <a16:creationId xmlns:a16="http://schemas.microsoft.com/office/drawing/2014/main" id="{7C715458-7DA3-E325-A633-0B189960A084}"/>
              </a:ext>
            </a:extLst>
          </p:cNvPr>
          <p:cNvSpPr/>
          <p:nvPr/>
        </p:nvSpPr>
        <p:spPr>
          <a:xfrm>
            <a:off x="390617" y="2368025"/>
            <a:ext cx="3465968" cy="3136129"/>
          </a:xfrm>
          <a:prstGeom prst="teardrop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Google Shape;1821;p62">
            <a:extLst>
              <a:ext uri="{FF2B5EF4-FFF2-40B4-BE49-F238E27FC236}">
                <a16:creationId xmlns:a16="http://schemas.microsoft.com/office/drawing/2014/main" id="{CC076471-CD7E-5BAF-96D8-35029575F78D}"/>
              </a:ext>
            </a:extLst>
          </p:cNvPr>
          <p:cNvSpPr/>
          <p:nvPr/>
        </p:nvSpPr>
        <p:spPr>
          <a:xfrm>
            <a:off x="4243307" y="2368023"/>
            <a:ext cx="3465968" cy="3136129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" name="Google Shape;1823;p62">
            <a:extLst>
              <a:ext uri="{FF2B5EF4-FFF2-40B4-BE49-F238E27FC236}">
                <a16:creationId xmlns:a16="http://schemas.microsoft.com/office/drawing/2014/main" id="{78EC6D87-F405-A881-6AEC-76D6004C49F9}"/>
              </a:ext>
            </a:extLst>
          </p:cNvPr>
          <p:cNvSpPr/>
          <p:nvPr/>
        </p:nvSpPr>
        <p:spPr>
          <a:xfrm>
            <a:off x="7995384" y="2368024"/>
            <a:ext cx="3704576" cy="3136129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FB095C1-2D6D-8F49-1F1A-EA81E73A777A}"/>
              </a:ext>
            </a:extLst>
          </p:cNvPr>
          <p:cNvSpPr txBox="1"/>
          <p:nvPr/>
        </p:nvSpPr>
        <p:spPr>
          <a:xfrm>
            <a:off x="2188990" y="721760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3A0DFB-99A2-29DE-9E69-ACAF0F158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364" y="5229536"/>
            <a:ext cx="1591668" cy="147301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F9BB8BD-AEC1-F9C8-10E7-DBAAC105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376" y="469422"/>
            <a:ext cx="1528225" cy="1400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7738C-2DAF-7E39-7AF0-D87C0DC76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1160">
            <a:off x="7173715" y="5461753"/>
            <a:ext cx="1357229" cy="12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1E5ECD8F-9E9A-EF50-B51D-CD877237C26F}"/>
              </a:ext>
            </a:extLst>
          </p:cNvPr>
          <p:cNvSpPr txBox="1"/>
          <p:nvPr/>
        </p:nvSpPr>
        <p:spPr>
          <a:xfrm>
            <a:off x="1241785" y="1952507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3B579FC-7CB8-8BB0-FE07-D03BC8AA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3987" y="4801843"/>
            <a:ext cx="1542837" cy="241068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7A7773C-948C-1288-3118-8BE9CC27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5175" y="5435292"/>
            <a:ext cx="1649077" cy="118733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9000283-7AC9-1B14-9E86-E3246716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31549">
            <a:off x="510541" y="402589"/>
            <a:ext cx="890737" cy="97590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A91E514-8C9A-AA69-CA8D-D1AC54C3C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84644" y="305729"/>
            <a:ext cx="1321953" cy="946999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2F3460DC-81D7-F1F5-55B4-635A220538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9251" y="4092789"/>
            <a:ext cx="3119737" cy="3119737"/>
          </a:xfrm>
          <a:prstGeom prst="rect">
            <a:avLst/>
          </a:prstGeom>
        </p:spPr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id="{4C9FF9BF-6717-846F-8B9C-9684012A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76" y="305729"/>
            <a:ext cx="1247949" cy="1530290"/>
          </a:xfrm>
          <a:prstGeom prst="rect">
            <a:avLst/>
          </a:prstGeom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D251CBCB-0386-F623-ED1F-5FC644AFA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4999354" y="528661"/>
            <a:ext cx="928527" cy="10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4D1CC9-3E19-0CA9-445D-4F91EFD08DDE}"/>
              </a:ext>
            </a:extLst>
          </p:cNvPr>
          <p:cNvSpPr txBox="1"/>
          <p:nvPr/>
        </p:nvSpPr>
        <p:spPr>
          <a:xfrm>
            <a:off x="2871685" y="1633744"/>
            <a:ext cx="540424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III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67E3DD-5B9F-E1D7-5E0E-F7B55DE75FBB}"/>
              </a:ext>
            </a:extLst>
          </p:cNvPr>
          <p:cNvSpPr txBox="1"/>
          <p:nvPr/>
        </p:nvSpPr>
        <p:spPr>
          <a:xfrm>
            <a:off x="5051395" y="4438835"/>
            <a:ext cx="126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726EBF9-7CD0-EB0B-070C-3EAC05AD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4594" y="2567866"/>
            <a:ext cx="2551176" cy="41148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07F4601-C570-FD0E-263D-88950147D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44568" y="3990198"/>
            <a:ext cx="3647432" cy="26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Hình ảnh 64">
            <a:extLst>
              <a:ext uri="{FF2B5EF4-FFF2-40B4-BE49-F238E27FC236}">
                <a16:creationId xmlns:a16="http://schemas.microsoft.com/office/drawing/2014/main" id="{DE641BE7-E53D-4EDB-86DC-A76FE7EB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Hình ảnh 66">
            <a:extLst>
              <a:ext uri="{FF2B5EF4-FFF2-40B4-BE49-F238E27FC236}">
                <a16:creationId xmlns:a16="http://schemas.microsoft.com/office/drawing/2014/main" id="{11A48E22-6C4A-485A-A345-17F1041FF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7" name="Hình ảnh 68">
            <a:extLst>
              <a:ext uri="{FF2B5EF4-FFF2-40B4-BE49-F238E27FC236}">
                <a16:creationId xmlns:a16="http://schemas.microsoft.com/office/drawing/2014/main" id="{40C68FC5-6DE5-45F0-880D-585271AD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8" name="Hình chữ nhật 70">
            <a:extLst>
              <a:ext uri="{FF2B5EF4-FFF2-40B4-BE49-F238E27FC236}">
                <a16:creationId xmlns:a16="http://schemas.microsoft.com/office/drawing/2014/main" id="{063AE720-E0EC-4F00-9B14-A51B549E6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Hình chữ nhật 72">
            <a:extLst>
              <a:ext uri="{FF2B5EF4-FFF2-40B4-BE49-F238E27FC236}">
                <a16:creationId xmlns:a16="http://schemas.microsoft.com/office/drawing/2014/main" id="{F6CEF4CF-2E44-4485-9C96-E73FDA7D9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0" name="Nhóm 7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Hình chữ nhật 7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dirty="0">
                <a:latin typeface="Arial" panose="020B0604020202020204" pitchFamily="34" charset="0"/>
              </a:endParaRPr>
            </a:p>
          </p:txBody>
        </p:sp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1" name="Hình chữ nhật 7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" name="Hình ảnh 8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8A5287E-7FC5-69C6-BB23-04EAB26AAF43}"/>
              </a:ext>
            </a:extLst>
          </p:cNvPr>
          <p:cNvSpPr/>
          <p:nvPr/>
        </p:nvSpPr>
        <p:spPr>
          <a:xfrm>
            <a:off x="680321" y="2337312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ình chữ nhật 4" descr="Group of women outline">
            <a:extLst>
              <a:ext uri="{FF2B5EF4-FFF2-40B4-BE49-F238E27FC236}">
                <a16:creationId xmlns:a16="http://schemas.microsoft.com/office/drawing/2014/main" id="{6676AF9F-BDE2-B528-2E73-6AAE0EE39AE3}"/>
              </a:ext>
            </a:extLst>
          </p:cNvPr>
          <p:cNvSpPr/>
          <p:nvPr/>
        </p:nvSpPr>
        <p:spPr>
          <a:xfrm>
            <a:off x="991328" y="2568640"/>
            <a:ext cx="565468" cy="56546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B2C322C8-91DE-D18C-2703-DEEB79146BE1}"/>
              </a:ext>
            </a:extLst>
          </p:cNvPr>
          <p:cNvSpPr/>
          <p:nvPr/>
        </p:nvSpPr>
        <p:spPr>
          <a:xfrm>
            <a:off x="1867805" y="2337312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3EE9B73-CCC7-669A-597D-B69E60B13AF4}"/>
              </a:ext>
            </a:extLst>
          </p:cNvPr>
          <p:cNvSpPr/>
          <p:nvPr/>
        </p:nvSpPr>
        <p:spPr>
          <a:xfrm>
            <a:off x="680321" y="3622468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ình chữ nhật 7" descr="Classroom outline">
            <a:extLst>
              <a:ext uri="{FF2B5EF4-FFF2-40B4-BE49-F238E27FC236}">
                <a16:creationId xmlns:a16="http://schemas.microsoft.com/office/drawing/2014/main" id="{6F473923-8953-A394-E29F-7D9D67F123DC}"/>
              </a:ext>
            </a:extLst>
          </p:cNvPr>
          <p:cNvSpPr/>
          <p:nvPr/>
        </p:nvSpPr>
        <p:spPr>
          <a:xfrm>
            <a:off x="991328" y="3853796"/>
            <a:ext cx="565468" cy="56546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771159"/>
              <a:satOff val="-477"/>
              <a:lumOff val="-4902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715766EE-E322-5AA8-F947-7C9056DD4389}"/>
              </a:ext>
            </a:extLst>
          </p:cNvPr>
          <p:cNvSpPr/>
          <p:nvPr/>
        </p:nvSpPr>
        <p:spPr>
          <a:xfrm>
            <a:off x="1867805" y="3622468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F0428A1-83B6-6F0B-D74E-9F0897428494}"/>
              </a:ext>
            </a:extLst>
          </p:cNvPr>
          <p:cNvSpPr/>
          <p:nvPr/>
        </p:nvSpPr>
        <p:spPr>
          <a:xfrm>
            <a:off x="680321" y="4907624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ình chữ nhật 12" descr="Checklist with solid fill">
            <a:extLst>
              <a:ext uri="{FF2B5EF4-FFF2-40B4-BE49-F238E27FC236}">
                <a16:creationId xmlns:a16="http://schemas.microsoft.com/office/drawing/2014/main" id="{AF914506-DABD-3007-8FB0-EBDBAF7961F7}"/>
              </a:ext>
            </a:extLst>
          </p:cNvPr>
          <p:cNvSpPr/>
          <p:nvPr/>
        </p:nvSpPr>
        <p:spPr>
          <a:xfrm>
            <a:off x="991328" y="5138952"/>
            <a:ext cx="565468" cy="56546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5542319"/>
              <a:satOff val="-953"/>
              <a:lumOff val="-9804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71009D71-A298-4DC3-8F0F-706233E50595}"/>
              </a:ext>
            </a:extLst>
          </p:cNvPr>
          <p:cNvSpPr/>
          <p:nvPr/>
        </p:nvSpPr>
        <p:spPr>
          <a:xfrm>
            <a:off x="1867805" y="4907624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F80E2C-B946-0D8E-0C30-EC11251A4DF0}"/>
              </a:ext>
            </a:extLst>
          </p:cNvPr>
          <p:cNvSpPr txBox="1"/>
          <p:nvPr/>
        </p:nvSpPr>
        <p:spPr>
          <a:xfrm>
            <a:off x="-88517" y="659851"/>
            <a:ext cx="7002377" cy="1185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9B9F9B-339A-6880-809E-6BDB8F41B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84959" y="1964760"/>
            <a:ext cx="1989273" cy="4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48DD7D6-2430-31BE-D064-0EDDBF3E31EB}"/>
              </a:ext>
            </a:extLst>
          </p:cNvPr>
          <p:cNvSpPr/>
          <p:nvPr/>
        </p:nvSpPr>
        <p:spPr>
          <a:xfrm>
            <a:off x="438532" y="2244844"/>
            <a:ext cx="4572000" cy="103510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5630F9-A3A8-7D77-4A69-4A3329FB0C26}"/>
              </a:ext>
            </a:extLst>
          </p:cNvPr>
          <p:cNvSpPr/>
          <p:nvPr/>
        </p:nvSpPr>
        <p:spPr>
          <a:xfrm>
            <a:off x="2277815" y="3826622"/>
            <a:ext cx="8140823" cy="2586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C0B0CB7-247A-71D9-BF19-75A6AC88B7C8}"/>
              </a:ext>
            </a:extLst>
          </p:cNvPr>
          <p:cNvSpPr txBox="1"/>
          <p:nvPr/>
        </p:nvSpPr>
        <p:spPr>
          <a:xfrm>
            <a:off x="62144" y="914732"/>
            <a:ext cx="628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CỦNG CỐ KIẾN THỨC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C1D4F9-E71F-F2E0-FCB6-8382FE4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55899" y="1237897"/>
            <a:ext cx="3610315" cy="270445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FEE6A5BA-C3D7-068C-A7FA-9BCBC9A41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8654" y="5377551"/>
            <a:ext cx="1773551" cy="10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EB3DDAB-2734-36D1-DC40-7D76C4CDFE40}"/>
              </a:ext>
            </a:extLst>
          </p:cNvPr>
          <p:cNvSpPr/>
          <p:nvPr/>
        </p:nvSpPr>
        <p:spPr>
          <a:xfrm>
            <a:off x="647273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NHÓM 3: HÌNH HỘP CHỮ NHẬT – HÌNH LẬP PHƯƠNG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0E62934-462F-3604-252E-F1139474876E}"/>
              </a:ext>
            </a:extLst>
          </p:cNvPr>
          <p:cNvSpPr/>
          <p:nvPr/>
        </p:nvSpPr>
        <p:spPr>
          <a:xfrm>
            <a:off x="6562298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NHÓM 4: HÌNH LĂNG TRỤ ĐỨNG TAM GIÁC -  HÌNH LĂNG TRỤ ĐỨNG TỨ GIÁC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2FD49CB-BF15-B362-FA92-A8915A8B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3602" y="-176744"/>
            <a:ext cx="1624796" cy="15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9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E00724-5AF6-1171-038B-8E2FD8EBAB1D}"/>
              </a:ext>
            </a:extLst>
          </p:cNvPr>
          <p:cNvSpPr txBox="1"/>
          <p:nvPr/>
        </p:nvSpPr>
        <p:spPr>
          <a:xfrm>
            <a:off x="0" y="92595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B9CA5E-C147-F394-7366-B125D3DA4029}"/>
              </a:ext>
            </a:extLst>
          </p:cNvPr>
          <p:cNvSpPr txBox="1"/>
          <p:nvPr/>
        </p:nvSpPr>
        <p:spPr>
          <a:xfrm>
            <a:off x="1251097" y="1123951"/>
            <a:ext cx="69354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6B44FA5-94DC-1481-9509-3C99E0E95784}"/>
              </a:ext>
            </a:extLst>
          </p:cNvPr>
          <p:cNvSpPr/>
          <p:nvPr/>
        </p:nvSpPr>
        <p:spPr>
          <a:xfrm>
            <a:off x="8043623" y="1110258"/>
            <a:ext cx="645565" cy="6534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EFBAF76-FF8A-22BB-EC49-E327F458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47" y="994982"/>
            <a:ext cx="986218" cy="9862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F2EDB35-E829-AF7D-7DC7-F57A53E36D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3649"/>
            <a:ext cx="12030075" cy="28670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6E38E29-66ED-E548-80E8-99932BC16482}"/>
              </a:ext>
            </a:extLst>
          </p:cNvPr>
          <p:cNvSpPr/>
          <p:nvPr/>
        </p:nvSpPr>
        <p:spPr>
          <a:xfrm>
            <a:off x="6858000" y="335182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0B7564F-9F06-AF0E-EF90-CA0AC962561F}"/>
              </a:ext>
            </a:extLst>
          </p:cNvPr>
          <p:cNvSpPr/>
          <p:nvPr/>
        </p:nvSpPr>
        <p:spPr>
          <a:xfrm>
            <a:off x="6860388" y="471330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5552289-D872-0E31-73E7-D8267AA8698D}"/>
              </a:ext>
            </a:extLst>
          </p:cNvPr>
          <p:cNvSpPr/>
          <p:nvPr/>
        </p:nvSpPr>
        <p:spPr>
          <a:xfrm>
            <a:off x="68580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ABA59F2-E333-0F9B-4DC1-4C38DC229225}"/>
              </a:ext>
            </a:extLst>
          </p:cNvPr>
          <p:cNvSpPr/>
          <p:nvPr/>
        </p:nvSpPr>
        <p:spPr>
          <a:xfrm>
            <a:off x="10096500" y="3369309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7575F28-F4A8-AF43-CE4D-89737148A8C1}"/>
              </a:ext>
            </a:extLst>
          </p:cNvPr>
          <p:cNvSpPr/>
          <p:nvPr/>
        </p:nvSpPr>
        <p:spPr>
          <a:xfrm>
            <a:off x="100965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68C6F08-10CF-F23B-7EA2-33FCC19EF5E6}"/>
              </a:ext>
            </a:extLst>
          </p:cNvPr>
          <p:cNvSpPr/>
          <p:nvPr/>
        </p:nvSpPr>
        <p:spPr>
          <a:xfrm>
            <a:off x="10096500" y="4716976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E690EDE-AC33-ABEF-F965-2C8E6BE2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31371" y="539033"/>
            <a:ext cx="1342245" cy="136615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42689A-DD21-EC7E-E3AB-D35D69E77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8841" y="280304"/>
            <a:ext cx="1019159" cy="9172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6384221-3796-55BF-EABA-20C9FBCAB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40853" y="4906583"/>
            <a:ext cx="2997987" cy="19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1444D99-F249-FE1D-98C9-837E08F11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20400" y="813640"/>
            <a:ext cx="1114425" cy="11144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/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blipFill>
                <a:blip r:embed="rId5"/>
                <a:stretch>
                  <a:fillRect l="-1213" r="-61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FA7F0739-C128-3E00-6799-CB5CCCFF6394}"/>
              </a:ext>
            </a:extLst>
          </p:cNvPr>
          <p:cNvSpPr/>
          <p:nvPr/>
        </p:nvSpPr>
        <p:spPr>
          <a:xfrm>
            <a:off x="5095875" y="3124643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/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8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5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6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).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10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150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8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blipFill>
                <a:blip r:embed="rId6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39044026-8436-6189-FE71-123C8EED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37509" y="2607323"/>
            <a:ext cx="1789113" cy="5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/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blipFill>
                <a:blip r:embed="rId2"/>
                <a:stretch>
                  <a:fillRect l="-971" r="-1517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2317B40D-1851-FC20-B4E4-5E8B35A9C778}"/>
              </a:ext>
            </a:extLst>
          </p:cNvPr>
          <p:cNvSpPr/>
          <p:nvPr/>
        </p:nvSpPr>
        <p:spPr>
          <a:xfrm>
            <a:off x="5095875" y="2820286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/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8+18+13+13=52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=(8+18). 12 :2=156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𝑡𝑝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+2. 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=52. 20+2. 156=1 352 (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blipFill>
                <a:blip r:embed="rId3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F14E3226-B456-C84B-2CE4-A3C5458A9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9683" y="2484237"/>
            <a:ext cx="2021340" cy="25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934A78A-0D77-1A4B-C808-811A64A7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8976" y="782510"/>
            <a:ext cx="1122489" cy="11224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/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blipFill>
                <a:blip r:embed="rId4"/>
                <a:stretch>
                  <a:fillRect l="-76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F07D0E1B-50C6-6AFA-1FA7-1D49926F25CA}"/>
              </a:ext>
            </a:extLst>
          </p:cNvPr>
          <p:cNvSpPr/>
          <p:nvPr/>
        </p:nvSpPr>
        <p:spPr>
          <a:xfrm>
            <a:off x="4772025" y="2702558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/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=33=27 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2. 3=6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’=63=216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	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216 : 27 = 8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blipFill>
                <a:blip r:embed="rId5"/>
                <a:stretch>
                  <a:fillRect l="-758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A8462C-78B7-F8B8-992D-8B863D59B92D}"/>
              </a:ext>
            </a:extLst>
          </p:cNvPr>
          <p:cNvSpPr txBox="1"/>
          <p:nvPr/>
        </p:nvSpPr>
        <p:spPr>
          <a:xfrm>
            <a:off x="0" y="734626"/>
            <a:ext cx="1060132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57CA815-238B-27C4-B8EB-5A6768FF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8461" y="2599227"/>
            <a:ext cx="2151759" cy="24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9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616_TF33492763_Win32" id="{AFBF7BFD-98B1-450C-BA8B-297C9C2CAF85}" vid="{7FEBADAB-B64A-44A4-910D-647842FB88FC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90C2E3-0070-478C-8A9C-BB830DA628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BFB6A6-81E7-4A67-BD9D-2BF44826392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1EA243F-4842-4A6C-BACC-DCE3295B4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Thiết kế thành phố</Template>
  <TotalTime>88</TotalTime>
  <Words>846</Words>
  <PresentationFormat>Màn hình rộng</PresentationFormat>
  <Paragraphs>69</Paragraphs>
  <Slides>15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9" baseType="lpstr">
      <vt:lpstr>Arial</vt:lpstr>
      <vt:lpstr>Cambria Math</vt:lpstr>
      <vt:lpstr>Trebuchet MS</vt:lpstr>
      <vt:lpstr>Berlin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Website@VnTeach.Com</dc:creator>
  <cp:keywords>Website@VnTeach.Com</cp:keywords>
  <dcterms:created xsi:type="dcterms:W3CDTF">2022-08-09T08:09:18Z</dcterms:created>
  <dcterms:modified xsi:type="dcterms:W3CDTF">2022-08-10T02:57:31Z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