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98"/>
  </p:notesMasterIdLst>
  <p:sldIdLst>
    <p:sldId id="256" r:id="rId2"/>
    <p:sldId id="293" r:id="rId3"/>
    <p:sldId id="257" r:id="rId4"/>
    <p:sldId id="258" r:id="rId5"/>
    <p:sldId id="379" r:id="rId6"/>
    <p:sldId id="380" r:id="rId7"/>
    <p:sldId id="259" r:id="rId8"/>
    <p:sldId id="260" r:id="rId9"/>
    <p:sldId id="295" r:id="rId10"/>
    <p:sldId id="296" r:id="rId11"/>
    <p:sldId id="297" r:id="rId12"/>
    <p:sldId id="298" r:id="rId13"/>
    <p:sldId id="299" r:id="rId14"/>
    <p:sldId id="300" r:id="rId15"/>
    <p:sldId id="261" r:id="rId16"/>
    <p:sldId id="301" r:id="rId17"/>
    <p:sldId id="302" r:id="rId18"/>
    <p:sldId id="303" r:id="rId19"/>
    <p:sldId id="304" r:id="rId20"/>
    <p:sldId id="305" r:id="rId21"/>
    <p:sldId id="306" r:id="rId22"/>
    <p:sldId id="307" r:id="rId23"/>
    <p:sldId id="308" r:id="rId24"/>
    <p:sldId id="309" r:id="rId25"/>
    <p:sldId id="262" r:id="rId26"/>
    <p:sldId id="263" r:id="rId27"/>
    <p:sldId id="310" r:id="rId28"/>
    <p:sldId id="311" r:id="rId29"/>
    <p:sldId id="312" r:id="rId30"/>
    <p:sldId id="313" r:id="rId31"/>
    <p:sldId id="316" r:id="rId32"/>
    <p:sldId id="318" r:id="rId33"/>
    <p:sldId id="317" r:id="rId34"/>
    <p:sldId id="315" r:id="rId35"/>
    <p:sldId id="321" r:id="rId36"/>
    <p:sldId id="320" r:id="rId37"/>
    <p:sldId id="319" r:id="rId38"/>
    <p:sldId id="324" r:id="rId39"/>
    <p:sldId id="323" r:id="rId40"/>
    <p:sldId id="325" r:id="rId41"/>
    <p:sldId id="326" r:id="rId42"/>
    <p:sldId id="327" r:id="rId43"/>
    <p:sldId id="322" r:id="rId44"/>
    <p:sldId id="330" r:id="rId45"/>
    <p:sldId id="331" r:id="rId46"/>
    <p:sldId id="332" r:id="rId47"/>
    <p:sldId id="328" r:id="rId48"/>
    <p:sldId id="335" r:id="rId49"/>
    <p:sldId id="334" r:id="rId50"/>
    <p:sldId id="333" r:id="rId51"/>
    <p:sldId id="314" r:id="rId52"/>
    <p:sldId id="336" r:id="rId53"/>
    <p:sldId id="337" r:id="rId54"/>
    <p:sldId id="338" r:id="rId55"/>
    <p:sldId id="340" r:id="rId56"/>
    <p:sldId id="339" r:id="rId57"/>
    <p:sldId id="341" r:id="rId58"/>
    <p:sldId id="342" r:id="rId59"/>
    <p:sldId id="343" r:id="rId60"/>
    <p:sldId id="344" r:id="rId61"/>
    <p:sldId id="349" r:id="rId62"/>
    <p:sldId id="345" r:id="rId63"/>
    <p:sldId id="350" r:id="rId64"/>
    <p:sldId id="346" r:id="rId65"/>
    <p:sldId id="351" r:id="rId66"/>
    <p:sldId id="347" r:id="rId67"/>
    <p:sldId id="352" r:id="rId68"/>
    <p:sldId id="348" r:id="rId69"/>
    <p:sldId id="353" r:id="rId70"/>
    <p:sldId id="354" r:id="rId71"/>
    <p:sldId id="356" r:id="rId72"/>
    <p:sldId id="355" r:id="rId73"/>
    <p:sldId id="357" r:id="rId74"/>
    <p:sldId id="358" r:id="rId75"/>
    <p:sldId id="360" r:id="rId76"/>
    <p:sldId id="359" r:id="rId77"/>
    <p:sldId id="361" r:id="rId78"/>
    <p:sldId id="362" r:id="rId79"/>
    <p:sldId id="363" r:id="rId80"/>
    <p:sldId id="364" r:id="rId81"/>
    <p:sldId id="365" r:id="rId82"/>
    <p:sldId id="366" r:id="rId83"/>
    <p:sldId id="367" r:id="rId84"/>
    <p:sldId id="281" r:id="rId85"/>
    <p:sldId id="368" r:id="rId86"/>
    <p:sldId id="369" r:id="rId87"/>
    <p:sldId id="370" r:id="rId88"/>
    <p:sldId id="371" r:id="rId89"/>
    <p:sldId id="372" r:id="rId90"/>
    <p:sldId id="373" r:id="rId91"/>
    <p:sldId id="374" r:id="rId92"/>
    <p:sldId id="375" r:id="rId93"/>
    <p:sldId id="376" r:id="rId94"/>
    <p:sldId id="377" r:id="rId95"/>
    <p:sldId id="378" r:id="rId96"/>
    <p:sldId id="289" r:id="rId97"/>
  </p:sldIdLst>
  <p:sldSz cx="9144000" cy="5143500" type="screen16x9"/>
  <p:notesSz cx="6858000" cy="9144000"/>
  <p:embeddedFontLst>
    <p:embeddedFont>
      <p:font typeface="Playfair Display ExtraBold" charset="0"/>
      <p:bold r:id="rId99"/>
      <p:boldItalic r:id="rId100"/>
    </p:embeddedFont>
    <p:embeddedFont>
      <p:font typeface="Lato" charset="0"/>
      <p:regular r:id="rId101"/>
      <p:bold r:id="rId102"/>
      <p:italic r:id="rId103"/>
      <p:boldItalic r:id="rId104"/>
    </p:embeddedFont>
    <p:embeddedFont>
      <p:font typeface="Tahoma" pitchFamily="34" charset="0"/>
      <p:regular r:id="rId105"/>
      <p:bold r:id="rId106"/>
    </p:embeddedFont>
    <p:embeddedFont>
      <p:font typeface="Calibri" pitchFamily="34" charset="0"/>
      <p:regular r:id="rId107"/>
      <p:bold r:id="rId108"/>
      <p:italic r:id="rId109"/>
      <p:boldItalic r:id="rId110"/>
    </p:embeddedFont>
    <p:embeddedFont>
      <p:font typeface="Playfair Display" charset="0"/>
      <p:regular r:id="rId111"/>
      <p:bold r:id="rId112"/>
      <p:italic r:id="rId113"/>
      <p:boldItalic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F0066"/>
    <a:srgbClr val="CC99FF"/>
    <a:srgbClr val="FFCCCC"/>
    <a:srgbClr val="66CCFF"/>
    <a:srgbClr val="FF9933"/>
    <a:srgbClr val="66FF66"/>
    <a:srgbClr val="594F81"/>
    <a:srgbClr val="00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781FE88-B07C-4C75-826D-5057878D31BE}">
  <a:tblStyle styleId="{B781FE88-B07C-4C75-826D-5057878D31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975" autoAdjust="0"/>
  </p:normalViewPr>
  <p:slideViewPr>
    <p:cSldViewPr snapToGrid="0">
      <p:cViewPr varScale="1">
        <p:scale>
          <a:sx n="106" d="100"/>
          <a:sy n="106" d="100"/>
        </p:scale>
        <p:origin x="-78" y="-600"/>
      </p:cViewPr>
      <p:guideLst>
        <p:guide orient="horz" pos="1620"/>
        <p:guide pos="2880"/>
      </p:guideLst>
    </p:cSldViewPr>
  </p:slideViewPr>
  <p:notesTextViewPr>
    <p:cViewPr>
      <p:scale>
        <a:sx n="1" d="1"/>
        <a:sy n="1" d="1"/>
      </p:scale>
      <p:origin x="0" y="0"/>
    </p:cViewPr>
  </p:notesTextViewPr>
  <p:sorterViewPr>
    <p:cViewPr>
      <p:scale>
        <a:sx n="100" d="100"/>
        <a:sy n="100" d="100"/>
      </p:scale>
      <p:origin x="0" y="-224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4.fntdata"/><Relationship Id="rId16" Type="http://schemas.openxmlformats.org/officeDocument/2006/relationships/slide" Target="slides/slide15.xml"/><Relationship Id="rId107"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4.fntdata"/><Relationship Id="rId110" Type="http://schemas.openxmlformats.org/officeDocument/2006/relationships/font" Target="fonts/font12.fntdata"/><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font" Target="fonts/font7.fntdata"/><Relationship Id="rId113" Type="http://schemas.openxmlformats.org/officeDocument/2006/relationships/font" Target="fonts/font15.fntdata"/><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5.fntdata"/><Relationship Id="rId108" Type="http://schemas.openxmlformats.org/officeDocument/2006/relationships/font" Target="fonts/font10.fntdata"/><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8.fntdata"/><Relationship Id="rId114"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27252245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88375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73642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08227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3585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e609c09cc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e609c09cc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480099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e457fa09d0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e457fa09d0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40041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e457fa09d0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e457fa09d0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4973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e457fa09d0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e457fa09d0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2988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e609c09cc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e609c09cc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06306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b83a5d943f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8" name="Google Shape;1658;gb83a5d943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37778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e5e8e1901e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e5e8e1901e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5370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30cd7e80a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e30cd7e80a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07745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e30cd7e80a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e30cd7e80a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0074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e457fa09d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e457fa09d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6552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7139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06888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8486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68730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nxth" TargetMode="External"/><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810225" y="455150"/>
            <a:ext cx="7660200" cy="4233300"/>
          </a:xfrm>
          <a:prstGeom prst="roundRect">
            <a:avLst>
              <a:gd name="adj" fmla="val 5073"/>
            </a:avLst>
          </a:prstGeom>
          <a:solidFill>
            <a:schemeClr val="accent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2"/>
          <p:cNvPicPr preferRelativeResize="0"/>
          <p:nvPr/>
        </p:nvPicPr>
        <p:blipFill rotWithShape="1">
          <a:blip r:embed="rId2">
            <a:alphaModFix amt="50000"/>
          </a:blip>
          <a:srcRect l="1244" t="8847" b="8855"/>
          <a:stretch/>
        </p:blipFill>
        <p:spPr>
          <a:xfrm>
            <a:off x="819975" y="465250"/>
            <a:ext cx="7640700" cy="4214100"/>
          </a:xfrm>
          <a:prstGeom prst="roundRect">
            <a:avLst>
              <a:gd name="adj" fmla="val 4826"/>
            </a:avLst>
          </a:prstGeom>
          <a:noFill/>
          <a:ln>
            <a:noFill/>
          </a:ln>
        </p:spPr>
      </p:pic>
      <p:grpSp>
        <p:nvGrpSpPr>
          <p:cNvPr id="11" name="Google Shape;11;p2"/>
          <p:cNvGrpSpPr/>
          <p:nvPr/>
        </p:nvGrpSpPr>
        <p:grpSpPr>
          <a:xfrm>
            <a:off x="673581" y="696275"/>
            <a:ext cx="324325" cy="3751050"/>
            <a:chOff x="673581" y="696275"/>
            <a:chExt cx="324325" cy="3751050"/>
          </a:xfrm>
        </p:grpSpPr>
        <p:grpSp>
          <p:nvGrpSpPr>
            <p:cNvPr id="12" name="Google Shape;12;p2"/>
            <p:cNvGrpSpPr/>
            <p:nvPr/>
          </p:nvGrpSpPr>
          <p:grpSpPr>
            <a:xfrm rot="-5400000">
              <a:off x="-918069" y="2531350"/>
              <a:ext cx="3751050" cy="80900"/>
              <a:chOff x="1871500" y="2227875"/>
              <a:chExt cx="3751050" cy="80900"/>
            </a:xfrm>
          </p:grpSpPr>
          <p:sp>
            <p:nvSpPr>
              <p:cNvPr id="13" name="Google Shape;13;p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txBox="1">
            <a:spLocks noGrp="1"/>
          </p:cNvSpPr>
          <p:nvPr>
            <p:ph type="ctrTitle"/>
          </p:nvPr>
        </p:nvSpPr>
        <p:spPr>
          <a:xfrm>
            <a:off x="1798625" y="822875"/>
            <a:ext cx="5862900" cy="249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5200"/>
              <a:buNone/>
              <a:defRPr sz="5400">
                <a:solidFill>
                  <a:schemeClr val="dk2"/>
                </a:solidFill>
                <a:latin typeface="Playfair Display ExtraBold"/>
                <a:ea typeface="Playfair Display ExtraBold"/>
                <a:cs typeface="Playfair Display ExtraBold"/>
                <a:sym typeface="Playfair Display ExtraBold"/>
              </a:defRPr>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a:endParaRPr/>
          </a:p>
        </p:txBody>
      </p:sp>
      <p:sp>
        <p:nvSpPr>
          <p:cNvPr id="40" name="Google Shape;40;p2"/>
          <p:cNvSpPr txBox="1">
            <a:spLocks noGrp="1"/>
          </p:cNvSpPr>
          <p:nvPr>
            <p:ph type="subTitle" idx="1"/>
          </p:nvPr>
        </p:nvSpPr>
        <p:spPr>
          <a:xfrm>
            <a:off x="1798625" y="3771550"/>
            <a:ext cx="5862900" cy="431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a:solidFill>
                  <a:schemeClr val="dk2"/>
                </a:solidFill>
                <a:latin typeface="Lato"/>
                <a:ea typeface="Lato"/>
                <a:cs typeface="Lato"/>
                <a:sym typeface="Lato"/>
              </a:defRPr>
            </a:lvl1pPr>
            <a:lvl2pPr lvl="1" algn="ctr">
              <a:lnSpc>
                <a:spcPct val="100000"/>
              </a:lnSpc>
              <a:spcBef>
                <a:spcPts val="0"/>
              </a:spcBef>
              <a:spcAft>
                <a:spcPts val="0"/>
              </a:spcAft>
              <a:buClr>
                <a:schemeClr val="dk2"/>
              </a:buClr>
              <a:buSzPts val="2800"/>
              <a:buNone/>
              <a:defRPr sz="2800">
                <a:solidFill>
                  <a:schemeClr val="dk2"/>
                </a:solidFill>
              </a:defRPr>
            </a:lvl2pPr>
            <a:lvl3pPr lvl="2" algn="ctr">
              <a:lnSpc>
                <a:spcPct val="100000"/>
              </a:lnSpc>
              <a:spcBef>
                <a:spcPts val="0"/>
              </a:spcBef>
              <a:spcAft>
                <a:spcPts val="0"/>
              </a:spcAft>
              <a:buClr>
                <a:schemeClr val="dk2"/>
              </a:buClr>
              <a:buSzPts val="2800"/>
              <a:buNone/>
              <a:defRPr sz="2800">
                <a:solidFill>
                  <a:schemeClr val="dk2"/>
                </a:solidFill>
              </a:defRPr>
            </a:lvl3pPr>
            <a:lvl4pPr lvl="3" algn="ctr">
              <a:lnSpc>
                <a:spcPct val="100000"/>
              </a:lnSpc>
              <a:spcBef>
                <a:spcPts val="0"/>
              </a:spcBef>
              <a:spcAft>
                <a:spcPts val="0"/>
              </a:spcAft>
              <a:buClr>
                <a:schemeClr val="dk2"/>
              </a:buClr>
              <a:buSzPts val="2800"/>
              <a:buNone/>
              <a:defRPr sz="2800">
                <a:solidFill>
                  <a:schemeClr val="dk2"/>
                </a:solidFill>
              </a:defRPr>
            </a:lvl4pPr>
            <a:lvl5pPr lvl="4" algn="ctr">
              <a:lnSpc>
                <a:spcPct val="100000"/>
              </a:lnSpc>
              <a:spcBef>
                <a:spcPts val="0"/>
              </a:spcBef>
              <a:spcAft>
                <a:spcPts val="0"/>
              </a:spcAft>
              <a:buClr>
                <a:schemeClr val="dk2"/>
              </a:buClr>
              <a:buSzPts val="2800"/>
              <a:buNone/>
              <a:defRPr sz="2800">
                <a:solidFill>
                  <a:schemeClr val="dk2"/>
                </a:solidFill>
              </a:defRPr>
            </a:lvl5pPr>
            <a:lvl6pPr lvl="5" algn="ctr">
              <a:lnSpc>
                <a:spcPct val="100000"/>
              </a:lnSpc>
              <a:spcBef>
                <a:spcPts val="0"/>
              </a:spcBef>
              <a:spcAft>
                <a:spcPts val="0"/>
              </a:spcAft>
              <a:buClr>
                <a:schemeClr val="dk2"/>
              </a:buClr>
              <a:buSzPts val="2800"/>
              <a:buNone/>
              <a:defRPr sz="2800">
                <a:solidFill>
                  <a:schemeClr val="dk2"/>
                </a:solidFill>
              </a:defRPr>
            </a:lvl6pPr>
            <a:lvl7pPr lvl="6" algn="ctr">
              <a:lnSpc>
                <a:spcPct val="100000"/>
              </a:lnSpc>
              <a:spcBef>
                <a:spcPts val="0"/>
              </a:spcBef>
              <a:spcAft>
                <a:spcPts val="0"/>
              </a:spcAft>
              <a:buClr>
                <a:schemeClr val="dk2"/>
              </a:buClr>
              <a:buSzPts val="2800"/>
              <a:buNone/>
              <a:defRPr sz="2800">
                <a:solidFill>
                  <a:schemeClr val="dk2"/>
                </a:solidFill>
              </a:defRPr>
            </a:lvl7pPr>
            <a:lvl8pPr lvl="7" algn="ctr">
              <a:lnSpc>
                <a:spcPct val="100000"/>
              </a:lnSpc>
              <a:spcBef>
                <a:spcPts val="0"/>
              </a:spcBef>
              <a:spcAft>
                <a:spcPts val="0"/>
              </a:spcAft>
              <a:buClr>
                <a:schemeClr val="dk2"/>
              </a:buClr>
              <a:buSzPts val="2800"/>
              <a:buNone/>
              <a:defRPr sz="2800">
                <a:solidFill>
                  <a:schemeClr val="dk2"/>
                </a:solidFill>
              </a:defRPr>
            </a:lvl8pPr>
            <a:lvl9pPr lvl="8" algn="ctr">
              <a:lnSpc>
                <a:spcPct val="100000"/>
              </a:lnSpc>
              <a:spcBef>
                <a:spcPts val="0"/>
              </a:spcBef>
              <a:spcAft>
                <a:spcPts val="0"/>
              </a:spcAft>
              <a:buClr>
                <a:schemeClr val="dk2"/>
              </a:buClr>
              <a:buSzPts val="2800"/>
              <a:buNone/>
              <a:defRPr sz="2800">
                <a:solidFill>
                  <a:schemeClr val="dk2"/>
                </a:solidFill>
              </a:defRPr>
            </a:lvl9pPr>
          </a:lstStyle>
          <a:p>
            <a:endParaRPr/>
          </a:p>
        </p:txBody>
      </p:sp>
      <p:pic>
        <p:nvPicPr>
          <p:cNvPr id="41" name="Google Shape;41;p2"/>
          <p:cNvPicPr preferRelativeResize="0"/>
          <p:nvPr/>
        </p:nvPicPr>
        <p:blipFill rotWithShape="1">
          <a:blip r:embed="rId3">
            <a:alphaModFix/>
          </a:blip>
          <a:srcRect l="5935" t="10036" b="9667"/>
          <a:stretch/>
        </p:blipFill>
        <p:spPr>
          <a:xfrm>
            <a:off x="6818050" y="2444150"/>
            <a:ext cx="2807226" cy="2910251"/>
          </a:xfrm>
          <a:prstGeom prst="rect">
            <a:avLst/>
          </a:prstGeom>
          <a:noFill/>
          <a:ln>
            <a:noFill/>
          </a:ln>
        </p:spPr>
      </p:pic>
      <p:pic>
        <p:nvPicPr>
          <p:cNvPr id="42" name="Google Shape;42;p2"/>
          <p:cNvPicPr preferRelativeResize="0"/>
          <p:nvPr/>
        </p:nvPicPr>
        <p:blipFill>
          <a:blip r:embed="rId4">
            <a:alphaModFix/>
          </a:blip>
          <a:stretch>
            <a:fillRect/>
          </a:stretch>
        </p:blipFill>
        <p:spPr>
          <a:xfrm rot="899967">
            <a:off x="994781" y="402034"/>
            <a:ext cx="1657663" cy="15979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891"/>
        <p:cNvGrpSpPr/>
        <p:nvPr/>
      </p:nvGrpSpPr>
      <p:grpSpPr>
        <a:xfrm>
          <a:off x="0" y="0"/>
          <a:ext cx="0" cy="0"/>
          <a:chOff x="0" y="0"/>
          <a:chExt cx="0" cy="0"/>
        </a:xfrm>
      </p:grpSpPr>
      <p:sp>
        <p:nvSpPr>
          <p:cNvPr id="892" name="Google Shape;892;p27"/>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3" name="Google Shape;893;p27"/>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pic>
        <p:nvPicPr>
          <p:cNvPr id="894" name="Google Shape;894;p27"/>
          <p:cNvPicPr preferRelativeResize="0"/>
          <p:nvPr/>
        </p:nvPicPr>
        <p:blipFill>
          <a:blip r:embed="rId3">
            <a:alphaModFix/>
          </a:blip>
          <a:stretch>
            <a:fillRect/>
          </a:stretch>
        </p:blipFill>
        <p:spPr>
          <a:xfrm rot="2159844">
            <a:off x="3982492" y="529839"/>
            <a:ext cx="1472216" cy="1374523"/>
          </a:xfrm>
          <a:prstGeom prst="rect">
            <a:avLst/>
          </a:prstGeom>
          <a:noFill/>
          <a:ln>
            <a:noFill/>
          </a:ln>
        </p:spPr>
      </p:pic>
      <p:sp>
        <p:nvSpPr>
          <p:cNvPr id="895" name="Google Shape;895;p27"/>
          <p:cNvSpPr txBox="1">
            <a:spLocks noGrp="1"/>
          </p:cNvSpPr>
          <p:nvPr>
            <p:ph type="title"/>
          </p:nvPr>
        </p:nvSpPr>
        <p:spPr>
          <a:xfrm>
            <a:off x="1006400" y="478125"/>
            <a:ext cx="742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9pPr>
          </a:lstStyle>
          <a:p>
            <a:endParaRPr/>
          </a:p>
        </p:txBody>
      </p:sp>
      <p:grpSp>
        <p:nvGrpSpPr>
          <p:cNvPr id="896" name="Google Shape;896;p27"/>
          <p:cNvGrpSpPr/>
          <p:nvPr/>
        </p:nvGrpSpPr>
        <p:grpSpPr>
          <a:xfrm>
            <a:off x="673581" y="696275"/>
            <a:ext cx="324325" cy="3751050"/>
            <a:chOff x="673581" y="696275"/>
            <a:chExt cx="324325" cy="3751050"/>
          </a:xfrm>
        </p:grpSpPr>
        <p:grpSp>
          <p:nvGrpSpPr>
            <p:cNvPr id="897" name="Google Shape;897;p27"/>
            <p:cNvGrpSpPr/>
            <p:nvPr/>
          </p:nvGrpSpPr>
          <p:grpSpPr>
            <a:xfrm rot="-5400000">
              <a:off x="-918069" y="2531350"/>
              <a:ext cx="3751050" cy="80900"/>
              <a:chOff x="1871500" y="2227875"/>
              <a:chExt cx="3751050" cy="80900"/>
            </a:xfrm>
          </p:grpSpPr>
          <p:sp>
            <p:nvSpPr>
              <p:cNvPr id="898" name="Google Shape;898;p2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1" name="Google Shape;911;p2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961"/>
        <p:cNvGrpSpPr/>
        <p:nvPr/>
      </p:nvGrpSpPr>
      <p:grpSpPr>
        <a:xfrm>
          <a:off x="0" y="0"/>
          <a:ext cx="0" cy="0"/>
          <a:chOff x="0" y="0"/>
          <a:chExt cx="0" cy="0"/>
        </a:xfrm>
      </p:grpSpPr>
      <p:sp>
        <p:nvSpPr>
          <p:cNvPr id="962" name="Google Shape;962;p29"/>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3" name="Google Shape;963;p29"/>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grpSp>
        <p:nvGrpSpPr>
          <p:cNvPr id="964" name="Google Shape;964;p29"/>
          <p:cNvGrpSpPr/>
          <p:nvPr/>
        </p:nvGrpSpPr>
        <p:grpSpPr>
          <a:xfrm>
            <a:off x="673581" y="696275"/>
            <a:ext cx="324325" cy="3751050"/>
            <a:chOff x="673581" y="696275"/>
            <a:chExt cx="324325" cy="3751050"/>
          </a:xfrm>
        </p:grpSpPr>
        <p:grpSp>
          <p:nvGrpSpPr>
            <p:cNvPr id="965" name="Google Shape;965;p29"/>
            <p:cNvGrpSpPr/>
            <p:nvPr/>
          </p:nvGrpSpPr>
          <p:grpSpPr>
            <a:xfrm rot="-5400000">
              <a:off x="-918069" y="2531350"/>
              <a:ext cx="3751050" cy="80900"/>
              <a:chOff x="1871500" y="2227875"/>
              <a:chExt cx="3751050" cy="80900"/>
            </a:xfrm>
          </p:grpSpPr>
          <p:sp>
            <p:nvSpPr>
              <p:cNvPr id="966" name="Google Shape;966;p2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 name="Google Shape;979;p2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29"/>
          <p:cNvSpPr txBox="1">
            <a:spLocks noGrp="1"/>
          </p:cNvSpPr>
          <p:nvPr>
            <p:ph type="title"/>
          </p:nvPr>
        </p:nvSpPr>
        <p:spPr>
          <a:xfrm>
            <a:off x="2567375" y="2866500"/>
            <a:ext cx="4325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Font typeface="Playfair Display ExtraBold"/>
              <a:buNone/>
              <a:defRPr sz="20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9pPr>
          </a:lstStyle>
          <a:p>
            <a:endParaRPr/>
          </a:p>
        </p:txBody>
      </p:sp>
      <p:sp>
        <p:nvSpPr>
          <p:cNvPr id="993" name="Google Shape;993;p29"/>
          <p:cNvSpPr txBox="1">
            <a:spLocks noGrp="1"/>
          </p:cNvSpPr>
          <p:nvPr>
            <p:ph type="subTitle" idx="1"/>
          </p:nvPr>
        </p:nvSpPr>
        <p:spPr>
          <a:xfrm>
            <a:off x="2276825" y="1653000"/>
            <a:ext cx="4906500" cy="12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22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pic>
        <p:nvPicPr>
          <p:cNvPr id="994" name="Google Shape;994;p29"/>
          <p:cNvPicPr preferRelativeResize="0"/>
          <p:nvPr/>
        </p:nvPicPr>
        <p:blipFill rotWithShape="1">
          <a:blip r:embed="rId3">
            <a:alphaModFix/>
          </a:blip>
          <a:srcRect l="17753" t="14620" r="17167" b="3101"/>
          <a:stretch/>
        </p:blipFill>
        <p:spPr>
          <a:xfrm>
            <a:off x="1234700" y="3115050"/>
            <a:ext cx="1369550" cy="1616675"/>
          </a:xfrm>
          <a:prstGeom prst="rect">
            <a:avLst/>
          </a:prstGeom>
          <a:noFill/>
          <a:ln>
            <a:noFill/>
          </a:ln>
        </p:spPr>
      </p:pic>
      <p:pic>
        <p:nvPicPr>
          <p:cNvPr id="995" name="Google Shape;995;p29"/>
          <p:cNvPicPr preferRelativeResize="0"/>
          <p:nvPr/>
        </p:nvPicPr>
        <p:blipFill>
          <a:blip r:embed="rId4">
            <a:alphaModFix/>
          </a:blip>
          <a:stretch>
            <a:fillRect/>
          </a:stretch>
        </p:blipFill>
        <p:spPr>
          <a:xfrm rot="1792983" flipH="1">
            <a:off x="6576650" y="251625"/>
            <a:ext cx="2104500" cy="196484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17">
    <p:spTree>
      <p:nvGrpSpPr>
        <p:cNvPr id="1" name="Shape 996"/>
        <p:cNvGrpSpPr/>
        <p:nvPr/>
      </p:nvGrpSpPr>
      <p:grpSpPr>
        <a:xfrm>
          <a:off x="0" y="0"/>
          <a:ext cx="0" cy="0"/>
          <a:chOff x="0" y="0"/>
          <a:chExt cx="0" cy="0"/>
        </a:xfrm>
      </p:grpSpPr>
      <p:sp>
        <p:nvSpPr>
          <p:cNvPr id="997" name="Google Shape;997;p30"/>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8" name="Google Shape;998;p30"/>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sp>
        <p:nvSpPr>
          <p:cNvPr id="999" name="Google Shape;999;p30"/>
          <p:cNvSpPr txBox="1">
            <a:spLocks noGrp="1"/>
          </p:cNvSpPr>
          <p:nvPr>
            <p:ph type="title"/>
          </p:nvPr>
        </p:nvSpPr>
        <p:spPr>
          <a:xfrm>
            <a:off x="2325275" y="630675"/>
            <a:ext cx="4787100" cy="8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9pPr>
          </a:lstStyle>
          <a:p>
            <a:endParaRPr/>
          </a:p>
        </p:txBody>
      </p:sp>
      <p:grpSp>
        <p:nvGrpSpPr>
          <p:cNvPr id="1000" name="Google Shape;1000;p30"/>
          <p:cNvGrpSpPr/>
          <p:nvPr/>
        </p:nvGrpSpPr>
        <p:grpSpPr>
          <a:xfrm>
            <a:off x="673581" y="696275"/>
            <a:ext cx="324325" cy="3751050"/>
            <a:chOff x="673581" y="696275"/>
            <a:chExt cx="324325" cy="3751050"/>
          </a:xfrm>
        </p:grpSpPr>
        <p:grpSp>
          <p:nvGrpSpPr>
            <p:cNvPr id="1001" name="Google Shape;1001;p30"/>
            <p:cNvGrpSpPr/>
            <p:nvPr/>
          </p:nvGrpSpPr>
          <p:grpSpPr>
            <a:xfrm rot="-5400000">
              <a:off x="-918069" y="2531350"/>
              <a:ext cx="3751050" cy="80900"/>
              <a:chOff x="1871500" y="2227875"/>
              <a:chExt cx="3751050" cy="80900"/>
            </a:xfrm>
          </p:grpSpPr>
          <p:sp>
            <p:nvSpPr>
              <p:cNvPr id="1002" name="Google Shape;1002;p3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3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 name="Google Shape;1028;p30"/>
          <p:cNvSpPr txBox="1">
            <a:spLocks noGrp="1"/>
          </p:cNvSpPr>
          <p:nvPr>
            <p:ph type="subTitle" idx="1"/>
          </p:nvPr>
        </p:nvSpPr>
        <p:spPr>
          <a:xfrm>
            <a:off x="2325125" y="1516875"/>
            <a:ext cx="4787100" cy="134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9" name="Google Shape;1029;p30"/>
          <p:cNvSpPr txBox="1"/>
          <p:nvPr/>
        </p:nvSpPr>
        <p:spPr>
          <a:xfrm>
            <a:off x="2393575" y="3973725"/>
            <a:ext cx="4686300" cy="5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1"/>
                </a:solidFill>
                <a:latin typeface="Lato"/>
                <a:ea typeface="Lato"/>
                <a:cs typeface="Lato"/>
                <a:sym typeface="Lato"/>
              </a:rPr>
              <a:t>CREDITS: This presentation template was created by </a:t>
            </a:r>
            <a:r>
              <a:rPr lang="en" sz="1200" b="1">
                <a:solidFill>
                  <a:schemeClr val="dk1"/>
                </a:solidFill>
                <a:uFill>
                  <a:noFill/>
                </a:uFill>
                <a:latin typeface="Lato"/>
                <a:ea typeface="Lato"/>
                <a:cs typeface="Lato"/>
                <a:sym typeface="La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chemeClr val="accent1"/>
                </a:solidFill>
                <a:latin typeface="Lato"/>
                <a:ea typeface="Lato"/>
                <a:cs typeface="Lato"/>
                <a:sym typeface="Lato"/>
              </a:rPr>
              <a:t>, including icons by </a:t>
            </a:r>
            <a:r>
              <a:rPr lang="en" sz="1200" b="1">
                <a:solidFill>
                  <a:schemeClr val="dk1"/>
                </a:solidFill>
                <a:uFill>
                  <a:noFill/>
                </a:uFill>
                <a:latin typeface="Lato"/>
                <a:ea typeface="Lato"/>
                <a:cs typeface="Lato"/>
                <a:sym typeface="La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accent1"/>
                </a:solidFill>
                <a:latin typeface="Lato"/>
                <a:ea typeface="Lato"/>
                <a:cs typeface="Lato"/>
                <a:sym typeface="Lato"/>
              </a:rPr>
              <a:t>, and infographics &amp; images by </a:t>
            </a:r>
            <a:r>
              <a:rPr lang="en" sz="1200" b="1">
                <a:solidFill>
                  <a:schemeClr val="dk1"/>
                </a:solidFill>
                <a:uFill>
                  <a:noFill/>
                </a:uFill>
                <a:latin typeface="Lato"/>
                <a:ea typeface="Lato"/>
                <a:cs typeface="Lato"/>
                <a:sym typeface="La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200" b="1">
                <a:solidFill>
                  <a:schemeClr val="dk1"/>
                </a:solidFill>
                <a:latin typeface="Lato"/>
                <a:ea typeface="Lato"/>
                <a:cs typeface="Lato"/>
                <a:sym typeface="Lato"/>
              </a:rPr>
              <a:t>.</a:t>
            </a:r>
            <a:endParaRPr sz="1200" b="1">
              <a:solidFill>
                <a:schemeClr val="dk1"/>
              </a:solidFill>
              <a:latin typeface="Lato"/>
              <a:ea typeface="Lato"/>
              <a:cs typeface="Lato"/>
              <a:sym typeface="Lato"/>
            </a:endParaRPr>
          </a:p>
        </p:txBody>
      </p:sp>
      <p:sp>
        <p:nvSpPr>
          <p:cNvPr id="1030" name="Google Shape;1030;p30"/>
          <p:cNvSpPr txBox="1">
            <a:spLocks noGrp="1"/>
          </p:cNvSpPr>
          <p:nvPr>
            <p:ph type="subTitle" idx="2"/>
          </p:nvPr>
        </p:nvSpPr>
        <p:spPr>
          <a:xfrm>
            <a:off x="2325275" y="2956175"/>
            <a:ext cx="4787100" cy="4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031" name="Google Shape;1031;p30"/>
          <p:cNvPicPr preferRelativeResize="0"/>
          <p:nvPr/>
        </p:nvPicPr>
        <p:blipFill rotWithShape="1">
          <a:blip r:embed="rId6">
            <a:alphaModFix/>
          </a:blip>
          <a:srcRect l="9261" t="28180" r="18494" b="9858"/>
          <a:stretch/>
        </p:blipFill>
        <p:spPr>
          <a:xfrm>
            <a:off x="6522475" y="2559152"/>
            <a:ext cx="2242800" cy="1795911"/>
          </a:xfrm>
          <a:prstGeom prst="rect">
            <a:avLst/>
          </a:prstGeom>
          <a:noFill/>
          <a:ln>
            <a:noFill/>
          </a:ln>
        </p:spPr>
      </p:pic>
      <p:pic>
        <p:nvPicPr>
          <p:cNvPr id="1032" name="Google Shape;1032;p30"/>
          <p:cNvPicPr preferRelativeResize="0"/>
          <p:nvPr/>
        </p:nvPicPr>
        <p:blipFill>
          <a:blip r:embed="rId7">
            <a:alphaModFix/>
          </a:blip>
          <a:stretch>
            <a:fillRect/>
          </a:stretch>
        </p:blipFill>
        <p:spPr>
          <a:xfrm rot="8984616">
            <a:off x="473999" y="521523"/>
            <a:ext cx="2355506" cy="219918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1033"/>
        <p:cNvGrpSpPr/>
        <p:nvPr/>
      </p:nvGrpSpPr>
      <p:grpSpPr>
        <a:xfrm>
          <a:off x="0" y="0"/>
          <a:ext cx="0" cy="0"/>
          <a:chOff x="0" y="0"/>
          <a:chExt cx="0" cy="0"/>
        </a:xfrm>
      </p:grpSpPr>
      <p:sp>
        <p:nvSpPr>
          <p:cNvPr id="1034" name="Google Shape;1034;p31"/>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5" name="Google Shape;1035;p31"/>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grpSp>
        <p:nvGrpSpPr>
          <p:cNvPr id="1036" name="Google Shape;1036;p31"/>
          <p:cNvGrpSpPr/>
          <p:nvPr/>
        </p:nvGrpSpPr>
        <p:grpSpPr>
          <a:xfrm>
            <a:off x="673581" y="696275"/>
            <a:ext cx="324325" cy="3751050"/>
            <a:chOff x="673581" y="696275"/>
            <a:chExt cx="324325" cy="3751050"/>
          </a:xfrm>
        </p:grpSpPr>
        <p:grpSp>
          <p:nvGrpSpPr>
            <p:cNvPr id="1037" name="Google Shape;1037;p31"/>
            <p:cNvGrpSpPr/>
            <p:nvPr/>
          </p:nvGrpSpPr>
          <p:grpSpPr>
            <a:xfrm rot="-5400000">
              <a:off x="-918069" y="2531350"/>
              <a:ext cx="3751050" cy="80900"/>
              <a:chOff x="1871500" y="2227875"/>
              <a:chExt cx="3751050" cy="80900"/>
            </a:xfrm>
          </p:grpSpPr>
          <p:sp>
            <p:nvSpPr>
              <p:cNvPr id="1038" name="Google Shape;1038;p3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 name="Google Shape;1051;p3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9">
    <p:spTree>
      <p:nvGrpSpPr>
        <p:cNvPr id="1" name="Shape 1064"/>
        <p:cNvGrpSpPr/>
        <p:nvPr/>
      </p:nvGrpSpPr>
      <p:grpSpPr>
        <a:xfrm>
          <a:off x="0" y="0"/>
          <a:ext cx="0" cy="0"/>
          <a:chOff x="0" y="0"/>
          <a:chExt cx="0" cy="0"/>
        </a:xfrm>
      </p:grpSpPr>
      <p:sp>
        <p:nvSpPr>
          <p:cNvPr id="1065" name="Google Shape;1065;p32"/>
          <p:cNvSpPr/>
          <p:nvPr/>
        </p:nvSpPr>
        <p:spPr>
          <a:xfrm>
            <a:off x="810225" y="455150"/>
            <a:ext cx="7660200" cy="4233300"/>
          </a:xfrm>
          <a:prstGeom prst="roundRect">
            <a:avLst>
              <a:gd name="adj" fmla="val 5073"/>
            </a:avLst>
          </a:prstGeom>
          <a:solidFill>
            <a:schemeClr val="dk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6" name="Google Shape;1066;p32"/>
          <p:cNvPicPr preferRelativeResize="0"/>
          <p:nvPr/>
        </p:nvPicPr>
        <p:blipFill rotWithShape="1">
          <a:blip r:embed="rId2">
            <a:alphaModFix amt="58000"/>
          </a:blip>
          <a:srcRect l="1244" t="8847" b="8855"/>
          <a:stretch/>
        </p:blipFill>
        <p:spPr>
          <a:xfrm>
            <a:off x="820000" y="465250"/>
            <a:ext cx="7640700" cy="4214100"/>
          </a:xfrm>
          <a:prstGeom prst="roundRect">
            <a:avLst>
              <a:gd name="adj" fmla="val 4826"/>
            </a:avLst>
          </a:prstGeom>
          <a:noFill/>
          <a:ln>
            <a:noFill/>
          </a:ln>
        </p:spPr>
      </p:pic>
      <p:grpSp>
        <p:nvGrpSpPr>
          <p:cNvPr id="1067" name="Google Shape;1067;p32"/>
          <p:cNvGrpSpPr/>
          <p:nvPr/>
        </p:nvGrpSpPr>
        <p:grpSpPr>
          <a:xfrm>
            <a:off x="673581" y="696275"/>
            <a:ext cx="324325" cy="3751050"/>
            <a:chOff x="673581" y="696275"/>
            <a:chExt cx="324325" cy="3751050"/>
          </a:xfrm>
        </p:grpSpPr>
        <p:grpSp>
          <p:nvGrpSpPr>
            <p:cNvPr id="1068" name="Google Shape;1068;p32"/>
            <p:cNvGrpSpPr/>
            <p:nvPr/>
          </p:nvGrpSpPr>
          <p:grpSpPr>
            <a:xfrm rot="-5400000">
              <a:off x="-918069" y="2531350"/>
              <a:ext cx="3751050" cy="80900"/>
              <a:chOff x="1871500" y="2227875"/>
              <a:chExt cx="3751050" cy="80900"/>
            </a:xfrm>
          </p:grpSpPr>
          <p:sp>
            <p:nvSpPr>
              <p:cNvPr id="1069" name="Google Shape;1069;p3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2" name="Google Shape;1082;p3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B6448D9-553F-4255-98A7-D40A284E4C73}" type="datetimeFigureOut">
              <a:rPr lang="en-US" smtClean="0"/>
              <a:pPr/>
              <a:t>6/29/2022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0D8049DD-381D-47CB-85D0-F5DF5314E9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3"/>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sp>
        <p:nvSpPr>
          <p:cNvPr id="46" name="Google Shape;46;p3"/>
          <p:cNvSpPr txBox="1">
            <a:spLocks noGrp="1"/>
          </p:cNvSpPr>
          <p:nvPr>
            <p:ph type="title"/>
          </p:nvPr>
        </p:nvSpPr>
        <p:spPr>
          <a:xfrm>
            <a:off x="3915975" y="2045813"/>
            <a:ext cx="3325500" cy="777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2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42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42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42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42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42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42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42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42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9pPr>
          </a:lstStyle>
          <a:p>
            <a:endParaRPr/>
          </a:p>
        </p:txBody>
      </p:sp>
      <p:grpSp>
        <p:nvGrpSpPr>
          <p:cNvPr id="47" name="Google Shape;47;p3"/>
          <p:cNvGrpSpPr/>
          <p:nvPr/>
        </p:nvGrpSpPr>
        <p:grpSpPr>
          <a:xfrm>
            <a:off x="673581" y="696275"/>
            <a:ext cx="324325" cy="3751050"/>
            <a:chOff x="673581" y="696275"/>
            <a:chExt cx="324325" cy="3751050"/>
          </a:xfrm>
        </p:grpSpPr>
        <p:grpSp>
          <p:nvGrpSpPr>
            <p:cNvPr id="48" name="Google Shape;48;p3"/>
            <p:cNvGrpSpPr/>
            <p:nvPr/>
          </p:nvGrpSpPr>
          <p:grpSpPr>
            <a:xfrm rot="-5400000">
              <a:off x="-918069" y="2531350"/>
              <a:ext cx="3751050" cy="80900"/>
              <a:chOff x="1871500" y="2227875"/>
              <a:chExt cx="3751050" cy="80900"/>
            </a:xfrm>
          </p:grpSpPr>
          <p:sp>
            <p:nvSpPr>
              <p:cNvPr id="49" name="Google Shape;49;p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3"/>
          <p:cNvSpPr txBox="1">
            <a:spLocks noGrp="1"/>
          </p:cNvSpPr>
          <p:nvPr>
            <p:ph type="title" idx="2" hasCustomPrompt="1"/>
          </p:nvPr>
        </p:nvSpPr>
        <p:spPr>
          <a:xfrm>
            <a:off x="4580625" y="845213"/>
            <a:ext cx="1996200" cy="120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9600"/>
              <a:buNone/>
              <a:defRPr sz="96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
        <p:nvSpPr>
          <p:cNvPr id="76" name="Google Shape;76;p3"/>
          <p:cNvSpPr txBox="1">
            <a:spLocks noGrp="1"/>
          </p:cNvSpPr>
          <p:nvPr>
            <p:ph type="subTitle" idx="1"/>
          </p:nvPr>
        </p:nvSpPr>
        <p:spPr>
          <a:xfrm>
            <a:off x="3916125" y="3246525"/>
            <a:ext cx="3325500" cy="6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4"/>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sp>
        <p:nvSpPr>
          <p:cNvPr id="80" name="Google Shape;80;p4"/>
          <p:cNvSpPr txBox="1">
            <a:spLocks noGrp="1"/>
          </p:cNvSpPr>
          <p:nvPr>
            <p:ph type="subTitle" idx="1"/>
          </p:nvPr>
        </p:nvSpPr>
        <p:spPr>
          <a:xfrm>
            <a:off x="1056875" y="1147675"/>
            <a:ext cx="7346400" cy="345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AutoNum type="arabicPeriod"/>
              <a:defRPr sz="1200">
                <a:latin typeface="Lato"/>
                <a:ea typeface="Lato"/>
                <a:cs typeface="Lato"/>
                <a:sym typeface="Lato"/>
              </a:defRPr>
            </a:lvl1pPr>
            <a:lvl2pPr lvl="1" rtl="0">
              <a:lnSpc>
                <a:spcPct val="100000"/>
              </a:lnSpc>
              <a:spcBef>
                <a:spcPts val="0"/>
              </a:spcBef>
              <a:spcAft>
                <a:spcPts val="0"/>
              </a:spcAft>
              <a:buClr>
                <a:schemeClr val="dk1"/>
              </a:buClr>
              <a:buSzPts val="1200"/>
              <a:buChar char="○"/>
              <a:defRPr sz="1200"/>
            </a:lvl2pPr>
            <a:lvl3pPr lvl="2" rtl="0">
              <a:lnSpc>
                <a:spcPct val="100000"/>
              </a:lnSpc>
              <a:spcBef>
                <a:spcPts val="0"/>
              </a:spcBef>
              <a:spcAft>
                <a:spcPts val="0"/>
              </a:spcAft>
              <a:buSzPts val="1200"/>
              <a:buAutoNum type="romanLcPeriod"/>
              <a:defRPr sz="1200"/>
            </a:lvl3pPr>
            <a:lvl4pPr lvl="3" rtl="0">
              <a:lnSpc>
                <a:spcPct val="100000"/>
              </a:lnSpc>
              <a:spcBef>
                <a:spcPts val="0"/>
              </a:spcBef>
              <a:spcAft>
                <a:spcPts val="0"/>
              </a:spcAft>
              <a:buSzPts val="1200"/>
              <a:buAutoNum type="arabicPeriod"/>
              <a:defRPr sz="1200"/>
            </a:lvl4pPr>
            <a:lvl5pPr lvl="4" rtl="0">
              <a:lnSpc>
                <a:spcPct val="100000"/>
              </a:lnSpc>
              <a:spcBef>
                <a:spcPts val="0"/>
              </a:spcBef>
              <a:spcAft>
                <a:spcPts val="0"/>
              </a:spcAft>
              <a:buSzPts val="1200"/>
              <a:buAutoNum type="alphaLcPeriod"/>
              <a:defRPr sz="1200"/>
            </a:lvl5pPr>
            <a:lvl6pPr lvl="5" rtl="0">
              <a:lnSpc>
                <a:spcPct val="100000"/>
              </a:lnSpc>
              <a:spcBef>
                <a:spcPts val="0"/>
              </a:spcBef>
              <a:spcAft>
                <a:spcPts val="0"/>
              </a:spcAft>
              <a:buSzPts val="1200"/>
              <a:buAutoNum type="romanLcPeriod"/>
              <a:defRPr sz="1200"/>
            </a:lvl6pPr>
            <a:lvl7pPr lvl="6" rtl="0">
              <a:lnSpc>
                <a:spcPct val="100000"/>
              </a:lnSpc>
              <a:spcBef>
                <a:spcPts val="0"/>
              </a:spcBef>
              <a:spcAft>
                <a:spcPts val="0"/>
              </a:spcAft>
              <a:buSzPts val="1200"/>
              <a:buAutoNum type="arabicPeriod"/>
              <a:defRPr sz="1200"/>
            </a:lvl7pPr>
            <a:lvl8pPr lvl="7" rtl="0">
              <a:lnSpc>
                <a:spcPct val="100000"/>
              </a:lnSpc>
              <a:spcBef>
                <a:spcPts val="0"/>
              </a:spcBef>
              <a:spcAft>
                <a:spcPts val="0"/>
              </a:spcAft>
              <a:buSzPts val="1200"/>
              <a:buAutoNum type="alphaLcPeriod"/>
              <a:defRPr sz="1200"/>
            </a:lvl8pPr>
            <a:lvl9pPr lvl="8" rtl="0">
              <a:lnSpc>
                <a:spcPct val="100000"/>
              </a:lnSpc>
              <a:spcBef>
                <a:spcPts val="0"/>
              </a:spcBef>
              <a:spcAft>
                <a:spcPts val="0"/>
              </a:spcAft>
              <a:buSzPts val="1200"/>
              <a:buAutoNum type="romanLcPeriod"/>
              <a:defRPr sz="1200"/>
            </a:lvl9pPr>
          </a:lstStyle>
          <a:p>
            <a:endParaRPr/>
          </a:p>
        </p:txBody>
      </p:sp>
      <p:sp>
        <p:nvSpPr>
          <p:cNvPr id="81" name="Google Shape;81;p4"/>
          <p:cNvSpPr txBox="1">
            <a:spLocks noGrp="1"/>
          </p:cNvSpPr>
          <p:nvPr>
            <p:ph type="title"/>
          </p:nvPr>
        </p:nvSpPr>
        <p:spPr>
          <a:xfrm>
            <a:off x="1056875" y="478125"/>
            <a:ext cx="734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9pPr>
          </a:lstStyle>
          <a:p>
            <a:endParaRPr/>
          </a:p>
        </p:txBody>
      </p:sp>
      <p:grpSp>
        <p:nvGrpSpPr>
          <p:cNvPr id="82" name="Google Shape;82;p4"/>
          <p:cNvGrpSpPr/>
          <p:nvPr/>
        </p:nvGrpSpPr>
        <p:grpSpPr>
          <a:xfrm>
            <a:off x="673581" y="696275"/>
            <a:ext cx="324325" cy="3751050"/>
            <a:chOff x="673581" y="696275"/>
            <a:chExt cx="324325" cy="3751050"/>
          </a:xfrm>
        </p:grpSpPr>
        <p:grpSp>
          <p:nvGrpSpPr>
            <p:cNvPr id="83" name="Google Shape;83;p4"/>
            <p:cNvGrpSpPr/>
            <p:nvPr/>
          </p:nvGrpSpPr>
          <p:grpSpPr>
            <a:xfrm rot="-5400000">
              <a:off x="-918069" y="2531350"/>
              <a:ext cx="3751050" cy="80900"/>
              <a:chOff x="1871500" y="2227875"/>
              <a:chExt cx="3751050" cy="80900"/>
            </a:xfrm>
          </p:grpSpPr>
          <p:sp>
            <p:nvSpPr>
              <p:cNvPr id="84" name="Google Shape;84;p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0" name="Google Shape;110;p4"/>
          <p:cNvPicPr preferRelativeResize="0"/>
          <p:nvPr/>
        </p:nvPicPr>
        <p:blipFill rotWithShape="1">
          <a:blip r:embed="rId3">
            <a:alphaModFix/>
          </a:blip>
          <a:srcRect l="16678" t="20069" r="12258" b="7998"/>
          <a:stretch/>
        </p:blipFill>
        <p:spPr>
          <a:xfrm>
            <a:off x="7493825" y="478125"/>
            <a:ext cx="983500" cy="9294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4"/>
        <p:cNvGrpSpPr/>
        <p:nvPr/>
      </p:nvGrpSpPr>
      <p:grpSpPr>
        <a:xfrm>
          <a:off x="0" y="0"/>
          <a:ext cx="0" cy="0"/>
          <a:chOff x="0" y="0"/>
          <a:chExt cx="0" cy="0"/>
        </a:xfrm>
      </p:grpSpPr>
      <p:sp>
        <p:nvSpPr>
          <p:cNvPr id="185" name="Google Shape;185;p7"/>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 name="Google Shape;186;p7"/>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pic>
        <p:nvPicPr>
          <p:cNvPr id="187" name="Google Shape;187;p7"/>
          <p:cNvPicPr preferRelativeResize="0"/>
          <p:nvPr/>
        </p:nvPicPr>
        <p:blipFill>
          <a:blip r:embed="rId3">
            <a:alphaModFix/>
          </a:blip>
          <a:stretch>
            <a:fillRect/>
          </a:stretch>
        </p:blipFill>
        <p:spPr>
          <a:xfrm rot="2159844">
            <a:off x="3982492" y="529839"/>
            <a:ext cx="1472216" cy="1374523"/>
          </a:xfrm>
          <a:prstGeom prst="rect">
            <a:avLst/>
          </a:prstGeom>
          <a:noFill/>
          <a:ln>
            <a:noFill/>
          </a:ln>
        </p:spPr>
      </p:pic>
      <p:sp>
        <p:nvSpPr>
          <p:cNvPr id="188" name="Google Shape;188;p7"/>
          <p:cNvSpPr txBox="1">
            <a:spLocks noGrp="1"/>
          </p:cNvSpPr>
          <p:nvPr>
            <p:ph type="title"/>
          </p:nvPr>
        </p:nvSpPr>
        <p:spPr>
          <a:xfrm>
            <a:off x="1017875" y="478125"/>
            <a:ext cx="742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9pPr>
          </a:lstStyle>
          <a:p>
            <a:endParaRPr/>
          </a:p>
        </p:txBody>
      </p:sp>
      <p:grpSp>
        <p:nvGrpSpPr>
          <p:cNvPr id="189" name="Google Shape;189;p7"/>
          <p:cNvGrpSpPr/>
          <p:nvPr/>
        </p:nvGrpSpPr>
        <p:grpSpPr>
          <a:xfrm>
            <a:off x="673581" y="696275"/>
            <a:ext cx="324325" cy="3751050"/>
            <a:chOff x="673581" y="696275"/>
            <a:chExt cx="324325" cy="3751050"/>
          </a:xfrm>
        </p:grpSpPr>
        <p:grpSp>
          <p:nvGrpSpPr>
            <p:cNvPr id="190" name="Google Shape;190;p7"/>
            <p:cNvGrpSpPr/>
            <p:nvPr/>
          </p:nvGrpSpPr>
          <p:grpSpPr>
            <a:xfrm rot="-5400000">
              <a:off x="-918069" y="2531350"/>
              <a:ext cx="3751050" cy="80900"/>
              <a:chOff x="1871500" y="2227875"/>
              <a:chExt cx="3751050" cy="80900"/>
            </a:xfrm>
          </p:grpSpPr>
          <p:sp>
            <p:nvSpPr>
              <p:cNvPr id="191" name="Google Shape;191;p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7"/>
          <p:cNvSpPr txBox="1">
            <a:spLocks noGrp="1"/>
          </p:cNvSpPr>
          <p:nvPr>
            <p:ph type="subTitle" idx="1"/>
          </p:nvPr>
        </p:nvSpPr>
        <p:spPr>
          <a:xfrm>
            <a:off x="2969375" y="2329175"/>
            <a:ext cx="3521400" cy="150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7"/>
          <p:cNvSpPr txBox="1">
            <a:spLocks noGrp="1"/>
          </p:cNvSpPr>
          <p:nvPr>
            <p:ph type="subTitle" idx="2"/>
          </p:nvPr>
        </p:nvSpPr>
        <p:spPr>
          <a:xfrm>
            <a:off x="2969375" y="1925675"/>
            <a:ext cx="3521400" cy="40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1pPr>
            <a:lvl2pPr lvl="1" algn="ctr"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2pPr>
            <a:lvl3pPr lvl="2" algn="ctr"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3pPr>
            <a:lvl4pPr lvl="3" algn="ctr"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4pPr>
            <a:lvl5pPr lvl="4" algn="ctr"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5pPr>
            <a:lvl6pPr lvl="5" algn="ctr"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6pPr>
            <a:lvl7pPr lvl="6" algn="ctr"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7pPr>
            <a:lvl8pPr lvl="7" algn="ctr"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8pPr>
            <a:lvl9pPr lvl="8" algn="ctr"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9pPr>
          </a:lstStyle>
          <a:p>
            <a:endParaRPr/>
          </a:p>
        </p:txBody>
      </p:sp>
      <p:pic>
        <p:nvPicPr>
          <p:cNvPr id="219" name="Google Shape;219;p7"/>
          <p:cNvPicPr preferRelativeResize="0"/>
          <p:nvPr/>
        </p:nvPicPr>
        <p:blipFill>
          <a:blip r:embed="rId4">
            <a:alphaModFix/>
          </a:blip>
          <a:stretch>
            <a:fillRect/>
          </a:stretch>
        </p:blipFill>
        <p:spPr>
          <a:xfrm rot="-849115">
            <a:off x="1092965" y="3165163"/>
            <a:ext cx="1679784" cy="1619329"/>
          </a:xfrm>
          <a:prstGeom prst="rect">
            <a:avLst/>
          </a:prstGeom>
          <a:noFill/>
          <a:ln>
            <a:noFill/>
          </a:ln>
        </p:spPr>
      </p:pic>
      <p:pic>
        <p:nvPicPr>
          <p:cNvPr id="220" name="Google Shape;220;p7"/>
          <p:cNvPicPr preferRelativeResize="0"/>
          <p:nvPr/>
        </p:nvPicPr>
        <p:blipFill rotWithShape="1">
          <a:blip r:embed="rId5">
            <a:alphaModFix/>
          </a:blip>
          <a:srcRect l="10992" t="30075" r="18085" b="19044"/>
          <a:stretch/>
        </p:blipFill>
        <p:spPr>
          <a:xfrm rot="608972">
            <a:off x="6453075" y="747625"/>
            <a:ext cx="2511375" cy="1682125"/>
          </a:xfrm>
          <a:prstGeom prst="rect">
            <a:avLst/>
          </a:prstGeom>
          <a:noFill/>
          <a:ln>
            <a:noFill/>
          </a:ln>
        </p:spPr>
      </p:pic>
      <p:pic>
        <p:nvPicPr>
          <p:cNvPr id="221" name="Google Shape;221;p7"/>
          <p:cNvPicPr preferRelativeResize="0"/>
          <p:nvPr/>
        </p:nvPicPr>
        <p:blipFill rotWithShape="1">
          <a:blip r:embed="rId6">
            <a:alphaModFix/>
          </a:blip>
          <a:srcRect l="16714" t="20112" r="12966" b="10438"/>
          <a:stretch/>
        </p:blipFill>
        <p:spPr>
          <a:xfrm>
            <a:off x="1291225" y="329875"/>
            <a:ext cx="1580400" cy="14573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2"/>
        <p:cNvGrpSpPr/>
        <p:nvPr/>
      </p:nvGrpSpPr>
      <p:grpSpPr>
        <a:xfrm>
          <a:off x="0" y="0"/>
          <a:ext cx="0" cy="0"/>
          <a:chOff x="0" y="0"/>
          <a:chExt cx="0" cy="0"/>
        </a:xfrm>
      </p:grpSpPr>
      <p:sp>
        <p:nvSpPr>
          <p:cNvPr id="223" name="Google Shape;223;p8"/>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8"/>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sp>
        <p:nvSpPr>
          <p:cNvPr id="225" name="Google Shape;225;p8"/>
          <p:cNvSpPr txBox="1">
            <a:spLocks noGrp="1"/>
          </p:cNvSpPr>
          <p:nvPr>
            <p:ph type="title"/>
          </p:nvPr>
        </p:nvSpPr>
        <p:spPr>
          <a:xfrm>
            <a:off x="1953800" y="1628025"/>
            <a:ext cx="5380500" cy="1842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9pPr>
          </a:lstStyle>
          <a:p>
            <a:endParaRPr/>
          </a:p>
        </p:txBody>
      </p:sp>
      <p:grpSp>
        <p:nvGrpSpPr>
          <p:cNvPr id="226" name="Google Shape;226;p8"/>
          <p:cNvGrpSpPr/>
          <p:nvPr/>
        </p:nvGrpSpPr>
        <p:grpSpPr>
          <a:xfrm>
            <a:off x="673581" y="696275"/>
            <a:ext cx="324325" cy="3751050"/>
            <a:chOff x="673581" y="696275"/>
            <a:chExt cx="324325" cy="3751050"/>
          </a:xfrm>
        </p:grpSpPr>
        <p:grpSp>
          <p:nvGrpSpPr>
            <p:cNvPr id="227" name="Google Shape;227;p8"/>
            <p:cNvGrpSpPr/>
            <p:nvPr/>
          </p:nvGrpSpPr>
          <p:grpSpPr>
            <a:xfrm rot="-5400000">
              <a:off x="-918069" y="2531350"/>
              <a:ext cx="3751050" cy="80900"/>
              <a:chOff x="1871500" y="2227875"/>
              <a:chExt cx="3751050" cy="80900"/>
            </a:xfrm>
          </p:grpSpPr>
          <p:sp>
            <p:nvSpPr>
              <p:cNvPr id="228" name="Google Shape;228;p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4" name="Google Shape;254;p8"/>
          <p:cNvPicPr preferRelativeResize="0"/>
          <p:nvPr/>
        </p:nvPicPr>
        <p:blipFill>
          <a:blip r:embed="rId3">
            <a:alphaModFix/>
          </a:blip>
          <a:stretch>
            <a:fillRect/>
          </a:stretch>
        </p:blipFill>
        <p:spPr>
          <a:xfrm rot="-8099984">
            <a:off x="333021" y="213227"/>
            <a:ext cx="2038359" cy="1903072"/>
          </a:xfrm>
          <a:prstGeom prst="rect">
            <a:avLst/>
          </a:prstGeom>
          <a:noFill/>
          <a:ln>
            <a:noFill/>
          </a:ln>
        </p:spPr>
      </p:pic>
      <p:pic>
        <p:nvPicPr>
          <p:cNvPr id="255" name="Google Shape;255;p8"/>
          <p:cNvPicPr preferRelativeResize="0"/>
          <p:nvPr/>
        </p:nvPicPr>
        <p:blipFill>
          <a:blip r:embed="rId4">
            <a:alphaModFix/>
          </a:blip>
          <a:stretch>
            <a:fillRect/>
          </a:stretch>
        </p:blipFill>
        <p:spPr>
          <a:xfrm rot="10555965">
            <a:off x="6734882" y="3133412"/>
            <a:ext cx="1809700" cy="174456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6"/>
        <p:cNvGrpSpPr/>
        <p:nvPr/>
      </p:nvGrpSpPr>
      <p:grpSpPr>
        <a:xfrm>
          <a:off x="0" y="0"/>
          <a:ext cx="0" cy="0"/>
          <a:chOff x="0" y="0"/>
          <a:chExt cx="0" cy="0"/>
        </a:xfrm>
      </p:grpSpPr>
      <p:sp>
        <p:nvSpPr>
          <p:cNvPr id="257" name="Google Shape;257;p9"/>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8" name="Google Shape;258;p9"/>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grpSp>
        <p:nvGrpSpPr>
          <p:cNvPr id="259" name="Google Shape;259;p9"/>
          <p:cNvGrpSpPr/>
          <p:nvPr/>
        </p:nvGrpSpPr>
        <p:grpSpPr>
          <a:xfrm>
            <a:off x="673581" y="696275"/>
            <a:ext cx="324325" cy="3751050"/>
            <a:chOff x="673581" y="696275"/>
            <a:chExt cx="324325" cy="3751050"/>
          </a:xfrm>
        </p:grpSpPr>
        <p:grpSp>
          <p:nvGrpSpPr>
            <p:cNvPr id="260" name="Google Shape;260;p9"/>
            <p:cNvGrpSpPr/>
            <p:nvPr/>
          </p:nvGrpSpPr>
          <p:grpSpPr>
            <a:xfrm rot="-5400000">
              <a:off x="-918069" y="2531350"/>
              <a:ext cx="3751050" cy="80900"/>
              <a:chOff x="1871500" y="2227875"/>
              <a:chExt cx="3751050" cy="80900"/>
            </a:xfrm>
          </p:grpSpPr>
          <p:sp>
            <p:nvSpPr>
              <p:cNvPr id="261" name="Google Shape;261;p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9"/>
          <p:cNvSpPr txBox="1">
            <a:spLocks noGrp="1"/>
          </p:cNvSpPr>
          <p:nvPr>
            <p:ph type="subTitle" idx="1"/>
          </p:nvPr>
        </p:nvSpPr>
        <p:spPr>
          <a:xfrm>
            <a:off x="2357675" y="1826075"/>
            <a:ext cx="4744800" cy="20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Char char="●"/>
              <a:defRPr sz="1400"/>
            </a:lvl1pPr>
            <a:lvl2pPr lvl="1" rtl="0">
              <a:lnSpc>
                <a:spcPct val="100000"/>
              </a:lnSpc>
              <a:spcBef>
                <a:spcPts val="0"/>
              </a:spcBef>
              <a:spcAft>
                <a:spcPts val="0"/>
              </a:spcAft>
              <a:buSzPts val="1600"/>
              <a:buChar char="○"/>
              <a:defRPr sz="1600"/>
            </a:lvl2pPr>
            <a:lvl3pPr lvl="2" rtl="0">
              <a:lnSpc>
                <a:spcPct val="100000"/>
              </a:lnSpc>
              <a:spcBef>
                <a:spcPts val="0"/>
              </a:spcBef>
              <a:spcAft>
                <a:spcPts val="0"/>
              </a:spcAft>
              <a:buSzPts val="1600"/>
              <a:buChar char="■"/>
              <a:defRPr sz="1600"/>
            </a:lvl3pPr>
            <a:lvl4pPr lvl="3" rtl="0">
              <a:lnSpc>
                <a:spcPct val="100000"/>
              </a:lnSpc>
              <a:spcBef>
                <a:spcPts val="0"/>
              </a:spcBef>
              <a:spcAft>
                <a:spcPts val="0"/>
              </a:spcAft>
              <a:buSzPts val="1600"/>
              <a:buChar char="●"/>
              <a:defRPr sz="1600"/>
            </a:lvl4pPr>
            <a:lvl5pPr lvl="4" rtl="0">
              <a:lnSpc>
                <a:spcPct val="100000"/>
              </a:lnSpc>
              <a:spcBef>
                <a:spcPts val="0"/>
              </a:spcBef>
              <a:spcAft>
                <a:spcPts val="0"/>
              </a:spcAft>
              <a:buSzPts val="1600"/>
              <a:buChar char="○"/>
              <a:defRPr sz="1600"/>
            </a:lvl5pPr>
            <a:lvl6pPr lvl="5" rtl="0">
              <a:lnSpc>
                <a:spcPct val="100000"/>
              </a:lnSpc>
              <a:spcBef>
                <a:spcPts val="0"/>
              </a:spcBef>
              <a:spcAft>
                <a:spcPts val="0"/>
              </a:spcAft>
              <a:buSzPts val="1600"/>
              <a:buChar char="■"/>
              <a:defRPr sz="1600"/>
            </a:lvl6pPr>
            <a:lvl7pPr lvl="6" rtl="0">
              <a:lnSpc>
                <a:spcPct val="100000"/>
              </a:lnSpc>
              <a:spcBef>
                <a:spcPts val="0"/>
              </a:spcBef>
              <a:spcAft>
                <a:spcPts val="0"/>
              </a:spcAft>
              <a:buSzPts val="1600"/>
              <a:buChar char="●"/>
              <a:defRPr sz="1600"/>
            </a:lvl7pPr>
            <a:lvl8pPr lvl="7" rtl="0">
              <a:lnSpc>
                <a:spcPct val="100000"/>
              </a:lnSpc>
              <a:spcBef>
                <a:spcPts val="0"/>
              </a:spcBef>
              <a:spcAft>
                <a:spcPts val="0"/>
              </a:spcAft>
              <a:buSzPts val="1600"/>
              <a:buChar char="○"/>
              <a:defRPr sz="1600"/>
            </a:lvl8pPr>
            <a:lvl9pPr lvl="8" rtl="0">
              <a:lnSpc>
                <a:spcPct val="100000"/>
              </a:lnSpc>
              <a:spcBef>
                <a:spcPts val="0"/>
              </a:spcBef>
              <a:spcAft>
                <a:spcPts val="0"/>
              </a:spcAft>
              <a:buSzPts val="1600"/>
              <a:buChar char="■"/>
              <a:defRPr sz="1600"/>
            </a:lvl9pPr>
          </a:lstStyle>
          <a:p>
            <a:endParaRPr/>
          </a:p>
        </p:txBody>
      </p:sp>
      <p:pic>
        <p:nvPicPr>
          <p:cNvPr id="288" name="Google Shape;288;p9"/>
          <p:cNvPicPr preferRelativeResize="0"/>
          <p:nvPr/>
        </p:nvPicPr>
        <p:blipFill>
          <a:blip r:embed="rId3">
            <a:alphaModFix/>
          </a:blip>
          <a:stretch>
            <a:fillRect/>
          </a:stretch>
        </p:blipFill>
        <p:spPr>
          <a:xfrm rot="2159844">
            <a:off x="3982492" y="529839"/>
            <a:ext cx="1472216" cy="1374523"/>
          </a:xfrm>
          <a:prstGeom prst="rect">
            <a:avLst/>
          </a:prstGeom>
          <a:noFill/>
          <a:ln>
            <a:noFill/>
          </a:ln>
        </p:spPr>
      </p:pic>
      <p:sp>
        <p:nvSpPr>
          <p:cNvPr id="289" name="Google Shape;289;p9"/>
          <p:cNvSpPr txBox="1">
            <a:spLocks noGrp="1"/>
          </p:cNvSpPr>
          <p:nvPr>
            <p:ph type="title"/>
          </p:nvPr>
        </p:nvSpPr>
        <p:spPr>
          <a:xfrm>
            <a:off x="1017875" y="465580"/>
            <a:ext cx="7424400" cy="69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ExtraBold"/>
              <a:buNone/>
              <a:defRPr sz="42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9pPr>
          </a:lstStyle>
          <a:p>
            <a:endParaRPr/>
          </a:p>
        </p:txBody>
      </p:sp>
      <p:pic>
        <p:nvPicPr>
          <p:cNvPr id="290" name="Google Shape;290;p9"/>
          <p:cNvPicPr preferRelativeResize="0"/>
          <p:nvPr/>
        </p:nvPicPr>
        <p:blipFill>
          <a:blip r:embed="rId4">
            <a:alphaModFix/>
          </a:blip>
          <a:stretch>
            <a:fillRect/>
          </a:stretch>
        </p:blipFill>
        <p:spPr>
          <a:xfrm rot="-2700000" flipH="1">
            <a:off x="6944100" y="2823046"/>
            <a:ext cx="2289024" cy="2137099"/>
          </a:xfrm>
          <a:prstGeom prst="rect">
            <a:avLst/>
          </a:prstGeom>
          <a:noFill/>
          <a:ln>
            <a:noFill/>
          </a:ln>
        </p:spPr>
      </p:pic>
      <p:pic>
        <p:nvPicPr>
          <p:cNvPr id="291" name="Google Shape;291;p9"/>
          <p:cNvPicPr preferRelativeResize="0"/>
          <p:nvPr/>
        </p:nvPicPr>
        <p:blipFill>
          <a:blip r:embed="rId5">
            <a:alphaModFix/>
          </a:blip>
          <a:stretch>
            <a:fillRect/>
          </a:stretch>
        </p:blipFill>
        <p:spPr>
          <a:xfrm rot="5400000">
            <a:off x="859525" y="447012"/>
            <a:ext cx="1291600" cy="1245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
        <p:cNvGrpSpPr/>
        <p:nvPr/>
      </p:nvGrpSpPr>
      <p:grpSpPr>
        <a:xfrm>
          <a:off x="0" y="0"/>
          <a:ext cx="0" cy="0"/>
          <a:chOff x="0" y="0"/>
          <a:chExt cx="0" cy="0"/>
        </a:xfrm>
      </p:grpSpPr>
      <p:sp>
        <p:nvSpPr>
          <p:cNvPr id="332" name="Google Shape;332;p13"/>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p13"/>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pic>
        <p:nvPicPr>
          <p:cNvPr id="334" name="Google Shape;334;p13"/>
          <p:cNvPicPr preferRelativeResize="0"/>
          <p:nvPr/>
        </p:nvPicPr>
        <p:blipFill>
          <a:blip r:embed="rId3">
            <a:alphaModFix/>
          </a:blip>
          <a:stretch>
            <a:fillRect/>
          </a:stretch>
        </p:blipFill>
        <p:spPr>
          <a:xfrm rot="2159844">
            <a:off x="3982492" y="529839"/>
            <a:ext cx="1472216" cy="1374523"/>
          </a:xfrm>
          <a:prstGeom prst="rect">
            <a:avLst/>
          </a:prstGeom>
          <a:noFill/>
          <a:ln>
            <a:noFill/>
          </a:ln>
        </p:spPr>
      </p:pic>
      <p:sp>
        <p:nvSpPr>
          <p:cNvPr id="335" name="Google Shape;335;p13"/>
          <p:cNvSpPr txBox="1">
            <a:spLocks noGrp="1"/>
          </p:cNvSpPr>
          <p:nvPr>
            <p:ph type="title"/>
          </p:nvPr>
        </p:nvSpPr>
        <p:spPr>
          <a:xfrm>
            <a:off x="1017875" y="478125"/>
            <a:ext cx="742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9pPr>
          </a:lstStyle>
          <a:p>
            <a:endParaRPr/>
          </a:p>
        </p:txBody>
      </p:sp>
      <p:grpSp>
        <p:nvGrpSpPr>
          <p:cNvPr id="336" name="Google Shape;336;p13"/>
          <p:cNvGrpSpPr/>
          <p:nvPr/>
        </p:nvGrpSpPr>
        <p:grpSpPr>
          <a:xfrm>
            <a:off x="673581" y="696275"/>
            <a:ext cx="324325" cy="3751050"/>
            <a:chOff x="673581" y="696275"/>
            <a:chExt cx="324325" cy="3751050"/>
          </a:xfrm>
        </p:grpSpPr>
        <p:grpSp>
          <p:nvGrpSpPr>
            <p:cNvPr id="337" name="Google Shape;337;p13"/>
            <p:cNvGrpSpPr/>
            <p:nvPr/>
          </p:nvGrpSpPr>
          <p:grpSpPr>
            <a:xfrm rot="-5400000">
              <a:off x="-918069" y="2531350"/>
              <a:ext cx="3751050" cy="80900"/>
              <a:chOff x="1871500" y="2227875"/>
              <a:chExt cx="3751050" cy="80900"/>
            </a:xfrm>
          </p:grpSpPr>
          <p:sp>
            <p:nvSpPr>
              <p:cNvPr id="338" name="Google Shape;338;p1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1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3"/>
          <p:cNvSpPr txBox="1">
            <a:spLocks noGrp="1"/>
          </p:cNvSpPr>
          <p:nvPr>
            <p:ph type="title" idx="2" hasCustomPrompt="1"/>
          </p:nvPr>
        </p:nvSpPr>
        <p:spPr>
          <a:xfrm>
            <a:off x="1140200" y="1705075"/>
            <a:ext cx="1308600" cy="93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5" name="Google Shape;365;p13"/>
          <p:cNvSpPr txBox="1">
            <a:spLocks noGrp="1"/>
          </p:cNvSpPr>
          <p:nvPr>
            <p:ph type="subTitle" idx="1"/>
          </p:nvPr>
        </p:nvSpPr>
        <p:spPr>
          <a:xfrm>
            <a:off x="2448800" y="2066925"/>
            <a:ext cx="2242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13"/>
          <p:cNvSpPr txBox="1">
            <a:spLocks noGrp="1"/>
          </p:cNvSpPr>
          <p:nvPr>
            <p:ph type="subTitle" idx="3"/>
          </p:nvPr>
        </p:nvSpPr>
        <p:spPr>
          <a:xfrm>
            <a:off x="2448800" y="1705075"/>
            <a:ext cx="2242800" cy="40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1pPr>
            <a:lvl2pPr lvl="1"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2pPr>
            <a:lvl3pPr lvl="2"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3pPr>
            <a:lvl4pPr lvl="3"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4pPr>
            <a:lvl5pPr lvl="4"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5pPr>
            <a:lvl6pPr lvl="5"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6pPr>
            <a:lvl7pPr lvl="6"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7pPr>
            <a:lvl8pPr lvl="7"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8pPr>
            <a:lvl9pPr lvl="8"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9pPr>
          </a:lstStyle>
          <a:p>
            <a:endParaRPr/>
          </a:p>
        </p:txBody>
      </p:sp>
      <p:sp>
        <p:nvSpPr>
          <p:cNvPr id="367" name="Google Shape;367;p13"/>
          <p:cNvSpPr txBox="1">
            <a:spLocks noGrp="1"/>
          </p:cNvSpPr>
          <p:nvPr>
            <p:ph type="title" idx="4" hasCustomPrompt="1"/>
          </p:nvPr>
        </p:nvSpPr>
        <p:spPr>
          <a:xfrm>
            <a:off x="1140200" y="3132075"/>
            <a:ext cx="1308600" cy="934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68" name="Google Shape;368;p13"/>
          <p:cNvSpPr txBox="1">
            <a:spLocks noGrp="1"/>
          </p:cNvSpPr>
          <p:nvPr>
            <p:ph type="subTitle" idx="5"/>
          </p:nvPr>
        </p:nvSpPr>
        <p:spPr>
          <a:xfrm>
            <a:off x="2448800" y="3493925"/>
            <a:ext cx="2242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9" name="Google Shape;369;p13"/>
          <p:cNvSpPr txBox="1">
            <a:spLocks noGrp="1"/>
          </p:cNvSpPr>
          <p:nvPr>
            <p:ph type="subTitle" idx="6"/>
          </p:nvPr>
        </p:nvSpPr>
        <p:spPr>
          <a:xfrm>
            <a:off x="2448800" y="3132075"/>
            <a:ext cx="2242800" cy="40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1pPr>
            <a:lvl2pPr lvl="1"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2pPr>
            <a:lvl3pPr lvl="2"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3pPr>
            <a:lvl4pPr lvl="3"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4pPr>
            <a:lvl5pPr lvl="4"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5pPr>
            <a:lvl6pPr lvl="5"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6pPr>
            <a:lvl7pPr lvl="6"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7pPr>
            <a:lvl8pPr lvl="7"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8pPr>
            <a:lvl9pPr lvl="8"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9pPr>
          </a:lstStyle>
          <a:p>
            <a:endParaRPr/>
          </a:p>
        </p:txBody>
      </p:sp>
      <p:sp>
        <p:nvSpPr>
          <p:cNvPr id="370" name="Google Shape;370;p13"/>
          <p:cNvSpPr txBox="1">
            <a:spLocks noGrp="1"/>
          </p:cNvSpPr>
          <p:nvPr>
            <p:ph type="title" idx="7" hasCustomPrompt="1"/>
          </p:nvPr>
        </p:nvSpPr>
        <p:spPr>
          <a:xfrm>
            <a:off x="4745611" y="1705075"/>
            <a:ext cx="1308600" cy="93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71" name="Google Shape;371;p13"/>
          <p:cNvSpPr txBox="1">
            <a:spLocks noGrp="1"/>
          </p:cNvSpPr>
          <p:nvPr>
            <p:ph type="subTitle" idx="8"/>
          </p:nvPr>
        </p:nvSpPr>
        <p:spPr>
          <a:xfrm>
            <a:off x="6054200" y="2066925"/>
            <a:ext cx="2242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13"/>
          <p:cNvSpPr txBox="1">
            <a:spLocks noGrp="1"/>
          </p:cNvSpPr>
          <p:nvPr>
            <p:ph type="subTitle" idx="9"/>
          </p:nvPr>
        </p:nvSpPr>
        <p:spPr>
          <a:xfrm>
            <a:off x="6054200" y="1705075"/>
            <a:ext cx="2242800" cy="40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1pPr>
            <a:lvl2pPr lvl="1"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2pPr>
            <a:lvl3pPr lvl="2"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3pPr>
            <a:lvl4pPr lvl="3"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4pPr>
            <a:lvl5pPr lvl="4"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5pPr>
            <a:lvl6pPr lvl="5"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6pPr>
            <a:lvl7pPr lvl="6"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7pPr>
            <a:lvl8pPr lvl="7"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8pPr>
            <a:lvl9pPr lvl="8"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9pPr>
          </a:lstStyle>
          <a:p>
            <a:endParaRPr/>
          </a:p>
        </p:txBody>
      </p:sp>
      <p:sp>
        <p:nvSpPr>
          <p:cNvPr id="373" name="Google Shape;373;p13"/>
          <p:cNvSpPr txBox="1">
            <a:spLocks noGrp="1"/>
          </p:cNvSpPr>
          <p:nvPr>
            <p:ph type="title" idx="13" hasCustomPrompt="1"/>
          </p:nvPr>
        </p:nvSpPr>
        <p:spPr>
          <a:xfrm>
            <a:off x="4745611" y="3132075"/>
            <a:ext cx="1308600" cy="934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74" name="Google Shape;374;p13"/>
          <p:cNvSpPr txBox="1">
            <a:spLocks noGrp="1"/>
          </p:cNvSpPr>
          <p:nvPr>
            <p:ph type="subTitle" idx="14"/>
          </p:nvPr>
        </p:nvSpPr>
        <p:spPr>
          <a:xfrm>
            <a:off x="6054200" y="3493925"/>
            <a:ext cx="2242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15"/>
          </p:nvPr>
        </p:nvSpPr>
        <p:spPr>
          <a:xfrm>
            <a:off x="6054200" y="3132075"/>
            <a:ext cx="2242800" cy="40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1pPr>
            <a:lvl2pPr lvl="1"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2pPr>
            <a:lvl3pPr lvl="2"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3pPr>
            <a:lvl4pPr lvl="3"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4pPr>
            <a:lvl5pPr lvl="4"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5pPr>
            <a:lvl6pPr lvl="5"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6pPr>
            <a:lvl7pPr lvl="6"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7pPr>
            <a:lvl8pPr lvl="7"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8pPr>
            <a:lvl9pPr lvl="8" rtl="0">
              <a:lnSpc>
                <a:spcPct val="100000"/>
              </a:lnSpc>
              <a:spcBef>
                <a:spcPts val="0"/>
              </a:spcBef>
              <a:spcAft>
                <a:spcPts val="0"/>
              </a:spcAft>
              <a:buClr>
                <a:schemeClr val="dk1"/>
              </a:buClr>
              <a:buSzPts val="2200"/>
              <a:buFont typeface="Playfair Display ExtraBold"/>
              <a:buNone/>
              <a:defRPr sz="2200">
                <a:solidFill>
                  <a:schemeClr val="dk1"/>
                </a:solidFill>
                <a:latin typeface="Playfair Display ExtraBold"/>
                <a:ea typeface="Playfair Display ExtraBold"/>
                <a:cs typeface="Playfair Display ExtraBold"/>
                <a:sym typeface="Playfair Display ExtraBold"/>
              </a:defRPr>
            </a:lvl9pPr>
          </a:lstStyle>
          <a:p>
            <a:endParaRPr/>
          </a:p>
        </p:txBody>
      </p:sp>
      <p:pic>
        <p:nvPicPr>
          <p:cNvPr id="376" name="Google Shape;376;p13"/>
          <p:cNvPicPr preferRelativeResize="0"/>
          <p:nvPr/>
        </p:nvPicPr>
        <p:blipFill rotWithShape="1">
          <a:blip r:embed="rId4">
            <a:alphaModFix/>
          </a:blip>
          <a:srcRect l="31191" t="6832" r="25445" b="11919"/>
          <a:stretch/>
        </p:blipFill>
        <p:spPr>
          <a:xfrm>
            <a:off x="8025150" y="3132075"/>
            <a:ext cx="926950" cy="1621575"/>
          </a:xfrm>
          <a:prstGeom prst="rect">
            <a:avLst/>
          </a:prstGeom>
          <a:noFill/>
          <a:ln>
            <a:noFill/>
          </a:ln>
        </p:spPr>
      </p:pic>
      <p:pic>
        <p:nvPicPr>
          <p:cNvPr id="377" name="Google Shape;377;p13"/>
          <p:cNvPicPr preferRelativeResize="0"/>
          <p:nvPr/>
        </p:nvPicPr>
        <p:blipFill rotWithShape="1">
          <a:blip r:embed="rId5">
            <a:alphaModFix/>
          </a:blip>
          <a:srcRect l="12533" t="15318" r="15227"/>
          <a:stretch/>
        </p:blipFill>
        <p:spPr>
          <a:xfrm rot="-5400000">
            <a:off x="7277650" y="520525"/>
            <a:ext cx="1220875" cy="1336200"/>
          </a:xfrm>
          <a:prstGeom prst="rect">
            <a:avLst/>
          </a:prstGeom>
          <a:noFill/>
          <a:ln>
            <a:noFill/>
          </a:ln>
        </p:spPr>
      </p:pic>
      <p:pic>
        <p:nvPicPr>
          <p:cNvPr id="378" name="Google Shape;378;p13"/>
          <p:cNvPicPr preferRelativeResize="0"/>
          <p:nvPr/>
        </p:nvPicPr>
        <p:blipFill rotWithShape="1">
          <a:blip r:embed="rId6">
            <a:alphaModFix/>
          </a:blip>
          <a:srcRect l="4825" t="18168" b="30009"/>
          <a:stretch/>
        </p:blipFill>
        <p:spPr>
          <a:xfrm flipH="1">
            <a:off x="720738" y="340934"/>
            <a:ext cx="1690025" cy="8591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677"/>
        <p:cNvGrpSpPr/>
        <p:nvPr/>
      </p:nvGrpSpPr>
      <p:grpSpPr>
        <a:xfrm>
          <a:off x="0" y="0"/>
          <a:ext cx="0" cy="0"/>
          <a:chOff x="0" y="0"/>
          <a:chExt cx="0" cy="0"/>
        </a:xfrm>
      </p:grpSpPr>
      <p:sp>
        <p:nvSpPr>
          <p:cNvPr id="678" name="Google Shape;678;p21"/>
          <p:cNvSpPr/>
          <p:nvPr/>
        </p:nvSpPr>
        <p:spPr>
          <a:xfrm>
            <a:off x="810225" y="455150"/>
            <a:ext cx="7660200" cy="42333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9" name="Google Shape;679;p21"/>
          <p:cNvPicPr preferRelativeResize="0"/>
          <p:nvPr/>
        </p:nvPicPr>
        <p:blipFill rotWithShape="1">
          <a:blip r:embed="rId2">
            <a:alphaModFix amt="52999"/>
          </a:blip>
          <a:srcRect l="1244" t="8847" b="8855"/>
          <a:stretch/>
        </p:blipFill>
        <p:spPr>
          <a:xfrm>
            <a:off x="820000" y="465250"/>
            <a:ext cx="7640700" cy="4214100"/>
          </a:xfrm>
          <a:prstGeom prst="roundRect">
            <a:avLst>
              <a:gd name="adj" fmla="val 4826"/>
            </a:avLst>
          </a:prstGeom>
          <a:noFill/>
          <a:ln>
            <a:noFill/>
          </a:ln>
        </p:spPr>
      </p:pic>
      <p:sp>
        <p:nvSpPr>
          <p:cNvPr id="680" name="Google Shape;680;p21"/>
          <p:cNvSpPr txBox="1">
            <a:spLocks noGrp="1"/>
          </p:cNvSpPr>
          <p:nvPr>
            <p:ph type="title"/>
          </p:nvPr>
        </p:nvSpPr>
        <p:spPr>
          <a:xfrm>
            <a:off x="2817900" y="1551163"/>
            <a:ext cx="3508200" cy="8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7200"/>
              <a:buFont typeface="Playfair Display ExtraBold"/>
              <a:buNone/>
              <a:defRPr sz="7200">
                <a:solidFill>
                  <a:schemeClr val="dk1"/>
                </a:solidFill>
                <a:latin typeface="Playfair Display ExtraBold"/>
                <a:ea typeface="Playfair Display ExtraBold"/>
                <a:cs typeface="Playfair Display ExtraBold"/>
                <a:sym typeface="Playfair Display ExtraBold"/>
              </a:defRPr>
            </a:lvl9pPr>
          </a:lstStyle>
          <a:p>
            <a:endParaRPr/>
          </a:p>
        </p:txBody>
      </p:sp>
      <p:grpSp>
        <p:nvGrpSpPr>
          <p:cNvPr id="681" name="Google Shape;681;p21"/>
          <p:cNvGrpSpPr/>
          <p:nvPr/>
        </p:nvGrpSpPr>
        <p:grpSpPr>
          <a:xfrm>
            <a:off x="673581" y="696275"/>
            <a:ext cx="324325" cy="3751050"/>
            <a:chOff x="673581" y="696275"/>
            <a:chExt cx="324325" cy="3751050"/>
          </a:xfrm>
        </p:grpSpPr>
        <p:grpSp>
          <p:nvGrpSpPr>
            <p:cNvPr id="682" name="Google Shape;682;p21"/>
            <p:cNvGrpSpPr/>
            <p:nvPr/>
          </p:nvGrpSpPr>
          <p:grpSpPr>
            <a:xfrm rot="-5400000">
              <a:off x="-918069" y="2531350"/>
              <a:ext cx="3751050" cy="80900"/>
              <a:chOff x="1871500" y="2227875"/>
              <a:chExt cx="3751050" cy="80900"/>
            </a:xfrm>
          </p:grpSpPr>
          <p:sp>
            <p:nvSpPr>
              <p:cNvPr id="683" name="Google Shape;683;p2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6" name="Google Shape;696;p2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9" name="Google Shape;709;p21"/>
          <p:cNvSpPr txBox="1">
            <a:spLocks noGrp="1"/>
          </p:cNvSpPr>
          <p:nvPr>
            <p:ph type="subTitle" idx="1"/>
          </p:nvPr>
        </p:nvSpPr>
        <p:spPr>
          <a:xfrm>
            <a:off x="2178450" y="2944263"/>
            <a:ext cx="4787100" cy="64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710" name="Google Shape;710;p21"/>
          <p:cNvPicPr preferRelativeResize="0"/>
          <p:nvPr/>
        </p:nvPicPr>
        <p:blipFill>
          <a:blip r:embed="rId3">
            <a:alphaModFix/>
          </a:blip>
          <a:stretch>
            <a:fillRect/>
          </a:stretch>
        </p:blipFill>
        <p:spPr>
          <a:xfrm>
            <a:off x="6647875" y="2816425"/>
            <a:ext cx="2180000" cy="2101550"/>
          </a:xfrm>
          <a:prstGeom prst="rect">
            <a:avLst/>
          </a:prstGeom>
          <a:noFill/>
          <a:ln>
            <a:noFill/>
          </a:ln>
        </p:spPr>
      </p:pic>
      <p:pic>
        <p:nvPicPr>
          <p:cNvPr id="711" name="Google Shape;711;p21"/>
          <p:cNvPicPr preferRelativeResize="0"/>
          <p:nvPr/>
        </p:nvPicPr>
        <p:blipFill>
          <a:blip r:embed="rId4">
            <a:alphaModFix/>
          </a:blip>
          <a:stretch>
            <a:fillRect/>
          </a:stretch>
        </p:blipFill>
        <p:spPr>
          <a:xfrm>
            <a:off x="734475" y="327450"/>
            <a:ext cx="2020350" cy="188627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6400" y="478125"/>
            <a:ext cx="74244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1pPr>
            <a:lvl2pPr lvl="1" algn="ctr">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2pPr>
            <a:lvl3pPr lvl="2" algn="ctr">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3pPr>
            <a:lvl4pPr lvl="3" algn="ctr">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4pPr>
            <a:lvl5pPr lvl="4" algn="ctr">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5pPr>
            <a:lvl6pPr lvl="5" algn="ctr">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6pPr>
            <a:lvl7pPr lvl="6" algn="ctr">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7pPr>
            <a:lvl8pPr lvl="7" algn="ctr">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8pPr>
            <a:lvl9pPr lvl="8" algn="ctr">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Lato"/>
              <a:buChar char="●"/>
              <a:defRPr sz="1800">
                <a:solidFill>
                  <a:schemeClr val="accent1"/>
                </a:solidFill>
                <a:latin typeface="Lato"/>
                <a:ea typeface="Lato"/>
                <a:cs typeface="Lato"/>
                <a:sym typeface="Lato"/>
              </a:defRPr>
            </a:lvl1pPr>
            <a:lvl2pPr marL="914400" lvl="1"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marL="1371600" lvl="2"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marL="1828800" lvl="3"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marL="2286000" lvl="4"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marL="2743200" lvl="5"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marL="3200400" lvl="6"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marL="3657600" lvl="7"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marL="4114800" lvl="8"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59" r:id="rId8"/>
    <p:sldLayoutId id="2147483667" r:id="rId9"/>
    <p:sldLayoutId id="2147483673" r:id="rId10"/>
    <p:sldLayoutId id="2147483675" r:id="rId11"/>
    <p:sldLayoutId id="2147483676" r:id="rId12"/>
    <p:sldLayoutId id="2147483677" r:id="rId13"/>
    <p:sldLayoutId id="2147483678"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63.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64.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65.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66.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67.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68.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69.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71.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72.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73.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77.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78.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79.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81.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82.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83.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27.png"/><Relationship Id="rId7" Type="http://schemas.microsoft.com/office/2007/relationships/media" Target="../media/media3.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8.png"/><Relationship Id="rId4" Type="http://schemas.microsoft.com/office/2007/relationships/media" Target="../media/media1.mp3"/><Relationship Id="rId9" Type="http://schemas.openxmlformats.org/officeDocument/2006/relationships/image" Target="../media/image29.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8"/>
        <p:cNvGrpSpPr/>
        <p:nvPr/>
      </p:nvGrpSpPr>
      <p:grpSpPr>
        <a:xfrm>
          <a:off x="0" y="0"/>
          <a:ext cx="0" cy="0"/>
          <a:chOff x="0" y="0"/>
          <a:chExt cx="0" cy="0"/>
        </a:xfrm>
      </p:grpSpPr>
      <p:pic>
        <p:nvPicPr>
          <p:cNvPr id="1109" name="Google Shape;1109;p38"/>
          <p:cNvPicPr preferRelativeResize="0"/>
          <p:nvPr/>
        </p:nvPicPr>
        <p:blipFill>
          <a:blip r:embed="rId4">
            <a:alphaModFix/>
          </a:blip>
          <a:stretch>
            <a:fillRect/>
          </a:stretch>
        </p:blipFill>
        <p:spPr>
          <a:xfrm rot="1755761">
            <a:off x="4089825" y="2888412"/>
            <a:ext cx="1280501" cy="1195525"/>
          </a:xfrm>
          <a:prstGeom prst="rect">
            <a:avLst/>
          </a:prstGeom>
          <a:noFill/>
          <a:ln>
            <a:noFill/>
          </a:ln>
        </p:spPr>
      </p:pic>
      <p:sp>
        <p:nvSpPr>
          <p:cNvPr id="1110" name="Google Shape;1110;p38"/>
          <p:cNvSpPr txBox="1">
            <a:spLocks noGrp="1"/>
          </p:cNvSpPr>
          <p:nvPr>
            <p:ph type="ctrTitle"/>
          </p:nvPr>
        </p:nvSpPr>
        <p:spPr>
          <a:xfrm>
            <a:off x="1614488" y="1171574"/>
            <a:ext cx="6443662" cy="2167981"/>
          </a:xfrm>
          <a:prstGeom prst="rect">
            <a:avLst/>
          </a:prstGeom>
          <a:solidFill>
            <a:schemeClr val="tx2"/>
          </a:solidFill>
        </p:spPr>
        <p:txBody>
          <a:bodyPr spcFirstLastPara="1" wrap="square" lIns="91425" tIns="91425" rIns="91425" bIns="91425" anchor="ctr" anchorCtr="0">
            <a:no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GIÁO ÁN</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NGỮ VĂN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7</a:t>
            </a:r>
            <a:br>
              <a:rPr lang="en-US" sz="3600" b="1" dirty="0" smtClean="0">
                <a:solidFill>
                  <a:srgbClr val="FF0000"/>
                </a:solidFill>
                <a:latin typeface="Times New Roman" panose="02020603050405020304" pitchFamily="18" charset="0"/>
                <a:cs typeface="Times New Roman" panose="02020603050405020304" pitchFamily="18" charset="0"/>
              </a:rPr>
            </a:br>
            <a:r>
              <a:rPr lang="en-US" sz="3600" b="1" dirty="0" smtClean="0">
                <a:solidFill>
                  <a:srgbClr val="FF0000"/>
                </a:solidFill>
                <a:latin typeface="Times New Roman" panose="02020603050405020304" pitchFamily="18" charset="0"/>
                <a:cs typeface="Times New Roman" panose="02020603050405020304" pitchFamily="18" charset="0"/>
              </a:rPr>
              <a:t>HỌC </a:t>
            </a:r>
            <a:r>
              <a:rPr lang="en-US" sz="3600" b="1" dirty="0">
                <a:solidFill>
                  <a:srgbClr val="FF0000"/>
                </a:solidFill>
                <a:latin typeface="Times New Roman" panose="02020603050405020304" pitchFamily="18" charset="0"/>
                <a:cs typeface="Times New Roman" panose="02020603050405020304" pitchFamily="18" charset="0"/>
              </a:rPr>
              <a:t>KÌ I </a:t>
            </a:r>
            <a:r>
              <a:rPr lang="en-US" sz="3600" b="1" dirty="0" smtClean="0">
                <a:solidFill>
                  <a:srgbClr val="FF0000"/>
                </a:solidFill>
                <a:latin typeface="Times New Roman" panose="02020603050405020304" pitchFamily="18" charset="0"/>
                <a:cs typeface="Times New Roman" panose="02020603050405020304" pitchFamily="18" charset="0"/>
              </a:rPr>
              <a:t/>
            </a:r>
            <a:br>
              <a:rPr lang="en-US" sz="3600" b="1" dirty="0" smtClean="0">
                <a:solidFill>
                  <a:srgbClr val="FF0000"/>
                </a:solidFill>
                <a:latin typeface="Times New Roman" panose="02020603050405020304" pitchFamily="18" charset="0"/>
                <a:cs typeface="Times New Roman" panose="02020603050405020304" pitchFamily="18" charset="0"/>
              </a:rPr>
            </a:br>
            <a:r>
              <a:rPr lang="vi-VN" sz="3600" b="1" dirty="0" smtClean="0">
                <a:solidFill>
                  <a:srgbClr val="FF0000"/>
                </a:solidFill>
                <a:latin typeface="Times New Roman" panose="02020603050405020304" pitchFamily="18" charset="0"/>
                <a:cs typeface="Times New Roman" panose="02020603050405020304" pitchFamily="18" charset="0"/>
              </a:rPr>
              <a:t>BỘ </a:t>
            </a:r>
            <a:r>
              <a:rPr lang="en-US" sz="3600" b="1" dirty="0" smtClean="0">
                <a:solidFill>
                  <a:srgbClr val="FF0000"/>
                </a:solidFill>
                <a:latin typeface="Times New Roman" panose="02020603050405020304" pitchFamily="18" charset="0"/>
                <a:cs typeface="Times New Roman" panose="02020603050405020304" pitchFamily="18" charset="0"/>
              </a:rPr>
              <a:t>SÁCH </a:t>
            </a:r>
            <a:r>
              <a:rPr lang="vi-VN" sz="3600" b="1" dirty="0" smtClean="0">
                <a:solidFill>
                  <a:srgbClr val="FF0000"/>
                </a:solidFill>
                <a:latin typeface="Times New Roman" panose="02020603050405020304" pitchFamily="18" charset="0"/>
                <a:cs typeface="Times New Roman" panose="02020603050405020304" pitchFamily="18" charset="0"/>
              </a:rPr>
              <a:t>C</a:t>
            </a:r>
            <a:r>
              <a:rPr lang="en-US" sz="3600" b="1" dirty="0">
                <a:solidFill>
                  <a:srgbClr val="FF0000"/>
                </a:solidFill>
                <a:latin typeface="Times New Roman" panose="02020603050405020304" pitchFamily="18" charset="0"/>
                <a:cs typeface="Times New Roman" panose="02020603050405020304" pitchFamily="18" charset="0"/>
              </a:rPr>
              <a:t>ÁNH DIỀU</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111" name="Google Shape;1111;p38"/>
          <p:cNvSpPr txBox="1">
            <a:spLocks noGrp="1"/>
          </p:cNvSpPr>
          <p:nvPr>
            <p:ph type="subTitle" idx="1"/>
          </p:nvPr>
        </p:nvSpPr>
        <p:spPr>
          <a:xfrm>
            <a:off x="1798625" y="3771549"/>
            <a:ext cx="5730888" cy="650431"/>
          </a:xfrm>
          <a:prstGeom prst="rect">
            <a:avLst/>
          </a:prstGeom>
          <a:solidFill>
            <a:schemeClr val="bg2">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i="1" dirty="0" smtClean="0">
                <a:solidFill>
                  <a:schemeClr val="accent1">
                    <a:lumMod val="50000"/>
                  </a:schemeClr>
                </a:solidFill>
                <a:latin typeface="Times New Roman" panose="02020603050405020304" pitchFamily="18" charset="0"/>
                <a:cs typeface="Times New Roman" panose="02020603050405020304" pitchFamily="18" charset="0"/>
              </a:rPr>
              <a:t>GV: ĐOÀN THỊ THU PHƯƠNG</a:t>
            </a:r>
          </a:p>
          <a:p>
            <a:pPr marL="0" lvl="0" indent="0" algn="ctr" rtl="0">
              <a:spcBef>
                <a:spcPts val="0"/>
              </a:spcBef>
              <a:spcAft>
                <a:spcPts val="0"/>
              </a:spcAft>
              <a:buNone/>
            </a:pPr>
            <a:r>
              <a:rPr lang="en" b="1" i="1" dirty="0" smtClean="0">
                <a:solidFill>
                  <a:schemeClr val="accent1">
                    <a:lumMod val="50000"/>
                  </a:schemeClr>
                </a:solidFill>
                <a:latin typeface="Times New Roman" panose="02020603050405020304" pitchFamily="18" charset="0"/>
                <a:cs typeface="Times New Roman" panose="02020603050405020304" pitchFamily="18" charset="0"/>
              </a:rPr>
              <a:t>TRƯỜNG TH – THCS NGÔ QUYỀN</a:t>
            </a:r>
            <a:endParaRPr b="1" i="1"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10"/>
                                        </p:tgtEl>
                                        <p:attrNameLst>
                                          <p:attrName>style.visibility</p:attrName>
                                        </p:attrNameLst>
                                      </p:cBhvr>
                                      <p:to>
                                        <p:strVal val="visible"/>
                                      </p:to>
                                    </p:set>
                                    <p:animEffect transition="in" filter="fade">
                                      <p:cBhvr>
                                        <p:cTn id="7" dur="1000"/>
                                        <p:tgtEl>
                                          <p:spTgt spid="1110"/>
                                        </p:tgtEl>
                                      </p:cBhvr>
                                    </p:animEffect>
                                    <p:anim calcmode="lin" valueType="num">
                                      <p:cBhvr>
                                        <p:cTn id="8" dur="1000" fill="hold"/>
                                        <p:tgtEl>
                                          <p:spTgt spid="1110"/>
                                        </p:tgtEl>
                                        <p:attrNameLst>
                                          <p:attrName>ppt_x</p:attrName>
                                        </p:attrNameLst>
                                      </p:cBhvr>
                                      <p:tavLst>
                                        <p:tav tm="0">
                                          <p:val>
                                            <p:strVal val="#ppt_x"/>
                                          </p:val>
                                        </p:tav>
                                        <p:tav tm="100000">
                                          <p:val>
                                            <p:strVal val="#ppt_x"/>
                                          </p:val>
                                        </p:tav>
                                      </p:tavLst>
                                    </p:anim>
                                    <p:anim calcmode="lin" valueType="num">
                                      <p:cBhvr>
                                        <p:cTn id="9" dur="1000" fill="hold"/>
                                        <p:tgtEl>
                                          <p:spTgt spid="11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11">
                                            <p:bg/>
                                          </p:spTgt>
                                        </p:tgtEl>
                                        <p:attrNameLst>
                                          <p:attrName>style.visibility</p:attrName>
                                        </p:attrNameLst>
                                      </p:cBhvr>
                                      <p:to>
                                        <p:strVal val="visible"/>
                                      </p:to>
                                    </p:set>
                                    <p:animEffect transition="in" filter="wipe(down)">
                                      <p:cBhvr>
                                        <p:cTn id="14" dur="500"/>
                                        <p:tgtEl>
                                          <p:spTgt spid="1111">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11">
                                            <p:txEl>
                                              <p:pRg st="0" end="0"/>
                                            </p:txEl>
                                          </p:spTgt>
                                        </p:tgtEl>
                                        <p:attrNameLst>
                                          <p:attrName>style.visibility</p:attrName>
                                        </p:attrNameLst>
                                      </p:cBhvr>
                                      <p:to>
                                        <p:strVal val="visible"/>
                                      </p:to>
                                    </p:set>
                                    <p:animEffect transition="in" filter="wipe(down)">
                                      <p:cBhvr>
                                        <p:cTn id="19" dur="500"/>
                                        <p:tgtEl>
                                          <p:spTgt spid="11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11">
                                            <p:txEl>
                                              <p:pRg st="1" end="1"/>
                                            </p:txEl>
                                          </p:spTgt>
                                        </p:tgtEl>
                                        <p:attrNameLst>
                                          <p:attrName>style.visibility</p:attrName>
                                        </p:attrNameLst>
                                      </p:cBhvr>
                                      <p:to>
                                        <p:strVal val="visible"/>
                                      </p:to>
                                    </p:set>
                                    <p:animEffect transition="in" filter="wipe(down)">
                                      <p:cBhvr>
                                        <p:cTn id="24" dur="500"/>
                                        <p:tgtEl>
                                          <p:spTgt spid="11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 grpId="0" animBg="1"/>
      <p:bldP spid="1111"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42"/>
          <p:cNvPicPr preferRelativeResize="0"/>
          <p:nvPr/>
        </p:nvPicPr>
        <p:blipFill>
          <a:blip r:embed="rId3">
            <a:alphaModFix/>
          </a:blip>
          <a:stretch>
            <a:fillRect/>
          </a:stretch>
        </p:blipFill>
        <p:spPr>
          <a:xfrm rot="2159844">
            <a:off x="4842617" y="2257889"/>
            <a:ext cx="1472216" cy="1374523"/>
          </a:xfrm>
          <a:prstGeom prst="rect">
            <a:avLst/>
          </a:prstGeom>
          <a:noFill/>
          <a:ln>
            <a:noFill/>
          </a:ln>
        </p:spPr>
      </p:pic>
      <p:sp>
        <p:nvSpPr>
          <p:cNvPr id="1154" name="Google Shape;1154;p42"/>
          <p:cNvSpPr txBox="1">
            <a:spLocks noGrp="1"/>
          </p:cNvSpPr>
          <p:nvPr>
            <p:ph type="title"/>
          </p:nvPr>
        </p:nvSpPr>
        <p:spPr>
          <a:xfrm>
            <a:off x="2546252" y="328536"/>
            <a:ext cx="3882065"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7030A0"/>
                </a:solidFill>
              </a:rPr>
              <a:t>Phiếu học tập</a:t>
            </a:r>
            <a:endParaRPr sz="2000" dirty="0">
              <a:solidFill>
                <a:srgbClr val="7030A0"/>
              </a:solidFill>
            </a:endParaRPr>
          </a:p>
        </p:txBody>
      </p:sp>
      <p:sp>
        <p:nvSpPr>
          <p:cNvPr id="1155" name="Google Shape;1155;p42"/>
          <p:cNvSpPr txBox="1">
            <a:spLocks noGrp="1"/>
          </p:cNvSpPr>
          <p:nvPr>
            <p:ph type="title" idx="2"/>
          </p:nvPr>
        </p:nvSpPr>
        <p:spPr>
          <a:xfrm>
            <a:off x="5578725" y="425665"/>
            <a:ext cx="832593" cy="583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0066"/>
                </a:solidFill>
              </a:rPr>
              <a:t>01</a:t>
            </a:r>
            <a:endParaRPr sz="2400" dirty="0">
              <a:solidFill>
                <a:srgbClr val="FF0066"/>
              </a:solidFill>
            </a:endParaRPr>
          </a:p>
        </p:txBody>
      </p:sp>
      <p:graphicFrame>
        <p:nvGraphicFramePr>
          <p:cNvPr id="2" name="Table 1"/>
          <p:cNvGraphicFramePr>
            <a:graphicFrameLocks noGrp="1"/>
          </p:cNvGraphicFramePr>
          <p:nvPr>
            <p:extLst>
              <p:ext uri="{D42A27DB-BD31-4B8C-83A1-F6EECF244321}">
                <p14:modId xmlns:p14="http://schemas.microsoft.com/office/powerpoint/2010/main" xmlns="" val="2668410797"/>
              </p:ext>
            </p:extLst>
          </p:nvPr>
        </p:nvGraphicFramePr>
        <p:xfrm>
          <a:off x="1043088" y="929538"/>
          <a:ext cx="7418629" cy="2502408"/>
        </p:xfrm>
        <a:graphic>
          <a:graphicData uri="http://schemas.openxmlformats.org/drawingml/2006/table">
            <a:tbl>
              <a:tblPr firstRow="1" firstCol="1" bandRow="1">
                <a:tableStyleId>{B781FE88-B07C-4C75-826D-5057878D31BE}</a:tableStyleId>
              </a:tblPr>
              <a:tblGrid>
                <a:gridCol w="1051174"/>
                <a:gridCol w="1623222"/>
                <a:gridCol w="4744233"/>
              </a:tblGrid>
              <a:tr h="896612">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92D050"/>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hoặc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kiểu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92D050"/>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đã</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học</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92D050"/>
                    </a:solidFill>
                  </a:tcPr>
                </a:tc>
              </a:tr>
              <a:tr h="734890">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học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2"/>
                    </a:solidFill>
                  </a:tcPr>
                </a:tc>
                <a:tc>
                  <a:txBody>
                    <a:bodyPr/>
                    <a:lstStyle/>
                    <a:p>
                      <a:pPr algn="ctr">
                        <a:lnSpc>
                          <a:spcPct val="107000"/>
                        </a:lnSpc>
                        <a:spcAft>
                          <a:spcPts val="1200"/>
                        </a:spcAft>
                      </a:pPr>
                      <a:r>
                        <a:rPr lang="en-US" sz="2000" b="1" dirty="0" smtClean="0">
                          <a:solidFill>
                            <a:srgbClr val="FF0066"/>
                          </a:solidFill>
                          <a:effectLst/>
                          <a:latin typeface="Times New Roman" panose="02020603050405020304" pitchFamily="18" charset="0"/>
                          <a:cs typeface="Times New Roman" panose="02020603050405020304" pitchFamily="18" charset="0"/>
                        </a:rPr>
                        <a:t>– </a:t>
                      </a:r>
                      <a:r>
                        <a:rPr lang="en-US" sz="2000" b="1" i="0" u="none" strike="noStrike" cap="none" dirty="0" err="1" smtClean="0">
                          <a:solidFill>
                            <a:srgbClr val="FF0066"/>
                          </a:solidFill>
                          <a:effectLst/>
                          <a:latin typeface="Times New Roman" panose="02020603050405020304" pitchFamily="18" charset="0"/>
                          <a:ea typeface="Arial"/>
                          <a:cs typeface="Times New Roman" panose="02020603050405020304" pitchFamily="18" charset="0"/>
                          <a:sym typeface="Arial"/>
                        </a:rPr>
                        <a:t>Tiểu</a:t>
                      </a:r>
                      <a:r>
                        <a:rPr lang="en-US" sz="2000" b="1" i="0" u="none" strike="noStrike" cap="none" dirty="0" smtClean="0">
                          <a:solidFill>
                            <a:srgbClr val="FF0066"/>
                          </a:solidFill>
                          <a:effectLst/>
                          <a:latin typeface="Times New Roman" panose="02020603050405020304" pitchFamily="18" charset="0"/>
                          <a:ea typeface="Arial"/>
                          <a:cs typeface="Times New Roman" panose="02020603050405020304" pitchFamily="18" charset="0"/>
                          <a:sym typeface="Arial"/>
                        </a:rPr>
                        <a:t> </a:t>
                      </a:r>
                      <a:r>
                        <a:rPr lang="en-US" sz="2000" b="1" i="0" u="none" strike="noStrike" cap="none" dirty="0" err="1" smtClean="0">
                          <a:solidFill>
                            <a:srgbClr val="FF0066"/>
                          </a:solidFill>
                          <a:effectLst/>
                          <a:latin typeface="Times New Roman" panose="02020603050405020304" pitchFamily="18" charset="0"/>
                          <a:ea typeface="Arial"/>
                          <a:cs typeface="Times New Roman" panose="02020603050405020304" pitchFamily="18" charset="0"/>
                          <a:sym typeface="Arial"/>
                        </a:rPr>
                        <a:t>thuyết</a:t>
                      </a:r>
                      <a:endParaRPr lang="en-US" sz="3200" b="1"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tx2">
                        <a:lumMod val="75000"/>
                      </a:schemeClr>
                    </a:solidFill>
                  </a:tcPr>
                </a:tc>
                <a:tc>
                  <a:txBody>
                    <a:bodyPr/>
                    <a:lstStyle/>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Nhật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trình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Sol 6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Trích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Người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từ</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Sao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Hỏa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En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Uya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tram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dặm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dưới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mặt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đất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Trích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Cuộc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du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hành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vào</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lòng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đất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Giuyn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Véc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nơ</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2"/>
                    </a:solidFill>
                  </a:tcPr>
                </a:tc>
              </a:tr>
            </a:tbl>
          </a:graphicData>
        </a:graphic>
      </p:graphicFrame>
    </p:spTree>
    <p:extLst>
      <p:ext uri="{BB962C8B-B14F-4D97-AF65-F5344CB8AC3E}">
        <p14:creationId xmlns:p14="http://schemas.microsoft.com/office/powerpoint/2010/main" xmlns="" val="130824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54"/>
                                        </p:tgtEl>
                                        <p:attrNameLst>
                                          <p:attrName>style.visibility</p:attrName>
                                        </p:attrNameLst>
                                      </p:cBhvr>
                                      <p:to>
                                        <p:strVal val="visible"/>
                                      </p:to>
                                    </p:set>
                                    <p:animEffect transition="in" filter="circle(in)">
                                      <p:cBhvr>
                                        <p:cTn id="7" dur="2000"/>
                                        <p:tgtEl>
                                          <p:spTgt spid="11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55"/>
                                        </p:tgtEl>
                                        <p:attrNameLst>
                                          <p:attrName>style.visibility</p:attrName>
                                        </p:attrNameLst>
                                      </p:cBhvr>
                                      <p:to>
                                        <p:strVal val="visible"/>
                                      </p:to>
                                    </p:set>
                                    <p:animEffect transition="in" filter="circle(in)">
                                      <p:cBhvr>
                                        <p:cTn id="12" dur="2000"/>
                                        <p:tgtEl>
                                          <p:spTgt spid="115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p:bldP spid="11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42"/>
          <p:cNvPicPr preferRelativeResize="0"/>
          <p:nvPr/>
        </p:nvPicPr>
        <p:blipFill>
          <a:blip r:embed="rId3">
            <a:alphaModFix/>
          </a:blip>
          <a:stretch>
            <a:fillRect/>
          </a:stretch>
        </p:blipFill>
        <p:spPr>
          <a:xfrm rot="2159844">
            <a:off x="4842617" y="2257889"/>
            <a:ext cx="1472216" cy="1374523"/>
          </a:xfrm>
          <a:prstGeom prst="rect">
            <a:avLst/>
          </a:prstGeom>
          <a:noFill/>
          <a:ln>
            <a:noFill/>
          </a:ln>
        </p:spPr>
      </p:pic>
      <p:sp>
        <p:nvSpPr>
          <p:cNvPr id="1154" name="Google Shape;1154;p42"/>
          <p:cNvSpPr txBox="1">
            <a:spLocks noGrp="1"/>
          </p:cNvSpPr>
          <p:nvPr>
            <p:ph type="title"/>
          </p:nvPr>
        </p:nvSpPr>
        <p:spPr>
          <a:xfrm>
            <a:off x="2546252" y="328536"/>
            <a:ext cx="3882065"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7030A0"/>
                </a:solidFill>
              </a:rPr>
              <a:t>Phiếu học tập</a:t>
            </a:r>
            <a:endParaRPr sz="2000" dirty="0">
              <a:solidFill>
                <a:srgbClr val="7030A0"/>
              </a:solidFill>
            </a:endParaRPr>
          </a:p>
        </p:txBody>
      </p:sp>
      <p:sp>
        <p:nvSpPr>
          <p:cNvPr id="1155" name="Google Shape;1155;p42"/>
          <p:cNvSpPr txBox="1">
            <a:spLocks noGrp="1"/>
          </p:cNvSpPr>
          <p:nvPr>
            <p:ph type="title" idx="2"/>
          </p:nvPr>
        </p:nvSpPr>
        <p:spPr>
          <a:xfrm>
            <a:off x="5578725" y="425665"/>
            <a:ext cx="832593" cy="583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0066"/>
                </a:solidFill>
              </a:rPr>
              <a:t>01</a:t>
            </a:r>
            <a:endParaRPr sz="2400" dirty="0">
              <a:solidFill>
                <a:srgbClr val="FF0066"/>
              </a:solidFill>
            </a:endParaRPr>
          </a:p>
        </p:txBody>
      </p:sp>
      <p:graphicFrame>
        <p:nvGraphicFramePr>
          <p:cNvPr id="2" name="Table 1"/>
          <p:cNvGraphicFramePr>
            <a:graphicFrameLocks noGrp="1"/>
          </p:cNvGraphicFramePr>
          <p:nvPr>
            <p:extLst>
              <p:ext uri="{D42A27DB-BD31-4B8C-83A1-F6EECF244321}">
                <p14:modId xmlns:p14="http://schemas.microsoft.com/office/powerpoint/2010/main" xmlns="" val="2860451805"/>
              </p:ext>
            </p:extLst>
          </p:nvPr>
        </p:nvGraphicFramePr>
        <p:xfrm>
          <a:off x="1043088" y="929538"/>
          <a:ext cx="7418629" cy="3558056"/>
        </p:xfrm>
        <a:graphic>
          <a:graphicData uri="http://schemas.openxmlformats.org/drawingml/2006/table">
            <a:tbl>
              <a:tblPr firstRow="1" firstCol="1" bandRow="1">
                <a:tableStyleId>{B781FE88-B07C-4C75-826D-5057878D31BE}</a:tableStyleId>
              </a:tblPr>
              <a:tblGrid>
                <a:gridCol w="1051174"/>
                <a:gridCol w="1623222"/>
                <a:gridCol w="4744233"/>
              </a:tblGrid>
              <a:tr h="1433267">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66FF66"/>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hoặc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kiểu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CC99FF"/>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đã</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học</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bg1">
                        <a:lumMod val="60000"/>
                        <a:lumOff val="40000"/>
                      </a:schemeClr>
                    </a:solidFill>
                  </a:tcPr>
                </a:tc>
              </a:tr>
              <a:tr h="2124789">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học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2"/>
                    </a:solidFill>
                  </a:tcPr>
                </a:tc>
                <a:tc>
                  <a:txBody>
                    <a:bodyPr/>
                    <a:lstStyle/>
                    <a:p>
                      <a:pPr algn="ctr">
                        <a:lnSpc>
                          <a:spcPct val="107000"/>
                        </a:lnSpc>
                        <a:spcAft>
                          <a:spcPts val="1200"/>
                        </a:spcAft>
                      </a:pPr>
                      <a:r>
                        <a:rPr lang="en-US" sz="2000" dirty="0" smtClean="0">
                          <a:solidFill>
                            <a:srgbClr val="7030A0"/>
                          </a:solidFill>
                          <a:effectLst/>
                          <a:latin typeface="Times New Roman" panose="02020603050405020304" pitchFamily="18" charset="0"/>
                          <a:cs typeface="Times New Roman" panose="02020603050405020304" pitchFamily="18" charset="0"/>
                        </a:rPr>
                        <a:t>– </a:t>
                      </a:r>
                      <a:r>
                        <a:rPr lang="en-US" sz="2000" b="1" i="0" u="none" strike="noStrike" cap="none" dirty="0" err="1" smtClean="0">
                          <a:solidFill>
                            <a:srgbClr val="FF0066"/>
                          </a:solidFill>
                          <a:effectLst/>
                          <a:latin typeface="Times New Roman" panose="02020603050405020304" pitchFamily="18" charset="0"/>
                          <a:ea typeface="Arial"/>
                          <a:cs typeface="Times New Roman" panose="02020603050405020304" pitchFamily="18" charset="0"/>
                          <a:sym typeface="Arial"/>
                        </a:rPr>
                        <a:t>Truyện</a:t>
                      </a:r>
                      <a:r>
                        <a:rPr lang="en-US" sz="2000" b="1" i="0" u="none" strike="noStrike" cap="none" dirty="0" smtClean="0">
                          <a:solidFill>
                            <a:srgbClr val="FF0066"/>
                          </a:solidFill>
                          <a:effectLst/>
                          <a:latin typeface="Times New Roman" panose="02020603050405020304" pitchFamily="18" charset="0"/>
                          <a:ea typeface="Arial"/>
                          <a:cs typeface="Times New Roman" panose="02020603050405020304" pitchFamily="18" charset="0"/>
                          <a:sym typeface="Arial"/>
                        </a:rPr>
                        <a:t> </a:t>
                      </a:r>
                      <a:r>
                        <a:rPr lang="en-US" sz="2000" b="1" i="0" u="none" strike="noStrike" cap="none" dirty="0" err="1" smtClean="0">
                          <a:solidFill>
                            <a:srgbClr val="FF0066"/>
                          </a:solidFill>
                          <a:effectLst/>
                          <a:latin typeface="Times New Roman" panose="02020603050405020304" pitchFamily="18" charset="0"/>
                          <a:ea typeface="Arial"/>
                          <a:cs typeface="Times New Roman" panose="02020603050405020304" pitchFamily="18" charset="0"/>
                          <a:sym typeface="Arial"/>
                        </a:rPr>
                        <a:t>ngắn</a:t>
                      </a:r>
                      <a:endParaRPr lang="en-US" sz="4400" b="1"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CCCC"/>
                    </a:solidFill>
                  </a:tcPr>
                </a:tc>
                <a:tc>
                  <a:txBody>
                    <a:bodyPr/>
                    <a:lstStyle/>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Buổi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học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cuối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cùng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(An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phông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xơ</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Đô</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đê</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Bố</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của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Xi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mông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(Guy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đơ</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Mô</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pát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xăng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p>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Chất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làm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gỉ</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Rây</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Bret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bơ</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ry</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2"/>
                    </a:solidFill>
                  </a:tcPr>
                </a:tc>
              </a:tr>
            </a:tbl>
          </a:graphicData>
        </a:graphic>
      </p:graphicFrame>
    </p:spTree>
    <p:extLst>
      <p:ext uri="{BB962C8B-B14F-4D97-AF65-F5344CB8AC3E}">
        <p14:creationId xmlns:p14="http://schemas.microsoft.com/office/powerpoint/2010/main" xmlns="" val="3711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54"/>
                                        </p:tgtEl>
                                        <p:attrNameLst>
                                          <p:attrName>style.visibility</p:attrName>
                                        </p:attrNameLst>
                                      </p:cBhvr>
                                      <p:to>
                                        <p:strVal val="visible"/>
                                      </p:to>
                                    </p:set>
                                    <p:anim calcmode="lin" valueType="num">
                                      <p:cBhvr>
                                        <p:cTn id="7" dur="1000" fill="hold"/>
                                        <p:tgtEl>
                                          <p:spTgt spid="1154"/>
                                        </p:tgtEl>
                                        <p:attrNameLst>
                                          <p:attrName>ppt_w</p:attrName>
                                        </p:attrNameLst>
                                      </p:cBhvr>
                                      <p:tavLst>
                                        <p:tav tm="0">
                                          <p:val>
                                            <p:fltVal val="0"/>
                                          </p:val>
                                        </p:tav>
                                        <p:tav tm="100000">
                                          <p:val>
                                            <p:strVal val="#ppt_w"/>
                                          </p:val>
                                        </p:tav>
                                      </p:tavLst>
                                    </p:anim>
                                    <p:anim calcmode="lin" valueType="num">
                                      <p:cBhvr>
                                        <p:cTn id="8" dur="1000" fill="hold"/>
                                        <p:tgtEl>
                                          <p:spTgt spid="1154"/>
                                        </p:tgtEl>
                                        <p:attrNameLst>
                                          <p:attrName>ppt_h</p:attrName>
                                        </p:attrNameLst>
                                      </p:cBhvr>
                                      <p:tavLst>
                                        <p:tav tm="0">
                                          <p:val>
                                            <p:fltVal val="0"/>
                                          </p:val>
                                        </p:tav>
                                        <p:tav tm="100000">
                                          <p:val>
                                            <p:strVal val="#ppt_h"/>
                                          </p:val>
                                        </p:tav>
                                      </p:tavLst>
                                    </p:anim>
                                    <p:anim calcmode="lin" valueType="num">
                                      <p:cBhvr>
                                        <p:cTn id="9" dur="1000" fill="hold"/>
                                        <p:tgtEl>
                                          <p:spTgt spid="1154"/>
                                        </p:tgtEl>
                                        <p:attrNameLst>
                                          <p:attrName>style.rotation</p:attrName>
                                        </p:attrNameLst>
                                      </p:cBhvr>
                                      <p:tavLst>
                                        <p:tav tm="0">
                                          <p:val>
                                            <p:fltVal val="90"/>
                                          </p:val>
                                        </p:tav>
                                        <p:tav tm="100000">
                                          <p:val>
                                            <p:fltVal val="0"/>
                                          </p:val>
                                        </p:tav>
                                      </p:tavLst>
                                    </p:anim>
                                    <p:animEffect transition="in" filter="fade">
                                      <p:cBhvr>
                                        <p:cTn id="10" dur="1000"/>
                                        <p:tgtEl>
                                          <p:spTgt spid="115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155"/>
                                        </p:tgtEl>
                                        <p:attrNameLst>
                                          <p:attrName>style.visibility</p:attrName>
                                        </p:attrNameLst>
                                      </p:cBhvr>
                                      <p:to>
                                        <p:strVal val="visible"/>
                                      </p:to>
                                    </p:set>
                                    <p:animEffect transition="in" filter="wipe(down)">
                                      <p:cBhvr>
                                        <p:cTn id="15" dur="580">
                                          <p:stCondLst>
                                            <p:cond delay="0"/>
                                          </p:stCondLst>
                                        </p:cTn>
                                        <p:tgtEl>
                                          <p:spTgt spid="1155"/>
                                        </p:tgtEl>
                                      </p:cBhvr>
                                    </p:animEffect>
                                    <p:anim calcmode="lin" valueType="num">
                                      <p:cBhvr>
                                        <p:cTn id="16" dur="1822" tmFilter="0,0; 0.14,0.36; 0.43,0.73; 0.71,0.91; 1.0,1.0">
                                          <p:stCondLst>
                                            <p:cond delay="0"/>
                                          </p:stCondLst>
                                        </p:cTn>
                                        <p:tgtEl>
                                          <p:spTgt spid="115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5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5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5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55"/>
                                        </p:tgtEl>
                                        <p:attrNameLst>
                                          <p:attrName>ppt_y</p:attrName>
                                        </p:attrNameLst>
                                      </p:cBhvr>
                                      <p:tavLst>
                                        <p:tav tm="0" fmla="#ppt_y-sin(pi*$)/81">
                                          <p:val>
                                            <p:fltVal val="0"/>
                                          </p:val>
                                        </p:tav>
                                        <p:tav tm="100000">
                                          <p:val>
                                            <p:fltVal val="1"/>
                                          </p:val>
                                        </p:tav>
                                      </p:tavLst>
                                    </p:anim>
                                    <p:animScale>
                                      <p:cBhvr>
                                        <p:cTn id="21" dur="26">
                                          <p:stCondLst>
                                            <p:cond delay="650"/>
                                          </p:stCondLst>
                                        </p:cTn>
                                        <p:tgtEl>
                                          <p:spTgt spid="1155"/>
                                        </p:tgtEl>
                                      </p:cBhvr>
                                      <p:to x="100000" y="60000"/>
                                    </p:animScale>
                                    <p:animScale>
                                      <p:cBhvr>
                                        <p:cTn id="22" dur="166" decel="50000">
                                          <p:stCondLst>
                                            <p:cond delay="676"/>
                                          </p:stCondLst>
                                        </p:cTn>
                                        <p:tgtEl>
                                          <p:spTgt spid="1155"/>
                                        </p:tgtEl>
                                      </p:cBhvr>
                                      <p:to x="100000" y="100000"/>
                                    </p:animScale>
                                    <p:animScale>
                                      <p:cBhvr>
                                        <p:cTn id="23" dur="26">
                                          <p:stCondLst>
                                            <p:cond delay="1312"/>
                                          </p:stCondLst>
                                        </p:cTn>
                                        <p:tgtEl>
                                          <p:spTgt spid="1155"/>
                                        </p:tgtEl>
                                      </p:cBhvr>
                                      <p:to x="100000" y="80000"/>
                                    </p:animScale>
                                    <p:animScale>
                                      <p:cBhvr>
                                        <p:cTn id="24" dur="166" decel="50000">
                                          <p:stCondLst>
                                            <p:cond delay="1338"/>
                                          </p:stCondLst>
                                        </p:cTn>
                                        <p:tgtEl>
                                          <p:spTgt spid="1155"/>
                                        </p:tgtEl>
                                      </p:cBhvr>
                                      <p:to x="100000" y="100000"/>
                                    </p:animScale>
                                    <p:animScale>
                                      <p:cBhvr>
                                        <p:cTn id="25" dur="26">
                                          <p:stCondLst>
                                            <p:cond delay="1642"/>
                                          </p:stCondLst>
                                        </p:cTn>
                                        <p:tgtEl>
                                          <p:spTgt spid="1155"/>
                                        </p:tgtEl>
                                      </p:cBhvr>
                                      <p:to x="100000" y="90000"/>
                                    </p:animScale>
                                    <p:animScale>
                                      <p:cBhvr>
                                        <p:cTn id="26" dur="166" decel="50000">
                                          <p:stCondLst>
                                            <p:cond delay="1668"/>
                                          </p:stCondLst>
                                        </p:cTn>
                                        <p:tgtEl>
                                          <p:spTgt spid="1155"/>
                                        </p:tgtEl>
                                      </p:cBhvr>
                                      <p:to x="100000" y="100000"/>
                                    </p:animScale>
                                    <p:animScale>
                                      <p:cBhvr>
                                        <p:cTn id="27" dur="26">
                                          <p:stCondLst>
                                            <p:cond delay="1808"/>
                                          </p:stCondLst>
                                        </p:cTn>
                                        <p:tgtEl>
                                          <p:spTgt spid="1155"/>
                                        </p:tgtEl>
                                      </p:cBhvr>
                                      <p:to x="100000" y="95000"/>
                                    </p:animScale>
                                    <p:animScale>
                                      <p:cBhvr>
                                        <p:cTn id="28" dur="166" decel="50000">
                                          <p:stCondLst>
                                            <p:cond delay="1834"/>
                                          </p:stCondLst>
                                        </p:cTn>
                                        <p:tgtEl>
                                          <p:spTgt spid="115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p:bldP spid="11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42"/>
          <p:cNvPicPr preferRelativeResize="0"/>
          <p:nvPr/>
        </p:nvPicPr>
        <p:blipFill>
          <a:blip r:embed="rId3">
            <a:alphaModFix/>
          </a:blip>
          <a:stretch>
            <a:fillRect/>
          </a:stretch>
        </p:blipFill>
        <p:spPr>
          <a:xfrm rot="2159844">
            <a:off x="4842617" y="2257889"/>
            <a:ext cx="1472216" cy="1374523"/>
          </a:xfrm>
          <a:prstGeom prst="rect">
            <a:avLst/>
          </a:prstGeom>
          <a:noFill/>
          <a:ln>
            <a:noFill/>
          </a:ln>
        </p:spPr>
      </p:pic>
      <p:sp>
        <p:nvSpPr>
          <p:cNvPr id="1154" name="Google Shape;1154;p42"/>
          <p:cNvSpPr txBox="1">
            <a:spLocks noGrp="1"/>
          </p:cNvSpPr>
          <p:nvPr>
            <p:ph type="title"/>
          </p:nvPr>
        </p:nvSpPr>
        <p:spPr>
          <a:xfrm>
            <a:off x="2546252" y="328536"/>
            <a:ext cx="3882065"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7030A0"/>
                </a:solidFill>
              </a:rPr>
              <a:t>Phiếu học tập</a:t>
            </a:r>
            <a:endParaRPr sz="2000" dirty="0">
              <a:solidFill>
                <a:srgbClr val="7030A0"/>
              </a:solidFill>
            </a:endParaRPr>
          </a:p>
        </p:txBody>
      </p:sp>
      <p:sp>
        <p:nvSpPr>
          <p:cNvPr id="1155" name="Google Shape;1155;p42"/>
          <p:cNvSpPr txBox="1">
            <a:spLocks noGrp="1"/>
          </p:cNvSpPr>
          <p:nvPr>
            <p:ph type="title" idx="2"/>
          </p:nvPr>
        </p:nvSpPr>
        <p:spPr>
          <a:xfrm>
            <a:off x="5578725" y="425665"/>
            <a:ext cx="832593" cy="583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0066"/>
                </a:solidFill>
              </a:rPr>
              <a:t>01</a:t>
            </a:r>
            <a:endParaRPr sz="2400" dirty="0">
              <a:solidFill>
                <a:srgbClr val="FF0066"/>
              </a:solidFill>
            </a:endParaRPr>
          </a:p>
        </p:txBody>
      </p:sp>
      <p:graphicFrame>
        <p:nvGraphicFramePr>
          <p:cNvPr id="2" name="Table 1"/>
          <p:cNvGraphicFramePr>
            <a:graphicFrameLocks noGrp="1"/>
          </p:cNvGraphicFramePr>
          <p:nvPr>
            <p:extLst>
              <p:ext uri="{D42A27DB-BD31-4B8C-83A1-F6EECF244321}">
                <p14:modId xmlns:p14="http://schemas.microsoft.com/office/powerpoint/2010/main" xmlns="" val="592759121"/>
              </p:ext>
            </p:extLst>
          </p:nvPr>
        </p:nvGraphicFramePr>
        <p:xfrm>
          <a:off x="1043088" y="929538"/>
          <a:ext cx="7418629" cy="3558056"/>
        </p:xfrm>
        <a:graphic>
          <a:graphicData uri="http://schemas.openxmlformats.org/drawingml/2006/table">
            <a:tbl>
              <a:tblPr firstRow="1" firstCol="1" bandRow="1">
                <a:tableStyleId>{B781FE88-B07C-4C75-826D-5057878D31BE}</a:tableStyleId>
              </a:tblPr>
              <a:tblGrid>
                <a:gridCol w="1051174"/>
                <a:gridCol w="1623222"/>
                <a:gridCol w="4744233"/>
              </a:tblGrid>
              <a:tr h="1433267">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66FF66"/>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hoặc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kiểu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FF00"/>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đã</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học</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bg1">
                        <a:lumMod val="40000"/>
                        <a:lumOff val="60000"/>
                      </a:schemeClr>
                    </a:solidFill>
                  </a:tcPr>
                </a:tc>
              </a:tr>
              <a:tr h="2124789">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học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9933"/>
                    </a:solidFill>
                  </a:tcPr>
                </a:tc>
                <a:tc>
                  <a:txBody>
                    <a:bodyPr/>
                    <a:lstStyle/>
                    <a:p>
                      <a:pPr algn="ctr">
                        <a:lnSpc>
                          <a:spcPct val="107000"/>
                        </a:lnSpc>
                        <a:spcAft>
                          <a:spcPts val="1200"/>
                        </a:spcAft>
                      </a:pPr>
                      <a:r>
                        <a:rPr lang="en-US" sz="2000" b="1" dirty="0" smtClean="0">
                          <a:solidFill>
                            <a:schemeClr val="bg2"/>
                          </a:solidFill>
                          <a:effectLst/>
                          <a:latin typeface="Times New Roman" panose="02020603050405020304" pitchFamily="18" charset="0"/>
                          <a:cs typeface="Times New Roman" panose="02020603050405020304" pitchFamily="18" charset="0"/>
                        </a:rPr>
                        <a:t>–</a:t>
                      </a:r>
                      <a:r>
                        <a:rPr lang="en-US" sz="2000" b="1" baseline="0" dirty="0" smtClean="0">
                          <a:solidFill>
                            <a:schemeClr val="bg2"/>
                          </a:solidFill>
                          <a:effectLst/>
                          <a:latin typeface="Times New Roman" panose="02020603050405020304" pitchFamily="18" charset="0"/>
                          <a:cs typeface="Times New Roman" panose="02020603050405020304" pitchFamily="18" charset="0"/>
                        </a:rPr>
                        <a:t> </a:t>
                      </a:r>
                      <a:r>
                        <a:rPr lang="en-US" sz="2000" b="1" i="0" u="none" strike="noStrike" cap="none" dirty="0" err="1" smtClean="0">
                          <a:solidFill>
                            <a:schemeClr val="bg2"/>
                          </a:solidFill>
                          <a:effectLst/>
                          <a:latin typeface="Times New Roman" panose="02020603050405020304" pitchFamily="18" charset="0"/>
                          <a:ea typeface="Arial"/>
                          <a:cs typeface="Times New Roman" panose="02020603050405020304" pitchFamily="18" charset="0"/>
                          <a:sym typeface="Arial"/>
                        </a:rPr>
                        <a:t>Thơ</a:t>
                      </a:r>
                      <a:endParaRPr lang="en-US" sz="60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0066"/>
                    </a:solidFill>
                  </a:tcPr>
                </a:tc>
                <a:tc>
                  <a:txBody>
                    <a:bodyPr/>
                    <a:lstStyle/>
                    <a:p>
                      <a:r>
                        <a:rPr lang="en-US" sz="1400" b="0" i="0" u="none" strike="noStrike" cap="none" dirty="0" smtClean="0">
                          <a:solidFill>
                            <a:srgbClr val="000000"/>
                          </a:solidFill>
                          <a:effectLst/>
                          <a:latin typeface="Arial"/>
                          <a:ea typeface="Arial"/>
                          <a:cs typeface="Arial"/>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Ông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đồ</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Vũ</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Đình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Liên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Mẹ</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Đỗ</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Trung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Lai) </a:t>
                      </a:r>
                    </a:p>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Tiếng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gà</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trưa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Xuân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Quỳnh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mình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trong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mưa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Đỗ</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Bạch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Mai)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1">
                        <a:lumMod val="40000"/>
                        <a:lumOff val="60000"/>
                      </a:schemeClr>
                    </a:solidFill>
                  </a:tcPr>
                </a:tc>
              </a:tr>
            </a:tbl>
          </a:graphicData>
        </a:graphic>
      </p:graphicFrame>
    </p:spTree>
    <p:extLst>
      <p:ext uri="{BB962C8B-B14F-4D97-AF65-F5344CB8AC3E}">
        <p14:creationId xmlns:p14="http://schemas.microsoft.com/office/powerpoint/2010/main" xmlns="" val="365254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4"/>
                                        </p:tgtEl>
                                        <p:attrNameLst>
                                          <p:attrName>style.visibility</p:attrName>
                                        </p:attrNameLst>
                                      </p:cBhvr>
                                      <p:to>
                                        <p:strVal val="visible"/>
                                      </p:to>
                                    </p:set>
                                    <p:animEffect transition="in" filter="barn(inVertical)">
                                      <p:cBhvr>
                                        <p:cTn id="7" dur="500"/>
                                        <p:tgtEl>
                                          <p:spTgt spid="115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55"/>
                                        </p:tgtEl>
                                        <p:attrNameLst>
                                          <p:attrName>style.visibility</p:attrName>
                                        </p:attrNameLst>
                                      </p:cBhvr>
                                      <p:to>
                                        <p:strVal val="visible"/>
                                      </p:to>
                                    </p:set>
                                    <p:animEffect transition="in" filter="randombar(horizontal)">
                                      <p:cBhvr>
                                        <p:cTn id="12" dur="500"/>
                                        <p:tgtEl>
                                          <p:spTgt spid="115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p:bldP spid="11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42"/>
          <p:cNvPicPr preferRelativeResize="0"/>
          <p:nvPr/>
        </p:nvPicPr>
        <p:blipFill>
          <a:blip r:embed="rId3">
            <a:alphaModFix/>
          </a:blip>
          <a:stretch>
            <a:fillRect/>
          </a:stretch>
        </p:blipFill>
        <p:spPr>
          <a:xfrm rot="2159844">
            <a:off x="4842617" y="2257889"/>
            <a:ext cx="1472216" cy="1374523"/>
          </a:xfrm>
          <a:prstGeom prst="rect">
            <a:avLst/>
          </a:prstGeom>
          <a:noFill/>
          <a:ln>
            <a:noFill/>
          </a:ln>
        </p:spPr>
      </p:pic>
      <p:sp>
        <p:nvSpPr>
          <p:cNvPr id="1154" name="Google Shape;1154;p42"/>
          <p:cNvSpPr txBox="1">
            <a:spLocks noGrp="1"/>
          </p:cNvSpPr>
          <p:nvPr>
            <p:ph type="title"/>
          </p:nvPr>
        </p:nvSpPr>
        <p:spPr>
          <a:xfrm>
            <a:off x="2546252" y="328536"/>
            <a:ext cx="3882065"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7030A0"/>
                </a:solidFill>
              </a:rPr>
              <a:t>Phiếu học tập</a:t>
            </a:r>
            <a:endParaRPr sz="2000" dirty="0">
              <a:solidFill>
                <a:srgbClr val="7030A0"/>
              </a:solidFill>
            </a:endParaRPr>
          </a:p>
        </p:txBody>
      </p:sp>
      <p:sp>
        <p:nvSpPr>
          <p:cNvPr id="1155" name="Google Shape;1155;p42"/>
          <p:cNvSpPr txBox="1">
            <a:spLocks noGrp="1"/>
          </p:cNvSpPr>
          <p:nvPr>
            <p:ph type="title" idx="2"/>
          </p:nvPr>
        </p:nvSpPr>
        <p:spPr>
          <a:xfrm>
            <a:off x="5578725" y="425665"/>
            <a:ext cx="832593" cy="583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0066"/>
                </a:solidFill>
              </a:rPr>
              <a:t>01</a:t>
            </a:r>
            <a:endParaRPr sz="2400" dirty="0">
              <a:solidFill>
                <a:srgbClr val="FF0066"/>
              </a:solidFill>
            </a:endParaRPr>
          </a:p>
        </p:txBody>
      </p:sp>
      <p:graphicFrame>
        <p:nvGraphicFramePr>
          <p:cNvPr id="2" name="Table 1"/>
          <p:cNvGraphicFramePr>
            <a:graphicFrameLocks noGrp="1"/>
          </p:cNvGraphicFramePr>
          <p:nvPr>
            <p:extLst>
              <p:ext uri="{D42A27DB-BD31-4B8C-83A1-F6EECF244321}">
                <p14:modId xmlns:p14="http://schemas.microsoft.com/office/powerpoint/2010/main" xmlns="" val="1995307809"/>
              </p:ext>
            </p:extLst>
          </p:nvPr>
        </p:nvGraphicFramePr>
        <p:xfrm>
          <a:off x="1043088" y="929538"/>
          <a:ext cx="7418629" cy="3907869"/>
        </p:xfrm>
        <a:graphic>
          <a:graphicData uri="http://schemas.openxmlformats.org/drawingml/2006/table">
            <a:tbl>
              <a:tblPr firstRow="1" firstCol="1" bandRow="1">
                <a:tableStyleId>{B781FE88-B07C-4C75-826D-5057878D31BE}</a:tableStyleId>
              </a:tblPr>
              <a:tblGrid>
                <a:gridCol w="1051174"/>
                <a:gridCol w="993596"/>
                <a:gridCol w="5373859"/>
              </a:tblGrid>
              <a:tr h="1250954">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1">
                        <a:lumMod val="60000"/>
                        <a:lumOff val="40000"/>
                      </a:schemeClr>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hoặc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kiểu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tx1">
                        <a:lumMod val="20000"/>
                        <a:lumOff val="80000"/>
                      </a:schemeClr>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đã</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học</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C000"/>
                    </a:solidFill>
                  </a:tcPr>
                </a:tc>
              </a:tr>
              <a:tr h="2124789">
                <a:tc>
                  <a:txBody>
                    <a:bodyPr/>
                    <a:lstStyle/>
                    <a:p>
                      <a:pPr>
                        <a:lnSpc>
                          <a:spcPct val="107000"/>
                        </a:lnSpc>
                        <a:spcAft>
                          <a:spcPts val="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bg2">
                        <a:lumMod val="75000"/>
                      </a:schemeClr>
                    </a:solidFill>
                  </a:tcPr>
                </a:tc>
                <a:tc>
                  <a:txBody>
                    <a:bodyPr/>
                    <a:lstStyle/>
                    <a:p>
                      <a:pPr>
                        <a:lnSpc>
                          <a:spcPct val="107000"/>
                        </a:lnSpc>
                        <a:spcAft>
                          <a:spcPts val="0"/>
                        </a:spcAft>
                      </a:pPr>
                      <a:r>
                        <a:rPr lang="en-US" sz="2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2">
                        <a:lumMod val="20000"/>
                        <a:lumOff val="80000"/>
                      </a:schemeClr>
                    </a:solidFill>
                  </a:tcPr>
                </a:tc>
                <a:tc>
                  <a:txBody>
                    <a:bodyPr/>
                    <a:lstStyle/>
                    <a:p>
                      <a:pPr algn="just">
                        <a:lnSpc>
                          <a:spcPct val="107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vạn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dặm</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66CCFF"/>
                    </a:solidFill>
                  </a:tcPr>
                </a:tc>
              </a:tr>
            </a:tbl>
          </a:graphicData>
        </a:graphic>
      </p:graphicFrame>
    </p:spTree>
    <p:extLst>
      <p:ext uri="{BB962C8B-B14F-4D97-AF65-F5344CB8AC3E}">
        <p14:creationId xmlns:p14="http://schemas.microsoft.com/office/powerpoint/2010/main" xmlns="" val="6059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54"/>
                                        </p:tgtEl>
                                        <p:attrNameLst>
                                          <p:attrName>style.visibility</p:attrName>
                                        </p:attrNameLst>
                                      </p:cBhvr>
                                      <p:to>
                                        <p:strVal val="visible"/>
                                      </p:to>
                                    </p:set>
                                    <p:animEffect transition="in" filter="randombar(horizontal)">
                                      <p:cBhvr>
                                        <p:cTn id="7" dur="500"/>
                                        <p:tgtEl>
                                          <p:spTgt spid="115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155"/>
                                        </p:tgtEl>
                                        <p:attrNameLst>
                                          <p:attrName>style.visibility</p:attrName>
                                        </p:attrNameLst>
                                      </p:cBhvr>
                                      <p:to>
                                        <p:strVal val="visible"/>
                                      </p:to>
                                    </p:set>
                                    <p:animEffect transition="in" filter="fade">
                                      <p:cBhvr>
                                        <p:cTn id="12" dur="2000"/>
                                        <p:tgtEl>
                                          <p:spTgt spid="1155"/>
                                        </p:tgtEl>
                                      </p:cBhvr>
                                    </p:animEffect>
                                    <p:anim calcmode="lin" valueType="num">
                                      <p:cBhvr>
                                        <p:cTn id="13" dur="2000" fill="hold"/>
                                        <p:tgtEl>
                                          <p:spTgt spid="1155"/>
                                        </p:tgtEl>
                                        <p:attrNameLst>
                                          <p:attrName>ppt_w</p:attrName>
                                        </p:attrNameLst>
                                      </p:cBhvr>
                                      <p:tavLst>
                                        <p:tav tm="0" fmla="#ppt_w*sin(2.5*pi*$)">
                                          <p:val>
                                            <p:fltVal val="0"/>
                                          </p:val>
                                        </p:tav>
                                        <p:tav tm="100000">
                                          <p:val>
                                            <p:fltVal val="1"/>
                                          </p:val>
                                        </p:tav>
                                      </p:tavLst>
                                    </p:anim>
                                    <p:anim calcmode="lin" valueType="num">
                                      <p:cBhvr>
                                        <p:cTn id="14" dur="2000" fill="hold"/>
                                        <p:tgtEl>
                                          <p:spTgt spid="115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p:bldP spid="11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42"/>
          <p:cNvPicPr preferRelativeResize="0"/>
          <p:nvPr/>
        </p:nvPicPr>
        <p:blipFill>
          <a:blip r:embed="rId3">
            <a:alphaModFix/>
          </a:blip>
          <a:stretch>
            <a:fillRect/>
          </a:stretch>
        </p:blipFill>
        <p:spPr>
          <a:xfrm rot="2159844">
            <a:off x="4842617" y="2257889"/>
            <a:ext cx="1472216" cy="1374523"/>
          </a:xfrm>
          <a:prstGeom prst="rect">
            <a:avLst/>
          </a:prstGeom>
          <a:noFill/>
          <a:ln>
            <a:noFill/>
          </a:ln>
        </p:spPr>
      </p:pic>
      <p:sp>
        <p:nvSpPr>
          <p:cNvPr id="1154" name="Google Shape;1154;p42"/>
          <p:cNvSpPr txBox="1">
            <a:spLocks noGrp="1"/>
          </p:cNvSpPr>
          <p:nvPr>
            <p:ph type="title"/>
          </p:nvPr>
        </p:nvSpPr>
        <p:spPr>
          <a:xfrm>
            <a:off x="2529253" y="307435"/>
            <a:ext cx="3882065"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7030A0"/>
                </a:solidFill>
              </a:rPr>
              <a:t>Phiếu học tập</a:t>
            </a:r>
            <a:endParaRPr sz="2000" dirty="0">
              <a:solidFill>
                <a:srgbClr val="7030A0"/>
              </a:solidFill>
            </a:endParaRPr>
          </a:p>
        </p:txBody>
      </p:sp>
      <p:sp>
        <p:nvSpPr>
          <p:cNvPr id="1155" name="Google Shape;1155;p42"/>
          <p:cNvSpPr txBox="1">
            <a:spLocks noGrp="1"/>
          </p:cNvSpPr>
          <p:nvPr>
            <p:ph type="title" idx="2"/>
          </p:nvPr>
        </p:nvSpPr>
        <p:spPr>
          <a:xfrm>
            <a:off x="5578725" y="425665"/>
            <a:ext cx="832593" cy="583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0066"/>
                </a:solidFill>
              </a:rPr>
              <a:t>01</a:t>
            </a:r>
            <a:endParaRPr sz="2400" dirty="0">
              <a:solidFill>
                <a:srgbClr val="FF0066"/>
              </a:solidFill>
            </a:endParaRPr>
          </a:p>
        </p:txBody>
      </p:sp>
      <p:graphicFrame>
        <p:nvGraphicFramePr>
          <p:cNvPr id="2" name="Table 1"/>
          <p:cNvGraphicFramePr>
            <a:graphicFrameLocks noGrp="1"/>
          </p:cNvGraphicFramePr>
          <p:nvPr>
            <p:extLst>
              <p:ext uri="{D42A27DB-BD31-4B8C-83A1-F6EECF244321}">
                <p14:modId xmlns:p14="http://schemas.microsoft.com/office/powerpoint/2010/main" xmlns="" val="205830973"/>
              </p:ext>
            </p:extLst>
          </p:nvPr>
        </p:nvGraphicFramePr>
        <p:xfrm>
          <a:off x="1043088" y="929538"/>
          <a:ext cx="7418629" cy="3803849"/>
        </p:xfrm>
        <a:graphic>
          <a:graphicData uri="http://schemas.openxmlformats.org/drawingml/2006/table">
            <a:tbl>
              <a:tblPr firstRow="1" firstCol="1" bandRow="1">
                <a:tableStyleId>{B781FE88-B07C-4C75-826D-5057878D31BE}</a:tableStyleId>
              </a:tblPr>
              <a:tblGrid>
                <a:gridCol w="1051174"/>
                <a:gridCol w="1623222"/>
                <a:gridCol w="4744233"/>
              </a:tblGrid>
              <a:tr h="1433267">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66FF66"/>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hoặc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kiểu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FF00"/>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đã</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học</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bg1">
                        <a:lumMod val="40000"/>
                        <a:lumOff val="60000"/>
                      </a:schemeClr>
                    </a:solidFill>
                  </a:tcPr>
                </a:tc>
              </a:tr>
              <a:tr h="2124789">
                <a:tc>
                  <a:txBody>
                    <a:bodyPr/>
                    <a:lstStyle/>
                    <a:p>
                      <a:pPr>
                        <a:lnSpc>
                          <a:spcPct val="107000"/>
                        </a:lnSpc>
                        <a:spcAft>
                          <a:spcPts val="0"/>
                        </a:spcAft>
                      </a:pPr>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thông tin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9933"/>
                    </a:solidFill>
                  </a:tcPr>
                </a:tc>
                <a:tc>
                  <a:txBody>
                    <a:bodyPr/>
                    <a:lstStyle/>
                    <a:p>
                      <a:pPr algn="just">
                        <a:lnSpc>
                          <a:spcPct val="107000"/>
                        </a:lnSpc>
                        <a:spcAft>
                          <a:spcPts val="1200"/>
                        </a:spcAft>
                      </a:pP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chơi</a:t>
                      </a:r>
                      <a:endParaRPr lang="en-US" sz="1800" dirty="0">
                        <a:solidFill>
                          <a:schemeClr val="bg1">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0066"/>
                    </a:solidFill>
                  </a:tcPr>
                </a:tc>
                <a:tc>
                  <a:txBody>
                    <a:bodyPr/>
                    <a:lstStyle/>
                    <a:p>
                      <a:pPr>
                        <a:lnSpc>
                          <a:spcPct val="107000"/>
                        </a:lnSpc>
                        <a:spcAft>
                          <a:spcPts val="12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Huế</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dsvh.gvo.vn)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2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thổi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dulichvietnam.org.vn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2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Phi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2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Khmer Nam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baocantho.com.vn)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1">
                        <a:lumMod val="40000"/>
                        <a:lumOff val="60000"/>
                      </a:schemeClr>
                    </a:solidFill>
                  </a:tcPr>
                </a:tc>
              </a:tr>
            </a:tbl>
          </a:graphicData>
        </a:graphic>
      </p:graphicFrame>
    </p:spTree>
    <p:extLst>
      <p:ext uri="{BB962C8B-B14F-4D97-AF65-F5344CB8AC3E}">
        <p14:creationId xmlns:p14="http://schemas.microsoft.com/office/powerpoint/2010/main" xmlns="" val="4138806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43"/>
          <p:cNvSpPr txBox="1">
            <a:spLocks noGrp="1"/>
          </p:cNvSpPr>
          <p:nvPr>
            <p:ph type="title"/>
          </p:nvPr>
        </p:nvSpPr>
        <p:spPr>
          <a:xfrm>
            <a:off x="1017875" y="478125"/>
            <a:ext cx="7424400" cy="572700"/>
          </a:xfrm>
          <a:prstGeom prst="rect">
            <a:avLst/>
          </a:prstGeom>
        </p:spPr>
        <p:txBody>
          <a:bodyPr spcFirstLastPara="1" wrap="square" lIns="91425" tIns="91425" rIns="91425" bIns="91425" anchor="t" anchorCtr="0">
            <a:noAutofit/>
          </a:bodyPr>
          <a:lstStyle/>
          <a:p>
            <a:pPr lvl="0"/>
            <a:r>
              <a:rPr lang="en-US" b="1" dirty="0" err="1">
                <a:solidFill>
                  <a:srgbClr val="002060"/>
                </a:solidFill>
              </a:rPr>
              <a:t>Câu</a:t>
            </a:r>
            <a:r>
              <a:rPr lang="en-US" b="1" dirty="0">
                <a:solidFill>
                  <a:srgbClr val="002060"/>
                </a:solidFill>
              </a:rPr>
              <a:t> </a:t>
            </a:r>
            <a:r>
              <a:rPr lang="en-US" b="1" dirty="0" smtClean="0">
                <a:solidFill>
                  <a:srgbClr val="002060"/>
                </a:solidFill>
              </a:rPr>
              <a:t>2</a:t>
            </a:r>
            <a:endParaRPr dirty="0">
              <a:solidFill>
                <a:srgbClr val="002060"/>
              </a:solidFill>
            </a:endParaRPr>
          </a:p>
        </p:txBody>
      </p:sp>
      <p:sp>
        <p:nvSpPr>
          <p:cNvPr id="1194" name="Google Shape;1194;p43"/>
          <p:cNvSpPr txBox="1">
            <a:spLocks noGrp="1"/>
          </p:cNvSpPr>
          <p:nvPr>
            <p:ph type="subTitle" idx="1"/>
          </p:nvPr>
        </p:nvSpPr>
        <p:spPr>
          <a:xfrm>
            <a:off x="2366820" y="1892105"/>
            <a:ext cx="4406774" cy="1737360"/>
          </a:xfrm>
          <a:prstGeom prst="rect">
            <a:avLst/>
          </a:prstGeom>
        </p:spPr>
        <p:txBody>
          <a:bodyPr spcFirstLastPara="1" wrap="square" lIns="91425" tIns="91425" rIns="91425" bIns="91425" anchor="t" anchorCtr="0">
            <a:no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Trình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 </a:t>
            </a:r>
            <a:r>
              <a:rPr lang="en-US" sz="2400" b="1" dirty="0" err="1">
                <a:solidFill>
                  <a:srgbClr val="FF0000"/>
                </a:solidFill>
                <a:latin typeface="Times New Roman" panose="02020603050405020304" pitchFamily="18" charset="0"/>
                <a:cs typeface="Times New Roman" panose="02020603050405020304" pitchFamily="18" charset="0"/>
              </a:rPr>
              <a:t>chính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cs typeface="Times New Roman" panose="02020603050405020304" pitchFamily="18" charset="0"/>
              </a:rPr>
              <a:t> 7,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theo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sau</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grpSp>
        <p:nvGrpSpPr>
          <p:cNvPr id="1196" name="Google Shape;1196;p43"/>
          <p:cNvGrpSpPr/>
          <p:nvPr/>
        </p:nvGrpSpPr>
        <p:grpSpPr>
          <a:xfrm flipH="1">
            <a:off x="2535144" y="1721952"/>
            <a:ext cx="4542262" cy="2235073"/>
            <a:chOff x="1908700" y="1591450"/>
            <a:chExt cx="5287849" cy="2526648"/>
          </a:xfrm>
        </p:grpSpPr>
        <p:sp>
          <p:nvSpPr>
            <p:cNvPr id="1197" name="Google Shape;1197;p43"/>
            <p:cNvSpPr/>
            <p:nvPr/>
          </p:nvSpPr>
          <p:spPr>
            <a:xfrm>
              <a:off x="1908700" y="2160455"/>
              <a:ext cx="436956" cy="1438956"/>
            </a:xfrm>
            <a:custGeom>
              <a:avLst/>
              <a:gdLst/>
              <a:ahLst/>
              <a:cxnLst/>
              <a:rect l="l" t="t" r="r" b="b"/>
              <a:pathLst>
                <a:path w="8740" h="28782" extrusionOk="0">
                  <a:moveTo>
                    <a:pt x="8110" y="559"/>
                  </a:moveTo>
                  <a:cubicBezTo>
                    <a:pt x="8131" y="559"/>
                    <a:pt x="8152" y="560"/>
                    <a:pt x="8173" y="562"/>
                  </a:cubicBezTo>
                  <a:cubicBezTo>
                    <a:pt x="7272" y="1596"/>
                    <a:pt x="6438" y="2530"/>
                    <a:pt x="5538" y="3564"/>
                  </a:cubicBezTo>
                  <a:cubicBezTo>
                    <a:pt x="5832" y="2094"/>
                    <a:pt x="7117" y="559"/>
                    <a:pt x="8110" y="559"/>
                  </a:cubicBezTo>
                  <a:close/>
                  <a:moveTo>
                    <a:pt x="6638" y="6332"/>
                  </a:moveTo>
                  <a:cubicBezTo>
                    <a:pt x="6672" y="6399"/>
                    <a:pt x="6705" y="6466"/>
                    <a:pt x="6772" y="6499"/>
                  </a:cubicBezTo>
                  <a:cubicBezTo>
                    <a:pt x="6338" y="6833"/>
                    <a:pt x="5904" y="7133"/>
                    <a:pt x="5504" y="7433"/>
                  </a:cubicBezTo>
                  <a:cubicBezTo>
                    <a:pt x="5471" y="7366"/>
                    <a:pt x="5404" y="7333"/>
                    <a:pt x="5371" y="7300"/>
                  </a:cubicBezTo>
                  <a:cubicBezTo>
                    <a:pt x="5804" y="6966"/>
                    <a:pt x="6205" y="6666"/>
                    <a:pt x="6638" y="6332"/>
                  </a:cubicBezTo>
                  <a:close/>
                  <a:moveTo>
                    <a:pt x="2836" y="4765"/>
                  </a:moveTo>
                  <a:lnTo>
                    <a:pt x="2836" y="4765"/>
                  </a:lnTo>
                  <a:cubicBezTo>
                    <a:pt x="3436" y="5732"/>
                    <a:pt x="3870" y="7233"/>
                    <a:pt x="3770" y="7900"/>
                  </a:cubicBezTo>
                  <a:cubicBezTo>
                    <a:pt x="3036" y="6999"/>
                    <a:pt x="2736" y="5999"/>
                    <a:pt x="2836" y="4765"/>
                  </a:cubicBezTo>
                  <a:close/>
                  <a:moveTo>
                    <a:pt x="1134" y="9902"/>
                  </a:moveTo>
                  <a:lnTo>
                    <a:pt x="1134" y="9902"/>
                  </a:lnTo>
                  <a:cubicBezTo>
                    <a:pt x="1701" y="10002"/>
                    <a:pt x="2168" y="10602"/>
                    <a:pt x="2469" y="11603"/>
                  </a:cubicBezTo>
                  <a:cubicBezTo>
                    <a:pt x="1435" y="10702"/>
                    <a:pt x="1234" y="10435"/>
                    <a:pt x="1134" y="9902"/>
                  </a:cubicBezTo>
                  <a:close/>
                  <a:moveTo>
                    <a:pt x="7205" y="10235"/>
                  </a:moveTo>
                  <a:lnTo>
                    <a:pt x="4503" y="12070"/>
                  </a:lnTo>
                  <a:cubicBezTo>
                    <a:pt x="4970" y="11136"/>
                    <a:pt x="6238" y="10235"/>
                    <a:pt x="7205" y="10235"/>
                  </a:cubicBezTo>
                  <a:close/>
                  <a:moveTo>
                    <a:pt x="1101" y="15939"/>
                  </a:moveTo>
                  <a:cubicBezTo>
                    <a:pt x="1635" y="16506"/>
                    <a:pt x="2168" y="17073"/>
                    <a:pt x="2702" y="17674"/>
                  </a:cubicBezTo>
                  <a:cubicBezTo>
                    <a:pt x="2635" y="17707"/>
                    <a:pt x="2569" y="17774"/>
                    <a:pt x="2502" y="17807"/>
                  </a:cubicBezTo>
                  <a:cubicBezTo>
                    <a:pt x="2002" y="17207"/>
                    <a:pt x="1501" y="16606"/>
                    <a:pt x="1001" y="16039"/>
                  </a:cubicBezTo>
                  <a:cubicBezTo>
                    <a:pt x="1034" y="16006"/>
                    <a:pt x="1068" y="15973"/>
                    <a:pt x="1101" y="15939"/>
                  </a:cubicBezTo>
                  <a:close/>
                  <a:moveTo>
                    <a:pt x="6271" y="14705"/>
                  </a:moveTo>
                  <a:lnTo>
                    <a:pt x="6271" y="14705"/>
                  </a:lnTo>
                  <a:cubicBezTo>
                    <a:pt x="6138" y="15672"/>
                    <a:pt x="4937" y="17374"/>
                    <a:pt x="3936" y="18107"/>
                  </a:cubicBezTo>
                  <a:cubicBezTo>
                    <a:pt x="4237" y="16573"/>
                    <a:pt x="5404" y="15839"/>
                    <a:pt x="6271" y="14705"/>
                  </a:cubicBezTo>
                  <a:close/>
                  <a:moveTo>
                    <a:pt x="7072" y="20242"/>
                  </a:moveTo>
                  <a:lnTo>
                    <a:pt x="7072" y="20242"/>
                  </a:lnTo>
                  <a:cubicBezTo>
                    <a:pt x="7039" y="20943"/>
                    <a:pt x="5938" y="22110"/>
                    <a:pt x="5137" y="22477"/>
                  </a:cubicBezTo>
                  <a:cubicBezTo>
                    <a:pt x="5104" y="22444"/>
                    <a:pt x="5071" y="22377"/>
                    <a:pt x="5037" y="22344"/>
                  </a:cubicBezTo>
                  <a:cubicBezTo>
                    <a:pt x="5704" y="21643"/>
                    <a:pt x="6371" y="20943"/>
                    <a:pt x="7072" y="20242"/>
                  </a:cubicBezTo>
                  <a:close/>
                  <a:moveTo>
                    <a:pt x="1034" y="21443"/>
                  </a:moveTo>
                  <a:cubicBezTo>
                    <a:pt x="1668" y="21510"/>
                    <a:pt x="2802" y="22310"/>
                    <a:pt x="3436" y="23178"/>
                  </a:cubicBezTo>
                  <a:cubicBezTo>
                    <a:pt x="2402" y="23144"/>
                    <a:pt x="1401" y="22444"/>
                    <a:pt x="1034" y="21443"/>
                  </a:cubicBezTo>
                  <a:close/>
                  <a:moveTo>
                    <a:pt x="2269" y="26313"/>
                  </a:moveTo>
                  <a:lnTo>
                    <a:pt x="2269" y="26313"/>
                  </a:lnTo>
                  <a:cubicBezTo>
                    <a:pt x="3002" y="26647"/>
                    <a:pt x="3603" y="26914"/>
                    <a:pt x="4203" y="27181"/>
                  </a:cubicBezTo>
                  <a:cubicBezTo>
                    <a:pt x="4126" y="27206"/>
                    <a:pt x="4037" y="27218"/>
                    <a:pt x="3940" y="27218"/>
                  </a:cubicBezTo>
                  <a:cubicBezTo>
                    <a:pt x="3408" y="27218"/>
                    <a:pt x="2635" y="26849"/>
                    <a:pt x="2269" y="26313"/>
                  </a:cubicBezTo>
                  <a:close/>
                  <a:moveTo>
                    <a:pt x="8271" y="0"/>
                  </a:moveTo>
                  <a:cubicBezTo>
                    <a:pt x="8167" y="0"/>
                    <a:pt x="8034" y="32"/>
                    <a:pt x="7873" y="95"/>
                  </a:cubicBezTo>
                  <a:cubicBezTo>
                    <a:pt x="6638" y="495"/>
                    <a:pt x="5871" y="1395"/>
                    <a:pt x="5437" y="2563"/>
                  </a:cubicBezTo>
                  <a:cubicBezTo>
                    <a:pt x="5004" y="3764"/>
                    <a:pt x="4604" y="4998"/>
                    <a:pt x="4170" y="6232"/>
                  </a:cubicBezTo>
                  <a:cubicBezTo>
                    <a:pt x="4137" y="6199"/>
                    <a:pt x="4070" y="6166"/>
                    <a:pt x="4070" y="6132"/>
                  </a:cubicBezTo>
                  <a:cubicBezTo>
                    <a:pt x="3670" y="5332"/>
                    <a:pt x="3303" y="4531"/>
                    <a:pt x="2902" y="3730"/>
                  </a:cubicBezTo>
                  <a:cubicBezTo>
                    <a:pt x="2836" y="3630"/>
                    <a:pt x="2669" y="3530"/>
                    <a:pt x="2569" y="3464"/>
                  </a:cubicBezTo>
                  <a:cubicBezTo>
                    <a:pt x="2469" y="3530"/>
                    <a:pt x="2335" y="3630"/>
                    <a:pt x="2335" y="3730"/>
                  </a:cubicBezTo>
                  <a:cubicBezTo>
                    <a:pt x="2269" y="5232"/>
                    <a:pt x="2202" y="6699"/>
                    <a:pt x="3236" y="7967"/>
                  </a:cubicBezTo>
                  <a:cubicBezTo>
                    <a:pt x="3469" y="8267"/>
                    <a:pt x="3703" y="8634"/>
                    <a:pt x="3703" y="8968"/>
                  </a:cubicBezTo>
                  <a:cubicBezTo>
                    <a:pt x="3670" y="9902"/>
                    <a:pt x="3503" y="10836"/>
                    <a:pt x="3369" y="11770"/>
                  </a:cubicBezTo>
                  <a:cubicBezTo>
                    <a:pt x="3336" y="11770"/>
                    <a:pt x="3303" y="11803"/>
                    <a:pt x="3269" y="11803"/>
                  </a:cubicBezTo>
                  <a:cubicBezTo>
                    <a:pt x="3102" y="11436"/>
                    <a:pt x="2902" y="11069"/>
                    <a:pt x="2702" y="10702"/>
                  </a:cubicBezTo>
                  <a:cubicBezTo>
                    <a:pt x="2402" y="10035"/>
                    <a:pt x="1902" y="9535"/>
                    <a:pt x="1268" y="9234"/>
                  </a:cubicBezTo>
                  <a:cubicBezTo>
                    <a:pt x="1176" y="9179"/>
                    <a:pt x="1044" y="9155"/>
                    <a:pt x="916" y="9155"/>
                  </a:cubicBezTo>
                  <a:cubicBezTo>
                    <a:pt x="811" y="9155"/>
                    <a:pt x="709" y="9171"/>
                    <a:pt x="634" y="9201"/>
                  </a:cubicBezTo>
                  <a:cubicBezTo>
                    <a:pt x="501" y="9268"/>
                    <a:pt x="467" y="9601"/>
                    <a:pt x="501" y="9768"/>
                  </a:cubicBezTo>
                  <a:cubicBezTo>
                    <a:pt x="601" y="10135"/>
                    <a:pt x="701" y="10535"/>
                    <a:pt x="968" y="10802"/>
                  </a:cubicBezTo>
                  <a:cubicBezTo>
                    <a:pt x="1601" y="11569"/>
                    <a:pt x="2335" y="12270"/>
                    <a:pt x="3002" y="13004"/>
                  </a:cubicBezTo>
                  <a:cubicBezTo>
                    <a:pt x="3169" y="13137"/>
                    <a:pt x="3303" y="13404"/>
                    <a:pt x="3303" y="13604"/>
                  </a:cubicBezTo>
                  <a:cubicBezTo>
                    <a:pt x="3336" y="15072"/>
                    <a:pt x="3369" y="16540"/>
                    <a:pt x="3369" y="18007"/>
                  </a:cubicBezTo>
                  <a:cubicBezTo>
                    <a:pt x="3369" y="18041"/>
                    <a:pt x="3336" y="18074"/>
                    <a:pt x="3269" y="18141"/>
                  </a:cubicBezTo>
                  <a:cubicBezTo>
                    <a:pt x="3169" y="17974"/>
                    <a:pt x="3069" y="17874"/>
                    <a:pt x="3036" y="17740"/>
                  </a:cubicBezTo>
                  <a:cubicBezTo>
                    <a:pt x="2669" y="16740"/>
                    <a:pt x="1835" y="16139"/>
                    <a:pt x="1168" y="15439"/>
                  </a:cubicBezTo>
                  <a:cubicBezTo>
                    <a:pt x="1001" y="15272"/>
                    <a:pt x="801" y="15172"/>
                    <a:pt x="601" y="15139"/>
                  </a:cubicBezTo>
                  <a:cubicBezTo>
                    <a:pt x="553" y="15123"/>
                    <a:pt x="504" y="15116"/>
                    <a:pt x="456" y="15116"/>
                  </a:cubicBezTo>
                  <a:cubicBezTo>
                    <a:pt x="304" y="15116"/>
                    <a:pt x="152" y="15180"/>
                    <a:pt x="0" y="15205"/>
                  </a:cubicBezTo>
                  <a:cubicBezTo>
                    <a:pt x="67" y="15372"/>
                    <a:pt x="100" y="15572"/>
                    <a:pt x="200" y="15706"/>
                  </a:cubicBezTo>
                  <a:cubicBezTo>
                    <a:pt x="734" y="16373"/>
                    <a:pt x="1301" y="17007"/>
                    <a:pt x="1868" y="17674"/>
                  </a:cubicBezTo>
                  <a:cubicBezTo>
                    <a:pt x="2068" y="17907"/>
                    <a:pt x="2269" y="18174"/>
                    <a:pt x="2535" y="18308"/>
                  </a:cubicBezTo>
                  <a:cubicBezTo>
                    <a:pt x="3203" y="18641"/>
                    <a:pt x="3436" y="19175"/>
                    <a:pt x="3569" y="19842"/>
                  </a:cubicBezTo>
                  <a:cubicBezTo>
                    <a:pt x="3636" y="20209"/>
                    <a:pt x="3670" y="20576"/>
                    <a:pt x="3703" y="20909"/>
                  </a:cubicBezTo>
                  <a:cubicBezTo>
                    <a:pt x="3770" y="21543"/>
                    <a:pt x="3836" y="22177"/>
                    <a:pt x="3903" y="22811"/>
                  </a:cubicBezTo>
                  <a:cubicBezTo>
                    <a:pt x="3102" y="22210"/>
                    <a:pt x="2335" y="21643"/>
                    <a:pt x="1535" y="21110"/>
                  </a:cubicBezTo>
                  <a:cubicBezTo>
                    <a:pt x="1335" y="20943"/>
                    <a:pt x="968" y="20909"/>
                    <a:pt x="701" y="20909"/>
                  </a:cubicBezTo>
                  <a:cubicBezTo>
                    <a:pt x="367" y="20909"/>
                    <a:pt x="267" y="21110"/>
                    <a:pt x="434" y="21376"/>
                  </a:cubicBezTo>
                  <a:cubicBezTo>
                    <a:pt x="734" y="21843"/>
                    <a:pt x="1034" y="22310"/>
                    <a:pt x="1401" y="22744"/>
                  </a:cubicBezTo>
                  <a:cubicBezTo>
                    <a:pt x="1635" y="23011"/>
                    <a:pt x="1935" y="23178"/>
                    <a:pt x="2235" y="23378"/>
                  </a:cubicBezTo>
                  <a:cubicBezTo>
                    <a:pt x="2451" y="23501"/>
                    <a:pt x="2667" y="23682"/>
                    <a:pt x="2883" y="23682"/>
                  </a:cubicBezTo>
                  <a:cubicBezTo>
                    <a:pt x="2901" y="23682"/>
                    <a:pt x="2918" y="23681"/>
                    <a:pt x="2936" y="23678"/>
                  </a:cubicBezTo>
                  <a:cubicBezTo>
                    <a:pt x="3029" y="23668"/>
                    <a:pt x="3117" y="23663"/>
                    <a:pt x="3201" y="23663"/>
                  </a:cubicBezTo>
                  <a:cubicBezTo>
                    <a:pt x="3959" y="23663"/>
                    <a:pt x="4347" y="24071"/>
                    <a:pt x="4437" y="24912"/>
                  </a:cubicBezTo>
                  <a:cubicBezTo>
                    <a:pt x="4470" y="25046"/>
                    <a:pt x="4537" y="25179"/>
                    <a:pt x="4604" y="25313"/>
                  </a:cubicBezTo>
                  <a:cubicBezTo>
                    <a:pt x="4770" y="25846"/>
                    <a:pt x="4937" y="26347"/>
                    <a:pt x="5137" y="27014"/>
                  </a:cubicBezTo>
                  <a:cubicBezTo>
                    <a:pt x="4270" y="26613"/>
                    <a:pt x="3536" y="26280"/>
                    <a:pt x="2802" y="25980"/>
                  </a:cubicBezTo>
                  <a:cubicBezTo>
                    <a:pt x="2535" y="25880"/>
                    <a:pt x="2235" y="25780"/>
                    <a:pt x="1968" y="25780"/>
                  </a:cubicBezTo>
                  <a:cubicBezTo>
                    <a:pt x="1535" y="25780"/>
                    <a:pt x="1401" y="26113"/>
                    <a:pt x="1635" y="26480"/>
                  </a:cubicBezTo>
                  <a:cubicBezTo>
                    <a:pt x="1968" y="26980"/>
                    <a:pt x="2435" y="27314"/>
                    <a:pt x="3036" y="27547"/>
                  </a:cubicBezTo>
                  <a:cubicBezTo>
                    <a:pt x="3450" y="27727"/>
                    <a:pt x="3863" y="27820"/>
                    <a:pt x="4272" y="27820"/>
                  </a:cubicBezTo>
                  <a:cubicBezTo>
                    <a:pt x="4621" y="27820"/>
                    <a:pt x="4966" y="27752"/>
                    <a:pt x="5304" y="27614"/>
                  </a:cubicBezTo>
                  <a:cubicBezTo>
                    <a:pt x="5538" y="28048"/>
                    <a:pt x="5738" y="28415"/>
                    <a:pt x="5971" y="28782"/>
                  </a:cubicBezTo>
                  <a:cubicBezTo>
                    <a:pt x="6005" y="28748"/>
                    <a:pt x="6038" y="28715"/>
                    <a:pt x="6105" y="28682"/>
                  </a:cubicBezTo>
                  <a:cubicBezTo>
                    <a:pt x="5971" y="28381"/>
                    <a:pt x="5838" y="28081"/>
                    <a:pt x="5771" y="27781"/>
                  </a:cubicBezTo>
                  <a:cubicBezTo>
                    <a:pt x="5738" y="27648"/>
                    <a:pt x="5738" y="27447"/>
                    <a:pt x="5804" y="27314"/>
                  </a:cubicBezTo>
                  <a:cubicBezTo>
                    <a:pt x="6038" y="26947"/>
                    <a:pt x="6305" y="26613"/>
                    <a:pt x="6572" y="26280"/>
                  </a:cubicBezTo>
                  <a:cubicBezTo>
                    <a:pt x="7239" y="25479"/>
                    <a:pt x="7939" y="24679"/>
                    <a:pt x="8573" y="23845"/>
                  </a:cubicBezTo>
                  <a:cubicBezTo>
                    <a:pt x="8706" y="23711"/>
                    <a:pt x="8673" y="23445"/>
                    <a:pt x="8740" y="23244"/>
                  </a:cubicBezTo>
                  <a:cubicBezTo>
                    <a:pt x="8606" y="23244"/>
                    <a:pt x="8462" y="23223"/>
                    <a:pt x="8338" y="23223"/>
                  </a:cubicBezTo>
                  <a:cubicBezTo>
                    <a:pt x="8245" y="23223"/>
                    <a:pt x="8163" y="23235"/>
                    <a:pt x="8106" y="23278"/>
                  </a:cubicBezTo>
                  <a:cubicBezTo>
                    <a:pt x="6905" y="24078"/>
                    <a:pt x="5704" y="24846"/>
                    <a:pt x="5437" y="26413"/>
                  </a:cubicBezTo>
                  <a:cubicBezTo>
                    <a:pt x="5437" y="26413"/>
                    <a:pt x="5371" y="26447"/>
                    <a:pt x="5337" y="26447"/>
                  </a:cubicBezTo>
                  <a:cubicBezTo>
                    <a:pt x="5137" y="25846"/>
                    <a:pt x="4937" y="25212"/>
                    <a:pt x="4704" y="24612"/>
                  </a:cubicBezTo>
                  <a:cubicBezTo>
                    <a:pt x="4470" y="23878"/>
                    <a:pt x="4537" y="23478"/>
                    <a:pt x="5204" y="23078"/>
                  </a:cubicBezTo>
                  <a:cubicBezTo>
                    <a:pt x="6371" y="22444"/>
                    <a:pt x="7172" y="21443"/>
                    <a:pt x="7739" y="20276"/>
                  </a:cubicBezTo>
                  <a:cubicBezTo>
                    <a:pt x="7806" y="20142"/>
                    <a:pt x="7839" y="19975"/>
                    <a:pt x="7873" y="19842"/>
                  </a:cubicBezTo>
                  <a:cubicBezTo>
                    <a:pt x="7734" y="19819"/>
                    <a:pt x="7596" y="19780"/>
                    <a:pt x="7469" y="19780"/>
                  </a:cubicBezTo>
                  <a:cubicBezTo>
                    <a:pt x="7412" y="19780"/>
                    <a:pt x="7357" y="19788"/>
                    <a:pt x="7305" y="19809"/>
                  </a:cubicBezTo>
                  <a:cubicBezTo>
                    <a:pt x="6905" y="20042"/>
                    <a:pt x="6505" y="20342"/>
                    <a:pt x="6138" y="20643"/>
                  </a:cubicBezTo>
                  <a:cubicBezTo>
                    <a:pt x="5404" y="21343"/>
                    <a:pt x="4704" y="22077"/>
                    <a:pt x="4370" y="23078"/>
                  </a:cubicBezTo>
                  <a:cubicBezTo>
                    <a:pt x="4170" y="21743"/>
                    <a:pt x="4003" y="20409"/>
                    <a:pt x="3870" y="19108"/>
                  </a:cubicBezTo>
                  <a:cubicBezTo>
                    <a:pt x="3836" y="19008"/>
                    <a:pt x="3970" y="18841"/>
                    <a:pt x="4070" y="18741"/>
                  </a:cubicBezTo>
                  <a:cubicBezTo>
                    <a:pt x="4470" y="18308"/>
                    <a:pt x="5004" y="17941"/>
                    <a:pt x="5337" y="17440"/>
                  </a:cubicBezTo>
                  <a:cubicBezTo>
                    <a:pt x="6071" y="16373"/>
                    <a:pt x="6738" y="15205"/>
                    <a:pt x="7406" y="14105"/>
                  </a:cubicBezTo>
                  <a:cubicBezTo>
                    <a:pt x="7439" y="14071"/>
                    <a:pt x="7406" y="14004"/>
                    <a:pt x="7406" y="13804"/>
                  </a:cubicBezTo>
                  <a:cubicBezTo>
                    <a:pt x="7105" y="13904"/>
                    <a:pt x="6838" y="13971"/>
                    <a:pt x="6638" y="14105"/>
                  </a:cubicBezTo>
                  <a:cubicBezTo>
                    <a:pt x="5471" y="14905"/>
                    <a:pt x="4537" y="15939"/>
                    <a:pt x="3770" y="17140"/>
                  </a:cubicBezTo>
                  <a:cubicBezTo>
                    <a:pt x="3736" y="17073"/>
                    <a:pt x="3703" y="17040"/>
                    <a:pt x="3703" y="17040"/>
                  </a:cubicBezTo>
                  <a:cubicBezTo>
                    <a:pt x="3703" y="15839"/>
                    <a:pt x="3670" y="14638"/>
                    <a:pt x="3703" y="13437"/>
                  </a:cubicBezTo>
                  <a:cubicBezTo>
                    <a:pt x="3703" y="13304"/>
                    <a:pt x="3803" y="13171"/>
                    <a:pt x="3903" y="13104"/>
                  </a:cubicBezTo>
                  <a:cubicBezTo>
                    <a:pt x="5271" y="12103"/>
                    <a:pt x="6672" y="11102"/>
                    <a:pt x="8039" y="10135"/>
                  </a:cubicBezTo>
                  <a:cubicBezTo>
                    <a:pt x="8139" y="10035"/>
                    <a:pt x="8173" y="9902"/>
                    <a:pt x="8273" y="9801"/>
                  </a:cubicBezTo>
                  <a:cubicBezTo>
                    <a:pt x="8239" y="9735"/>
                    <a:pt x="8173" y="9701"/>
                    <a:pt x="8139" y="9668"/>
                  </a:cubicBezTo>
                  <a:cubicBezTo>
                    <a:pt x="6171" y="9768"/>
                    <a:pt x="4704" y="10735"/>
                    <a:pt x="3736" y="12537"/>
                  </a:cubicBezTo>
                  <a:cubicBezTo>
                    <a:pt x="3803" y="11303"/>
                    <a:pt x="3936" y="10135"/>
                    <a:pt x="4137" y="8934"/>
                  </a:cubicBezTo>
                  <a:cubicBezTo>
                    <a:pt x="4170" y="8734"/>
                    <a:pt x="4437" y="8467"/>
                    <a:pt x="4670" y="8367"/>
                  </a:cubicBezTo>
                  <a:cubicBezTo>
                    <a:pt x="5838" y="7933"/>
                    <a:pt x="6738" y="7133"/>
                    <a:pt x="7672" y="6399"/>
                  </a:cubicBezTo>
                  <a:cubicBezTo>
                    <a:pt x="7806" y="6266"/>
                    <a:pt x="7839" y="6032"/>
                    <a:pt x="7906" y="5832"/>
                  </a:cubicBezTo>
                  <a:cubicBezTo>
                    <a:pt x="7727" y="5772"/>
                    <a:pt x="7549" y="5660"/>
                    <a:pt x="7394" y="5660"/>
                  </a:cubicBezTo>
                  <a:cubicBezTo>
                    <a:pt x="7375" y="5660"/>
                    <a:pt x="7357" y="5662"/>
                    <a:pt x="7339" y="5665"/>
                  </a:cubicBezTo>
                  <a:cubicBezTo>
                    <a:pt x="6505" y="5865"/>
                    <a:pt x="5704" y="6132"/>
                    <a:pt x="5071" y="6799"/>
                  </a:cubicBezTo>
                  <a:cubicBezTo>
                    <a:pt x="4904" y="6999"/>
                    <a:pt x="4737" y="7233"/>
                    <a:pt x="4570" y="7433"/>
                  </a:cubicBezTo>
                  <a:cubicBezTo>
                    <a:pt x="4403" y="7266"/>
                    <a:pt x="4337" y="7166"/>
                    <a:pt x="4370" y="7066"/>
                  </a:cubicBezTo>
                  <a:cubicBezTo>
                    <a:pt x="4670" y="6166"/>
                    <a:pt x="4704" y="5198"/>
                    <a:pt x="5538" y="4431"/>
                  </a:cubicBezTo>
                  <a:cubicBezTo>
                    <a:pt x="6572" y="3464"/>
                    <a:pt x="7406" y="2263"/>
                    <a:pt x="8340" y="1162"/>
                  </a:cubicBezTo>
                  <a:cubicBezTo>
                    <a:pt x="8440" y="1029"/>
                    <a:pt x="8473" y="862"/>
                    <a:pt x="8506" y="695"/>
                  </a:cubicBezTo>
                  <a:cubicBezTo>
                    <a:pt x="8628" y="232"/>
                    <a:pt x="8554" y="0"/>
                    <a:pt x="8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2160523" y="1591450"/>
              <a:ext cx="5015092" cy="1000000"/>
            </a:xfrm>
            <a:custGeom>
              <a:avLst/>
              <a:gdLst/>
              <a:ahLst/>
              <a:cxnLst/>
              <a:rect l="l" t="t" r="r" b="b"/>
              <a:pathLst>
                <a:path w="71919" h="20002" extrusionOk="0">
                  <a:moveTo>
                    <a:pt x="9240" y="1"/>
                  </a:moveTo>
                  <a:cubicBezTo>
                    <a:pt x="7639" y="34"/>
                    <a:pt x="6038" y="201"/>
                    <a:pt x="4437" y="267"/>
                  </a:cubicBezTo>
                  <a:cubicBezTo>
                    <a:pt x="3436" y="334"/>
                    <a:pt x="2435" y="234"/>
                    <a:pt x="1601" y="935"/>
                  </a:cubicBezTo>
                  <a:cubicBezTo>
                    <a:pt x="1568" y="968"/>
                    <a:pt x="1501" y="968"/>
                    <a:pt x="1435" y="1001"/>
                  </a:cubicBezTo>
                  <a:cubicBezTo>
                    <a:pt x="501" y="1201"/>
                    <a:pt x="501" y="1201"/>
                    <a:pt x="434" y="2102"/>
                  </a:cubicBezTo>
                  <a:cubicBezTo>
                    <a:pt x="300" y="4704"/>
                    <a:pt x="167" y="7339"/>
                    <a:pt x="34" y="9941"/>
                  </a:cubicBezTo>
                  <a:cubicBezTo>
                    <a:pt x="0" y="10308"/>
                    <a:pt x="0" y="10675"/>
                    <a:pt x="0" y="11042"/>
                  </a:cubicBezTo>
                  <a:cubicBezTo>
                    <a:pt x="67" y="11075"/>
                    <a:pt x="100" y="11075"/>
                    <a:pt x="167" y="11109"/>
                  </a:cubicBezTo>
                  <a:cubicBezTo>
                    <a:pt x="267" y="10942"/>
                    <a:pt x="434" y="10808"/>
                    <a:pt x="434" y="10642"/>
                  </a:cubicBezTo>
                  <a:cubicBezTo>
                    <a:pt x="534" y="9141"/>
                    <a:pt x="634" y="7639"/>
                    <a:pt x="667" y="6138"/>
                  </a:cubicBezTo>
                  <a:cubicBezTo>
                    <a:pt x="701" y="4837"/>
                    <a:pt x="667" y="3536"/>
                    <a:pt x="701" y="2236"/>
                  </a:cubicBezTo>
                  <a:cubicBezTo>
                    <a:pt x="701" y="2069"/>
                    <a:pt x="734" y="1802"/>
                    <a:pt x="834" y="1735"/>
                  </a:cubicBezTo>
                  <a:cubicBezTo>
                    <a:pt x="1601" y="1335"/>
                    <a:pt x="2302" y="701"/>
                    <a:pt x="3269" y="668"/>
                  </a:cubicBezTo>
                  <a:cubicBezTo>
                    <a:pt x="5171" y="568"/>
                    <a:pt x="7105" y="434"/>
                    <a:pt x="9040" y="401"/>
                  </a:cubicBezTo>
                  <a:cubicBezTo>
                    <a:pt x="9310" y="396"/>
                    <a:pt x="9580" y="394"/>
                    <a:pt x="9848" y="394"/>
                  </a:cubicBezTo>
                  <a:cubicBezTo>
                    <a:pt x="11506" y="394"/>
                    <a:pt x="13141" y="472"/>
                    <a:pt x="14777" y="501"/>
                  </a:cubicBezTo>
                  <a:cubicBezTo>
                    <a:pt x="17880" y="534"/>
                    <a:pt x="20948" y="601"/>
                    <a:pt x="24051" y="634"/>
                  </a:cubicBezTo>
                  <a:cubicBezTo>
                    <a:pt x="27887" y="668"/>
                    <a:pt x="31723" y="701"/>
                    <a:pt x="35559" y="701"/>
                  </a:cubicBezTo>
                  <a:cubicBezTo>
                    <a:pt x="39295" y="701"/>
                    <a:pt x="43031" y="658"/>
                    <a:pt x="46784" y="658"/>
                  </a:cubicBezTo>
                  <a:cubicBezTo>
                    <a:pt x="47722" y="658"/>
                    <a:pt x="48662" y="661"/>
                    <a:pt x="49602" y="668"/>
                  </a:cubicBezTo>
                  <a:cubicBezTo>
                    <a:pt x="53572" y="701"/>
                    <a:pt x="57541" y="801"/>
                    <a:pt x="61511" y="868"/>
                  </a:cubicBezTo>
                  <a:cubicBezTo>
                    <a:pt x="62978" y="901"/>
                    <a:pt x="64480" y="1035"/>
                    <a:pt x="65981" y="1068"/>
                  </a:cubicBezTo>
                  <a:cubicBezTo>
                    <a:pt x="66848" y="1101"/>
                    <a:pt x="67682" y="1101"/>
                    <a:pt x="68516" y="1101"/>
                  </a:cubicBezTo>
                  <a:cubicBezTo>
                    <a:pt x="69250" y="1101"/>
                    <a:pt x="69950" y="1101"/>
                    <a:pt x="70684" y="1068"/>
                  </a:cubicBezTo>
                  <a:cubicBezTo>
                    <a:pt x="71018" y="1068"/>
                    <a:pt x="71251" y="1201"/>
                    <a:pt x="71251" y="1602"/>
                  </a:cubicBezTo>
                  <a:cubicBezTo>
                    <a:pt x="71284" y="5138"/>
                    <a:pt x="71318" y="8707"/>
                    <a:pt x="71351" y="12243"/>
                  </a:cubicBezTo>
                  <a:cubicBezTo>
                    <a:pt x="71385" y="14644"/>
                    <a:pt x="71385" y="17046"/>
                    <a:pt x="71385" y="19448"/>
                  </a:cubicBezTo>
                  <a:cubicBezTo>
                    <a:pt x="71385" y="19737"/>
                    <a:pt x="71410" y="20001"/>
                    <a:pt x="71742" y="20001"/>
                  </a:cubicBezTo>
                  <a:cubicBezTo>
                    <a:pt x="71793" y="20001"/>
                    <a:pt x="71852" y="19995"/>
                    <a:pt x="71918" y="19982"/>
                  </a:cubicBezTo>
                  <a:cubicBezTo>
                    <a:pt x="71918" y="19781"/>
                    <a:pt x="71918" y="19615"/>
                    <a:pt x="71918" y="19448"/>
                  </a:cubicBezTo>
                  <a:cubicBezTo>
                    <a:pt x="71918" y="14745"/>
                    <a:pt x="71885" y="10075"/>
                    <a:pt x="71852" y="5371"/>
                  </a:cubicBezTo>
                  <a:cubicBezTo>
                    <a:pt x="71818" y="4037"/>
                    <a:pt x="71785" y="2669"/>
                    <a:pt x="71718" y="1335"/>
                  </a:cubicBezTo>
                  <a:cubicBezTo>
                    <a:pt x="71718" y="1135"/>
                    <a:pt x="71551" y="835"/>
                    <a:pt x="71385" y="801"/>
                  </a:cubicBezTo>
                  <a:cubicBezTo>
                    <a:pt x="71018" y="668"/>
                    <a:pt x="70617" y="668"/>
                    <a:pt x="70217" y="668"/>
                  </a:cubicBezTo>
                  <a:cubicBezTo>
                    <a:pt x="68983" y="668"/>
                    <a:pt x="67749" y="701"/>
                    <a:pt x="66514" y="701"/>
                  </a:cubicBezTo>
                  <a:cubicBezTo>
                    <a:pt x="66147" y="701"/>
                    <a:pt x="65747" y="634"/>
                    <a:pt x="65380" y="601"/>
                  </a:cubicBezTo>
                  <a:cubicBezTo>
                    <a:pt x="63746" y="568"/>
                    <a:pt x="62111" y="501"/>
                    <a:pt x="60477" y="468"/>
                  </a:cubicBezTo>
                  <a:cubicBezTo>
                    <a:pt x="55940" y="368"/>
                    <a:pt x="51370" y="234"/>
                    <a:pt x="46834" y="234"/>
                  </a:cubicBezTo>
                  <a:cubicBezTo>
                    <a:pt x="46009" y="229"/>
                    <a:pt x="45185" y="227"/>
                    <a:pt x="44361" y="227"/>
                  </a:cubicBezTo>
                  <a:cubicBezTo>
                    <a:pt x="39281" y="227"/>
                    <a:pt x="34201" y="306"/>
                    <a:pt x="29121" y="334"/>
                  </a:cubicBezTo>
                  <a:cubicBezTo>
                    <a:pt x="27220" y="334"/>
                    <a:pt x="25318" y="301"/>
                    <a:pt x="23417" y="267"/>
                  </a:cubicBezTo>
                  <a:cubicBezTo>
                    <a:pt x="20415" y="201"/>
                    <a:pt x="17379" y="134"/>
                    <a:pt x="14377" y="101"/>
                  </a:cubicBezTo>
                  <a:cubicBezTo>
                    <a:pt x="12643" y="67"/>
                    <a:pt x="10941" y="1"/>
                    <a:pt x="9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2162824" y="3644196"/>
              <a:ext cx="4977855" cy="473903"/>
            </a:xfrm>
            <a:custGeom>
              <a:avLst/>
              <a:gdLst/>
              <a:ahLst/>
              <a:cxnLst/>
              <a:rect l="l" t="t" r="r" b="b"/>
              <a:pathLst>
                <a:path w="71385" h="9479" extrusionOk="0">
                  <a:moveTo>
                    <a:pt x="160" y="0"/>
                  </a:moveTo>
                  <a:cubicBezTo>
                    <a:pt x="132" y="0"/>
                    <a:pt x="101" y="2"/>
                    <a:pt x="67" y="5"/>
                  </a:cubicBezTo>
                  <a:cubicBezTo>
                    <a:pt x="67" y="72"/>
                    <a:pt x="34" y="172"/>
                    <a:pt x="34" y="239"/>
                  </a:cubicBezTo>
                  <a:cubicBezTo>
                    <a:pt x="34" y="1640"/>
                    <a:pt x="1" y="3041"/>
                    <a:pt x="34" y="4442"/>
                  </a:cubicBezTo>
                  <a:cubicBezTo>
                    <a:pt x="34" y="5810"/>
                    <a:pt x="101" y="7177"/>
                    <a:pt x="167" y="8545"/>
                  </a:cubicBezTo>
                  <a:cubicBezTo>
                    <a:pt x="192" y="8985"/>
                    <a:pt x="342" y="9192"/>
                    <a:pt x="644" y="9192"/>
                  </a:cubicBezTo>
                  <a:cubicBezTo>
                    <a:pt x="754" y="9192"/>
                    <a:pt x="884" y="9165"/>
                    <a:pt x="1035" y="9112"/>
                  </a:cubicBezTo>
                  <a:cubicBezTo>
                    <a:pt x="1085" y="9095"/>
                    <a:pt x="1135" y="9087"/>
                    <a:pt x="1189" y="9087"/>
                  </a:cubicBezTo>
                  <a:cubicBezTo>
                    <a:pt x="1243" y="9087"/>
                    <a:pt x="1301" y="9095"/>
                    <a:pt x="1368" y="9112"/>
                  </a:cubicBezTo>
                  <a:cubicBezTo>
                    <a:pt x="1635" y="9145"/>
                    <a:pt x="1902" y="9245"/>
                    <a:pt x="2169" y="9279"/>
                  </a:cubicBezTo>
                  <a:cubicBezTo>
                    <a:pt x="4103" y="9345"/>
                    <a:pt x="6005" y="9479"/>
                    <a:pt x="7940" y="9479"/>
                  </a:cubicBezTo>
                  <a:cubicBezTo>
                    <a:pt x="10208" y="9445"/>
                    <a:pt x="12509" y="9312"/>
                    <a:pt x="14811" y="9279"/>
                  </a:cubicBezTo>
                  <a:cubicBezTo>
                    <a:pt x="15269" y="9272"/>
                    <a:pt x="15727" y="9269"/>
                    <a:pt x="16186" y="9269"/>
                  </a:cubicBezTo>
                  <a:cubicBezTo>
                    <a:pt x="17438" y="9269"/>
                    <a:pt x="18689" y="9288"/>
                    <a:pt x="19941" y="9288"/>
                  </a:cubicBezTo>
                  <a:cubicBezTo>
                    <a:pt x="20399" y="9288"/>
                    <a:pt x="20858" y="9286"/>
                    <a:pt x="21316" y="9279"/>
                  </a:cubicBezTo>
                  <a:cubicBezTo>
                    <a:pt x="24518" y="9212"/>
                    <a:pt x="27720" y="9045"/>
                    <a:pt x="30923" y="9012"/>
                  </a:cubicBezTo>
                  <a:cubicBezTo>
                    <a:pt x="32224" y="8978"/>
                    <a:pt x="33533" y="8970"/>
                    <a:pt x="34842" y="8970"/>
                  </a:cubicBezTo>
                  <a:cubicBezTo>
                    <a:pt x="36151" y="8970"/>
                    <a:pt x="37461" y="8978"/>
                    <a:pt x="38762" y="8978"/>
                  </a:cubicBezTo>
                  <a:cubicBezTo>
                    <a:pt x="40996" y="8945"/>
                    <a:pt x="43231" y="8912"/>
                    <a:pt x="45466" y="8845"/>
                  </a:cubicBezTo>
                  <a:cubicBezTo>
                    <a:pt x="47568" y="8778"/>
                    <a:pt x="49669" y="8645"/>
                    <a:pt x="51737" y="8578"/>
                  </a:cubicBezTo>
                  <a:cubicBezTo>
                    <a:pt x="52621" y="8561"/>
                    <a:pt x="53505" y="8553"/>
                    <a:pt x="54389" y="8553"/>
                  </a:cubicBezTo>
                  <a:cubicBezTo>
                    <a:pt x="55273" y="8553"/>
                    <a:pt x="56157" y="8561"/>
                    <a:pt x="57041" y="8578"/>
                  </a:cubicBezTo>
                  <a:cubicBezTo>
                    <a:pt x="58642" y="8578"/>
                    <a:pt x="60244" y="8645"/>
                    <a:pt x="61845" y="8645"/>
                  </a:cubicBezTo>
                  <a:cubicBezTo>
                    <a:pt x="64413" y="8678"/>
                    <a:pt x="67015" y="8745"/>
                    <a:pt x="69584" y="8745"/>
                  </a:cubicBezTo>
                  <a:cubicBezTo>
                    <a:pt x="70217" y="8745"/>
                    <a:pt x="70818" y="8478"/>
                    <a:pt x="71285" y="8044"/>
                  </a:cubicBezTo>
                  <a:cubicBezTo>
                    <a:pt x="71385" y="7944"/>
                    <a:pt x="71385" y="7744"/>
                    <a:pt x="71385" y="7577"/>
                  </a:cubicBezTo>
                  <a:lnTo>
                    <a:pt x="71385" y="7577"/>
                  </a:lnTo>
                  <a:cubicBezTo>
                    <a:pt x="71285" y="7611"/>
                    <a:pt x="71151" y="7644"/>
                    <a:pt x="71018" y="7678"/>
                  </a:cubicBezTo>
                  <a:cubicBezTo>
                    <a:pt x="70651" y="7878"/>
                    <a:pt x="70251" y="8245"/>
                    <a:pt x="69850" y="8245"/>
                  </a:cubicBezTo>
                  <a:cubicBezTo>
                    <a:pt x="68399" y="8320"/>
                    <a:pt x="66948" y="8357"/>
                    <a:pt x="65497" y="8357"/>
                  </a:cubicBezTo>
                  <a:cubicBezTo>
                    <a:pt x="65014" y="8357"/>
                    <a:pt x="64530" y="8353"/>
                    <a:pt x="64046" y="8345"/>
                  </a:cubicBezTo>
                  <a:cubicBezTo>
                    <a:pt x="62445" y="8345"/>
                    <a:pt x="60844" y="8211"/>
                    <a:pt x="59243" y="8178"/>
                  </a:cubicBezTo>
                  <a:cubicBezTo>
                    <a:pt x="57842" y="8178"/>
                    <a:pt x="56456" y="8163"/>
                    <a:pt x="55074" y="8163"/>
                  </a:cubicBezTo>
                  <a:cubicBezTo>
                    <a:pt x="54384" y="8163"/>
                    <a:pt x="53694" y="8167"/>
                    <a:pt x="53005" y="8178"/>
                  </a:cubicBezTo>
                  <a:cubicBezTo>
                    <a:pt x="50637" y="8211"/>
                    <a:pt x="48268" y="8311"/>
                    <a:pt x="45900" y="8378"/>
                  </a:cubicBezTo>
                  <a:cubicBezTo>
                    <a:pt x="43365" y="8445"/>
                    <a:pt x="40796" y="8545"/>
                    <a:pt x="38261" y="8578"/>
                  </a:cubicBezTo>
                  <a:cubicBezTo>
                    <a:pt x="36793" y="8595"/>
                    <a:pt x="35326" y="8595"/>
                    <a:pt x="33858" y="8595"/>
                  </a:cubicBezTo>
                  <a:cubicBezTo>
                    <a:pt x="32390" y="8595"/>
                    <a:pt x="30923" y="8595"/>
                    <a:pt x="29455" y="8612"/>
                  </a:cubicBezTo>
                  <a:cubicBezTo>
                    <a:pt x="25619" y="8678"/>
                    <a:pt x="21783" y="8812"/>
                    <a:pt x="17913" y="8878"/>
                  </a:cubicBezTo>
                  <a:cubicBezTo>
                    <a:pt x="14978" y="8945"/>
                    <a:pt x="12042" y="9012"/>
                    <a:pt x="9107" y="9012"/>
                  </a:cubicBezTo>
                  <a:cubicBezTo>
                    <a:pt x="8666" y="9018"/>
                    <a:pt x="8224" y="9021"/>
                    <a:pt x="7782" y="9021"/>
                  </a:cubicBezTo>
                  <a:cubicBezTo>
                    <a:pt x="5812" y="9021"/>
                    <a:pt x="3823" y="8966"/>
                    <a:pt x="1835" y="8912"/>
                  </a:cubicBezTo>
                  <a:cubicBezTo>
                    <a:pt x="1435" y="8912"/>
                    <a:pt x="935" y="8912"/>
                    <a:pt x="734" y="8712"/>
                  </a:cubicBezTo>
                  <a:cubicBezTo>
                    <a:pt x="501" y="8445"/>
                    <a:pt x="568" y="7944"/>
                    <a:pt x="568" y="7544"/>
                  </a:cubicBezTo>
                  <a:cubicBezTo>
                    <a:pt x="534" y="5176"/>
                    <a:pt x="501" y="2774"/>
                    <a:pt x="501" y="406"/>
                  </a:cubicBezTo>
                  <a:cubicBezTo>
                    <a:pt x="501" y="135"/>
                    <a:pt x="420"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7082570" y="3082188"/>
              <a:ext cx="76845" cy="935856"/>
            </a:xfrm>
            <a:custGeom>
              <a:avLst/>
              <a:gdLst/>
              <a:ahLst/>
              <a:cxnLst/>
              <a:rect l="l" t="t" r="r" b="b"/>
              <a:pathLst>
                <a:path w="1102" h="18719" extrusionOk="0">
                  <a:moveTo>
                    <a:pt x="629" y="0"/>
                  </a:moveTo>
                  <a:cubicBezTo>
                    <a:pt x="590" y="0"/>
                    <a:pt x="547" y="2"/>
                    <a:pt x="501" y="5"/>
                  </a:cubicBezTo>
                  <a:cubicBezTo>
                    <a:pt x="701" y="6243"/>
                    <a:pt x="1" y="12481"/>
                    <a:pt x="268" y="18718"/>
                  </a:cubicBezTo>
                  <a:cubicBezTo>
                    <a:pt x="435" y="18518"/>
                    <a:pt x="535" y="18285"/>
                    <a:pt x="535" y="18051"/>
                  </a:cubicBezTo>
                  <a:cubicBezTo>
                    <a:pt x="701" y="14682"/>
                    <a:pt x="835" y="11313"/>
                    <a:pt x="935" y="7977"/>
                  </a:cubicBezTo>
                  <a:cubicBezTo>
                    <a:pt x="1035" y="5476"/>
                    <a:pt x="1035" y="2974"/>
                    <a:pt x="1102" y="472"/>
                  </a:cubicBezTo>
                  <a:cubicBezTo>
                    <a:pt x="1102" y="141"/>
                    <a:pt x="993"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7111457" y="2832252"/>
              <a:ext cx="65043" cy="68493"/>
            </a:xfrm>
            <a:custGeom>
              <a:avLst/>
              <a:gdLst/>
              <a:ahLst/>
              <a:cxnLst/>
              <a:rect l="l" t="t" r="r" b="b"/>
              <a:pathLst>
                <a:path w="1301" h="1370" extrusionOk="0">
                  <a:moveTo>
                    <a:pt x="701" y="0"/>
                  </a:moveTo>
                  <a:cubicBezTo>
                    <a:pt x="301" y="0"/>
                    <a:pt x="1" y="367"/>
                    <a:pt x="1" y="801"/>
                  </a:cubicBezTo>
                  <a:cubicBezTo>
                    <a:pt x="34" y="1168"/>
                    <a:pt x="234" y="1368"/>
                    <a:pt x="568" y="1368"/>
                  </a:cubicBezTo>
                  <a:cubicBezTo>
                    <a:pt x="581" y="1369"/>
                    <a:pt x="594" y="1370"/>
                    <a:pt x="607" y="1370"/>
                  </a:cubicBezTo>
                  <a:cubicBezTo>
                    <a:pt x="932" y="1370"/>
                    <a:pt x="1300" y="985"/>
                    <a:pt x="1268" y="601"/>
                  </a:cubicBezTo>
                  <a:cubicBezTo>
                    <a:pt x="1235" y="301"/>
                    <a:pt x="1101" y="0"/>
                    <a:pt x="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7131455" y="2696513"/>
              <a:ext cx="65093" cy="54195"/>
            </a:xfrm>
            <a:custGeom>
              <a:avLst/>
              <a:gdLst/>
              <a:ahLst/>
              <a:cxnLst/>
              <a:rect l="l" t="t" r="r" b="b"/>
              <a:pathLst>
                <a:path w="1302" h="1084" extrusionOk="0">
                  <a:moveTo>
                    <a:pt x="444" y="1"/>
                  </a:moveTo>
                  <a:cubicBezTo>
                    <a:pt x="178" y="1"/>
                    <a:pt x="1" y="190"/>
                    <a:pt x="1" y="480"/>
                  </a:cubicBezTo>
                  <a:cubicBezTo>
                    <a:pt x="1" y="797"/>
                    <a:pt x="151" y="1083"/>
                    <a:pt x="480" y="1083"/>
                  </a:cubicBezTo>
                  <a:cubicBezTo>
                    <a:pt x="498" y="1083"/>
                    <a:pt x="516" y="1083"/>
                    <a:pt x="535" y="1081"/>
                  </a:cubicBezTo>
                  <a:cubicBezTo>
                    <a:pt x="735" y="1048"/>
                    <a:pt x="935" y="814"/>
                    <a:pt x="1302" y="547"/>
                  </a:cubicBezTo>
                  <a:cubicBezTo>
                    <a:pt x="968" y="314"/>
                    <a:pt x="768" y="47"/>
                    <a:pt x="568" y="13"/>
                  </a:cubicBezTo>
                  <a:cubicBezTo>
                    <a:pt x="525" y="5"/>
                    <a:pt x="483"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7139804" y="2945343"/>
              <a:ext cx="54495" cy="46095"/>
            </a:xfrm>
            <a:custGeom>
              <a:avLst/>
              <a:gdLst/>
              <a:ahLst/>
              <a:cxnLst/>
              <a:rect l="l" t="t" r="r" b="b"/>
              <a:pathLst>
                <a:path w="1090" h="922" extrusionOk="0">
                  <a:moveTo>
                    <a:pt x="619" y="1"/>
                  </a:moveTo>
                  <a:cubicBezTo>
                    <a:pt x="590" y="1"/>
                    <a:pt x="562" y="3"/>
                    <a:pt x="534" y="7"/>
                  </a:cubicBezTo>
                  <a:cubicBezTo>
                    <a:pt x="334" y="40"/>
                    <a:pt x="134" y="274"/>
                    <a:pt x="34" y="507"/>
                  </a:cubicBezTo>
                  <a:cubicBezTo>
                    <a:pt x="1" y="574"/>
                    <a:pt x="268" y="874"/>
                    <a:pt x="434" y="907"/>
                  </a:cubicBezTo>
                  <a:cubicBezTo>
                    <a:pt x="478" y="917"/>
                    <a:pt x="520" y="922"/>
                    <a:pt x="561" y="922"/>
                  </a:cubicBezTo>
                  <a:cubicBezTo>
                    <a:pt x="798" y="922"/>
                    <a:pt x="973" y="759"/>
                    <a:pt x="1001" y="474"/>
                  </a:cubicBezTo>
                  <a:cubicBezTo>
                    <a:pt x="1090" y="120"/>
                    <a:pt x="840" y="1"/>
                    <a:pt x="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93"/>
                                        </p:tgtEl>
                                        <p:attrNameLst>
                                          <p:attrName>style.visibility</p:attrName>
                                        </p:attrNameLst>
                                      </p:cBhvr>
                                      <p:to>
                                        <p:strVal val="visible"/>
                                      </p:to>
                                    </p:set>
                                    <p:animEffect transition="in" filter="randombar(horizontal)">
                                      <p:cBhvr>
                                        <p:cTn id="7" dur="500"/>
                                        <p:tgtEl>
                                          <p:spTgt spid="119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194">
                                            <p:txEl>
                                              <p:pRg st="0" end="0"/>
                                            </p:txEl>
                                          </p:spTgt>
                                        </p:tgtEl>
                                        <p:attrNameLst>
                                          <p:attrName>style.visibility</p:attrName>
                                        </p:attrNameLst>
                                      </p:cBhvr>
                                      <p:to>
                                        <p:strVal val="visible"/>
                                      </p:to>
                                    </p:set>
                                    <p:animEffect transition="in" filter="fade">
                                      <p:cBhvr>
                                        <p:cTn id="12" dur="2000"/>
                                        <p:tgtEl>
                                          <p:spTgt spid="1194">
                                            <p:txEl>
                                              <p:pRg st="0" end="0"/>
                                            </p:txEl>
                                          </p:spTgt>
                                        </p:tgtEl>
                                      </p:cBhvr>
                                    </p:animEffect>
                                    <p:anim calcmode="lin" valueType="num">
                                      <p:cBhvr>
                                        <p:cTn id="13" dur="2000" fill="hold"/>
                                        <p:tgtEl>
                                          <p:spTgt spid="1194">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119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p:bldP spid="119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2630205543"/>
              </p:ext>
            </p:extLst>
          </p:nvPr>
        </p:nvGraphicFramePr>
        <p:xfrm>
          <a:off x="1157801" y="553046"/>
          <a:ext cx="7022563" cy="3544570"/>
        </p:xfrm>
        <a:graphic>
          <a:graphicData uri="http://schemas.openxmlformats.org/drawingml/2006/table">
            <a:tbl>
              <a:tblPr firstRow="1" firstCol="1" bandRow="1">
                <a:tableStyleId>{B781FE88-B07C-4C75-826D-5057878D31BE}</a:tableStyleId>
              </a:tblPr>
              <a:tblGrid>
                <a:gridCol w="1066088"/>
                <a:gridCol w="2739708"/>
                <a:gridCol w="3216767"/>
              </a:tblGrid>
              <a:tr h="0">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Loại</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C000"/>
                    </a:solidFill>
                  </a:tcP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Tên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C000"/>
                    </a:solidFill>
                  </a:tcP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Nội</a:t>
                      </a:r>
                      <a:r>
                        <a:rPr lang="en-US" sz="1800" b="1" dirty="0">
                          <a:effectLst/>
                          <a:latin typeface="Times New Roman" panose="02020603050405020304" pitchFamily="18" charset="0"/>
                          <a:cs typeface="Times New Roman" panose="02020603050405020304" pitchFamily="18" charset="0"/>
                        </a:rPr>
                        <a:t> dung </a:t>
                      </a:r>
                      <a:r>
                        <a:rPr lang="en-US" sz="1800" b="1" dirty="0" err="1">
                          <a:effectLst/>
                          <a:latin typeface="Times New Roman" panose="02020603050405020304" pitchFamily="18" charset="0"/>
                          <a:cs typeface="Times New Roman" panose="02020603050405020304" pitchFamily="18" charset="0"/>
                        </a:rPr>
                        <a:t>chính</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C000"/>
                    </a:solidFill>
                  </a:tcPr>
                </a:tc>
              </a:tr>
              <a:tr h="0">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học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92D050"/>
                    </a:solidFill>
                  </a:tcPr>
                </a:tc>
                <a:tc>
                  <a:txBody>
                    <a:bodyPr/>
                    <a:lstStyle/>
                    <a:p>
                      <a:pPr>
                        <a:lnSpc>
                          <a:spcPct val="107000"/>
                        </a:lnSpc>
                        <a:spcAft>
                          <a:spcPts val="1200"/>
                        </a:spcAft>
                      </a:pPr>
                      <a:r>
                        <a:rPr lang="en-US" sz="1800" dirty="0">
                          <a:effectLst/>
                          <a:latin typeface="Times New Roman" panose="02020603050405020304" pitchFamily="18" charset="0"/>
                          <a:cs typeface="Times New Roman" panose="02020603050405020304" pitchFamily="18" charset="0"/>
                        </a:rPr>
                        <a:t>        – </a:t>
                      </a:r>
                      <a:r>
                        <a:rPr lang="en-US" sz="1800" dirty="0" err="1">
                          <a:effectLst/>
                          <a:latin typeface="Times New Roman" panose="02020603050405020304" pitchFamily="18" charset="0"/>
                          <a:cs typeface="Times New Roman" panose="02020603050405020304" pitchFamily="18" charset="0"/>
                        </a:rPr>
                        <a:t>Mẹ</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Đỗ</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Trung</a:t>
                      </a:r>
                      <a:r>
                        <a:rPr lang="en-US" sz="1800" dirty="0">
                          <a:effectLst/>
                          <a:latin typeface="Times New Roman" panose="02020603050405020304" pitchFamily="18" charset="0"/>
                          <a:cs typeface="Times New Roman" panose="02020603050405020304" pitchFamily="18" charset="0"/>
                        </a:rPr>
                        <a:t> Lai)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spcAft>
                          <a:spcPts val="120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Nỗi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xúc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bâng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khuâng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nhìn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mẹ</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0">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nghị</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luận</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2">
                        <a:lumMod val="75000"/>
                      </a:schemeClr>
                    </a:solidFill>
                  </a:tcPr>
                </a:tc>
                <a:tc>
                  <a:txBody>
                    <a:bodyPr/>
                    <a:lstStyle/>
                    <a:p>
                      <a:pPr>
                        <a:lnSpc>
                          <a:spcPct val="107000"/>
                        </a:lnSpc>
                      </a:pPr>
                      <a:endParaRPr lang="en-US" sz="1400" dirty="0">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pPr>
                      <a:endParaRPr lang="en-US" sz="1400" dirty="0">
                        <a:effectLst/>
                        <a:latin typeface="Times New Roman" panose="02020603050405020304" pitchFamily="18" charset="0"/>
                        <a:cs typeface="Times New Roman" panose="02020603050405020304" pitchFamily="18" charset="0"/>
                      </a:endParaRPr>
                    </a:p>
                  </a:txBody>
                  <a:tcPr marL="114300" marR="114300" marT="76200" marB="76200" anchor="ctr"/>
                </a:tc>
              </a:tr>
              <a:tr h="0">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thông</a:t>
                      </a:r>
                      <a:r>
                        <a:rPr lang="en-US" sz="1800" b="1" dirty="0">
                          <a:effectLst/>
                          <a:latin typeface="Times New Roman" panose="02020603050405020304" pitchFamily="18" charset="0"/>
                          <a:cs typeface="Times New Roman" panose="02020603050405020304" pitchFamily="18" charset="0"/>
                        </a:rPr>
                        <a:t> tin</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CC99FF"/>
                    </a:solidFill>
                  </a:tcPr>
                </a:tc>
                <a:tc>
                  <a:txBody>
                    <a:bodyPr/>
                    <a:lstStyle/>
                    <a:p>
                      <a:pPr>
                        <a:lnSpc>
                          <a:spcPct val="107000"/>
                        </a:lnSpc>
                        <a:spcAft>
                          <a:spcPts val="1200"/>
                        </a:spcAft>
                      </a:pP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pPr>
                      <a:endParaRPr lang="en-US" sz="1400" dirty="0">
                        <a:effectLst/>
                        <a:latin typeface="Times New Roman" panose="02020603050405020304" pitchFamily="18" charset="0"/>
                        <a:cs typeface="Times New Roman" panose="02020603050405020304" pitchFamily="18" charset="0"/>
                      </a:endParaRPr>
                    </a:p>
                  </a:txBody>
                  <a:tcPr marL="114300" marR="114300" marT="76200" marB="76200" anchor="ctr"/>
                </a:tc>
              </a:tr>
            </a:tbl>
          </a:graphicData>
        </a:graphic>
      </p:graphicFrame>
      <p:sp>
        <p:nvSpPr>
          <p:cNvPr id="6" name="Dodecagon 5"/>
          <p:cNvSpPr/>
          <p:nvPr/>
        </p:nvSpPr>
        <p:spPr>
          <a:xfrm>
            <a:off x="2286000" y="1104313"/>
            <a:ext cx="506437" cy="386862"/>
          </a:xfrm>
          <a:prstGeom prst="dodec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xmlns="" val="239549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1482278132"/>
              </p:ext>
            </p:extLst>
          </p:nvPr>
        </p:nvGraphicFramePr>
        <p:xfrm>
          <a:off x="1157801" y="553046"/>
          <a:ext cx="7022563" cy="3990721"/>
        </p:xfrm>
        <a:graphic>
          <a:graphicData uri="http://schemas.openxmlformats.org/drawingml/2006/table">
            <a:tbl>
              <a:tblPr firstRow="1" firstCol="1" bandRow="1">
                <a:tableStyleId>{B781FE88-B07C-4C75-826D-5057878D31BE}</a:tableStyleId>
              </a:tblPr>
              <a:tblGrid>
                <a:gridCol w="1066088"/>
                <a:gridCol w="2739708"/>
                <a:gridCol w="3216767"/>
              </a:tblGrid>
              <a:tr h="0">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Loại</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00B0F0"/>
                    </a:solidFill>
                  </a:tcP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Tên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00B0F0"/>
                    </a:solidFill>
                  </a:tcP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Nội</a:t>
                      </a:r>
                      <a:r>
                        <a:rPr lang="en-US" sz="1800" b="1" dirty="0">
                          <a:effectLst/>
                          <a:latin typeface="Times New Roman" panose="02020603050405020304" pitchFamily="18" charset="0"/>
                          <a:cs typeface="Times New Roman" panose="02020603050405020304" pitchFamily="18" charset="0"/>
                        </a:rPr>
                        <a:t> dung </a:t>
                      </a:r>
                      <a:r>
                        <a:rPr lang="en-US" sz="1800" b="1" dirty="0" err="1">
                          <a:effectLst/>
                          <a:latin typeface="Times New Roman" panose="02020603050405020304" pitchFamily="18" charset="0"/>
                          <a:cs typeface="Times New Roman" panose="02020603050405020304" pitchFamily="18" charset="0"/>
                        </a:rPr>
                        <a:t>chính</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00B0F0"/>
                    </a:solidFill>
                  </a:tcPr>
                </a:tc>
              </a:tr>
              <a:tr h="0">
                <a:tc rowSpan="3">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học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endParaRPr lang="en-US" sz="1800" b="1" dirty="0" smtClean="0">
                        <a:effectLst/>
                        <a:latin typeface="Times New Roman" panose="02020603050405020304" pitchFamily="18" charset="0"/>
                        <a:cs typeface="Times New Roman" panose="02020603050405020304" pitchFamily="18" charset="0"/>
                      </a:endParaRPr>
                    </a:p>
                  </a:txBody>
                  <a:tcPr marL="114300" marR="114300" marT="76200" marB="76200" anchor="ctr">
                    <a:solidFill>
                      <a:srgbClr val="FFC000"/>
                    </a:solidFill>
                  </a:tcPr>
                </a:tc>
                <a:tc>
                  <a:txBody>
                    <a:bodyPr/>
                    <a:lstStyle/>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Người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đàn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ông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cô</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độc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giữa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rừng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Đoàn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Giỏi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20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14300" marR="114300" marT="76200" marB="76200" anchor="ctr"/>
                </a:tc>
                <a:tc>
                  <a:txBody>
                    <a:bodyPr/>
                    <a:lstStyle/>
                    <a:p>
                      <a:pPr>
                        <a:lnSpc>
                          <a:spcPct val="107000"/>
                        </a:lnSpc>
                        <a:spcAft>
                          <a:spcPts val="1200"/>
                        </a:spcAft>
                      </a:pP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Kể</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nhân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vật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đặc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sắc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Võ</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Tòng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0">
                <a:tc vMerge="1">
                  <a:txBody>
                    <a:bodyPr/>
                    <a:lstStyle/>
                    <a:p>
                      <a:pPr>
                        <a:lnSpc>
                          <a:spcPct val="107000"/>
                        </a:lnSpc>
                        <a:spcAft>
                          <a:spcPts val="0"/>
                        </a:spcAft>
                      </a:pP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gn="ctr">
                        <a:lnSpc>
                          <a:spcPct val="107000"/>
                        </a:lnSpc>
                        <a:spcAft>
                          <a:spcPts val="1200"/>
                        </a:spcAft>
                        <a:buFont typeface="Times New Roman" panose="02020603050405020304" pitchFamily="18" charset="0"/>
                        <a:buChar char="-"/>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(An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c>
                  <a:txBody>
                    <a:bodyPr/>
                    <a:lstStyle/>
                    <a:p>
                      <a:pPr algn="ct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Pháp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Phrăng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Phổ</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0">
                <a:tc vMerge="1">
                  <a:txBody>
                    <a:bodyPr/>
                    <a:lstStyle/>
                    <a:p>
                      <a:pPr>
                        <a:lnSpc>
                          <a:spcPct val="107000"/>
                        </a:lnSpc>
                        <a:spcAft>
                          <a:spcPts val="0"/>
                        </a:spcAft>
                      </a:pP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gn="ctr">
                        <a:lnSpc>
                          <a:spcPct val="107000"/>
                        </a:lnSpc>
                        <a:spcAft>
                          <a:spcPts val="1200"/>
                        </a:spcAft>
                        <a:buFont typeface="Times New Roman" panose="02020603050405020304" pitchFamily="18"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Dọc đường xứ Nghệ (Sơn Tùng)</a:t>
                      </a:r>
                    </a:p>
                  </a:txBody>
                  <a:tcPr marL="114300" marR="114300" marT="76200" marB="76200" anchor="ctr"/>
                </a:tc>
                <a:tc>
                  <a:txBody>
                    <a:bodyPr/>
                    <a:lstStyle/>
                    <a:p>
                      <a:pPr algn="ct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ấu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bl>
          </a:graphicData>
        </a:graphic>
      </p:graphicFrame>
    </p:spTree>
    <p:extLst>
      <p:ext uri="{BB962C8B-B14F-4D97-AF65-F5344CB8AC3E}">
        <p14:creationId xmlns:p14="http://schemas.microsoft.com/office/powerpoint/2010/main" xmlns="" val="173932901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2882964539"/>
              </p:ext>
            </p:extLst>
          </p:nvPr>
        </p:nvGraphicFramePr>
        <p:xfrm>
          <a:off x="1157801" y="553046"/>
          <a:ext cx="7275781" cy="4164457"/>
        </p:xfrm>
        <a:graphic>
          <a:graphicData uri="http://schemas.openxmlformats.org/drawingml/2006/table">
            <a:tbl>
              <a:tblPr firstRow="1" firstCol="1" bandRow="1">
                <a:tableStyleId>{B781FE88-B07C-4C75-826D-5057878D31BE}</a:tableStyleId>
              </a:tblPr>
              <a:tblGrid>
                <a:gridCol w="1104529"/>
                <a:gridCol w="2485516"/>
                <a:gridCol w="3685736"/>
              </a:tblGrid>
              <a:tr h="0">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Loại</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1"/>
                    </a:solidFill>
                  </a:tcP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Tên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1"/>
                    </a:solidFill>
                  </a:tcP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Nội</a:t>
                      </a:r>
                      <a:r>
                        <a:rPr lang="en-US" sz="1800" b="1" dirty="0">
                          <a:effectLst/>
                          <a:latin typeface="Times New Roman" panose="02020603050405020304" pitchFamily="18" charset="0"/>
                          <a:cs typeface="Times New Roman" panose="02020603050405020304" pitchFamily="18" charset="0"/>
                        </a:rPr>
                        <a:t> dung </a:t>
                      </a:r>
                      <a:r>
                        <a:rPr lang="en-US" sz="1800" b="1" dirty="0" err="1">
                          <a:effectLst/>
                          <a:latin typeface="Times New Roman" panose="02020603050405020304" pitchFamily="18" charset="0"/>
                          <a:cs typeface="Times New Roman" panose="02020603050405020304" pitchFamily="18" charset="0"/>
                        </a:rPr>
                        <a:t>chính</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1"/>
                    </a:solidFill>
                  </a:tcPr>
                </a:tc>
              </a:tr>
              <a:tr h="0">
                <a:tc rowSpan="3">
                  <a:txBody>
                    <a:bodyPr/>
                    <a:lstStyle/>
                    <a:p>
                      <a:pPr>
                        <a:lnSpc>
                          <a:spcPct val="107000"/>
                        </a:lnSpc>
                        <a:spcAft>
                          <a:spcPts val="0"/>
                        </a:spcAft>
                      </a:pPr>
                      <a:r>
                        <a:rPr lang="en-US" sz="1800" b="1" dirty="0" err="1">
                          <a:solidFill>
                            <a:srgbClr val="002060"/>
                          </a:solidFill>
                          <a:effectLst/>
                          <a:latin typeface="Times New Roman" panose="02020603050405020304" pitchFamily="18" charset="0"/>
                          <a:cs typeface="Times New Roman" panose="02020603050405020304" pitchFamily="18" charset="0"/>
                        </a:rPr>
                        <a:t>Văn</a:t>
                      </a:r>
                      <a:r>
                        <a:rPr lang="en-US" sz="1800" b="1" dirty="0">
                          <a:solidFill>
                            <a:srgbClr val="002060"/>
                          </a:solidFill>
                          <a:effectLst/>
                          <a:latin typeface="Times New Roman" panose="02020603050405020304" pitchFamily="18" charset="0"/>
                          <a:cs typeface="Times New Roman" panose="02020603050405020304" pitchFamily="18" charset="0"/>
                        </a:rPr>
                        <a:t> </a:t>
                      </a:r>
                      <a:r>
                        <a:rPr lang="en-US" sz="1800" b="1" dirty="0" err="1">
                          <a:solidFill>
                            <a:srgbClr val="002060"/>
                          </a:solidFill>
                          <a:effectLst/>
                          <a:latin typeface="Times New Roman" panose="02020603050405020304" pitchFamily="18" charset="0"/>
                          <a:cs typeface="Times New Roman" panose="02020603050405020304" pitchFamily="18" charset="0"/>
                        </a:rPr>
                        <a:t>bản</a:t>
                      </a:r>
                      <a:r>
                        <a:rPr lang="en-US" sz="1800" b="1" dirty="0">
                          <a:solidFill>
                            <a:srgbClr val="002060"/>
                          </a:solidFill>
                          <a:effectLst/>
                          <a:latin typeface="Times New Roman" panose="02020603050405020304" pitchFamily="18" charset="0"/>
                          <a:cs typeface="Times New Roman" panose="02020603050405020304" pitchFamily="18" charset="0"/>
                        </a:rPr>
                        <a:t> </a:t>
                      </a:r>
                      <a:r>
                        <a:rPr lang="en-US" sz="1800" b="1" dirty="0" err="1">
                          <a:solidFill>
                            <a:srgbClr val="002060"/>
                          </a:solidFill>
                          <a:effectLst/>
                          <a:latin typeface="Times New Roman" panose="02020603050405020304" pitchFamily="18" charset="0"/>
                          <a:cs typeface="Times New Roman" panose="02020603050405020304" pitchFamily="18" charset="0"/>
                        </a:rPr>
                        <a:t>văn</a:t>
                      </a:r>
                      <a:r>
                        <a:rPr lang="en-US" sz="1800" b="1" dirty="0">
                          <a:solidFill>
                            <a:srgbClr val="002060"/>
                          </a:solidFill>
                          <a:effectLst/>
                          <a:latin typeface="Times New Roman" panose="02020603050405020304" pitchFamily="18" charset="0"/>
                          <a:cs typeface="Times New Roman" panose="02020603050405020304" pitchFamily="18" charset="0"/>
                        </a:rPr>
                        <a:t> </a:t>
                      </a:r>
                      <a:r>
                        <a:rPr lang="en-US" sz="1800" b="1" dirty="0" err="1">
                          <a:solidFill>
                            <a:srgbClr val="002060"/>
                          </a:solidFill>
                          <a:effectLst/>
                          <a:latin typeface="Times New Roman" panose="02020603050405020304" pitchFamily="18" charset="0"/>
                          <a:cs typeface="Times New Roman" panose="02020603050405020304" pitchFamily="18" charset="0"/>
                        </a:rPr>
                        <a:t>học</a:t>
                      </a:r>
                      <a:endParaRPr lang="en-US"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endParaRPr lang="en-US" sz="1800" b="1" dirty="0" smtClean="0">
                        <a:solidFill>
                          <a:srgbClr val="002060"/>
                        </a:solidFill>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gn="ctr">
                        <a:lnSpc>
                          <a:spcPct val="107000"/>
                        </a:lnSpc>
                        <a:spcAft>
                          <a:spcPts val="1200"/>
                        </a:spcAft>
                        <a:buFont typeface="Times New Roman" panose="02020603050405020304" pitchFamily="18" charset="0"/>
                        <a:buChar char="-"/>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Xi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(Guy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tc>
                <a:tc>
                  <a:txBody>
                    <a:bodyPr/>
                    <a:lstStyle/>
                    <a:p>
                      <a:pPr algn="ctr">
                        <a:lnSpc>
                          <a:spcPct val="107000"/>
                        </a:lnSpc>
                        <a:spcAft>
                          <a:spcPts val="12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Tình yêu thương, lòng đồng cảm, sự vị tha…</a:t>
                      </a:r>
                    </a:p>
                  </a:txBody>
                  <a:tcPr marL="114300" marR="114300" marT="76200" marB="76200" anchor="ctr"/>
                </a:tc>
              </a:tr>
              <a:tr h="0">
                <a:tc vMerge="1">
                  <a:txBody>
                    <a:bodyPr/>
                    <a:lstStyle/>
                    <a:p>
                      <a:pPr>
                        <a:lnSpc>
                          <a:spcPct val="107000"/>
                        </a:lnSpc>
                        <a:spcAft>
                          <a:spcPts val="0"/>
                        </a:spcAft>
                      </a:pP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12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Mẹ (Đỗ Trung Lai)</a:t>
                      </a:r>
                    </a:p>
                  </a:txBody>
                  <a:tcPr marL="114300" marR="114300" marT="76200" marB="76200" anchor="ctr"/>
                </a:tc>
                <a:tc>
                  <a:txBody>
                    <a:bodyPr/>
                    <a:lstStyle/>
                    <a:p>
                      <a:pPr algn="ctr">
                        <a:lnSpc>
                          <a:spcPct val="107000"/>
                        </a:lnSpc>
                        <a:spcAft>
                          <a:spcPts val="12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Nỗi xúc động, bâng khuâng của tác giả  khi nhìn hàng cau và nghĩ về người mẹ</a:t>
                      </a:r>
                    </a:p>
                  </a:txBody>
                  <a:tcPr marL="114300" marR="114300" marT="76200" marB="76200" anchor="ctr"/>
                </a:tc>
              </a:tr>
              <a:tr h="0">
                <a:tc vMerge="1">
                  <a:txBody>
                    <a:bodyPr/>
                    <a:lstStyle/>
                    <a:p>
                      <a:pPr>
                        <a:lnSpc>
                          <a:spcPct val="107000"/>
                        </a:lnSpc>
                        <a:spcAft>
                          <a:spcPts val="0"/>
                        </a:spcAft>
                      </a:pP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nSpc>
                          <a:spcPct val="107000"/>
                        </a:lnSpc>
                        <a:spcAft>
                          <a:spcPts val="1200"/>
                        </a:spcAft>
                        <a:buFont typeface="Times New Roman" panose="02020603050405020304" pitchFamily="18" charset="0"/>
                        <a:buChar char="-"/>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c>
                  <a:txBody>
                    <a:bodyPr/>
                    <a:lstStyle/>
                    <a:p>
                      <a:pPr>
                        <a:lnSpc>
                          <a:spcPct val="107000"/>
                        </a:lnSpc>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r>
            </a:tbl>
          </a:graphicData>
        </a:graphic>
      </p:graphicFrame>
    </p:spTree>
    <p:extLst>
      <p:ext uri="{BB962C8B-B14F-4D97-AF65-F5344CB8AC3E}">
        <p14:creationId xmlns:p14="http://schemas.microsoft.com/office/powerpoint/2010/main" xmlns="" val="3588642169"/>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3788654634"/>
              </p:ext>
            </p:extLst>
          </p:nvPr>
        </p:nvGraphicFramePr>
        <p:xfrm>
          <a:off x="1157801" y="553046"/>
          <a:ext cx="7022563" cy="3838321"/>
        </p:xfrm>
        <a:graphic>
          <a:graphicData uri="http://schemas.openxmlformats.org/drawingml/2006/table">
            <a:tbl>
              <a:tblPr firstRow="1" firstCol="1" bandRow="1">
                <a:tableStyleId>{B781FE88-B07C-4C75-826D-5057878D31BE}</a:tableStyleId>
              </a:tblPr>
              <a:tblGrid>
                <a:gridCol w="1066088"/>
                <a:gridCol w="2739708"/>
                <a:gridCol w="3216767"/>
              </a:tblGrid>
              <a:tr h="0">
                <a:tc>
                  <a:txBody>
                    <a:bodyPr/>
                    <a:lstStyle/>
                    <a:p>
                      <a:pPr algn="ctr">
                        <a:lnSpc>
                          <a:spcPct val="107000"/>
                        </a:lnSpc>
                        <a:spcAft>
                          <a:spcPts val="0"/>
                        </a:spcAft>
                      </a:pPr>
                      <a:r>
                        <a:rPr lang="en-US" sz="1800" b="1" dirty="0" err="1">
                          <a:solidFill>
                            <a:srgbClr val="FF0066"/>
                          </a:solidFill>
                          <a:effectLst/>
                          <a:latin typeface="Times New Roman" panose="02020603050405020304" pitchFamily="18" charset="0"/>
                          <a:cs typeface="Times New Roman" panose="02020603050405020304" pitchFamily="18" charset="0"/>
                        </a:rPr>
                        <a:t>Loại</a:t>
                      </a:r>
                      <a:endParaRPr lang="en-US" sz="1600" b="1"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solidFill>
                            <a:srgbClr val="FF0066"/>
                          </a:solidFill>
                          <a:effectLst/>
                          <a:latin typeface="Times New Roman" panose="02020603050405020304" pitchFamily="18" charset="0"/>
                          <a:cs typeface="Times New Roman" panose="02020603050405020304" pitchFamily="18" charset="0"/>
                        </a:rPr>
                        <a:t>Tên</a:t>
                      </a:r>
                      <a:r>
                        <a:rPr lang="en-US" sz="1800" b="1" dirty="0">
                          <a:solidFill>
                            <a:srgbClr val="FF0066"/>
                          </a:solidFill>
                          <a:effectLst/>
                          <a:latin typeface="Times New Roman" panose="02020603050405020304" pitchFamily="18" charset="0"/>
                          <a:cs typeface="Times New Roman" panose="02020603050405020304" pitchFamily="18" charset="0"/>
                        </a:rPr>
                        <a:t> </a:t>
                      </a:r>
                      <a:r>
                        <a:rPr lang="en-US" sz="1800" b="1" dirty="0" err="1">
                          <a:solidFill>
                            <a:srgbClr val="FF0066"/>
                          </a:solidFill>
                          <a:effectLst/>
                          <a:latin typeface="Times New Roman" panose="02020603050405020304" pitchFamily="18" charset="0"/>
                          <a:cs typeface="Times New Roman" panose="02020603050405020304" pitchFamily="18" charset="0"/>
                        </a:rPr>
                        <a:t>văn</a:t>
                      </a:r>
                      <a:r>
                        <a:rPr lang="en-US" sz="1800" b="1" dirty="0">
                          <a:solidFill>
                            <a:srgbClr val="FF0066"/>
                          </a:solidFill>
                          <a:effectLst/>
                          <a:latin typeface="Times New Roman" panose="02020603050405020304" pitchFamily="18" charset="0"/>
                          <a:cs typeface="Times New Roman" panose="02020603050405020304" pitchFamily="18" charset="0"/>
                        </a:rPr>
                        <a:t> </a:t>
                      </a:r>
                      <a:r>
                        <a:rPr lang="en-US" sz="1800" b="1" dirty="0" err="1">
                          <a:solidFill>
                            <a:srgbClr val="FF0066"/>
                          </a:solidFill>
                          <a:effectLst/>
                          <a:latin typeface="Times New Roman" panose="02020603050405020304" pitchFamily="18" charset="0"/>
                          <a:cs typeface="Times New Roman" panose="02020603050405020304" pitchFamily="18" charset="0"/>
                        </a:rPr>
                        <a:t>bản</a:t>
                      </a:r>
                      <a:r>
                        <a:rPr lang="en-US" sz="1800" b="1" dirty="0">
                          <a:solidFill>
                            <a:srgbClr val="FF0066"/>
                          </a:solidFill>
                          <a:effectLst/>
                          <a:latin typeface="Times New Roman" panose="02020603050405020304" pitchFamily="18" charset="0"/>
                          <a:cs typeface="Times New Roman" panose="02020603050405020304" pitchFamily="18" charset="0"/>
                        </a:rPr>
                        <a:t> </a:t>
                      </a:r>
                      <a:endParaRPr lang="en-US" sz="1600" b="1"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solidFill>
                            <a:srgbClr val="FF0066"/>
                          </a:solidFill>
                          <a:effectLst/>
                          <a:latin typeface="Times New Roman" panose="02020603050405020304" pitchFamily="18" charset="0"/>
                          <a:cs typeface="Times New Roman" panose="02020603050405020304" pitchFamily="18" charset="0"/>
                        </a:rPr>
                        <a:t>Nội</a:t>
                      </a:r>
                      <a:r>
                        <a:rPr lang="en-US" sz="1800" b="1" dirty="0">
                          <a:solidFill>
                            <a:srgbClr val="FF0066"/>
                          </a:solidFill>
                          <a:effectLst/>
                          <a:latin typeface="Times New Roman" panose="02020603050405020304" pitchFamily="18" charset="0"/>
                          <a:cs typeface="Times New Roman" panose="02020603050405020304" pitchFamily="18" charset="0"/>
                        </a:rPr>
                        <a:t> dung </a:t>
                      </a:r>
                      <a:r>
                        <a:rPr lang="en-US" sz="1800" b="1" dirty="0" err="1">
                          <a:solidFill>
                            <a:srgbClr val="FF0066"/>
                          </a:solidFill>
                          <a:effectLst/>
                          <a:latin typeface="Times New Roman" panose="02020603050405020304" pitchFamily="18" charset="0"/>
                          <a:cs typeface="Times New Roman" panose="02020603050405020304" pitchFamily="18" charset="0"/>
                        </a:rPr>
                        <a:t>chính</a:t>
                      </a:r>
                      <a:endParaRPr lang="en-US" sz="1600" b="1"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0">
                <a:tc rowSpan="3">
                  <a:txBody>
                    <a:bodyPr/>
                    <a:lstStyle/>
                    <a:p>
                      <a:pPr>
                        <a:lnSpc>
                          <a:spcPct val="107000"/>
                        </a:lnSpc>
                        <a:spcAft>
                          <a:spcPts val="0"/>
                        </a:spcAft>
                      </a:pPr>
                      <a:r>
                        <a:rPr lang="en-US" sz="1800" b="1" dirty="0" err="1">
                          <a:solidFill>
                            <a:schemeClr val="accent1">
                              <a:lumMod val="75000"/>
                            </a:schemeClr>
                          </a:solidFill>
                          <a:effectLst/>
                          <a:latin typeface="Times New Roman" panose="02020603050405020304" pitchFamily="18" charset="0"/>
                          <a:cs typeface="Times New Roman" panose="02020603050405020304" pitchFamily="18" charset="0"/>
                        </a:rPr>
                        <a:t>Văn</a:t>
                      </a:r>
                      <a:r>
                        <a:rPr lang="en-US" sz="1800" b="1"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effectLst/>
                          <a:latin typeface="Times New Roman" panose="02020603050405020304" pitchFamily="18" charset="0"/>
                          <a:cs typeface="Times New Roman" panose="02020603050405020304" pitchFamily="18" charset="0"/>
                        </a:rPr>
                        <a:t>bản</a:t>
                      </a:r>
                      <a:r>
                        <a:rPr lang="en-US" sz="1800" b="1"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effectLst/>
                          <a:latin typeface="Times New Roman" panose="02020603050405020304" pitchFamily="18" charset="0"/>
                          <a:cs typeface="Times New Roman" panose="02020603050405020304" pitchFamily="18" charset="0"/>
                        </a:rPr>
                        <a:t>văn</a:t>
                      </a:r>
                      <a:r>
                        <a:rPr lang="en-US" sz="1800" b="1"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b="1" dirty="0" err="1">
                          <a:solidFill>
                            <a:schemeClr val="accent1">
                              <a:lumMod val="75000"/>
                            </a:schemeClr>
                          </a:solidFill>
                          <a:effectLst/>
                          <a:latin typeface="Times New Roman" panose="02020603050405020304" pitchFamily="18" charset="0"/>
                          <a:cs typeface="Times New Roman" panose="02020603050405020304" pitchFamily="18" charset="0"/>
                        </a:rPr>
                        <a:t>học</a:t>
                      </a:r>
                      <a:endParaRPr lang="en-US" sz="16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endParaRPr lang="en-US" sz="1800" b="1" dirty="0" smtClean="0">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nSpc>
                          <a:spcPct val="107000"/>
                        </a:lnSpc>
                        <a:spcAft>
                          <a:spcPts val="1200"/>
                        </a:spcAft>
                        <a:buFont typeface="Times New Roman" panose="02020603050405020304" pitchFamily="18"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Tiếng gà trưa (Xuân Quỳnh)</a:t>
                      </a:r>
                    </a:p>
                  </a:txBody>
                  <a:tcPr marL="114300" marR="114300" marT="76200" marB="76200" anchor="ctr"/>
                </a:tc>
                <a:tc>
                  <a:txBody>
                    <a:bodyPr/>
                    <a:lstStyle/>
                    <a:p>
                      <a:pPr>
                        <a:lnSpc>
                          <a:spcPct val="107000"/>
                        </a:lnSpc>
                        <a:spcAft>
                          <a:spcPts val="12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Tâm sự giản dị mà thật xúc động của tác giả khi nghe tiếng gà trưa</a:t>
                      </a:r>
                    </a:p>
                  </a:txBody>
                  <a:tcPr marL="114300" marR="114300" marT="76200" marB="76200" anchor="ctr"/>
                </a:tc>
              </a:tr>
              <a:tr h="0">
                <a:tc vMerge="1">
                  <a:txBody>
                    <a:bodyPr/>
                    <a:lstStyle/>
                    <a:p>
                      <a:pPr>
                        <a:lnSpc>
                          <a:spcPct val="107000"/>
                        </a:lnSpc>
                        <a:spcAft>
                          <a:spcPts val="0"/>
                        </a:spcAft>
                      </a:pP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nSpc>
                          <a:spcPct val="107000"/>
                        </a:lnSpc>
                        <a:spcAft>
                          <a:spcPts val="1200"/>
                        </a:spcAft>
                        <a:buFont typeface="Times New Roman" panose="02020603050405020304" pitchFamily="18"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Một mình trong mưa (Đỗ Bạch Mai)</a:t>
                      </a:r>
                    </a:p>
                  </a:txBody>
                  <a:tcPr marL="114300" marR="114300" marT="76200" marB="76200" anchor="ctr"/>
                </a:tc>
                <a:tc>
                  <a:txBody>
                    <a:bodyPr/>
                    <a:lstStyle/>
                    <a:p>
                      <a:pPr>
                        <a:lnSpc>
                          <a:spcPct val="107000"/>
                        </a:lnSpc>
                        <a:spcAft>
                          <a:spcPts val="12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Hình ảnh con cò hay tâm sự của người mẹ vất vả nuôi con</a:t>
                      </a:r>
                    </a:p>
                  </a:txBody>
                  <a:tcPr marL="114300" marR="114300" marT="76200" marB="76200" anchor="ctr"/>
                </a:tc>
              </a:tr>
              <a:tr h="0">
                <a:tc vMerge="1">
                  <a:txBody>
                    <a:bodyPr/>
                    <a:lstStyle/>
                    <a:p>
                      <a:pPr>
                        <a:lnSpc>
                          <a:spcPct val="107000"/>
                        </a:lnSpc>
                        <a:spcAft>
                          <a:spcPts val="0"/>
                        </a:spcAft>
                      </a:pP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nSpc>
                          <a:spcPct val="107000"/>
                        </a:lnSpc>
                        <a:spcAft>
                          <a:spcPts val="1200"/>
                        </a:spcAft>
                        <a:buFont typeface="Times New Roman" panose="02020603050405020304" pitchFamily="18"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Bạch tuộc (Giuyn Véc nơ)</a:t>
                      </a:r>
                    </a:p>
                  </a:txBody>
                  <a:tcPr marL="114300" marR="114300" marT="76200" marB="76200" anchor="ctr"/>
                </a:tc>
                <a:tc>
                  <a:txBody>
                    <a:bodyPr/>
                    <a:lstStyle/>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tuộc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lồ</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bl>
          </a:graphicData>
        </a:graphic>
      </p:graphicFrame>
    </p:spTree>
    <p:extLst>
      <p:ext uri="{BB962C8B-B14F-4D97-AF65-F5344CB8AC3E}">
        <p14:creationId xmlns:p14="http://schemas.microsoft.com/office/powerpoint/2010/main" xmlns="" val="2428119583"/>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51"/>
          <p:cNvSpPr txBox="1">
            <a:spLocks noGrp="1"/>
          </p:cNvSpPr>
          <p:nvPr>
            <p:ph type="title"/>
          </p:nvPr>
        </p:nvSpPr>
        <p:spPr>
          <a:xfrm>
            <a:off x="1953800" y="1628025"/>
            <a:ext cx="5380500" cy="184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smtClean="0"/>
              <a:t>ÔN TẬP </a:t>
            </a:r>
            <a:br>
              <a:rPr lang="en-US" sz="4400" dirty="0" smtClean="0"/>
            </a:br>
            <a:r>
              <a:rPr lang="en-US" sz="4400" dirty="0" smtClean="0"/>
              <a:t>VÀ TỰ ĐÁNH GIÁ </a:t>
            </a:r>
            <a:br>
              <a:rPr lang="en-US" sz="4400" dirty="0" smtClean="0"/>
            </a:br>
            <a:r>
              <a:rPr lang="en-US" sz="4400" dirty="0" smtClean="0"/>
              <a:t>CUỐI HỌC KÌ I</a:t>
            </a:r>
            <a:endParaRPr sz="4400" dirty="0"/>
          </a:p>
        </p:txBody>
      </p:sp>
      <p:grpSp>
        <p:nvGrpSpPr>
          <p:cNvPr id="1303" name="Google Shape;1303;p51"/>
          <p:cNvGrpSpPr/>
          <p:nvPr/>
        </p:nvGrpSpPr>
        <p:grpSpPr>
          <a:xfrm flipH="1">
            <a:off x="1898710" y="1308436"/>
            <a:ext cx="5738902" cy="2526648"/>
            <a:chOff x="1908700" y="1591450"/>
            <a:chExt cx="5287849" cy="2526648"/>
          </a:xfrm>
        </p:grpSpPr>
        <p:sp>
          <p:nvSpPr>
            <p:cNvPr id="1304" name="Google Shape;1304;p51"/>
            <p:cNvSpPr/>
            <p:nvPr/>
          </p:nvSpPr>
          <p:spPr>
            <a:xfrm>
              <a:off x="1908700" y="2160455"/>
              <a:ext cx="436956" cy="1438956"/>
            </a:xfrm>
            <a:custGeom>
              <a:avLst/>
              <a:gdLst/>
              <a:ahLst/>
              <a:cxnLst/>
              <a:rect l="l" t="t" r="r" b="b"/>
              <a:pathLst>
                <a:path w="8740" h="28782" extrusionOk="0">
                  <a:moveTo>
                    <a:pt x="8110" y="559"/>
                  </a:moveTo>
                  <a:cubicBezTo>
                    <a:pt x="8131" y="559"/>
                    <a:pt x="8152" y="560"/>
                    <a:pt x="8173" y="562"/>
                  </a:cubicBezTo>
                  <a:cubicBezTo>
                    <a:pt x="7272" y="1596"/>
                    <a:pt x="6438" y="2530"/>
                    <a:pt x="5538" y="3564"/>
                  </a:cubicBezTo>
                  <a:cubicBezTo>
                    <a:pt x="5832" y="2094"/>
                    <a:pt x="7117" y="559"/>
                    <a:pt x="8110" y="559"/>
                  </a:cubicBezTo>
                  <a:close/>
                  <a:moveTo>
                    <a:pt x="6638" y="6332"/>
                  </a:moveTo>
                  <a:cubicBezTo>
                    <a:pt x="6672" y="6399"/>
                    <a:pt x="6705" y="6466"/>
                    <a:pt x="6772" y="6499"/>
                  </a:cubicBezTo>
                  <a:cubicBezTo>
                    <a:pt x="6338" y="6833"/>
                    <a:pt x="5904" y="7133"/>
                    <a:pt x="5504" y="7433"/>
                  </a:cubicBezTo>
                  <a:cubicBezTo>
                    <a:pt x="5471" y="7366"/>
                    <a:pt x="5404" y="7333"/>
                    <a:pt x="5371" y="7300"/>
                  </a:cubicBezTo>
                  <a:cubicBezTo>
                    <a:pt x="5804" y="6966"/>
                    <a:pt x="6205" y="6666"/>
                    <a:pt x="6638" y="6332"/>
                  </a:cubicBezTo>
                  <a:close/>
                  <a:moveTo>
                    <a:pt x="2836" y="4765"/>
                  </a:moveTo>
                  <a:lnTo>
                    <a:pt x="2836" y="4765"/>
                  </a:lnTo>
                  <a:cubicBezTo>
                    <a:pt x="3436" y="5732"/>
                    <a:pt x="3870" y="7233"/>
                    <a:pt x="3770" y="7900"/>
                  </a:cubicBezTo>
                  <a:cubicBezTo>
                    <a:pt x="3036" y="6999"/>
                    <a:pt x="2736" y="5999"/>
                    <a:pt x="2836" y="4765"/>
                  </a:cubicBezTo>
                  <a:close/>
                  <a:moveTo>
                    <a:pt x="1134" y="9902"/>
                  </a:moveTo>
                  <a:lnTo>
                    <a:pt x="1134" y="9902"/>
                  </a:lnTo>
                  <a:cubicBezTo>
                    <a:pt x="1701" y="10002"/>
                    <a:pt x="2168" y="10602"/>
                    <a:pt x="2469" y="11603"/>
                  </a:cubicBezTo>
                  <a:cubicBezTo>
                    <a:pt x="1435" y="10702"/>
                    <a:pt x="1234" y="10435"/>
                    <a:pt x="1134" y="9902"/>
                  </a:cubicBezTo>
                  <a:close/>
                  <a:moveTo>
                    <a:pt x="7205" y="10235"/>
                  </a:moveTo>
                  <a:lnTo>
                    <a:pt x="4503" y="12070"/>
                  </a:lnTo>
                  <a:cubicBezTo>
                    <a:pt x="4970" y="11136"/>
                    <a:pt x="6238" y="10235"/>
                    <a:pt x="7205" y="10235"/>
                  </a:cubicBezTo>
                  <a:close/>
                  <a:moveTo>
                    <a:pt x="1101" y="15939"/>
                  </a:moveTo>
                  <a:cubicBezTo>
                    <a:pt x="1635" y="16506"/>
                    <a:pt x="2168" y="17073"/>
                    <a:pt x="2702" y="17674"/>
                  </a:cubicBezTo>
                  <a:cubicBezTo>
                    <a:pt x="2635" y="17707"/>
                    <a:pt x="2569" y="17774"/>
                    <a:pt x="2502" y="17807"/>
                  </a:cubicBezTo>
                  <a:cubicBezTo>
                    <a:pt x="2002" y="17207"/>
                    <a:pt x="1501" y="16606"/>
                    <a:pt x="1001" y="16039"/>
                  </a:cubicBezTo>
                  <a:cubicBezTo>
                    <a:pt x="1034" y="16006"/>
                    <a:pt x="1068" y="15973"/>
                    <a:pt x="1101" y="15939"/>
                  </a:cubicBezTo>
                  <a:close/>
                  <a:moveTo>
                    <a:pt x="6271" y="14705"/>
                  </a:moveTo>
                  <a:lnTo>
                    <a:pt x="6271" y="14705"/>
                  </a:lnTo>
                  <a:cubicBezTo>
                    <a:pt x="6138" y="15672"/>
                    <a:pt x="4937" y="17374"/>
                    <a:pt x="3936" y="18107"/>
                  </a:cubicBezTo>
                  <a:cubicBezTo>
                    <a:pt x="4237" y="16573"/>
                    <a:pt x="5404" y="15839"/>
                    <a:pt x="6271" y="14705"/>
                  </a:cubicBezTo>
                  <a:close/>
                  <a:moveTo>
                    <a:pt x="7072" y="20242"/>
                  </a:moveTo>
                  <a:lnTo>
                    <a:pt x="7072" y="20242"/>
                  </a:lnTo>
                  <a:cubicBezTo>
                    <a:pt x="7039" y="20943"/>
                    <a:pt x="5938" y="22110"/>
                    <a:pt x="5137" y="22477"/>
                  </a:cubicBezTo>
                  <a:cubicBezTo>
                    <a:pt x="5104" y="22444"/>
                    <a:pt x="5071" y="22377"/>
                    <a:pt x="5037" y="22344"/>
                  </a:cubicBezTo>
                  <a:cubicBezTo>
                    <a:pt x="5704" y="21643"/>
                    <a:pt x="6371" y="20943"/>
                    <a:pt x="7072" y="20242"/>
                  </a:cubicBezTo>
                  <a:close/>
                  <a:moveTo>
                    <a:pt x="1034" y="21443"/>
                  </a:moveTo>
                  <a:cubicBezTo>
                    <a:pt x="1668" y="21510"/>
                    <a:pt x="2802" y="22310"/>
                    <a:pt x="3436" y="23178"/>
                  </a:cubicBezTo>
                  <a:cubicBezTo>
                    <a:pt x="2402" y="23144"/>
                    <a:pt x="1401" y="22444"/>
                    <a:pt x="1034" y="21443"/>
                  </a:cubicBezTo>
                  <a:close/>
                  <a:moveTo>
                    <a:pt x="2269" y="26313"/>
                  </a:moveTo>
                  <a:lnTo>
                    <a:pt x="2269" y="26313"/>
                  </a:lnTo>
                  <a:cubicBezTo>
                    <a:pt x="3002" y="26647"/>
                    <a:pt x="3603" y="26914"/>
                    <a:pt x="4203" y="27181"/>
                  </a:cubicBezTo>
                  <a:cubicBezTo>
                    <a:pt x="4126" y="27206"/>
                    <a:pt x="4037" y="27218"/>
                    <a:pt x="3940" y="27218"/>
                  </a:cubicBezTo>
                  <a:cubicBezTo>
                    <a:pt x="3408" y="27218"/>
                    <a:pt x="2635" y="26849"/>
                    <a:pt x="2269" y="26313"/>
                  </a:cubicBezTo>
                  <a:close/>
                  <a:moveTo>
                    <a:pt x="8271" y="0"/>
                  </a:moveTo>
                  <a:cubicBezTo>
                    <a:pt x="8167" y="0"/>
                    <a:pt x="8034" y="32"/>
                    <a:pt x="7873" y="95"/>
                  </a:cubicBezTo>
                  <a:cubicBezTo>
                    <a:pt x="6638" y="495"/>
                    <a:pt x="5871" y="1395"/>
                    <a:pt x="5437" y="2563"/>
                  </a:cubicBezTo>
                  <a:cubicBezTo>
                    <a:pt x="5004" y="3764"/>
                    <a:pt x="4604" y="4998"/>
                    <a:pt x="4170" y="6232"/>
                  </a:cubicBezTo>
                  <a:cubicBezTo>
                    <a:pt x="4137" y="6199"/>
                    <a:pt x="4070" y="6166"/>
                    <a:pt x="4070" y="6132"/>
                  </a:cubicBezTo>
                  <a:cubicBezTo>
                    <a:pt x="3670" y="5332"/>
                    <a:pt x="3303" y="4531"/>
                    <a:pt x="2902" y="3730"/>
                  </a:cubicBezTo>
                  <a:cubicBezTo>
                    <a:pt x="2836" y="3630"/>
                    <a:pt x="2669" y="3530"/>
                    <a:pt x="2569" y="3464"/>
                  </a:cubicBezTo>
                  <a:cubicBezTo>
                    <a:pt x="2469" y="3530"/>
                    <a:pt x="2335" y="3630"/>
                    <a:pt x="2335" y="3730"/>
                  </a:cubicBezTo>
                  <a:cubicBezTo>
                    <a:pt x="2269" y="5232"/>
                    <a:pt x="2202" y="6699"/>
                    <a:pt x="3236" y="7967"/>
                  </a:cubicBezTo>
                  <a:cubicBezTo>
                    <a:pt x="3469" y="8267"/>
                    <a:pt x="3703" y="8634"/>
                    <a:pt x="3703" y="8968"/>
                  </a:cubicBezTo>
                  <a:cubicBezTo>
                    <a:pt x="3670" y="9902"/>
                    <a:pt x="3503" y="10836"/>
                    <a:pt x="3369" y="11770"/>
                  </a:cubicBezTo>
                  <a:cubicBezTo>
                    <a:pt x="3336" y="11770"/>
                    <a:pt x="3303" y="11803"/>
                    <a:pt x="3269" y="11803"/>
                  </a:cubicBezTo>
                  <a:cubicBezTo>
                    <a:pt x="3102" y="11436"/>
                    <a:pt x="2902" y="11069"/>
                    <a:pt x="2702" y="10702"/>
                  </a:cubicBezTo>
                  <a:cubicBezTo>
                    <a:pt x="2402" y="10035"/>
                    <a:pt x="1902" y="9535"/>
                    <a:pt x="1268" y="9234"/>
                  </a:cubicBezTo>
                  <a:cubicBezTo>
                    <a:pt x="1176" y="9179"/>
                    <a:pt x="1044" y="9155"/>
                    <a:pt x="916" y="9155"/>
                  </a:cubicBezTo>
                  <a:cubicBezTo>
                    <a:pt x="811" y="9155"/>
                    <a:pt x="709" y="9171"/>
                    <a:pt x="634" y="9201"/>
                  </a:cubicBezTo>
                  <a:cubicBezTo>
                    <a:pt x="501" y="9268"/>
                    <a:pt x="467" y="9601"/>
                    <a:pt x="501" y="9768"/>
                  </a:cubicBezTo>
                  <a:cubicBezTo>
                    <a:pt x="601" y="10135"/>
                    <a:pt x="701" y="10535"/>
                    <a:pt x="968" y="10802"/>
                  </a:cubicBezTo>
                  <a:cubicBezTo>
                    <a:pt x="1601" y="11569"/>
                    <a:pt x="2335" y="12270"/>
                    <a:pt x="3002" y="13004"/>
                  </a:cubicBezTo>
                  <a:cubicBezTo>
                    <a:pt x="3169" y="13137"/>
                    <a:pt x="3303" y="13404"/>
                    <a:pt x="3303" y="13604"/>
                  </a:cubicBezTo>
                  <a:cubicBezTo>
                    <a:pt x="3336" y="15072"/>
                    <a:pt x="3369" y="16540"/>
                    <a:pt x="3369" y="18007"/>
                  </a:cubicBezTo>
                  <a:cubicBezTo>
                    <a:pt x="3369" y="18041"/>
                    <a:pt x="3336" y="18074"/>
                    <a:pt x="3269" y="18141"/>
                  </a:cubicBezTo>
                  <a:cubicBezTo>
                    <a:pt x="3169" y="17974"/>
                    <a:pt x="3069" y="17874"/>
                    <a:pt x="3036" y="17740"/>
                  </a:cubicBezTo>
                  <a:cubicBezTo>
                    <a:pt x="2669" y="16740"/>
                    <a:pt x="1835" y="16139"/>
                    <a:pt x="1168" y="15439"/>
                  </a:cubicBezTo>
                  <a:cubicBezTo>
                    <a:pt x="1001" y="15272"/>
                    <a:pt x="801" y="15172"/>
                    <a:pt x="601" y="15139"/>
                  </a:cubicBezTo>
                  <a:cubicBezTo>
                    <a:pt x="553" y="15123"/>
                    <a:pt x="504" y="15116"/>
                    <a:pt x="456" y="15116"/>
                  </a:cubicBezTo>
                  <a:cubicBezTo>
                    <a:pt x="304" y="15116"/>
                    <a:pt x="152" y="15180"/>
                    <a:pt x="0" y="15205"/>
                  </a:cubicBezTo>
                  <a:cubicBezTo>
                    <a:pt x="67" y="15372"/>
                    <a:pt x="100" y="15572"/>
                    <a:pt x="200" y="15706"/>
                  </a:cubicBezTo>
                  <a:cubicBezTo>
                    <a:pt x="734" y="16373"/>
                    <a:pt x="1301" y="17007"/>
                    <a:pt x="1868" y="17674"/>
                  </a:cubicBezTo>
                  <a:cubicBezTo>
                    <a:pt x="2068" y="17907"/>
                    <a:pt x="2269" y="18174"/>
                    <a:pt x="2535" y="18308"/>
                  </a:cubicBezTo>
                  <a:cubicBezTo>
                    <a:pt x="3203" y="18641"/>
                    <a:pt x="3436" y="19175"/>
                    <a:pt x="3569" y="19842"/>
                  </a:cubicBezTo>
                  <a:cubicBezTo>
                    <a:pt x="3636" y="20209"/>
                    <a:pt x="3670" y="20576"/>
                    <a:pt x="3703" y="20909"/>
                  </a:cubicBezTo>
                  <a:cubicBezTo>
                    <a:pt x="3770" y="21543"/>
                    <a:pt x="3836" y="22177"/>
                    <a:pt x="3903" y="22811"/>
                  </a:cubicBezTo>
                  <a:cubicBezTo>
                    <a:pt x="3102" y="22210"/>
                    <a:pt x="2335" y="21643"/>
                    <a:pt x="1535" y="21110"/>
                  </a:cubicBezTo>
                  <a:cubicBezTo>
                    <a:pt x="1335" y="20943"/>
                    <a:pt x="968" y="20909"/>
                    <a:pt x="701" y="20909"/>
                  </a:cubicBezTo>
                  <a:cubicBezTo>
                    <a:pt x="367" y="20909"/>
                    <a:pt x="267" y="21110"/>
                    <a:pt x="434" y="21376"/>
                  </a:cubicBezTo>
                  <a:cubicBezTo>
                    <a:pt x="734" y="21843"/>
                    <a:pt x="1034" y="22310"/>
                    <a:pt x="1401" y="22744"/>
                  </a:cubicBezTo>
                  <a:cubicBezTo>
                    <a:pt x="1635" y="23011"/>
                    <a:pt x="1935" y="23178"/>
                    <a:pt x="2235" y="23378"/>
                  </a:cubicBezTo>
                  <a:cubicBezTo>
                    <a:pt x="2451" y="23501"/>
                    <a:pt x="2667" y="23682"/>
                    <a:pt x="2883" y="23682"/>
                  </a:cubicBezTo>
                  <a:cubicBezTo>
                    <a:pt x="2901" y="23682"/>
                    <a:pt x="2918" y="23681"/>
                    <a:pt x="2936" y="23678"/>
                  </a:cubicBezTo>
                  <a:cubicBezTo>
                    <a:pt x="3029" y="23668"/>
                    <a:pt x="3117" y="23663"/>
                    <a:pt x="3201" y="23663"/>
                  </a:cubicBezTo>
                  <a:cubicBezTo>
                    <a:pt x="3959" y="23663"/>
                    <a:pt x="4347" y="24071"/>
                    <a:pt x="4437" y="24912"/>
                  </a:cubicBezTo>
                  <a:cubicBezTo>
                    <a:pt x="4470" y="25046"/>
                    <a:pt x="4537" y="25179"/>
                    <a:pt x="4604" y="25313"/>
                  </a:cubicBezTo>
                  <a:cubicBezTo>
                    <a:pt x="4770" y="25846"/>
                    <a:pt x="4937" y="26347"/>
                    <a:pt x="5137" y="27014"/>
                  </a:cubicBezTo>
                  <a:cubicBezTo>
                    <a:pt x="4270" y="26613"/>
                    <a:pt x="3536" y="26280"/>
                    <a:pt x="2802" y="25980"/>
                  </a:cubicBezTo>
                  <a:cubicBezTo>
                    <a:pt x="2535" y="25880"/>
                    <a:pt x="2235" y="25780"/>
                    <a:pt x="1968" y="25780"/>
                  </a:cubicBezTo>
                  <a:cubicBezTo>
                    <a:pt x="1535" y="25780"/>
                    <a:pt x="1401" y="26113"/>
                    <a:pt x="1635" y="26480"/>
                  </a:cubicBezTo>
                  <a:cubicBezTo>
                    <a:pt x="1968" y="26980"/>
                    <a:pt x="2435" y="27314"/>
                    <a:pt x="3036" y="27547"/>
                  </a:cubicBezTo>
                  <a:cubicBezTo>
                    <a:pt x="3450" y="27727"/>
                    <a:pt x="3863" y="27820"/>
                    <a:pt x="4272" y="27820"/>
                  </a:cubicBezTo>
                  <a:cubicBezTo>
                    <a:pt x="4621" y="27820"/>
                    <a:pt x="4966" y="27752"/>
                    <a:pt x="5304" y="27614"/>
                  </a:cubicBezTo>
                  <a:cubicBezTo>
                    <a:pt x="5538" y="28048"/>
                    <a:pt x="5738" y="28415"/>
                    <a:pt x="5971" y="28782"/>
                  </a:cubicBezTo>
                  <a:cubicBezTo>
                    <a:pt x="6005" y="28748"/>
                    <a:pt x="6038" y="28715"/>
                    <a:pt x="6105" y="28682"/>
                  </a:cubicBezTo>
                  <a:cubicBezTo>
                    <a:pt x="5971" y="28381"/>
                    <a:pt x="5838" y="28081"/>
                    <a:pt x="5771" y="27781"/>
                  </a:cubicBezTo>
                  <a:cubicBezTo>
                    <a:pt x="5738" y="27648"/>
                    <a:pt x="5738" y="27447"/>
                    <a:pt x="5804" y="27314"/>
                  </a:cubicBezTo>
                  <a:cubicBezTo>
                    <a:pt x="6038" y="26947"/>
                    <a:pt x="6305" y="26613"/>
                    <a:pt x="6572" y="26280"/>
                  </a:cubicBezTo>
                  <a:cubicBezTo>
                    <a:pt x="7239" y="25479"/>
                    <a:pt x="7939" y="24679"/>
                    <a:pt x="8573" y="23845"/>
                  </a:cubicBezTo>
                  <a:cubicBezTo>
                    <a:pt x="8706" y="23711"/>
                    <a:pt x="8673" y="23445"/>
                    <a:pt x="8740" y="23244"/>
                  </a:cubicBezTo>
                  <a:cubicBezTo>
                    <a:pt x="8606" y="23244"/>
                    <a:pt x="8462" y="23223"/>
                    <a:pt x="8338" y="23223"/>
                  </a:cubicBezTo>
                  <a:cubicBezTo>
                    <a:pt x="8245" y="23223"/>
                    <a:pt x="8163" y="23235"/>
                    <a:pt x="8106" y="23278"/>
                  </a:cubicBezTo>
                  <a:cubicBezTo>
                    <a:pt x="6905" y="24078"/>
                    <a:pt x="5704" y="24846"/>
                    <a:pt x="5437" y="26413"/>
                  </a:cubicBezTo>
                  <a:cubicBezTo>
                    <a:pt x="5437" y="26413"/>
                    <a:pt x="5371" y="26447"/>
                    <a:pt x="5337" y="26447"/>
                  </a:cubicBezTo>
                  <a:cubicBezTo>
                    <a:pt x="5137" y="25846"/>
                    <a:pt x="4937" y="25212"/>
                    <a:pt x="4704" y="24612"/>
                  </a:cubicBezTo>
                  <a:cubicBezTo>
                    <a:pt x="4470" y="23878"/>
                    <a:pt x="4537" y="23478"/>
                    <a:pt x="5204" y="23078"/>
                  </a:cubicBezTo>
                  <a:cubicBezTo>
                    <a:pt x="6371" y="22444"/>
                    <a:pt x="7172" y="21443"/>
                    <a:pt x="7739" y="20276"/>
                  </a:cubicBezTo>
                  <a:cubicBezTo>
                    <a:pt x="7806" y="20142"/>
                    <a:pt x="7839" y="19975"/>
                    <a:pt x="7873" y="19842"/>
                  </a:cubicBezTo>
                  <a:cubicBezTo>
                    <a:pt x="7734" y="19819"/>
                    <a:pt x="7596" y="19780"/>
                    <a:pt x="7469" y="19780"/>
                  </a:cubicBezTo>
                  <a:cubicBezTo>
                    <a:pt x="7412" y="19780"/>
                    <a:pt x="7357" y="19788"/>
                    <a:pt x="7305" y="19809"/>
                  </a:cubicBezTo>
                  <a:cubicBezTo>
                    <a:pt x="6905" y="20042"/>
                    <a:pt x="6505" y="20342"/>
                    <a:pt x="6138" y="20643"/>
                  </a:cubicBezTo>
                  <a:cubicBezTo>
                    <a:pt x="5404" y="21343"/>
                    <a:pt x="4704" y="22077"/>
                    <a:pt x="4370" y="23078"/>
                  </a:cubicBezTo>
                  <a:cubicBezTo>
                    <a:pt x="4170" y="21743"/>
                    <a:pt x="4003" y="20409"/>
                    <a:pt x="3870" y="19108"/>
                  </a:cubicBezTo>
                  <a:cubicBezTo>
                    <a:pt x="3836" y="19008"/>
                    <a:pt x="3970" y="18841"/>
                    <a:pt x="4070" y="18741"/>
                  </a:cubicBezTo>
                  <a:cubicBezTo>
                    <a:pt x="4470" y="18308"/>
                    <a:pt x="5004" y="17941"/>
                    <a:pt x="5337" y="17440"/>
                  </a:cubicBezTo>
                  <a:cubicBezTo>
                    <a:pt x="6071" y="16373"/>
                    <a:pt x="6738" y="15205"/>
                    <a:pt x="7406" y="14105"/>
                  </a:cubicBezTo>
                  <a:cubicBezTo>
                    <a:pt x="7439" y="14071"/>
                    <a:pt x="7406" y="14004"/>
                    <a:pt x="7406" y="13804"/>
                  </a:cubicBezTo>
                  <a:cubicBezTo>
                    <a:pt x="7105" y="13904"/>
                    <a:pt x="6838" y="13971"/>
                    <a:pt x="6638" y="14105"/>
                  </a:cubicBezTo>
                  <a:cubicBezTo>
                    <a:pt x="5471" y="14905"/>
                    <a:pt x="4537" y="15939"/>
                    <a:pt x="3770" y="17140"/>
                  </a:cubicBezTo>
                  <a:cubicBezTo>
                    <a:pt x="3736" y="17073"/>
                    <a:pt x="3703" y="17040"/>
                    <a:pt x="3703" y="17040"/>
                  </a:cubicBezTo>
                  <a:cubicBezTo>
                    <a:pt x="3703" y="15839"/>
                    <a:pt x="3670" y="14638"/>
                    <a:pt x="3703" y="13437"/>
                  </a:cubicBezTo>
                  <a:cubicBezTo>
                    <a:pt x="3703" y="13304"/>
                    <a:pt x="3803" y="13171"/>
                    <a:pt x="3903" y="13104"/>
                  </a:cubicBezTo>
                  <a:cubicBezTo>
                    <a:pt x="5271" y="12103"/>
                    <a:pt x="6672" y="11102"/>
                    <a:pt x="8039" y="10135"/>
                  </a:cubicBezTo>
                  <a:cubicBezTo>
                    <a:pt x="8139" y="10035"/>
                    <a:pt x="8173" y="9902"/>
                    <a:pt x="8273" y="9801"/>
                  </a:cubicBezTo>
                  <a:cubicBezTo>
                    <a:pt x="8239" y="9735"/>
                    <a:pt x="8173" y="9701"/>
                    <a:pt x="8139" y="9668"/>
                  </a:cubicBezTo>
                  <a:cubicBezTo>
                    <a:pt x="6171" y="9768"/>
                    <a:pt x="4704" y="10735"/>
                    <a:pt x="3736" y="12537"/>
                  </a:cubicBezTo>
                  <a:cubicBezTo>
                    <a:pt x="3803" y="11303"/>
                    <a:pt x="3936" y="10135"/>
                    <a:pt x="4137" y="8934"/>
                  </a:cubicBezTo>
                  <a:cubicBezTo>
                    <a:pt x="4170" y="8734"/>
                    <a:pt x="4437" y="8467"/>
                    <a:pt x="4670" y="8367"/>
                  </a:cubicBezTo>
                  <a:cubicBezTo>
                    <a:pt x="5838" y="7933"/>
                    <a:pt x="6738" y="7133"/>
                    <a:pt x="7672" y="6399"/>
                  </a:cubicBezTo>
                  <a:cubicBezTo>
                    <a:pt x="7806" y="6266"/>
                    <a:pt x="7839" y="6032"/>
                    <a:pt x="7906" y="5832"/>
                  </a:cubicBezTo>
                  <a:cubicBezTo>
                    <a:pt x="7727" y="5772"/>
                    <a:pt x="7549" y="5660"/>
                    <a:pt x="7394" y="5660"/>
                  </a:cubicBezTo>
                  <a:cubicBezTo>
                    <a:pt x="7375" y="5660"/>
                    <a:pt x="7357" y="5662"/>
                    <a:pt x="7339" y="5665"/>
                  </a:cubicBezTo>
                  <a:cubicBezTo>
                    <a:pt x="6505" y="5865"/>
                    <a:pt x="5704" y="6132"/>
                    <a:pt x="5071" y="6799"/>
                  </a:cubicBezTo>
                  <a:cubicBezTo>
                    <a:pt x="4904" y="6999"/>
                    <a:pt x="4737" y="7233"/>
                    <a:pt x="4570" y="7433"/>
                  </a:cubicBezTo>
                  <a:cubicBezTo>
                    <a:pt x="4403" y="7266"/>
                    <a:pt x="4337" y="7166"/>
                    <a:pt x="4370" y="7066"/>
                  </a:cubicBezTo>
                  <a:cubicBezTo>
                    <a:pt x="4670" y="6166"/>
                    <a:pt x="4704" y="5198"/>
                    <a:pt x="5538" y="4431"/>
                  </a:cubicBezTo>
                  <a:cubicBezTo>
                    <a:pt x="6572" y="3464"/>
                    <a:pt x="7406" y="2263"/>
                    <a:pt x="8340" y="1162"/>
                  </a:cubicBezTo>
                  <a:cubicBezTo>
                    <a:pt x="8440" y="1029"/>
                    <a:pt x="8473" y="862"/>
                    <a:pt x="8506" y="695"/>
                  </a:cubicBezTo>
                  <a:cubicBezTo>
                    <a:pt x="8628" y="232"/>
                    <a:pt x="8554" y="0"/>
                    <a:pt x="8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1"/>
            <p:cNvSpPr/>
            <p:nvPr/>
          </p:nvSpPr>
          <p:spPr>
            <a:xfrm>
              <a:off x="2160523" y="1591450"/>
              <a:ext cx="5015092" cy="1000000"/>
            </a:xfrm>
            <a:custGeom>
              <a:avLst/>
              <a:gdLst/>
              <a:ahLst/>
              <a:cxnLst/>
              <a:rect l="l" t="t" r="r" b="b"/>
              <a:pathLst>
                <a:path w="71919" h="20002" extrusionOk="0">
                  <a:moveTo>
                    <a:pt x="9240" y="1"/>
                  </a:moveTo>
                  <a:cubicBezTo>
                    <a:pt x="7639" y="34"/>
                    <a:pt x="6038" y="201"/>
                    <a:pt x="4437" y="267"/>
                  </a:cubicBezTo>
                  <a:cubicBezTo>
                    <a:pt x="3436" y="334"/>
                    <a:pt x="2435" y="234"/>
                    <a:pt x="1601" y="935"/>
                  </a:cubicBezTo>
                  <a:cubicBezTo>
                    <a:pt x="1568" y="968"/>
                    <a:pt x="1501" y="968"/>
                    <a:pt x="1435" y="1001"/>
                  </a:cubicBezTo>
                  <a:cubicBezTo>
                    <a:pt x="501" y="1201"/>
                    <a:pt x="501" y="1201"/>
                    <a:pt x="434" y="2102"/>
                  </a:cubicBezTo>
                  <a:cubicBezTo>
                    <a:pt x="300" y="4704"/>
                    <a:pt x="167" y="7339"/>
                    <a:pt x="34" y="9941"/>
                  </a:cubicBezTo>
                  <a:cubicBezTo>
                    <a:pt x="0" y="10308"/>
                    <a:pt x="0" y="10675"/>
                    <a:pt x="0" y="11042"/>
                  </a:cubicBezTo>
                  <a:cubicBezTo>
                    <a:pt x="67" y="11075"/>
                    <a:pt x="100" y="11075"/>
                    <a:pt x="167" y="11109"/>
                  </a:cubicBezTo>
                  <a:cubicBezTo>
                    <a:pt x="267" y="10942"/>
                    <a:pt x="434" y="10808"/>
                    <a:pt x="434" y="10642"/>
                  </a:cubicBezTo>
                  <a:cubicBezTo>
                    <a:pt x="534" y="9141"/>
                    <a:pt x="634" y="7639"/>
                    <a:pt x="667" y="6138"/>
                  </a:cubicBezTo>
                  <a:cubicBezTo>
                    <a:pt x="701" y="4837"/>
                    <a:pt x="667" y="3536"/>
                    <a:pt x="701" y="2236"/>
                  </a:cubicBezTo>
                  <a:cubicBezTo>
                    <a:pt x="701" y="2069"/>
                    <a:pt x="734" y="1802"/>
                    <a:pt x="834" y="1735"/>
                  </a:cubicBezTo>
                  <a:cubicBezTo>
                    <a:pt x="1601" y="1335"/>
                    <a:pt x="2302" y="701"/>
                    <a:pt x="3269" y="668"/>
                  </a:cubicBezTo>
                  <a:cubicBezTo>
                    <a:pt x="5171" y="568"/>
                    <a:pt x="7105" y="434"/>
                    <a:pt x="9040" y="401"/>
                  </a:cubicBezTo>
                  <a:cubicBezTo>
                    <a:pt x="9310" y="396"/>
                    <a:pt x="9580" y="394"/>
                    <a:pt x="9848" y="394"/>
                  </a:cubicBezTo>
                  <a:cubicBezTo>
                    <a:pt x="11506" y="394"/>
                    <a:pt x="13141" y="472"/>
                    <a:pt x="14777" y="501"/>
                  </a:cubicBezTo>
                  <a:cubicBezTo>
                    <a:pt x="17880" y="534"/>
                    <a:pt x="20948" y="601"/>
                    <a:pt x="24051" y="634"/>
                  </a:cubicBezTo>
                  <a:cubicBezTo>
                    <a:pt x="27887" y="668"/>
                    <a:pt x="31723" y="701"/>
                    <a:pt x="35559" y="701"/>
                  </a:cubicBezTo>
                  <a:cubicBezTo>
                    <a:pt x="39295" y="701"/>
                    <a:pt x="43031" y="658"/>
                    <a:pt x="46784" y="658"/>
                  </a:cubicBezTo>
                  <a:cubicBezTo>
                    <a:pt x="47722" y="658"/>
                    <a:pt x="48662" y="661"/>
                    <a:pt x="49602" y="668"/>
                  </a:cubicBezTo>
                  <a:cubicBezTo>
                    <a:pt x="53572" y="701"/>
                    <a:pt x="57541" y="801"/>
                    <a:pt x="61511" y="868"/>
                  </a:cubicBezTo>
                  <a:cubicBezTo>
                    <a:pt x="62978" y="901"/>
                    <a:pt x="64480" y="1035"/>
                    <a:pt x="65981" y="1068"/>
                  </a:cubicBezTo>
                  <a:cubicBezTo>
                    <a:pt x="66848" y="1101"/>
                    <a:pt x="67682" y="1101"/>
                    <a:pt x="68516" y="1101"/>
                  </a:cubicBezTo>
                  <a:cubicBezTo>
                    <a:pt x="69250" y="1101"/>
                    <a:pt x="69950" y="1101"/>
                    <a:pt x="70684" y="1068"/>
                  </a:cubicBezTo>
                  <a:cubicBezTo>
                    <a:pt x="71018" y="1068"/>
                    <a:pt x="71251" y="1201"/>
                    <a:pt x="71251" y="1602"/>
                  </a:cubicBezTo>
                  <a:cubicBezTo>
                    <a:pt x="71284" y="5138"/>
                    <a:pt x="71318" y="8707"/>
                    <a:pt x="71351" y="12243"/>
                  </a:cubicBezTo>
                  <a:cubicBezTo>
                    <a:pt x="71385" y="14644"/>
                    <a:pt x="71385" y="17046"/>
                    <a:pt x="71385" y="19448"/>
                  </a:cubicBezTo>
                  <a:cubicBezTo>
                    <a:pt x="71385" y="19737"/>
                    <a:pt x="71410" y="20001"/>
                    <a:pt x="71742" y="20001"/>
                  </a:cubicBezTo>
                  <a:cubicBezTo>
                    <a:pt x="71793" y="20001"/>
                    <a:pt x="71852" y="19995"/>
                    <a:pt x="71918" y="19982"/>
                  </a:cubicBezTo>
                  <a:cubicBezTo>
                    <a:pt x="71918" y="19781"/>
                    <a:pt x="71918" y="19615"/>
                    <a:pt x="71918" y="19448"/>
                  </a:cubicBezTo>
                  <a:cubicBezTo>
                    <a:pt x="71918" y="14745"/>
                    <a:pt x="71885" y="10075"/>
                    <a:pt x="71852" y="5371"/>
                  </a:cubicBezTo>
                  <a:cubicBezTo>
                    <a:pt x="71818" y="4037"/>
                    <a:pt x="71785" y="2669"/>
                    <a:pt x="71718" y="1335"/>
                  </a:cubicBezTo>
                  <a:cubicBezTo>
                    <a:pt x="71718" y="1135"/>
                    <a:pt x="71551" y="835"/>
                    <a:pt x="71385" y="801"/>
                  </a:cubicBezTo>
                  <a:cubicBezTo>
                    <a:pt x="71018" y="668"/>
                    <a:pt x="70617" y="668"/>
                    <a:pt x="70217" y="668"/>
                  </a:cubicBezTo>
                  <a:cubicBezTo>
                    <a:pt x="68983" y="668"/>
                    <a:pt x="67749" y="701"/>
                    <a:pt x="66514" y="701"/>
                  </a:cubicBezTo>
                  <a:cubicBezTo>
                    <a:pt x="66147" y="701"/>
                    <a:pt x="65747" y="634"/>
                    <a:pt x="65380" y="601"/>
                  </a:cubicBezTo>
                  <a:cubicBezTo>
                    <a:pt x="63746" y="568"/>
                    <a:pt x="62111" y="501"/>
                    <a:pt x="60477" y="468"/>
                  </a:cubicBezTo>
                  <a:cubicBezTo>
                    <a:pt x="55940" y="368"/>
                    <a:pt x="51370" y="234"/>
                    <a:pt x="46834" y="234"/>
                  </a:cubicBezTo>
                  <a:cubicBezTo>
                    <a:pt x="46009" y="229"/>
                    <a:pt x="45185" y="227"/>
                    <a:pt x="44361" y="227"/>
                  </a:cubicBezTo>
                  <a:cubicBezTo>
                    <a:pt x="39281" y="227"/>
                    <a:pt x="34201" y="306"/>
                    <a:pt x="29121" y="334"/>
                  </a:cubicBezTo>
                  <a:cubicBezTo>
                    <a:pt x="27220" y="334"/>
                    <a:pt x="25318" y="301"/>
                    <a:pt x="23417" y="267"/>
                  </a:cubicBezTo>
                  <a:cubicBezTo>
                    <a:pt x="20415" y="201"/>
                    <a:pt x="17379" y="134"/>
                    <a:pt x="14377" y="101"/>
                  </a:cubicBezTo>
                  <a:cubicBezTo>
                    <a:pt x="12643" y="67"/>
                    <a:pt x="10941" y="1"/>
                    <a:pt x="9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1"/>
            <p:cNvSpPr/>
            <p:nvPr/>
          </p:nvSpPr>
          <p:spPr>
            <a:xfrm>
              <a:off x="2162824" y="3644196"/>
              <a:ext cx="4977855" cy="473903"/>
            </a:xfrm>
            <a:custGeom>
              <a:avLst/>
              <a:gdLst/>
              <a:ahLst/>
              <a:cxnLst/>
              <a:rect l="l" t="t" r="r" b="b"/>
              <a:pathLst>
                <a:path w="71385" h="9479" extrusionOk="0">
                  <a:moveTo>
                    <a:pt x="160" y="0"/>
                  </a:moveTo>
                  <a:cubicBezTo>
                    <a:pt x="132" y="0"/>
                    <a:pt x="101" y="2"/>
                    <a:pt x="67" y="5"/>
                  </a:cubicBezTo>
                  <a:cubicBezTo>
                    <a:pt x="67" y="72"/>
                    <a:pt x="34" y="172"/>
                    <a:pt x="34" y="239"/>
                  </a:cubicBezTo>
                  <a:cubicBezTo>
                    <a:pt x="34" y="1640"/>
                    <a:pt x="1" y="3041"/>
                    <a:pt x="34" y="4442"/>
                  </a:cubicBezTo>
                  <a:cubicBezTo>
                    <a:pt x="34" y="5810"/>
                    <a:pt x="101" y="7177"/>
                    <a:pt x="167" y="8545"/>
                  </a:cubicBezTo>
                  <a:cubicBezTo>
                    <a:pt x="192" y="8985"/>
                    <a:pt x="342" y="9192"/>
                    <a:pt x="644" y="9192"/>
                  </a:cubicBezTo>
                  <a:cubicBezTo>
                    <a:pt x="754" y="9192"/>
                    <a:pt x="884" y="9165"/>
                    <a:pt x="1035" y="9112"/>
                  </a:cubicBezTo>
                  <a:cubicBezTo>
                    <a:pt x="1085" y="9095"/>
                    <a:pt x="1135" y="9087"/>
                    <a:pt x="1189" y="9087"/>
                  </a:cubicBezTo>
                  <a:cubicBezTo>
                    <a:pt x="1243" y="9087"/>
                    <a:pt x="1301" y="9095"/>
                    <a:pt x="1368" y="9112"/>
                  </a:cubicBezTo>
                  <a:cubicBezTo>
                    <a:pt x="1635" y="9145"/>
                    <a:pt x="1902" y="9245"/>
                    <a:pt x="2169" y="9279"/>
                  </a:cubicBezTo>
                  <a:cubicBezTo>
                    <a:pt x="4103" y="9345"/>
                    <a:pt x="6005" y="9479"/>
                    <a:pt x="7940" y="9479"/>
                  </a:cubicBezTo>
                  <a:cubicBezTo>
                    <a:pt x="10208" y="9445"/>
                    <a:pt x="12509" y="9312"/>
                    <a:pt x="14811" y="9279"/>
                  </a:cubicBezTo>
                  <a:cubicBezTo>
                    <a:pt x="15269" y="9272"/>
                    <a:pt x="15727" y="9269"/>
                    <a:pt x="16186" y="9269"/>
                  </a:cubicBezTo>
                  <a:cubicBezTo>
                    <a:pt x="17438" y="9269"/>
                    <a:pt x="18689" y="9288"/>
                    <a:pt x="19941" y="9288"/>
                  </a:cubicBezTo>
                  <a:cubicBezTo>
                    <a:pt x="20399" y="9288"/>
                    <a:pt x="20858" y="9286"/>
                    <a:pt x="21316" y="9279"/>
                  </a:cubicBezTo>
                  <a:cubicBezTo>
                    <a:pt x="24518" y="9212"/>
                    <a:pt x="27720" y="9045"/>
                    <a:pt x="30923" y="9012"/>
                  </a:cubicBezTo>
                  <a:cubicBezTo>
                    <a:pt x="32224" y="8978"/>
                    <a:pt x="33533" y="8970"/>
                    <a:pt x="34842" y="8970"/>
                  </a:cubicBezTo>
                  <a:cubicBezTo>
                    <a:pt x="36151" y="8970"/>
                    <a:pt x="37461" y="8978"/>
                    <a:pt x="38762" y="8978"/>
                  </a:cubicBezTo>
                  <a:cubicBezTo>
                    <a:pt x="40996" y="8945"/>
                    <a:pt x="43231" y="8912"/>
                    <a:pt x="45466" y="8845"/>
                  </a:cubicBezTo>
                  <a:cubicBezTo>
                    <a:pt x="47568" y="8778"/>
                    <a:pt x="49669" y="8645"/>
                    <a:pt x="51737" y="8578"/>
                  </a:cubicBezTo>
                  <a:cubicBezTo>
                    <a:pt x="52621" y="8561"/>
                    <a:pt x="53505" y="8553"/>
                    <a:pt x="54389" y="8553"/>
                  </a:cubicBezTo>
                  <a:cubicBezTo>
                    <a:pt x="55273" y="8553"/>
                    <a:pt x="56157" y="8561"/>
                    <a:pt x="57041" y="8578"/>
                  </a:cubicBezTo>
                  <a:cubicBezTo>
                    <a:pt x="58642" y="8578"/>
                    <a:pt x="60244" y="8645"/>
                    <a:pt x="61845" y="8645"/>
                  </a:cubicBezTo>
                  <a:cubicBezTo>
                    <a:pt x="64413" y="8678"/>
                    <a:pt x="67015" y="8745"/>
                    <a:pt x="69584" y="8745"/>
                  </a:cubicBezTo>
                  <a:cubicBezTo>
                    <a:pt x="70217" y="8745"/>
                    <a:pt x="70818" y="8478"/>
                    <a:pt x="71285" y="8044"/>
                  </a:cubicBezTo>
                  <a:cubicBezTo>
                    <a:pt x="71385" y="7944"/>
                    <a:pt x="71385" y="7744"/>
                    <a:pt x="71385" y="7577"/>
                  </a:cubicBezTo>
                  <a:lnTo>
                    <a:pt x="71385" y="7577"/>
                  </a:lnTo>
                  <a:cubicBezTo>
                    <a:pt x="71285" y="7611"/>
                    <a:pt x="71151" y="7644"/>
                    <a:pt x="71018" y="7678"/>
                  </a:cubicBezTo>
                  <a:cubicBezTo>
                    <a:pt x="70651" y="7878"/>
                    <a:pt x="70251" y="8245"/>
                    <a:pt x="69850" y="8245"/>
                  </a:cubicBezTo>
                  <a:cubicBezTo>
                    <a:pt x="68399" y="8320"/>
                    <a:pt x="66948" y="8357"/>
                    <a:pt x="65497" y="8357"/>
                  </a:cubicBezTo>
                  <a:cubicBezTo>
                    <a:pt x="65014" y="8357"/>
                    <a:pt x="64530" y="8353"/>
                    <a:pt x="64046" y="8345"/>
                  </a:cubicBezTo>
                  <a:cubicBezTo>
                    <a:pt x="62445" y="8345"/>
                    <a:pt x="60844" y="8211"/>
                    <a:pt x="59243" y="8178"/>
                  </a:cubicBezTo>
                  <a:cubicBezTo>
                    <a:pt x="57842" y="8178"/>
                    <a:pt x="56456" y="8163"/>
                    <a:pt x="55074" y="8163"/>
                  </a:cubicBezTo>
                  <a:cubicBezTo>
                    <a:pt x="54384" y="8163"/>
                    <a:pt x="53694" y="8167"/>
                    <a:pt x="53005" y="8178"/>
                  </a:cubicBezTo>
                  <a:cubicBezTo>
                    <a:pt x="50637" y="8211"/>
                    <a:pt x="48268" y="8311"/>
                    <a:pt x="45900" y="8378"/>
                  </a:cubicBezTo>
                  <a:cubicBezTo>
                    <a:pt x="43365" y="8445"/>
                    <a:pt x="40796" y="8545"/>
                    <a:pt x="38261" y="8578"/>
                  </a:cubicBezTo>
                  <a:cubicBezTo>
                    <a:pt x="36793" y="8595"/>
                    <a:pt x="35326" y="8595"/>
                    <a:pt x="33858" y="8595"/>
                  </a:cubicBezTo>
                  <a:cubicBezTo>
                    <a:pt x="32390" y="8595"/>
                    <a:pt x="30923" y="8595"/>
                    <a:pt x="29455" y="8612"/>
                  </a:cubicBezTo>
                  <a:cubicBezTo>
                    <a:pt x="25619" y="8678"/>
                    <a:pt x="21783" y="8812"/>
                    <a:pt x="17913" y="8878"/>
                  </a:cubicBezTo>
                  <a:cubicBezTo>
                    <a:pt x="14978" y="8945"/>
                    <a:pt x="12042" y="9012"/>
                    <a:pt x="9107" y="9012"/>
                  </a:cubicBezTo>
                  <a:cubicBezTo>
                    <a:pt x="8666" y="9018"/>
                    <a:pt x="8224" y="9021"/>
                    <a:pt x="7782" y="9021"/>
                  </a:cubicBezTo>
                  <a:cubicBezTo>
                    <a:pt x="5812" y="9021"/>
                    <a:pt x="3823" y="8966"/>
                    <a:pt x="1835" y="8912"/>
                  </a:cubicBezTo>
                  <a:cubicBezTo>
                    <a:pt x="1435" y="8912"/>
                    <a:pt x="935" y="8912"/>
                    <a:pt x="734" y="8712"/>
                  </a:cubicBezTo>
                  <a:cubicBezTo>
                    <a:pt x="501" y="8445"/>
                    <a:pt x="568" y="7944"/>
                    <a:pt x="568" y="7544"/>
                  </a:cubicBezTo>
                  <a:cubicBezTo>
                    <a:pt x="534" y="5176"/>
                    <a:pt x="501" y="2774"/>
                    <a:pt x="501" y="406"/>
                  </a:cubicBezTo>
                  <a:cubicBezTo>
                    <a:pt x="501" y="135"/>
                    <a:pt x="420"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1"/>
            <p:cNvSpPr/>
            <p:nvPr/>
          </p:nvSpPr>
          <p:spPr>
            <a:xfrm>
              <a:off x="7082570" y="3082188"/>
              <a:ext cx="76845" cy="935856"/>
            </a:xfrm>
            <a:custGeom>
              <a:avLst/>
              <a:gdLst/>
              <a:ahLst/>
              <a:cxnLst/>
              <a:rect l="l" t="t" r="r" b="b"/>
              <a:pathLst>
                <a:path w="1102" h="18719" extrusionOk="0">
                  <a:moveTo>
                    <a:pt x="629" y="0"/>
                  </a:moveTo>
                  <a:cubicBezTo>
                    <a:pt x="590" y="0"/>
                    <a:pt x="547" y="2"/>
                    <a:pt x="501" y="5"/>
                  </a:cubicBezTo>
                  <a:cubicBezTo>
                    <a:pt x="701" y="6243"/>
                    <a:pt x="1" y="12481"/>
                    <a:pt x="268" y="18718"/>
                  </a:cubicBezTo>
                  <a:cubicBezTo>
                    <a:pt x="435" y="18518"/>
                    <a:pt x="535" y="18285"/>
                    <a:pt x="535" y="18051"/>
                  </a:cubicBezTo>
                  <a:cubicBezTo>
                    <a:pt x="701" y="14682"/>
                    <a:pt x="835" y="11313"/>
                    <a:pt x="935" y="7977"/>
                  </a:cubicBezTo>
                  <a:cubicBezTo>
                    <a:pt x="1035" y="5476"/>
                    <a:pt x="1035" y="2974"/>
                    <a:pt x="1102" y="472"/>
                  </a:cubicBezTo>
                  <a:cubicBezTo>
                    <a:pt x="1102" y="141"/>
                    <a:pt x="993"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1"/>
            <p:cNvSpPr/>
            <p:nvPr/>
          </p:nvSpPr>
          <p:spPr>
            <a:xfrm>
              <a:off x="7111457" y="2832252"/>
              <a:ext cx="65043" cy="68493"/>
            </a:xfrm>
            <a:custGeom>
              <a:avLst/>
              <a:gdLst/>
              <a:ahLst/>
              <a:cxnLst/>
              <a:rect l="l" t="t" r="r" b="b"/>
              <a:pathLst>
                <a:path w="1301" h="1370" extrusionOk="0">
                  <a:moveTo>
                    <a:pt x="701" y="0"/>
                  </a:moveTo>
                  <a:cubicBezTo>
                    <a:pt x="301" y="0"/>
                    <a:pt x="1" y="367"/>
                    <a:pt x="1" y="801"/>
                  </a:cubicBezTo>
                  <a:cubicBezTo>
                    <a:pt x="34" y="1168"/>
                    <a:pt x="234" y="1368"/>
                    <a:pt x="568" y="1368"/>
                  </a:cubicBezTo>
                  <a:cubicBezTo>
                    <a:pt x="581" y="1369"/>
                    <a:pt x="594" y="1370"/>
                    <a:pt x="607" y="1370"/>
                  </a:cubicBezTo>
                  <a:cubicBezTo>
                    <a:pt x="932" y="1370"/>
                    <a:pt x="1300" y="985"/>
                    <a:pt x="1268" y="601"/>
                  </a:cubicBezTo>
                  <a:cubicBezTo>
                    <a:pt x="1235" y="301"/>
                    <a:pt x="1101" y="0"/>
                    <a:pt x="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1"/>
            <p:cNvSpPr/>
            <p:nvPr/>
          </p:nvSpPr>
          <p:spPr>
            <a:xfrm>
              <a:off x="7131455" y="2696513"/>
              <a:ext cx="65093" cy="54195"/>
            </a:xfrm>
            <a:custGeom>
              <a:avLst/>
              <a:gdLst/>
              <a:ahLst/>
              <a:cxnLst/>
              <a:rect l="l" t="t" r="r" b="b"/>
              <a:pathLst>
                <a:path w="1302" h="1084" extrusionOk="0">
                  <a:moveTo>
                    <a:pt x="444" y="1"/>
                  </a:moveTo>
                  <a:cubicBezTo>
                    <a:pt x="178" y="1"/>
                    <a:pt x="1" y="190"/>
                    <a:pt x="1" y="480"/>
                  </a:cubicBezTo>
                  <a:cubicBezTo>
                    <a:pt x="1" y="797"/>
                    <a:pt x="151" y="1083"/>
                    <a:pt x="480" y="1083"/>
                  </a:cubicBezTo>
                  <a:cubicBezTo>
                    <a:pt x="498" y="1083"/>
                    <a:pt x="516" y="1083"/>
                    <a:pt x="535" y="1081"/>
                  </a:cubicBezTo>
                  <a:cubicBezTo>
                    <a:pt x="735" y="1048"/>
                    <a:pt x="935" y="814"/>
                    <a:pt x="1302" y="547"/>
                  </a:cubicBezTo>
                  <a:cubicBezTo>
                    <a:pt x="968" y="314"/>
                    <a:pt x="768" y="47"/>
                    <a:pt x="568" y="13"/>
                  </a:cubicBezTo>
                  <a:cubicBezTo>
                    <a:pt x="525" y="5"/>
                    <a:pt x="483"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1"/>
            <p:cNvSpPr/>
            <p:nvPr/>
          </p:nvSpPr>
          <p:spPr>
            <a:xfrm>
              <a:off x="7139804" y="2945343"/>
              <a:ext cx="54495" cy="46095"/>
            </a:xfrm>
            <a:custGeom>
              <a:avLst/>
              <a:gdLst/>
              <a:ahLst/>
              <a:cxnLst/>
              <a:rect l="l" t="t" r="r" b="b"/>
              <a:pathLst>
                <a:path w="1090" h="922" extrusionOk="0">
                  <a:moveTo>
                    <a:pt x="619" y="1"/>
                  </a:moveTo>
                  <a:cubicBezTo>
                    <a:pt x="590" y="1"/>
                    <a:pt x="562" y="3"/>
                    <a:pt x="534" y="7"/>
                  </a:cubicBezTo>
                  <a:cubicBezTo>
                    <a:pt x="334" y="40"/>
                    <a:pt x="134" y="274"/>
                    <a:pt x="34" y="507"/>
                  </a:cubicBezTo>
                  <a:cubicBezTo>
                    <a:pt x="1" y="574"/>
                    <a:pt x="268" y="874"/>
                    <a:pt x="434" y="907"/>
                  </a:cubicBezTo>
                  <a:cubicBezTo>
                    <a:pt x="478" y="917"/>
                    <a:pt x="520" y="922"/>
                    <a:pt x="561" y="922"/>
                  </a:cubicBezTo>
                  <a:cubicBezTo>
                    <a:pt x="798" y="922"/>
                    <a:pt x="973" y="759"/>
                    <a:pt x="1001" y="474"/>
                  </a:cubicBezTo>
                  <a:cubicBezTo>
                    <a:pt x="1090" y="120"/>
                    <a:pt x="840" y="1"/>
                    <a:pt x="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72163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2"/>
                                        </p:tgtEl>
                                        <p:attrNameLst>
                                          <p:attrName>style.visibility</p:attrName>
                                        </p:attrNameLst>
                                      </p:cBhvr>
                                      <p:to>
                                        <p:strVal val="visible"/>
                                      </p:to>
                                    </p:set>
                                    <p:anim calcmode="lin" valueType="num">
                                      <p:cBhvr additive="base">
                                        <p:cTn id="7" dur="500" fill="hold"/>
                                        <p:tgtEl>
                                          <p:spTgt spid="1302"/>
                                        </p:tgtEl>
                                        <p:attrNameLst>
                                          <p:attrName>ppt_x</p:attrName>
                                        </p:attrNameLst>
                                      </p:cBhvr>
                                      <p:tavLst>
                                        <p:tav tm="0">
                                          <p:val>
                                            <p:strVal val="#ppt_x"/>
                                          </p:val>
                                        </p:tav>
                                        <p:tav tm="100000">
                                          <p:val>
                                            <p:strVal val="#ppt_x"/>
                                          </p:val>
                                        </p:tav>
                                      </p:tavLst>
                                    </p:anim>
                                    <p:anim calcmode="lin" valueType="num">
                                      <p:cBhvr additive="base">
                                        <p:cTn id="8" dur="500" fill="hold"/>
                                        <p:tgtEl>
                                          <p:spTgt spid="13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3466653956"/>
              </p:ext>
            </p:extLst>
          </p:nvPr>
        </p:nvGraphicFramePr>
        <p:xfrm>
          <a:off x="1157801" y="553046"/>
          <a:ext cx="7233577" cy="4164457"/>
        </p:xfrm>
        <a:graphic>
          <a:graphicData uri="http://schemas.openxmlformats.org/drawingml/2006/table">
            <a:tbl>
              <a:tblPr firstRow="1" firstCol="1" bandRow="1">
                <a:tableStyleId>{B781FE88-B07C-4C75-826D-5057878D31BE}</a:tableStyleId>
              </a:tblPr>
              <a:tblGrid>
                <a:gridCol w="1098122"/>
                <a:gridCol w="2822031"/>
                <a:gridCol w="3313424"/>
              </a:tblGrid>
              <a:tr h="0">
                <a:tc>
                  <a:txBody>
                    <a:bodyPr/>
                    <a:lstStyle/>
                    <a:p>
                      <a:pPr algn="ctr">
                        <a:lnSpc>
                          <a:spcPct val="107000"/>
                        </a:lnSpc>
                        <a:spcAft>
                          <a:spcPts val="0"/>
                        </a:spcAft>
                      </a:pPr>
                      <a:r>
                        <a:rPr lang="en-US" sz="1800" b="1" dirty="0" err="1">
                          <a:solidFill>
                            <a:srgbClr val="0000FF"/>
                          </a:solidFill>
                          <a:effectLst/>
                          <a:latin typeface="Times New Roman" panose="02020603050405020304" pitchFamily="18" charset="0"/>
                          <a:cs typeface="Times New Roman" panose="02020603050405020304" pitchFamily="18" charset="0"/>
                        </a:rPr>
                        <a:t>Loại</a:t>
                      </a:r>
                      <a:endPar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solidFill>
                            <a:srgbClr val="0000FF"/>
                          </a:solidFill>
                          <a:effectLst/>
                          <a:latin typeface="Times New Roman" panose="02020603050405020304" pitchFamily="18" charset="0"/>
                          <a:cs typeface="Times New Roman" panose="02020603050405020304" pitchFamily="18" charset="0"/>
                        </a:rPr>
                        <a:t>Tên</a:t>
                      </a:r>
                      <a:r>
                        <a:rPr lang="en-US" sz="1800" b="1" dirty="0">
                          <a:solidFill>
                            <a:srgbClr val="0000FF"/>
                          </a:solidFill>
                          <a:effectLst/>
                          <a:latin typeface="Times New Roman" panose="02020603050405020304" pitchFamily="18" charset="0"/>
                          <a:cs typeface="Times New Roman" panose="02020603050405020304" pitchFamily="18" charset="0"/>
                        </a:rPr>
                        <a:t> </a:t>
                      </a:r>
                      <a:r>
                        <a:rPr lang="en-US" sz="1800" b="1" dirty="0" err="1">
                          <a:solidFill>
                            <a:srgbClr val="0000FF"/>
                          </a:solidFill>
                          <a:effectLst/>
                          <a:latin typeface="Times New Roman" panose="02020603050405020304" pitchFamily="18" charset="0"/>
                          <a:cs typeface="Times New Roman" panose="02020603050405020304" pitchFamily="18" charset="0"/>
                        </a:rPr>
                        <a:t>văn</a:t>
                      </a:r>
                      <a:r>
                        <a:rPr lang="en-US" sz="1800" b="1" dirty="0">
                          <a:solidFill>
                            <a:srgbClr val="0000FF"/>
                          </a:solidFill>
                          <a:effectLst/>
                          <a:latin typeface="Times New Roman" panose="02020603050405020304" pitchFamily="18" charset="0"/>
                          <a:cs typeface="Times New Roman" panose="02020603050405020304" pitchFamily="18" charset="0"/>
                        </a:rPr>
                        <a:t> </a:t>
                      </a:r>
                      <a:r>
                        <a:rPr lang="en-US" sz="1800" b="1" dirty="0" err="1">
                          <a:solidFill>
                            <a:srgbClr val="0000FF"/>
                          </a:solidFill>
                          <a:effectLst/>
                          <a:latin typeface="Times New Roman" panose="02020603050405020304" pitchFamily="18" charset="0"/>
                          <a:cs typeface="Times New Roman" panose="02020603050405020304" pitchFamily="18" charset="0"/>
                        </a:rPr>
                        <a:t>bản</a:t>
                      </a:r>
                      <a:r>
                        <a:rPr lang="en-US" sz="1800" b="1" dirty="0">
                          <a:solidFill>
                            <a:srgbClr val="0000FF"/>
                          </a:solidFill>
                          <a:effectLst/>
                          <a:latin typeface="Times New Roman" panose="02020603050405020304" pitchFamily="18" charset="0"/>
                          <a:cs typeface="Times New Roman" panose="02020603050405020304" pitchFamily="18" charset="0"/>
                        </a:rPr>
                        <a:t> </a:t>
                      </a:r>
                      <a:endPar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solidFill>
                            <a:srgbClr val="0000FF"/>
                          </a:solidFill>
                          <a:effectLst/>
                          <a:latin typeface="Times New Roman" panose="02020603050405020304" pitchFamily="18" charset="0"/>
                          <a:cs typeface="Times New Roman" panose="02020603050405020304" pitchFamily="18" charset="0"/>
                        </a:rPr>
                        <a:t>Nội</a:t>
                      </a:r>
                      <a:r>
                        <a:rPr lang="en-US" sz="1800" b="1" dirty="0">
                          <a:solidFill>
                            <a:srgbClr val="0000FF"/>
                          </a:solidFill>
                          <a:effectLst/>
                          <a:latin typeface="Times New Roman" panose="02020603050405020304" pitchFamily="18" charset="0"/>
                          <a:cs typeface="Times New Roman" panose="02020603050405020304" pitchFamily="18" charset="0"/>
                        </a:rPr>
                        <a:t> dung </a:t>
                      </a:r>
                      <a:r>
                        <a:rPr lang="en-US" sz="1800" b="1" dirty="0" err="1">
                          <a:solidFill>
                            <a:srgbClr val="0000FF"/>
                          </a:solidFill>
                          <a:effectLst/>
                          <a:latin typeface="Times New Roman" panose="02020603050405020304" pitchFamily="18" charset="0"/>
                          <a:cs typeface="Times New Roman" panose="02020603050405020304" pitchFamily="18" charset="0"/>
                        </a:rPr>
                        <a:t>chính</a:t>
                      </a:r>
                      <a:endParaRPr lang="en-US" sz="1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0">
                <a:tc rowSpan="3">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học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endParaRPr lang="en-US" sz="1800" b="1" dirty="0" smtClean="0">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nSpc>
                          <a:spcPct val="107000"/>
                        </a:lnSpc>
                        <a:spcAft>
                          <a:spcPts val="1200"/>
                        </a:spcAft>
                        <a:buFont typeface="Times New Roman" panose="02020603050405020304" pitchFamily="18"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Chất làm gỉ (Rây Bret bơ ry)</a:t>
                      </a:r>
                    </a:p>
                  </a:txBody>
                  <a:tcPr marL="114300" marR="114300" marT="76200" marB="76200" anchor="ctr"/>
                </a:tc>
                <a:tc>
                  <a:txBody>
                    <a:bodyPr/>
                    <a:lstStyle/>
                    <a:p>
                      <a:pPr>
                        <a:lnSpc>
                          <a:spcPct val="107000"/>
                        </a:lnSpc>
                        <a:spcAft>
                          <a:spcPts val="12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Viên trung sỹ chế ra “chất làm gỉ” có thể phá hủy tất cả các vũ khí bằng kim loại để ngăn chặn chiến tranh</a:t>
                      </a:r>
                    </a:p>
                  </a:txBody>
                  <a:tcPr marL="114300" marR="114300" marT="76200" marB="76200" anchor="ctr"/>
                </a:tc>
              </a:tr>
              <a:tr h="0">
                <a:tc vMerge="1">
                  <a:txBody>
                    <a:bodyPr/>
                    <a:lstStyle/>
                    <a:p>
                      <a:pPr>
                        <a:lnSpc>
                          <a:spcPct val="107000"/>
                        </a:lnSpc>
                        <a:spcAft>
                          <a:spcPts val="0"/>
                        </a:spcAft>
                      </a:pP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nSpc>
                          <a:spcPct val="107000"/>
                        </a:lnSpc>
                        <a:spcAft>
                          <a:spcPts val="1200"/>
                        </a:spcAft>
                        <a:buFont typeface="Times New Roman" panose="02020603050405020304" pitchFamily="18" charset="0"/>
                        <a:buChar char="-"/>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Sol 6 (En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Uya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c>
                  <a:txBody>
                    <a:bodyPr/>
                    <a:lstStyle/>
                    <a:p>
                      <a:pPr>
                        <a:lnSpc>
                          <a:spcPct val="107000"/>
                        </a:lnSpc>
                        <a:spcAft>
                          <a:spcPts val="12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Tình huống bất ngờ, éo le của viên phi công vũ trụ trong một lần lên Sao Hỏa</a:t>
                      </a:r>
                    </a:p>
                  </a:txBody>
                  <a:tcPr marL="114300" marR="114300" marT="76200" marB="76200" anchor="ctr"/>
                </a:tc>
              </a:tr>
              <a:tr h="0">
                <a:tc vMerge="1">
                  <a:txBody>
                    <a:bodyPr/>
                    <a:lstStyle/>
                    <a:p>
                      <a:pPr>
                        <a:lnSpc>
                          <a:spcPct val="107000"/>
                        </a:lnSpc>
                        <a:spcAft>
                          <a:spcPts val="0"/>
                        </a:spcAft>
                      </a:pP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nSpc>
                          <a:spcPct val="107000"/>
                        </a:lnSpc>
                        <a:spcAft>
                          <a:spcPts val="1200"/>
                        </a:spcAft>
                        <a:buFont typeface="Times New Roman" panose="02020603050405020304" pitchFamily="18" charset="0"/>
                        <a:buChar char="-"/>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dặm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Giuyn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Véc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c>
                  <a:txBody>
                    <a:bodyPr/>
                    <a:lstStyle/>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bl>
          </a:graphicData>
        </a:graphic>
      </p:graphicFrame>
    </p:spTree>
    <p:extLst>
      <p:ext uri="{BB962C8B-B14F-4D97-AF65-F5344CB8AC3E}">
        <p14:creationId xmlns:p14="http://schemas.microsoft.com/office/powerpoint/2010/main" xmlns="" val="64905132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2864568999"/>
              </p:ext>
            </p:extLst>
          </p:nvPr>
        </p:nvGraphicFramePr>
        <p:xfrm>
          <a:off x="787793" y="454573"/>
          <a:ext cx="7758331" cy="4223737"/>
        </p:xfrm>
        <a:graphic>
          <a:graphicData uri="http://schemas.openxmlformats.org/drawingml/2006/table">
            <a:tbl>
              <a:tblPr firstRow="1" firstCol="1" bandRow="1">
                <a:tableStyleId>{B781FE88-B07C-4C75-826D-5057878D31BE}</a:tableStyleId>
              </a:tblPr>
              <a:tblGrid>
                <a:gridCol w="782412"/>
                <a:gridCol w="3143511"/>
                <a:gridCol w="3832408"/>
              </a:tblGrid>
              <a:tr h="388825">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Loại</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Tên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Nội</a:t>
                      </a:r>
                      <a:r>
                        <a:rPr lang="en-US" sz="1800" b="1" dirty="0">
                          <a:effectLst/>
                          <a:latin typeface="Times New Roman" panose="02020603050405020304" pitchFamily="18" charset="0"/>
                          <a:cs typeface="Times New Roman" panose="02020603050405020304" pitchFamily="18" charset="0"/>
                        </a:rPr>
                        <a:t> dung </a:t>
                      </a:r>
                      <a:r>
                        <a:rPr lang="en-US" sz="1800" b="1" dirty="0" err="1">
                          <a:effectLst/>
                          <a:latin typeface="Times New Roman" panose="02020603050405020304" pitchFamily="18" charset="0"/>
                          <a:cs typeface="Times New Roman" panose="02020603050405020304" pitchFamily="18" charset="0"/>
                        </a:rPr>
                        <a:t>chính</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1309234">
                <a:tc rowSpan="3">
                  <a:txBody>
                    <a:bodyPr/>
                    <a:lstStyle/>
                    <a:p>
                      <a:pPr>
                        <a:lnSpc>
                          <a:spcPct val="107000"/>
                        </a:lnSpc>
                        <a:spcAft>
                          <a:spcPts val="0"/>
                        </a:spcAft>
                      </a:pP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nghị luận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0" lvl="0" indent="0" algn="just">
                        <a:lnSpc>
                          <a:spcPct val="107000"/>
                        </a:lnSpc>
                        <a:spcAft>
                          <a:spcPts val="0"/>
                        </a:spcAft>
                        <a:buFont typeface="Times New Roman" panose="02020603050405020304" pitchFamily="18" charset="0"/>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Phân tích những nét đặc sắc về thiên nhiên và con người trong tác phẩm “Đất rừng phương Nam” (Đoàn Giỏi)</a:t>
                      </a:r>
                    </a:p>
                  </a:txBody>
                  <a:tcPr marL="114300" marR="114300" marT="76200" marB="76200" anchor="ctr"/>
                </a:tc>
              </a:tr>
              <a:tr h="1011662">
                <a:tc vMerge="1">
                  <a:txBody>
                    <a:bodyPr/>
                    <a:lstStyle/>
                    <a:p>
                      <a:endParaRPr lang="en-US"/>
                    </a:p>
                  </a:txBody>
                  <a:tcPr/>
                </a:tc>
                <a:tc>
                  <a:txBody>
                    <a:bodyPr/>
                    <a:lstStyle/>
                    <a:p>
                      <a:pPr marL="0" lvl="0" indent="0" algn="just">
                        <a:lnSpc>
                          <a:spcPct val="107000"/>
                        </a:lnSpc>
                        <a:spcAft>
                          <a:spcPts val="0"/>
                        </a:spcAft>
                        <a:buFont typeface="Times New Roman" panose="02020603050405020304" pitchFamily="18" charset="0"/>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Cái hay cái đẹp trong bài thơ Tiếng gà trưa của Xuân Quỳnh</a:t>
                      </a:r>
                    </a:p>
                  </a:txBody>
                  <a:tcPr marL="114300" marR="114300" marT="76200" marB="76200" anchor="ctr"/>
                </a:tc>
              </a:tr>
              <a:tr h="1309234">
                <a:tc vMerge="1">
                  <a:txBody>
                    <a:bodyPr/>
                    <a:lstStyle/>
                    <a:p>
                      <a:endParaRPr lang="en-US"/>
                    </a:p>
                  </a:txBody>
                  <a:tcPr/>
                </a:tc>
                <a:tc>
                  <a:txBody>
                    <a:bodyPr/>
                    <a:lstStyle/>
                    <a:p>
                      <a:pPr marL="0" lvl="0" indent="0" algn="just">
                        <a:lnSpc>
                          <a:spcPct val="107000"/>
                        </a:lnSpc>
                        <a:spcAft>
                          <a:spcPts val="0"/>
                        </a:spcAft>
                        <a:buFont typeface="Times New Roman" panose="02020603050405020304" pitchFamily="18" charset="0"/>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dặm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Lê</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Lê</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khoa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viễn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Giuyn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Véc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nơ</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bl>
          </a:graphicData>
        </a:graphic>
      </p:graphicFrame>
    </p:spTree>
    <p:extLst>
      <p:ext uri="{BB962C8B-B14F-4D97-AF65-F5344CB8AC3E}">
        <p14:creationId xmlns:p14="http://schemas.microsoft.com/office/powerpoint/2010/main" xmlns="" val="333509649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3006331763"/>
              </p:ext>
            </p:extLst>
          </p:nvPr>
        </p:nvGraphicFramePr>
        <p:xfrm>
          <a:off x="787793" y="454573"/>
          <a:ext cx="7758331" cy="4076027"/>
        </p:xfrm>
        <a:graphic>
          <a:graphicData uri="http://schemas.openxmlformats.org/drawingml/2006/table">
            <a:tbl>
              <a:tblPr firstRow="1" firstCol="1" bandRow="1">
                <a:tableStyleId>{B781FE88-B07C-4C75-826D-5057878D31BE}</a:tableStyleId>
              </a:tblPr>
              <a:tblGrid>
                <a:gridCol w="782412"/>
                <a:gridCol w="3143511"/>
                <a:gridCol w="3832408"/>
              </a:tblGrid>
              <a:tr h="388825">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Loại</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Tên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Nội</a:t>
                      </a:r>
                      <a:r>
                        <a:rPr lang="en-US" sz="1800" b="1" dirty="0">
                          <a:effectLst/>
                          <a:latin typeface="Times New Roman" panose="02020603050405020304" pitchFamily="18" charset="0"/>
                          <a:cs typeface="Times New Roman" panose="02020603050405020304" pitchFamily="18" charset="0"/>
                        </a:rPr>
                        <a:t> dung </a:t>
                      </a:r>
                      <a:r>
                        <a:rPr lang="en-US" sz="1800" b="1" dirty="0" err="1">
                          <a:effectLst/>
                          <a:latin typeface="Times New Roman" panose="02020603050405020304" pitchFamily="18" charset="0"/>
                          <a:cs typeface="Times New Roman" panose="02020603050405020304" pitchFamily="18" charset="0"/>
                        </a:rPr>
                        <a:t>chính</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3630130">
                <a:tc>
                  <a:txBody>
                    <a:bodyPr/>
                    <a:lstStyle/>
                    <a:p>
                      <a:pPr>
                        <a:lnSpc>
                          <a:spcPct val="107000"/>
                        </a:lnSpc>
                        <a:spcAft>
                          <a:spcPts val="0"/>
                        </a:spcAft>
                      </a:pP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nghị luận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nSpc>
                          <a:spcPct val="107000"/>
                        </a:lnSpc>
                        <a:spcAft>
                          <a:spcPts val="0"/>
                        </a:spcAft>
                        <a:buFont typeface="Times New Roman" panose="02020603050405020304" pitchFamily="18" charset="0"/>
                        <a:buChar char="-"/>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r>
            </a:tbl>
          </a:graphicData>
        </a:graphic>
      </p:graphicFrame>
    </p:spTree>
    <p:extLst>
      <p:ext uri="{BB962C8B-B14F-4D97-AF65-F5344CB8AC3E}">
        <p14:creationId xmlns:p14="http://schemas.microsoft.com/office/powerpoint/2010/main" xmlns="" val="2817617827"/>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3434514464"/>
              </p:ext>
            </p:extLst>
          </p:nvPr>
        </p:nvGraphicFramePr>
        <p:xfrm>
          <a:off x="787793" y="454573"/>
          <a:ext cx="7758331" cy="4195173"/>
        </p:xfrm>
        <a:graphic>
          <a:graphicData uri="http://schemas.openxmlformats.org/drawingml/2006/table">
            <a:tbl>
              <a:tblPr firstRow="1" firstCol="1" bandRow="1">
                <a:tableStyleId>{B781FE88-B07C-4C75-826D-5057878D31BE}</a:tableStyleId>
              </a:tblPr>
              <a:tblGrid>
                <a:gridCol w="879229"/>
                <a:gridCol w="3046694"/>
                <a:gridCol w="3832408"/>
              </a:tblGrid>
              <a:tr h="388825">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Loại</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Tên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Nội</a:t>
                      </a:r>
                      <a:r>
                        <a:rPr lang="en-US" sz="1800" b="1" dirty="0">
                          <a:effectLst/>
                          <a:latin typeface="Times New Roman" panose="02020603050405020304" pitchFamily="18" charset="0"/>
                          <a:cs typeface="Times New Roman" panose="02020603050405020304" pitchFamily="18" charset="0"/>
                        </a:rPr>
                        <a:t> dung </a:t>
                      </a:r>
                      <a:r>
                        <a:rPr lang="en-US" sz="1800" b="1" dirty="0" err="1">
                          <a:effectLst/>
                          <a:latin typeface="Times New Roman" panose="02020603050405020304" pitchFamily="18" charset="0"/>
                          <a:cs typeface="Times New Roman" panose="02020603050405020304" pitchFamily="18" charset="0"/>
                        </a:rPr>
                        <a:t>chính</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1309234">
                <a:tc rowSpan="3">
                  <a:txBody>
                    <a:bodyPr/>
                    <a:lstStyle/>
                    <a:p>
                      <a:pPr>
                        <a:lnSpc>
                          <a:spcPct val="107000"/>
                        </a:lnSpc>
                        <a:spcAft>
                          <a:spcPts val="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Huế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dsvh.gvo.vn)</a:t>
                      </a:r>
                    </a:p>
                  </a:txBody>
                  <a:tcPr marL="114300" marR="114300" marT="76200" marB="76200" anchor="ctr"/>
                </a:tc>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Nêu lên các quy định của một loại hoạt động văn hóa truyền thống rất nổi tiếng ở vùng đất cố đô</a:t>
                      </a:r>
                    </a:p>
                  </a:txBody>
                  <a:tcPr marL="114300" marR="114300" marT="76200" marB="76200" anchor="ctr"/>
                </a:tc>
              </a:tr>
              <a:tr h="1011662">
                <a:tc vMerge="1">
                  <a:txBody>
                    <a:bodyPr/>
                    <a:lstStyle/>
                    <a:p>
                      <a:endParaRPr lang="en-US"/>
                    </a:p>
                  </a:txBody>
                  <a:tcPr/>
                </a:tc>
                <a:tc>
                  <a:txBody>
                    <a:bodyPr/>
                    <a:lstStyle/>
                    <a:p>
                      <a:pPr>
                        <a:lnSpc>
                          <a:spcPct val="107000"/>
                        </a:lnSpc>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thổi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dulichvietnam.org.vn)</a:t>
                      </a:r>
                    </a:p>
                  </a:txBody>
                  <a:tcPr marL="114300" marR="114300" marT="76200" marB="76200" anchor="ctr"/>
                </a:tc>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Giới thiệu những luật lệ rất thú vị trong các cuộc thi nấu cơm ở nhiều địa phương khác nhau</a:t>
                      </a:r>
                    </a:p>
                  </a:txBody>
                  <a:tcPr marL="114300" marR="114300" marT="76200" marB="76200" anchor="ctr"/>
                </a:tc>
              </a:tr>
              <a:tr h="1309234">
                <a:tc vMerge="1">
                  <a:txBody>
                    <a:bodyPr/>
                    <a:lstStyle/>
                    <a:p>
                      <a:endParaRPr lang="en-US"/>
                    </a:p>
                  </a:txBody>
                  <a:tcPr/>
                </a:tc>
                <a:tc>
                  <a:txBody>
                    <a:bodyPr/>
                    <a:lstStyle/>
                    <a:p>
                      <a:pPr>
                        <a:lnSpc>
                          <a:spcPct val="107000"/>
                        </a:lnSpc>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Phi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tc>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võ</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bl>
          </a:graphicData>
        </a:graphic>
      </p:graphicFrame>
    </p:spTree>
    <p:extLst>
      <p:ext uri="{BB962C8B-B14F-4D97-AF65-F5344CB8AC3E}">
        <p14:creationId xmlns:p14="http://schemas.microsoft.com/office/powerpoint/2010/main" xmlns="" val="57501192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2582984676"/>
              </p:ext>
            </p:extLst>
          </p:nvPr>
        </p:nvGraphicFramePr>
        <p:xfrm>
          <a:off x="787793" y="454573"/>
          <a:ext cx="7758331" cy="4076027"/>
        </p:xfrm>
        <a:graphic>
          <a:graphicData uri="http://schemas.openxmlformats.org/drawingml/2006/table">
            <a:tbl>
              <a:tblPr firstRow="1" firstCol="1" bandRow="1">
                <a:tableStyleId>{B781FE88-B07C-4C75-826D-5057878D31BE}</a:tableStyleId>
              </a:tblPr>
              <a:tblGrid>
                <a:gridCol w="782412"/>
                <a:gridCol w="3143511"/>
                <a:gridCol w="3832408"/>
              </a:tblGrid>
              <a:tr h="388825">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Loại</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Tên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Nội</a:t>
                      </a:r>
                      <a:r>
                        <a:rPr lang="en-US" sz="1800" b="1" dirty="0">
                          <a:effectLst/>
                          <a:latin typeface="Times New Roman" panose="02020603050405020304" pitchFamily="18" charset="0"/>
                          <a:cs typeface="Times New Roman" panose="02020603050405020304" pitchFamily="18" charset="0"/>
                        </a:rPr>
                        <a:t> dung </a:t>
                      </a:r>
                      <a:r>
                        <a:rPr lang="en-US" sz="1800" b="1" dirty="0" err="1">
                          <a:effectLst/>
                          <a:latin typeface="Times New Roman" panose="02020603050405020304" pitchFamily="18" charset="0"/>
                          <a:cs typeface="Times New Roman" panose="02020603050405020304" pitchFamily="18" charset="0"/>
                        </a:rPr>
                        <a:t>chính</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3630130">
                <a:tc>
                  <a:txBody>
                    <a:bodyPr/>
                    <a:lstStyle/>
                    <a:p>
                      <a:pPr>
                        <a:lnSpc>
                          <a:spcPct val="107000"/>
                        </a:lnSpc>
                        <a:spcAft>
                          <a:spcPts val="0"/>
                        </a:spcAft>
                      </a:pPr>
                      <a:r>
                        <a:rPr lang="en-US" sz="16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Văn</a:t>
                      </a:r>
                      <a:r>
                        <a:rPr lang="en-US" sz="16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6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bản</a:t>
                      </a:r>
                      <a:r>
                        <a:rPr lang="en-US" sz="16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6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thông</a:t>
                      </a:r>
                      <a:r>
                        <a:rPr lang="en-US" sz="16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tin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Khmer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baocantho.com.vn)</a:t>
                      </a:r>
                    </a:p>
                  </a:txBody>
                  <a:tcPr marL="114300" marR="114300" marT="76200" marB="76200" anchor="ctr"/>
                </a:tc>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kol</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Long</a:t>
                      </a:r>
                    </a:p>
                  </a:txBody>
                  <a:tcPr marL="114300" marR="114300" marT="76200" marB="76200" anchor="ctr"/>
                </a:tc>
              </a:tr>
            </a:tbl>
          </a:graphicData>
        </a:graphic>
      </p:graphicFrame>
    </p:spTree>
    <p:extLst>
      <p:ext uri="{BB962C8B-B14F-4D97-AF65-F5344CB8AC3E}">
        <p14:creationId xmlns:p14="http://schemas.microsoft.com/office/powerpoint/2010/main" xmlns="" val="36269234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1208" name="Google Shape;1208;p44"/>
          <p:cNvPicPr preferRelativeResize="0"/>
          <p:nvPr/>
        </p:nvPicPr>
        <p:blipFill>
          <a:blip r:embed="rId3">
            <a:alphaModFix/>
          </a:blip>
          <a:stretch>
            <a:fillRect/>
          </a:stretch>
        </p:blipFill>
        <p:spPr>
          <a:xfrm rot="2159844">
            <a:off x="3835892" y="1916402"/>
            <a:ext cx="1472216" cy="1374523"/>
          </a:xfrm>
          <a:prstGeom prst="rect">
            <a:avLst/>
          </a:prstGeom>
          <a:noFill/>
          <a:ln>
            <a:noFill/>
          </a:ln>
        </p:spPr>
      </p:pic>
      <p:sp>
        <p:nvSpPr>
          <p:cNvPr id="1209" name="Google Shape;1209;p44"/>
          <p:cNvSpPr txBox="1">
            <a:spLocks noGrp="1"/>
          </p:cNvSpPr>
          <p:nvPr>
            <p:ph type="title"/>
          </p:nvPr>
        </p:nvSpPr>
        <p:spPr>
          <a:xfrm>
            <a:off x="2979678" y="950328"/>
            <a:ext cx="3508200" cy="886200"/>
          </a:xfrm>
          <a:prstGeom prst="rect">
            <a:avLst/>
          </a:prstGeom>
          <a:solidFill>
            <a:schemeClr val="bg2">
              <a:lumMod val="50000"/>
            </a:schemeClr>
          </a:solidFill>
        </p:spPr>
        <p:txBody>
          <a:bodyPr spcFirstLastPara="1" wrap="square" lIns="91425" tIns="91425" rIns="91425" bIns="91425" anchor="ctr" anchorCtr="0">
            <a:noAutofit/>
          </a:bodyPr>
          <a:lstStyle/>
          <a:p>
            <a:pPr lvl="0"/>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3:</a:t>
            </a:r>
            <a:endParaRPr dirty="0">
              <a:latin typeface="Times New Roman" panose="02020603050405020304" pitchFamily="18" charset="0"/>
              <a:cs typeface="Times New Roman" panose="02020603050405020304" pitchFamily="18" charset="0"/>
            </a:endParaRPr>
          </a:p>
        </p:txBody>
      </p:sp>
      <p:sp>
        <p:nvSpPr>
          <p:cNvPr id="1210" name="Google Shape;1210;p44"/>
          <p:cNvSpPr txBox="1">
            <a:spLocks noGrp="1"/>
          </p:cNvSpPr>
          <p:nvPr>
            <p:ph type="subTitle" idx="1"/>
          </p:nvPr>
        </p:nvSpPr>
        <p:spPr>
          <a:xfrm>
            <a:off x="1491175" y="2050583"/>
            <a:ext cx="6316394" cy="2029048"/>
          </a:xfrm>
          <a:prstGeom prst="rect">
            <a:avLst/>
          </a:prstGeom>
          <a:solidFill>
            <a:srgbClr val="FFCCCC"/>
          </a:solidFill>
        </p:spPr>
        <p:txBody>
          <a:bodyPr spcFirstLastPara="1" wrap="square" lIns="91425" tIns="91425" rIns="91425" bIns="91425" anchor="t" anchorCtr="0">
            <a:noAutofit/>
          </a:bodyPr>
          <a:lstStyle/>
          <a:p>
            <a:pPr algn="just"/>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Nêu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ngắn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7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mẫu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45"/>
          <p:cNvSpPr txBox="1">
            <a:spLocks noGrp="1"/>
          </p:cNvSpPr>
          <p:nvPr>
            <p:ph type="title"/>
          </p:nvPr>
        </p:nvSpPr>
        <p:spPr>
          <a:xfrm>
            <a:off x="2567375" y="2866500"/>
            <a:ext cx="4325400" cy="62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—Someone famous</a:t>
            </a:r>
            <a:endParaRPr/>
          </a:p>
        </p:txBody>
      </p:sp>
      <p:sp>
        <p:nvSpPr>
          <p:cNvPr id="1217" name="Google Shape;1217;p45"/>
          <p:cNvSpPr/>
          <p:nvPr/>
        </p:nvSpPr>
        <p:spPr>
          <a:xfrm rot="-5400000">
            <a:off x="3385454" y="-395014"/>
            <a:ext cx="2689241" cy="5750386"/>
          </a:xfrm>
          <a:custGeom>
            <a:avLst/>
            <a:gdLst/>
            <a:ahLst/>
            <a:cxnLst/>
            <a:rect l="l" t="t" r="r" b="b"/>
            <a:pathLst>
              <a:path w="53197" h="78011" extrusionOk="0">
                <a:moveTo>
                  <a:pt x="2369" y="17961"/>
                </a:moveTo>
                <a:cubicBezTo>
                  <a:pt x="2179" y="19105"/>
                  <a:pt x="1353" y="20036"/>
                  <a:pt x="554" y="20036"/>
                </a:cubicBezTo>
                <a:cubicBezTo>
                  <a:pt x="514" y="20036"/>
                  <a:pt x="474" y="20034"/>
                  <a:pt x="434" y="20029"/>
                </a:cubicBezTo>
                <a:cubicBezTo>
                  <a:pt x="1068" y="19362"/>
                  <a:pt x="1702" y="18662"/>
                  <a:pt x="2369" y="17961"/>
                </a:cubicBezTo>
                <a:close/>
                <a:moveTo>
                  <a:pt x="3470" y="18862"/>
                </a:moveTo>
                <a:cubicBezTo>
                  <a:pt x="4070" y="18962"/>
                  <a:pt x="4604" y="19596"/>
                  <a:pt x="4704" y="20263"/>
                </a:cubicBezTo>
                <a:cubicBezTo>
                  <a:pt x="4004" y="20029"/>
                  <a:pt x="3804" y="19429"/>
                  <a:pt x="3470" y="18862"/>
                </a:cubicBezTo>
                <a:close/>
                <a:moveTo>
                  <a:pt x="51237" y="18395"/>
                </a:moveTo>
                <a:cubicBezTo>
                  <a:pt x="51237" y="18995"/>
                  <a:pt x="50337" y="19963"/>
                  <a:pt x="49403" y="20363"/>
                </a:cubicBezTo>
                <a:cubicBezTo>
                  <a:pt x="49336" y="19529"/>
                  <a:pt x="50270" y="18495"/>
                  <a:pt x="51237" y="18395"/>
                </a:cubicBezTo>
                <a:close/>
                <a:moveTo>
                  <a:pt x="46567" y="18128"/>
                </a:moveTo>
                <a:cubicBezTo>
                  <a:pt x="47501" y="18728"/>
                  <a:pt x="48435" y="19295"/>
                  <a:pt x="48736" y="20463"/>
                </a:cubicBezTo>
                <a:cubicBezTo>
                  <a:pt x="47601" y="20029"/>
                  <a:pt x="47201" y="18962"/>
                  <a:pt x="46567" y="18128"/>
                </a:cubicBezTo>
                <a:close/>
                <a:moveTo>
                  <a:pt x="2036" y="27935"/>
                </a:moveTo>
                <a:lnTo>
                  <a:pt x="2036" y="27935"/>
                </a:lnTo>
                <a:cubicBezTo>
                  <a:pt x="1769" y="28602"/>
                  <a:pt x="1202" y="28969"/>
                  <a:pt x="635" y="29303"/>
                </a:cubicBezTo>
                <a:cubicBezTo>
                  <a:pt x="901" y="28635"/>
                  <a:pt x="1402" y="28202"/>
                  <a:pt x="2036" y="27935"/>
                </a:cubicBezTo>
                <a:close/>
                <a:moveTo>
                  <a:pt x="46868" y="28435"/>
                </a:moveTo>
                <a:cubicBezTo>
                  <a:pt x="47401" y="28535"/>
                  <a:pt x="48769" y="29903"/>
                  <a:pt x="48769" y="30537"/>
                </a:cubicBezTo>
                <a:cubicBezTo>
                  <a:pt x="48102" y="29870"/>
                  <a:pt x="47435" y="29203"/>
                  <a:pt x="46768" y="28569"/>
                </a:cubicBezTo>
                <a:cubicBezTo>
                  <a:pt x="46801" y="28502"/>
                  <a:pt x="46834" y="28469"/>
                  <a:pt x="46868" y="28435"/>
                </a:cubicBezTo>
                <a:close/>
                <a:moveTo>
                  <a:pt x="52472" y="28335"/>
                </a:moveTo>
                <a:lnTo>
                  <a:pt x="52472" y="28335"/>
                </a:lnTo>
                <a:cubicBezTo>
                  <a:pt x="51871" y="29436"/>
                  <a:pt x="51037" y="30203"/>
                  <a:pt x="49903" y="30604"/>
                </a:cubicBezTo>
                <a:cubicBezTo>
                  <a:pt x="49870" y="29803"/>
                  <a:pt x="51337" y="28469"/>
                  <a:pt x="52472" y="28335"/>
                </a:cubicBezTo>
                <a:close/>
                <a:moveTo>
                  <a:pt x="46686" y="37267"/>
                </a:moveTo>
                <a:cubicBezTo>
                  <a:pt x="47428" y="37267"/>
                  <a:pt x="48277" y="38127"/>
                  <a:pt x="48435" y="39076"/>
                </a:cubicBezTo>
                <a:cubicBezTo>
                  <a:pt x="47968" y="38943"/>
                  <a:pt x="46734" y="37775"/>
                  <a:pt x="46567" y="37275"/>
                </a:cubicBezTo>
                <a:cubicBezTo>
                  <a:pt x="46607" y="37270"/>
                  <a:pt x="46646" y="37267"/>
                  <a:pt x="46686" y="37267"/>
                </a:cubicBezTo>
                <a:close/>
                <a:moveTo>
                  <a:pt x="51538" y="37442"/>
                </a:moveTo>
                <a:lnTo>
                  <a:pt x="51538" y="37442"/>
                </a:lnTo>
                <a:cubicBezTo>
                  <a:pt x="51337" y="38276"/>
                  <a:pt x="50804" y="38743"/>
                  <a:pt x="49970" y="39076"/>
                </a:cubicBezTo>
                <a:cubicBezTo>
                  <a:pt x="50303" y="38276"/>
                  <a:pt x="50804" y="37742"/>
                  <a:pt x="51538" y="37442"/>
                </a:cubicBezTo>
                <a:close/>
                <a:moveTo>
                  <a:pt x="2936" y="38042"/>
                </a:moveTo>
                <a:lnTo>
                  <a:pt x="2936" y="38042"/>
                </a:lnTo>
                <a:cubicBezTo>
                  <a:pt x="3470" y="38576"/>
                  <a:pt x="4337" y="38809"/>
                  <a:pt x="4471" y="39710"/>
                </a:cubicBezTo>
                <a:cubicBezTo>
                  <a:pt x="3804" y="39310"/>
                  <a:pt x="3270" y="38776"/>
                  <a:pt x="2936" y="38042"/>
                </a:cubicBezTo>
                <a:close/>
                <a:moveTo>
                  <a:pt x="2302" y="37609"/>
                </a:moveTo>
                <a:lnTo>
                  <a:pt x="2302" y="37609"/>
                </a:lnTo>
                <a:cubicBezTo>
                  <a:pt x="2369" y="38242"/>
                  <a:pt x="1635" y="39310"/>
                  <a:pt x="835" y="39743"/>
                </a:cubicBezTo>
                <a:cubicBezTo>
                  <a:pt x="768" y="39076"/>
                  <a:pt x="1569" y="37942"/>
                  <a:pt x="2302" y="37609"/>
                </a:cubicBezTo>
                <a:close/>
                <a:moveTo>
                  <a:pt x="52505" y="45648"/>
                </a:moveTo>
                <a:lnTo>
                  <a:pt x="52505" y="45648"/>
                </a:lnTo>
                <a:cubicBezTo>
                  <a:pt x="51671" y="46482"/>
                  <a:pt x="51104" y="47582"/>
                  <a:pt x="49870" y="47983"/>
                </a:cubicBezTo>
                <a:cubicBezTo>
                  <a:pt x="50504" y="46949"/>
                  <a:pt x="51271" y="46048"/>
                  <a:pt x="52505" y="45648"/>
                </a:cubicBezTo>
                <a:close/>
                <a:moveTo>
                  <a:pt x="3203" y="46415"/>
                </a:moveTo>
                <a:lnTo>
                  <a:pt x="3203" y="46415"/>
                </a:lnTo>
                <a:cubicBezTo>
                  <a:pt x="3570" y="46915"/>
                  <a:pt x="3970" y="47416"/>
                  <a:pt x="4337" y="47916"/>
                </a:cubicBezTo>
                <a:cubicBezTo>
                  <a:pt x="4271" y="47983"/>
                  <a:pt x="4237" y="48016"/>
                  <a:pt x="4204" y="48049"/>
                </a:cubicBezTo>
                <a:cubicBezTo>
                  <a:pt x="3837" y="47516"/>
                  <a:pt x="3036" y="47349"/>
                  <a:pt x="3203" y="46415"/>
                </a:cubicBezTo>
                <a:close/>
                <a:moveTo>
                  <a:pt x="2336" y="46015"/>
                </a:moveTo>
                <a:lnTo>
                  <a:pt x="2336" y="46015"/>
                </a:lnTo>
                <a:cubicBezTo>
                  <a:pt x="2369" y="47115"/>
                  <a:pt x="1602" y="47582"/>
                  <a:pt x="901" y="48149"/>
                </a:cubicBezTo>
                <a:cubicBezTo>
                  <a:pt x="701" y="47449"/>
                  <a:pt x="1469" y="46348"/>
                  <a:pt x="2336" y="46015"/>
                </a:cubicBezTo>
                <a:close/>
                <a:moveTo>
                  <a:pt x="46734" y="46348"/>
                </a:moveTo>
                <a:lnTo>
                  <a:pt x="46734" y="46348"/>
                </a:lnTo>
                <a:cubicBezTo>
                  <a:pt x="47601" y="46915"/>
                  <a:pt x="48669" y="46982"/>
                  <a:pt x="49002" y="48116"/>
                </a:cubicBezTo>
                <a:cubicBezTo>
                  <a:pt x="48818" y="48190"/>
                  <a:pt x="48654" y="48231"/>
                  <a:pt x="48500" y="48231"/>
                </a:cubicBezTo>
                <a:cubicBezTo>
                  <a:pt x="47960" y="48231"/>
                  <a:pt x="47539" y="47724"/>
                  <a:pt x="46734" y="46348"/>
                </a:cubicBezTo>
                <a:close/>
                <a:moveTo>
                  <a:pt x="46701" y="54220"/>
                </a:moveTo>
                <a:cubicBezTo>
                  <a:pt x="47735" y="54587"/>
                  <a:pt x="48335" y="55455"/>
                  <a:pt x="48936" y="56322"/>
                </a:cubicBezTo>
                <a:cubicBezTo>
                  <a:pt x="47935" y="55855"/>
                  <a:pt x="47268" y="55054"/>
                  <a:pt x="46701" y="54220"/>
                </a:cubicBezTo>
                <a:close/>
                <a:moveTo>
                  <a:pt x="52572" y="54454"/>
                </a:moveTo>
                <a:lnTo>
                  <a:pt x="52572" y="54454"/>
                </a:lnTo>
                <a:cubicBezTo>
                  <a:pt x="52705" y="55455"/>
                  <a:pt x="51538" y="56389"/>
                  <a:pt x="50103" y="56422"/>
                </a:cubicBezTo>
                <a:cubicBezTo>
                  <a:pt x="50837" y="55588"/>
                  <a:pt x="51371" y="54621"/>
                  <a:pt x="52572" y="54454"/>
                </a:cubicBezTo>
                <a:close/>
                <a:moveTo>
                  <a:pt x="2236" y="55021"/>
                </a:moveTo>
                <a:lnTo>
                  <a:pt x="2236" y="55021"/>
                </a:lnTo>
                <a:cubicBezTo>
                  <a:pt x="2369" y="55688"/>
                  <a:pt x="1735" y="56422"/>
                  <a:pt x="935" y="56622"/>
                </a:cubicBezTo>
                <a:cubicBezTo>
                  <a:pt x="1335" y="56122"/>
                  <a:pt x="1769" y="55588"/>
                  <a:pt x="2236" y="55021"/>
                </a:cubicBezTo>
                <a:close/>
                <a:moveTo>
                  <a:pt x="48636" y="382"/>
                </a:moveTo>
                <a:lnTo>
                  <a:pt x="48636" y="19095"/>
                </a:lnTo>
                <a:cubicBezTo>
                  <a:pt x="48002" y="18628"/>
                  <a:pt x="47301" y="18061"/>
                  <a:pt x="46567" y="17494"/>
                </a:cubicBezTo>
                <a:cubicBezTo>
                  <a:pt x="46467" y="17394"/>
                  <a:pt x="46367" y="17294"/>
                  <a:pt x="46267" y="17261"/>
                </a:cubicBezTo>
                <a:cubicBezTo>
                  <a:pt x="46231" y="17252"/>
                  <a:pt x="46191" y="17248"/>
                  <a:pt x="46149" y="17248"/>
                </a:cubicBezTo>
                <a:cubicBezTo>
                  <a:pt x="46034" y="17248"/>
                  <a:pt x="45907" y="17279"/>
                  <a:pt x="45834" y="17327"/>
                </a:cubicBezTo>
                <a:cubicBezTo>
                  <a:pt x="45800" y="17361"/>
                  <a:pt x="45800" y="17561"/>
                  <a:pt x="45834" y="17661"/>
                </a:cubicBezTo>
                <a:cubicBezTo>
                  <a:pt x="46100" y="18195"/>
                  <a:pt x="46367" y="18695"/>
                  <a:pt x="46701" y="19195"/>
                </a:cubicBezTo>
                <a:cubicBezTo>
                  <a:pt x="46901" y="19529"/>
                  <a:pt x="47168" y="19796"/>
                  <a:pt x="47435" y="20129"/>
                </a:cubicBezTo>
                <a:cubicBezTo>
                  <a:pt x="47665" y="20463"/>
                  <a:pt x="47955" y="20697"/>
                  <a:pt x="48365" y="20697"/>
                </a:cubicBezTo>
                <a:cubicBezTo>
                  <a:pt x="48488" y="20697"/>
                  <a:pt x="48622" y="20676"/>
                  <a:pt x="48769" y="20630"/>
                </a:cubicBezTo>
                <a:lnTo>
                  <a:pt x="48769" y="29303"/>
                </a:lnTo>
                <a:cubicBezTo>
                  <a:pt x="48502" y="29036"/>
                  <a:pt x="48269" y="28769"/>
                  <a:pt x="47968" y="28502"/>
                </a:cubicBezTo>
                <a:cubicBezTo>
                  <a:pt x="47635" y="28269"/>
                  <a:pt x="47301" y="27968"/>
                  <a:pt x="46934" y="27835"/>
                </a:cubicBezTo>
                <a:cubicBezTo>
                  <a:pt x="46881" y="27808"/>
                  <a:pt x="46819" y="27798"/>
                  <a:pt x="46752" y="27798"/>
                </a:cubicBezTo>
                <a:cubicBezTo>
                  <a:pt x="46565" y="27798"/>
                  <a:pt x="46339" y="27877"/>
                  <a:pt x="46167" y="27902"/>
                </a:cubicBezTo>
                <a:cubicBezTo>
                  <a:pt x="46167" y="28135"/>
                  <a:pt x="46167" y="28402"/>
                  <a:pt x="46267" y="28602"/>
                </a:cubicBezTo>
                <a:cubicBezTo>
                  <a:pt x="46768" y="29736"/>
                  <a:pt x="47935" y="30303"/>
                  <a:pt x="48702" y="31204"/>
                </a:cubicBezTo>
                <a:cubicBezTo>
                  <a:pt x="48836" y="31371"/>
                  <a:pt x="48936" y="31571"/>
                  <a:pt x="48936" y="31771"/>
                </a:cubicBezTo>
                <a:cubicBezTo>
                  <a:pt x="48969" y="34006"/>
                  <a:pt x="48969" y="36241"/>
                  <a:pt x="49002" y="38476"/>
                </a:cubicBezTo>
                <a:cubicBezTo>
                  <a:pt x="49002" y="38576"/>
                  <a:pt x="48969" y="38709"/>
                  <a:pt x="48969" y="38943"/>
                </a:cubicBezTo>
                <a:cubicBezTo>
                  <a:pt x="48869" y="38709"/>
                  <a:pt x="48802" y="38609"/>
                  <a:pt x="48769" y="38509"/>
                </a:cubicBezTo>
                <a:cubicBezTo>
                  <a:pt x="48469" y="37508"/>
                  <a:pt x="47702" y="37041"/>
                  <a:pt x="46834" y="36741"/>
                </a:cubicBezTo>
                <a:cubicBezTo>
                  <a:pt x="46798" y="36729"/>
                  <a:pt x="46757" y="36724"/>
                  <a:pt x="46712" y="36724"/>
                </a:cubicBezTo>
                <a:cubicBezTo>
                  <a:pt x="46511" y="36724"/>
                  <a:pt x="46249" y="36838"/>
                  <a:pt x="46167" y="36975"/>
                </a:cubicBezTo>
                <a:cubicBezTo>
                  <a:pt x="46067" y="37142"/>
                  <a:pt x="46067" y="37542"/>
                  <a:pt x="46200" y="37675"/>
                </a:cubicBezTo>
                <a:cubicBezTo>
                  <a:pt x="46934" y="38543"/>
                  <a:pt x="47668" y="39376"/>
                  <a:pt x="48736" y="39843"/>
                </a:cubicBezTo>
                <a:cubicBezTo>
                  <a:pt x="48836" y="39910"/>
                  <a:pt x="49002" y="40077"/>
                  <a:pt x="49002" y="40210"/>
                </a:cubicBezTo>
                <a:cubicBezTo>
                  <a:pt x="49069" y="42412"/>
                  <a:pt x="49103" y="44647"/>
                  <a:pt x="49169" y="46915"/>
                </a:cubicBezTo>
                <a:cubicBezTo>
                  <a:pt x="48469" y="46582"/>
                  <a:pt x="47802" y="46248"/>
                  <a:pt x="47134" y="45915"/>
                </a:cubicBezTo>
                <a:cubicBezTo>
                  <a:pt x="46983" y="45839"/>
                  <a:pt x="46811" y="45753"/>
                  <a:pt x="46659" y="45753"/>
                </a:cubicBezTo>
                <a:cubicBezTo>
                  <a:pt x="46543" y="45753"/>
                  <a:pt x="46440" y="45803"/>
                  <a:pt x="46367" y="45948"/>
                </a:cubicBezTo>
                <a:cubicBezTo>
                  <a:pt x="46234" y="46148"/>
                  <a:pt x="46234" y="46548"/>
                  <a:pt x="46334" y="46782"/>
                </a:cubicBezTo>
                <a:cubicBezTo>
                  <a:pt x="46567" y="47249"/>
                  <a:pt x="46868" y="47649"/>
                  <a:pt x="47168" y="48049"/>
                </a:cubicBezTo>
                <a:cubicBezTo>
                  <a:pt x="47557" y="48605"/>
                  <a:pt x="48132" y="48767"/>
                  <a:pt x="48775" y="48767"/>
                </a:cubicBezTo>
                <a:cubicBezTo>
                  <a:pt x="48904" y="48767"/>
                  <a:pt x="49036" y="48761"/>
                  <a:pt x="49169" y="48750"/>
                </a:cubicBezTo>
                <a:lnTo>
                  <a:pt x="49169" y="55221"/>
                </a:lnTo>
                <a:cubicBezTo>
                  <a:pt x="48836" y="54921"/>
                  <a:pt x="48402" y="54554"/>
                  <a:pt x="47968" y="54220"/>
                </a:cubicBezTo>
                <a:cubicBezTo>
                  <a:pt x="47635" y="53987"/>
                  <a:pt x="47268" y="53787"/>
                  <a:pt x="46868" y="53653"/>
                </a:cubicBezTo>
                <a:cubicBezTo>
                  <a:pt x="46801" y="53631"/>
                  <a:pt x="46708" y="53620"/>
                  <a:pt x="46612" y="53620"/>
                </a:cubicBezTo>
                <a:cubicBezTo>
                  <a:pt x="46419" y="53620"/>
                  <a:pt x="46212" y="53665"/>
                  <a:pt x="46167" y="53753"/>
                </a:cubicBezTo>
                <a:cubicBezTo>
                  <a:pt x="46067" y="53920"/>
                  <a:pt x="46067" y="54321"/>
                  <a:pt x="46200" y="54521"/>
                </a:cubicBezTo>
                <a:cubicBezTo>
                  <a:pt x="46901" y="55521"/>
                  <a:pt x="47702" y="56389"/>
                  <a:pt x="48836" y="56922"/>
                </a:cubicBezTo>
                <a:cubicBezTo>
                  <a:pt x="48936" y="56989"/>
                  <a:pt x="49036" y="57022"/>
                  <a:pt x="49103" y="57056"/>
                </a:cubicBezTo>
                <a:cubicBezTo>
                  <a:pt x="49103" y="58090"/>
                  <a:pt x="49103" y="59124"/>
                  <a:pt x="49103" y="60125"/>
                </a:cubicBezTo>
                <a:cubicBezTo>
                  <a:pt x="49103" y="62159"/>
                  <a:pt x="48969" y="64161"/>
                  <a:pt x="49103" y="66196"/>
                </a:cubicBezTo>
                <a:cubicBezTo>
                  <a:pt x="49269" y="68731"/>
                  <a:pt x="48969" y="71233"/>
                  <a:pt x="48936" y="73768"/>
                </a:cubicBezTo>
                <a:cubicBezTo>
                  <a:pt x="48902" y="74502"/>
                  <a:pt x="48936" y="75269"/>
                  <a:pt x="48969" y="76003"/>
                </a:cubicBezTo>
                <a:cubicBezTo>
                  <a:pt x="49002" y="76470"/>
                  <a:pt x="48836" y="76670"/>
                  <a:pt x="48335" y="76670"/>
                </a:cubicBezTo>
                <a:cubicBezTo>
                  <a:pt x="47334" y="76651"/>
                  <a:pt x="46332" y="76631"/>
                  <a:pt x="45331" y="76631"/>
                </a:cubicBezTo>
                <a:cubicBezTo>
                  <a:pt x="44598" y="76631"/>
                  <a:pt x="43865" y="76642"/>
                  <a:pt x="43132" y="76670"/>
                </a:cubicBezTo>
                <a:cubicBezTo>
                  <a:pt x="40196" y="76803"/>
                  <a:pt x="37261" y="77037"/>
                  <a:pt x="34292" y="77137"/>
                </a:cubicBezTo>
                <a:cubicBezTo>
                  <a:pt x="30456" y="77237"/>
                  <a:pt x="26620" y="77270"/>
                  <a:pt x="22750" y="77304"/>
                </a:cubicBezTo>
                <a:cubicBezTo>
                  <a:pt x="21183" y="77304"/>
                  <a:pt x="19615" y="77204"/>
                  <a:pt x="18047" y="77170"/>
                </a:cubicBezTo>
                <a:cubicBezTo>
                  <a:pt x="14778" y="77104"/>
                  <a:pt x="11509" y="77104"/>
                  <a:pt x="8273" y="77070"/>
                </a:cubicBezTo>
                <a:cubicBezTo>
                  <a:pt x="6806" y="77037"/>
                  <a:pt x="5338" y="76970"/>
                  <a:pt x="3904" y="76903"/>
                </a:cubicBezTo>
                <a:cubicBezTo>
                  <a:pt x="3670" y="69865"/>
                  <a:pt x="3437" y="62827"/>
                  <a:pt x="3203" y="55722"/>
                </a:cubicBezTo>
                <a:lnTo>
                  <a:pt x="3203" y="55722"/>
                </a:lnTo>
                <a:cubicBezTo>
                  <a:pt x="3670" y="56022"/>
                  <a:pt x="4004" y="56255"/>
                  <a:pt x="4371" y="56489"/>
                </a:cubicBezTo>
                <a:cubicBezTo>
                  <a:pt x="4504" y="56555"/>
                  <a:pt x="4671" y="56622"/>
                  <a:pt x="4804" y="56622"/>
                </a:cubicBezTo>
                <a:cubicBezTo>
                  <a:pt x="5004" y="56589"/>
                  <a:pt x="5238" y="56522"/>
                  <a:pt x="5438" y="56455"/>
                </a:cubicBezTo>
                <a:cubicBezTo>
                  <a:pt x="5371" y="56222"/>
                  <a:pt x="5371" y="55922"/>
                  <a:pt x="5205" y="55788"/>
                </a:cubicBezTo>
                <a:cubicBezTo>
                  <a:pt x="4671" y="55388"/>
                  <a:pt x="4104" y="55054"/>
                  <a:pt x="3570" y="54654"/>
                </a:cubicBezTo>
                <a:cubicBezTo>
                  <a:pt x="3437" y="54554"/>
                  <a:pt x="3270" y="54354"/>
                  <a:pt x="3270" y="54220"/>
                </a:cubicBezTo>
                <a:cubicBezTo>
                  <a:pt x="3236" y="52052"/>
                  <a:pt x="3236" y="49917"/>
                  <a:pt x="3236" y="47749"/>
                </a:cubicBezTo>
                <a:lnTo>
                  <a:pt x="3236" y="47749"/>
                </a:lnTo>
                <a:cubicBezTo>
                  <a:pt x="3370" y="47883"/>
                  <a:pt x="3537" y="48049"/>
                  <a:pt x="3737" y="48216"/>
                </a:cubicBezTo>
                <a:cubicBezTo>
                  <a:pt x="3923" y="48355"/>
                  <a:pt x="4141" y="48543"/>
                  <a:pt x="4369" y="48543"/>
                </a:cubicBezTo>
                <a:cubicBezTo>
                  <a:pt x="4468" y="48543"/>
                  <a:pt x="4569" y="48508"/>
                  <a:pt x="4671" y="48416"/>
                </a:cubicBezTo>
                <a:cubicBezTo>
                  <a:pt x="4971" y="48116"/>
                  <a:pt x="4838" y="47716"/>
                  <a:pt x="4604" y="47416"/>
                </a:cubicBezTo>
                <a:cubicBezTo>
                  <a:pt x="4170" y="46849"/>
                  <a:pt x="3670" y="46348"/>
                  <a:pt x="3203" y="45814"/>
                </a:cubicBezTo>
                <a:cubicBezTo>
                  <a:pt x="3103" y="45714"/>
                  <a:pt x="3103" y="45514"/>
                  <a:pt x="3070" y="45347"/>
                </a:cubicBezTo>
                <a:cubicBezTo>
                  <a:pt x="3036" y="43746"/>
                  <a:pt x="3003" y="42112"/>
                  <a:pt x="2970" y="40511"/>
                </a:cubicBezTo>
                <a:cubicBezTo>
                  <a:pt x="2970" y="40010"/>
                  <a:pt x="2970" y="39510"/>
                  <a:pt x="2970" y="38943"/>
                </a:cubicBezTo>
                <a:cubicBezTo>
                  <a:pt x="3136" y="39110"/>
                  <a:pt x="3236" y="39276"/>
                  <a:pt x="3370" y="39376"/>
                </a:cubicBezTo>
                <a:cubicBezTo>
                  <a:pt x="3670" y="39643"/>
                  <a:pt x="3970" y="39944"/>
                  <a:pt x="4337" y="40177"/>
                </a:cubicBezTo>
                <a:cubicBezTo>
                  <a:pt x="4385" y="40201"/>
                  <a:pt x="4453" y="40212"/>
                  <a:pt x="4527" y="40212"/>
                </a:cubicBezTo>
                <a:cubicBezTo>
                  <a:pt x="4662" y="40212"/>
                  <a:pt x="4818" y="40175"/>
                  <a:pt x="4904" y="40110"/>
                </a:cubicBezTo>
                <a:cubicBezTo>
                  <a:pt x="5038" y="40044"/>
                  <a:pt x="5071" y="39743"/>
                  <a:pt x="5004" y="39610"/>
                </a:cubicBezTo>
                <a:cubicBezTo>
                  <a:pt x="4838" y="39210"/>
                  <a:pt x="4637" y="38809"/>
                  <a:pt x="4371" y="38509"/>
                </a:cubicBezTo>
                <a:cubicBezTo>
                  <a:pt x="3970" y="38109"/>
                  <a:pt x="3470" y="37775"/>
                  <a:pt x="3070" y="37408"/>
                </a:cubicBezTo>
                <a:cubicBezTo>
                  <a:pt x="2970" y="37342"/>
                  <a:pt x="2903" y="37208"/>
                  <a:pt x="2903" y="37075"/>
                </a:cubicBezTo>
                <a:cubicBezTo>
                  <a:pt x="2903" y="34473"/>
                  <a:pt x="2903" y="31838"/>
                  <a:pt x="2903" y="29203"/>
                </a:cubicBezTo>
                <a:cubicBezTo>
                  <a:pt x="2903" y="29169"/>
                  <a:pt x="2936" y="29136"/>
                  <a:pt x="3003" y="29002"/>
                </a:cubicBezTo>
                <a:cubicBezTo>
                  <a:pt x="3270" y="29303"/>
                  <a:pt x="3503" y="29603"/>
                  <a:pt x="3804" y="29836"/>
                </a:cubicBezTo>
                <a:cubicBezTo>
                  <a:pt x="3957" y="29968"/>
                  <a:pt x="4153" y="30128"/>
                  <a:pt x="4336" y="30128"/>
                </a:cubicBezTo>
                <a:cubicBezTo>
                  <a:pt x="4432" y="30128"/>
                  <a:pt x="4524" y="30084"/>
                  <a:pt x="4604" y="29970"/>
                </a:cubicBezTo>
                <a:cubicBezTo>
                  <a:pt x="4771" y="29803"/>
                  <a:pt x="4771" y="29369"/>
                  <a:pt x="4637" y="29136"/>
                </a:cubicBezTo>
                <a:cubicBezTo>
                  <a:pt x="4504" y="28836"/>
                  <a:pt x="4204" y="28535"/>
                  <a:pt x="3904" y="28369"/>
                </a:cubicBezTo>
                <a:cubicBezTo>
                  <a:pt x="3136" y="27835"/>
                  <a:pt x="2836" y="27234"/>
                  <a:pt x="2903" y="26234"/>
                </a:cubicBezTo>
                <a:cubicBezTo>
                  <a:pt x="3036" y="23932"/>
                  <a:pt x="3036" y="21597"/>
                  <a:pt x="3103" y="19195"/>
                </a:cubicBezTo>
                <a:cubicBezTo>
                  <a:pt x="3437" y="19629"/>
                  <a:pt x="3703" y="20029"/>
                  <a:pt x="4037" y="20363"/>
                </a:cubicBezTo>
                <a:cubicBezTo>
                  <a:pt x="4229" y="20555"/>
                  <a:pt x="4456" y="20782"/>
                  <a:pt x="4717" y="20782"/>
                </a:cubicBezTo>
                <a:cubicBezTo>
                  <a:pt x="4819" y="20782"/>
                  <a:pt x="4926" y="20747"/>
                  <a:pt x="5038" y="20663"/>
                </a:cubicBezTo>
                <a:cubicBezTo>
                  <a:pt x="5438" y="20363"/>
                  <a:pt x="5138" y="19963"/>
                  <a:pt x="4971" y="19629"/>
                </a:cubicBezTo>
                <a:cubicBezTo>
                  <a:pt x="4604" y="18895"/>
                  <a:pt x="4004" y="18361"/>
                  <a:pt x="3170" y="18095"/>
                </a:cubicBezTo>
                <a:cubicBezTo>
                  <a:pt x="3236" y="16527"/>
                  <a:pt x="3270" y="14992"/>
                  <a:pt x="3370" y="13425"/>
                </a:cubicBezTo>
                <a:cubicBezTo>
                  <a:pt x="3670" y="9355"/>
                  <a:pt x="3837" y="5252"/>
                  <a:pt x="3670" y="1149"/>
                </a:cubicBezTo>
                <a:cubicBezTo>
                  <a:pt x="3637" y="449"/>
                  <a:pt x="3670" y="382"/>
                  <a:pt x="4337" y="382"/>
                </a:cubicBezTo>
                <a:cubicBezTo>
                  <a:pt x="7106" y="415"/>
                  <a:pt x="9908" y="449"/>
                  <a:pt x="12677" y="449"/>
                </a:cubicBezTo>
                <a:cubicBezTo>
                  <a:pt x="15312" y="465"/>
                  <a:pt x="17939" y="465"/>
                  <a:pt x="20566" y="465"/>
                </a:cubicBezTo>
                <a:cubicBezTo>
                  <a:pt x="23192" y="465"/>
                  <a:pt x="25819" y="465"/>
                  <a:pt x="28454" y="482"/>
                </a:cubicBezTo>
                <a:cubicBezTo>
                  <a:pt x="32391" y="515"/>
                  <a:pt x="36327" y="615"/>
                  <a:pt x="40296" y="615"/>
                </a:cubicBezTo>
                <a:cubicBezTo>
                  <a:pt x="40643" y="620"/>
                  <a:pt x="40990" y="622"/>
                  <a:pt x="41337" y="622"/>
                </a:cubicBezTo>
                <a:cubicBezTo>
                  <a:pt x="43533" y="622"/>
                  <a:pt x="45746" y="540"/>
                  <a:pt x="47935" y="482"/>
                </a:cubicBezTo>
                <a:cubicBezTo>
                  <a:pt x="48135" y="482"/>
                  <a:pt x="48369" y="415"/>
                  <a:pt x="48636" y="382"/>
                </a:cubicBezTo>
                <a:close/>
                <a:moveTo>
                  <a:pt x="6181" y="0"/>
                </a:moveTo>
                <a:cubicBezTo>
                  <a:pt x="5497" y="0"/>
                  <a:pt x="4815" y="4"/>
                  <a:pt x="4137" y="15"/>
                </a:cubicBezTo>
                <a:cubicBezTo>
                  <a:pt x="3370" y="15"/>
                  <a:pt x="3236" y="215"/>
                  <a:pt x="3470" y="949"/>
                </a:cubicBezTo>
                <a:cubicBezTo>
                  <a:pt x="3470" y="1016"/>
                  <a:pt x="3470" y="1116"/>
                  <a:pt x="3470" y="1182"/>
                </a:cubicBezTo>
                <a:cubicBezTo>
                  <a:pt x="3303" y="4918"/>
                  <a:pt x="3103" y="8655"/>
                  <a:pt x="2936" y="12357"/>
                </a:cubicBezTo>
                <a:cubicBezTo>
                  <a:pt x="2836" y="13958"/>
                  <a:pt x="2769" y="15559"/>
                  <a:pt x="2669" y="17161"/>
                </a:cubicBezTo>
                <a:cubicBezTo>
                  <a:pt x="2669" y="17461"/>
                  <a:pt x="2569" y="17628"/>
                  <a:pt x="2302" y="17761"/>
                </a:cubicBezTo>
                <a:cubicBezTo>
                  <a:pt x="1402" y="18228"/>
                  <a:pt x="768" y="18962"/>
                  <a:pt x="268" y="19796"/>
                </a:cubicBezTo>
                <a:cubicBezTo>
                  <a:pt x="168" y="19963"/>
                  <a:pt x="101" y="20263"/>
                  <a:pt x="201" y="20363"/>
                </a:cubicBezTo>
                <a:cubicBezTo>
                  <a:pt x="301" y="20496"/>
                  <a:pt x="601" y="20530"/>
                  <a:pt x="768" y="20530"/>
                </a:cubicBezTo>
                <a:cubicBezTo>
                  <a:pt x="1435" y="20430"/>
                  <a:pt x="1869" y="19963"/>
                  <a:pt x="2202" y="19429"/>
                </a:cubicBezTo>
                <a:cubicBezTo>
                  <a:pt x="2302" y="19262"/>
                  <a:pt x="2403" y="19095"/>
                  <a:pt x="2603" y="18795"/>
                </a:cubicBezTo>
                <a:lnTo>
                  <a:pt x="2603" y="18795"/>
                </a:lnTo>
                <a:cubicBezTo>
                  <a:pt x="2536" y="20797"/>
                  <a:pt x="2469" y="22665"/>
                  <a:pt x="2403" y="24533"/>
                </a:cubicBezTo>
                <a:cubicBezTo>
                  <a:pt x="2403" y="25333"/>
                  <a:pt x="2403" y="26134"/>
                  <a:pt x="2369" y="26934"/>
                </a:cubicBezTo>
                <a:cubicBezTo>
                  <a:pt x="2336" y="27134"/>
                  <a:pt x="2169" y="27468"/>
                  <a:pt x="2002" y="27501"/>
                </a:cubicBezTo>
                <a:cubicBezTo>
                  <a:pt x="1302" y="27668"/>
                  <a:pt x="868" y="28135"/>
                  <a:pt x="401" y="28635"/>
                </a:cubicBezTo>
                <a:cubicBezTo>
                  <a:pt x="101" y="29002"/>
                  <a:pt x="1" y="29536"/>
                  <a:pt x="268" y="29703"/>
                </a:cubicBezTo>
                <a:cubicBezTo>
                  <a:pt x="390" y="29803"/>
                  <a:pt x="509" y="29844"/>
                  <a:pt x="623" y="29844"/>
                </a:cubicBezTo>
                <a:cubicBezTo>
                  <a:pt x="853" y="29844"/>
                  <a:pt x="1068" y="29681"/>
                  <a:pt x="1268" y="29503"/>
                </a:cubicBezTo>
                <a:cubicBezTo>
                  <a:pt x="1602" y="29203"/>
                  <a:pt x="1936" y="28936"/>
                  <a:pt x="2302" y="28569"/>
                </a:cubicBezTo>
                <a:cubicBezTo>
                  <a:pt x="2336" y="28769"/>
                  <a:pt x="2336" y="28836"/>
                  <a:pt x="2336" y="28902"/>
                </a:cubicBezTo>
                <a:cubicBezTo>
                  <a:pt x="2336" y="31571"/>
                  <a:pt x="2336" y="34206"/>
                  <a:pt x="2336" y="36875"/>
                </a:cubicBezTo>
                <a:cubicBezTo>
                  <a:pt x="2336" y="37041"/>
                  <a:pt x="2169" y="37242"/>
                  <a:pt x="2036" y="37375"/>
                </a:cubicBezTo>
                <a:cubicBezTo>
                  <a:pt x="1368" y="37875"/>
                  <a:pt x="735" y="38442"/>
                  <a:pt x="468" y="39243"/>
                </a:cubicBezTo>
                <a:cubicBezTo>
                  <a:pt x="401" y="39477"/>
                  <a:pt x="535" y="39777"/>
                  <a:pt x="568" y="40044"/>
                </a:cubicBezTo>
                <a:cubicBezTo>
                  <a:pt x="835" y="39977"/>
                  <a:pt x="1135" y="39977"/>
                  <a:pt x="1335" y="39843"/>
                </a:cubicBezTo>
                <a:cubicBezTo>
                  <a:pt x="1702" y="39543"/>
                  <a:pt x="2002" y="39143"/>
                  <a:pt x="2436" y="38709"/>
                </a:cubicBezTo>
                <a:lnTo>
                  <a:pt x="2436" y="45614"/>
                </a:lnTo>
                <a:cubicBezTo>
                  <a:pt x="2403" y="45648"/>
                  <a:pt x="2336" y="45648"/>
                  <a:pt x="2269" y="45681"/>
                </a:cubicBezTo>
                <a:cubicBezTo>
                  <a:pt x="1135" y="45881"/>
                  <a:pt x="701" y="46782"/>
                  <a:pt x="401" y="47749"/>
                </a:cubicBezTo>
                <a:cubicBezTo>
                  <a:pt x="334" y="47983"/>
                  <a:pt x="501" y="48316"/>
                  <a:pt x="568" y="48616"/>
                </a:cubicBezTo>
                <a:cubicBezTo>
                  <a:pt x="835" y="48516"/>
                  <a:pt x="1135" y="48483"/>
                  <a:pt x="1368" y="48350"/>
                </a:cubicBezTo>
                <a:cubicBezTo>
                  <a:pt x="1802" y="48016"/>
                  <a:pt x="2169" y="47616"/>
                  <a:pt x="2569" y="47282"/>
                </a:cubicBezTo>
                <a:lnTo>
                  <a:pt x="2703" y="47282"/>
                </a:lnTo>
                <a:cubicBezTo>
                  <a:pt x="2703" y="49450"/>
                  <a:pt x="2703" y="51585"/>
                  <a:pt x="2736" y="53753"/>
                </a:cubicBezTo>
                <a:cubicBezTo>
                  <a:pt x="2736" y="54154"/>
                  <a:pt x="2603" y="54387"/>
                  <a:pt x="2269" y="54621"/>
                </a:cubicBezTo>
                <a:cubicBezTo>
                  <a:pt x="1502" y="55054"/>
                  <a:pt x="901" y="55722"/>
                  <a:pt x="568" y="56522"/>
                </a:cubicBezTo>
                <a:cubicBezTo>
                  <a:pt x="501" y="56722"/>
                  <a:pt x="601" y="56989"/>
                  <a:pt x="635" y="57223"/>
                </a:cubicBezTo>
                <a:cubicBezTo>
                  <a:pt x="701" y="57211"/>
                  <a:pt x="779" y="57211"/>
                  <a:pt x="858" y="57211"/>
                </a:cubicBezTo>
                <a:cubicBezTo>
                  <a:pt x="1016" y="57211"/>
                  <a:pt x="1179" y="57211"/>
                  <a:pt x="1268" y="57123"/>
                </a:cubicBezTo>
                <a:cubicBezTo>
                  <a:pt x="1769" y="56722"/>
                  <a:pt x="2236" y="56255"/>
                  <a:pt x="2736" y="55822"/>
                </a:cubicBezTo>
                <a:cubicBezTo>
                  <a:pt x="2736" y="55855"/>
                  <a:pt x="2736" y="55988"/>
                  <a:pt x="2736" y="56122"/>
                </a:cubicBezTo>
                <a:cubicBezTo>
                  <a:pt x="2803" y="58957"/>
                  <a:pt x="2836" y="61826"/>
                  <a:pt x="2936" y="64661"/>
                </a:cubicBezTo>
                <a:cubicBezTo>
                  <a:pt x="3003" y="67196"/>
                  <a:pt x="3136" y="69698"/>
                  <a:pt x="3203" y="72200"/>
                </a:cubicBezTo>
                <a:cubicBezTo>
                  <a:pt x="3236" y="73768"/>
                  <a:pt x="3236" y="75336"/>
                  <a:pt x="3236" y="76903"/>
                </a:cubicBezTo>
                <a:cubicBezTo>
                  <a:pt x="3236" y="77204"/>
                  <a:pt x="3236" y="77404"/>
                  <a:pt x="3603" y="77437"/>
                </a:cubicBezTo>
                <a:cubicBezTo>
                  <a:pt x="5371" y="77504"/>
                  <a:pt x="7139" y="77571"/>
                  <a:pt x="8941" y="77637"/>
                </a:cubicBezTo>
                <a:cubicBezTo>
                  <a:pt x="13344" y="77737"/>
                  <a:pt x="17747" y="77804"/>
                  <a:pt x="22150" y="77904"/>
                </a:cubicBezTo>
                <a:cubicBezTo>
                  <a:pt x="23355" y="77933"/>
                  <a:pt x="24561" y="78011"/>
                  <a:pt x="25766" y="78011"/>
                </a:cubicBezTo>
                <a:cubicBezTo>
                  <a:pt x="25962" y="78011"/>
                  <a:pt x="26157" y="78009"/>
                  <a:pt x="26353" y="78004"/>
                </a:cubicBezTo>
                <a:cubicBezTo>
                  <a:pt x="30623" y="77871"/>
                  <a:pt x="34892" y="77671"/>
                  <a:pt x="39195" y="77537"/>
                </a:cubicBezTo>
                <a:cubicBezTo>
                  <a:pt x="42131" y="77437"/>
                  <a:pt x="45066" y="77337"/>
                  <a:pt x="48035" y="77270"/>
                </a:cubicBezTo>
                <a:cubicBezTo>
                  <a:pt x="49203" y="77237"/>
                  <a:pt x="49136" y="77237"/>
                  <a:pt x="49403" y="76036"/>
                </a:cubicBezTo>
                <a:cubicBezTo>
                  <a:pt x="49436" y="75936"/>
                  <a:pt x="49436" y="75836"/>
                  <a:pt x="49436" y="75736"/>
                </a:cubicBezTo>
                <a:cubicBezTo>
                  <a:pt x="49503" y="74101"/>
                  <a:pt x="49570" y="72433"/>
                  <a:pt x="49636" y="70799"/>
                </a:cubicBezTo>
                <a:cubicBezTo>
                  <a:pt x="49670" y="69565"/>
                  <a:pt x="49736" y="68297"/>
                  <a:pt x="49770" y="67063"/>
                </a:cubicBezTo>
                <a:cubicBezTo>
                  <a:pt x="49770" y="63861"/>
                  <a:pt x="49770" y="60692"/>
                  <a:pt x="49736" y="57489"/>
                </a:cubicBezTo>
                <a:cubicBezTo>
                  <a:pt x="49736" y="57189"/>
                  <a:pt x="49870" y="57123"/>
                  <a:pt x="50137" y="57022"/>
                </a:cubicBezTo>
                <a:cubicBezTo>
                  <a:pt x="50737" y="56856"/>
                  <a:pt x="51337" y="56656"/>
                  <a:pt x="51905" y="56422"/>
                </a:cubicBezTo>
                <a:cubicBezTo>
                  <a:pt x="52672" y="56122"/>
                  <a:pt x="53005" y="55488"/>
                  <a:pt x="53139" y="54721"/>
                </a:cubicBezTo>
                <a:cubicBezTo>
                  <a:pt x="53197" y="54256"/>
                  <a:pt x="52976" y="53968"/>
                  <a:pt x="52565" y="53968"/>
                </a:cubicBezTo>
                <a:cubicBezTo>
                  <a:pt x="52505" y="53968"/>
                  <a:pt x="52440" y="53974"/>
                  <a:pt x="52372" y="53987"/>
                </a:cubicBezTo>
                <a:cubicBezTo>
                  <a:pt x="51738" y="54120"/>
                  <a:pt x="51171" y="54387"/>
                  <a:pt x="50737" y="54888"/>
                </a:cubicBezTo>
                <a:cubicBezTo>
                  <a:pt x="50437" y="55255"/>
                  <a:pt x="50137" y="55621"/>
                  <a:pt x="49803" y="56022"/>
                </a:cubicBezTo>
                <a:cubicBezTo>
                  <a:pt x="49803" y="53620"/>
                  <a:pt x="49803" y="51318"/>
                  <a:pt x="49803" y="49017"/>
                </a:cubicBezTo>
                <a:cubicBezTo>
                  <a:pt x="49803" y="48917"/>
                  <a:pt x="49936" y="48717"/>
                  <a:pt x="50070" y="48683"/>
                </a:cubicBezTo>
                <a:cubicBezTo>
                  <a:pt x="51438" y="48116"/>
                  <a:pt x="52138" y="46849"/>
                  <a:pt x="53005" y="45781"/>
                </a:cubicBezTo>
                <a:cubicBezTo>
                  <a:pt x="53105" y="45681"/>
                  <a:pt x="53139" y="45381"/>
                  <a:pt x="53072" y="45281"/>
                </a:cubicBezTo>
                <a:cubicBezTo>
                  <a:pt x="52969" y="45203"/>
                  <a:pt x="52785" y="45126"/>
                  <a:pt x="52646" y="45126"/>
                </a:cubicBezTo>
                <a:cubicBezTo>
                  <a:pt x="52605" y="45126"/>
                  <a:pt x="52568" y="45132"/>
                  <a:pt x="52538" y="45147"/>
                </a:cubicBezTo>
                <a:cubicBezTo>
                  <a:pt x="52005" y="45381"/>
                  <a:pt x="51471" y="45648"/>
                  <a:pt x="50971" y="45981"/>
                </a:cubicBezTo>
                <a:cubicBezTo>
                  <a:pt x="50570" y="46281"/>
                  <a:pt x="50237" y="46682"/>
                  <a:pt x="49770" y="47115"/>
                </a:cubicBezTo>
                <a:cubicBezTo>
                  <a:pt x="49736" y="44880"/>
                  <a:pt x="49703" y="42779"/>
                  <a:pt x="49636" y="40677"/>
                </a:cubicBezTo>
                <a:cubicBezTo>
                  <a:pt x="49603" y="40077"/>
                  <a:pt x="49803" y="39743"/>
                  <a:pt x="50337" y="39510"/>
                </a:cubicBezTo>
                <a:cubicBezTo>
                  <a:pt x="51137" y="39176"/>
                  <a:pt x="51738" y="38609"/>
                  <a:pt x="52038" y="37775"/>
                </a:cubicBezTo>
                <a:cubicBezTo>
                  <a:pt x="52105" y="37508"/>
                  <a:pt x="52105" y="37108"/>
                  <a:pt x="51938" y="36975"/>
                </a:cubicBezTo>
                <a:cubicBezTo>
                  <a:pt x="51865" y="36916"/>
                  <a:pt x="51740" y="36890"/>
                  <a:pt x="51607" y="36890"/>
                </a:cubicBezTo>
                <a:cubicBezTo>
                  <a:pt x="51436" y="36890"/>
                  <a:pt x="51250" y="36933"/>
                  <a:pt x="51137" y="37008"/>
                </a:cubicBezTo>
                <a:cubicBezTo>
                  <a:pt x="50604" y="37375"/>
                  <a:pt x="50137" y="37875"/>
                  <a:pt x="49570" y="38342"/>
                </a:cubicBezTo>
                <a:cubicBezTo>
                  <a:pt x="49570" y="38076"/>
                  <a:pt x="49570" y="37775"/>
                  <a:pt x="49570" y="37475"/>
                </a:cubicBezTo>
                <a:cubicBezTo>
                  <a:pt x="49570" y="35807"/>
                  <a:pt x="49603" y="34139"/>
                  <a:pt x="49536" y="32472"/>
                </a:cubicBezTo>
                <a:cubicBezTo>
                  <a:pt x="49469" y="31671"/>
                  <a:pt x="49870" y="31237"/>
                  <a:pt x="50504" y="30937"/>
                </a:cubicBezTo>
                <a:cubicBezTo>
                  <a:pt x="51571" y="30437"/>
                  <a:pt x="52238" y="29536"/>
                  <a:pt x="52805" y="28602"/>
                </a:cubicBezTo>
                <a:cubicBezTo>
                  <a:pt x="52905" y="28435"/>
                  <a:pt x="52939" y="28202"/>
                  <a:pt x="52839" y="28035"/>
                </a:cubicBezTo>
                <a:cubicBezTo>
                  <a:pt x="52805" y="27935"/>
                  <a:pt x="52538" y="27902"/>
                  <a:pt x="52372" y="27902"/>
                </a:cubicBezTo>
                <a:cubicBezTo>
                  <a:pt x="51438" y="28035"/>
                  <a:pt x="50670" y="28435"/>
                  <a:pt x="50070" y="29203"/>
                </a:cubicBezTo>
                <a:cubicBezTo>
                  <a:pt x="49936" y="29403"/>
                  <a:pt x="49770" y="29569"/>
                  <a:pt x="49570" y="29803"/>
                </a:cubicBezTo>
                <a:cubicBezTo>
                  <a:pt x="49503" y="29603"/>
                  <a:pt x="49469" y="29503"/>
                  <a:pt x="49469" y="29369"/>
                </a:cubicBezTo>
                <a:cubicBezTo>
                  <a:pt x="49436" y="26701"/>
                  <a:pt x="49403" y="24032"/>
                  <a:pt x="49369" y="21364"/>
                </a:cubicBezTo>
                <a:cubicBezTo>
                  <a:pt x="49369" y="21230"/>
                  <a:pt x="49503" y="20997"/>
                  <a:pt x="49636" y="20930"/>
                </a:cubicBezTo>
                <a:cubicBezTo>
                  <a:pt x="50470" y="20396"/>
                  <a:pt x="51137" y="19762"/>
                  <a:pt x="51571" y="18895"/>
                </a:cubicBezTo>
                <a:cubicBezTo>
                  <a:pt x="51704" y="18662"/>
                  <a:pt x="51704" y="18361"/>
                  <a:pt x="51738" y="18061"/>
                </a:cubicBezTo>
                <a:cubicBezTo>
                  <a:pt x="51438" y="18061"/>
                  <a:pt x="51104" y="17995"/>
                  <a:pt x="50804" y="17995"/>
                </a:cubicBezTo>
                <a:cubicBezTo>
                  <a:pt x="50670" y="17995"/>
                  <a:pt x="50537" y="18095"/>
                  <a:pt x="50403" y="18195"/>
                </a:cubicBezTo>
                <a:cubicBezTo>
                  <a:pt x="50070" y="18428"/>
                  <a:pt x="49736" y="18695"/>
                  <a:pt x="49369" y="18995"/>
                </a:cubicBezTo>
                <a:cubicBezTo>
                  <a:pt x="49303" y="17694"/>
                  <a:pt x="49203" y="16427"/>
                  <a:pt x="49169" y="15159"/>
                </a:cubicBezTo>
                <a:cubicBezTo>
                  <a:pt x="49136" y="11823"/>
                  <a:pt x="49136" y="8488"/>
                  <a:pt x="49136" y="5119"/>
                </a:cubicBezTo>
                <a:cubicBezTo>
                  <a:pt x="49136" y="3718"/>
                  <a:pt x="49203" y="2283"/>
                  <a:pt x="49203" y="882"/>
                </a:cubicBezTo>
                <a:cubicBezTo>
                  <a:pt x="49236" y="615"/>
                  <a:pt x="49336" y="282"/>
                  <a:pt x="48936" y="248"/>
                </a:cubicBezTo>
                <a:cubicBezTo>
                  <a:pt x="48636" y="182"/>
                  <a:pt x="48302" y="182"/>
                  <a:pt x="48002" y="182"/>
                </a:cubicBezTo>
                <a:cubicBezTo>
                  <a:pt x="46140" y="209"/>
                  <a:pt x="44278" y="258"/>
                  <a:pt x="42416" y="258"/>
                </a:cubicBezTo>
                <a:cubicBezTo>
                  <a:pt x="41976" y="258"/>
                  <a:pt x="41536" y="255"/>
                  <a:pt x="41097" y="248"/>
                </a:cubicBezTo>
                <a:cubicBezTo>
                  <a:pt x="38628" y="248"/>
                  <a:pt x="36193" y="48"/>
                  <a:pt x="33725" y="48"/>
                </a:cubicBezTo>
                <a:cubicBezTo>
                  <a:pt x="28688" y="15"/>
                  <a:pt x="23618" y="15"/>
                  <a:pt x="18547" y="15"/>
                </a:cubicBezTo>
                <a:lnTo>
                  <a:pt x="10275" y="15"/>
                </a:lnTo>
                <a:cubicBezTo>
                  <a:pt x="8918" y="15"/>
                  <a:pt x="7547" y="0"/>
                  <a:pt x="6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2"/>
          <p:cNvSpPr>
            <a:spLocks noChangeArrowheads="1"/>
          </p:cNvSpPr>
          <p:nvPr/>
        </p:nvSpPr>
        <p:spPr bwMode="auto">
          <a:xfrm>
            <a:off x="49237" y="-24082"/>
            <a:ext cx="909223"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sng"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400" b="1" i="0" u="sng"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anose="020B0604020202020204" pitchFamily="34" charset="0"/>
            </a:endParaRPr>
          </a:p>
        </p:txBody>
      </p:sp>
      <p:sp>
        <p:nvSpPr>
          <p:cNvPr id="6" name="Rectangular Callout 5"/>
          <p:cNvSpPr/>
          <p:nvPr/>
        </p:nvSpPr>
        <p:spPr>
          <a:xfrm>
            <a:off x="1074420" y="6849110"/>
            <a:ext cx="335280" cy="44958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200">
                <a:effectLst/>
                <a:latin typeface="Times New Roman" panose="02020603050405020304" pitchFamily="18" charset="0"/>
                <a:ea typeface="Times New Roman" panose="02020603050405020304" pitchFamily="18" charset="0"/>
              </a:rPr>
              <a:t>M  </a:t>
            </a:r>
          </a:p>
        </p:txBody>
      </p:sp>
      <p:sp>
        <p:nvSpPr>
          <p:cNvPr id="3" name="Rectangle 4"/>
          <p:cNvSpPr>
            <a:spLocks noChangeArrowheads="1"/>
          </p:cNvSpPr>
          <p:nvPr/>
        </p:nvSpPr>
        <p:spPr bwMode="auto">
          <a:xfrm>
            <a:off x="1074420" y="577758"/>
            <a:ext cx="7302891" cy="400109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   </a:t>
            </a:r>
            <a:r>
              <a:rPr kumimoji="0" lang="en-US" sz="2400" b="1" i="0" u="none"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4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kumimoji="0" lang="en-US" sz="24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4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4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endParaRPr kumimoji="0" lang="en-US" sz="2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trắc</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45"/>
          <p:cNvSpPr txBox="1">
            <a:spLocks noGrp="1"/>
          </p:cNvSpPr>
          <p:nvPr>
            <p:ph type="title"/>
          </p:nvPr>
        </p:nvSpPr>
        <p:spPr>
          <a:xfrm>
            <a:off x="2567375" y="2866500"/>
            <a:ext cx="4325400" cy="62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—Someone famous</a:t>
            </a:r>
            <a:endParaRPr/>
          </a:p>
        </p:txBody>
      </p:sp>
      <p:sp>
        <p:nvSpPr>
          <p:cNvPr id="1217" name="Google Shape;1217;p45"/>
          <p:cNvSpPr/>
          <p:nvPr/>
        </p:nvSpPr>
        <p:spPr>
          <a:xfrm rot="-5400000">
            <a:off x="3385454" y="-395014"/>
            <a:ext cx="2689241" cy="5750386"/>
          </a:xfrm>
          <a:custGeom>
            <a:avLst/>
            <a:gdLst/>
            <a:ahLst/>
            <a:cxnLst/>
            <a:rect l="l" t="t" r="r" b="b"/>
            <a:pathLst>
              <a:path w="53197" h="78011" extrusionOk="0">
                <a:moveTo>
                  <a:pt x="2369" y="17961"/>
                </a:moveTo>
                <a:cubicBezTo>
                  <a:pt x="2179" y="19105"/>
                  <a:pt x="1353" y="20036"/>
                  <a:pt x="554" y="20036"/>
                </a:cubicBezTo>
                <a:cubicBezTo>
                  <a:pt x="514" y="20036"/>
                  <a:pt x="474" y="20034"/>
                  <a:pt x="434" y="20029"/>
                </a:cubicBezTo>
                <a:cubicBezTo>
                  <a:pt x="1068" y="19362"/>
                  <a:pt x="1702" y="18662"/>
                  <a:pt x="2369" y="17961"/>
                </a:cubicBezTo>
                <a:close/>
                <a:moveTo>
                  <a:pt x="3470" y="18862"/>
                </a:moveTo>
                <a:cubicBezTo>
                  <a:pt x="4070" y="18962"/>
                  <a:pt x="4604" y="19596"/>
                  <a:pt x="4704" y="20263"/>
                </a:cubicBezTo>
                <a:cubicBezTo>
                  <a:pt x="4004" y="20029"/>
                  <a:pt x="3804" y="19429"/>
                  <a:pt x="3470" y="18862"/>
                </a:cubicBezTo>
                <a:close/>
                <a:moveTo>
                  <a:pt x="51237" y="18395"/>
                </a:moveTo>
                <a:cubicBezTo>
                  <a:pt x="51237" y="18995"/>
                  <a:pt x="50337" y="19963"/>
                  <a:pt x="49403" y="20363"/>
                </a:cubicBezTo>
                <a:cubicBezTo>
                  <a:pt x="49336" y="19529"/>
                  <a:pt x="50270" y="18495"/>
                  <a:pt x="51237" y="18395"/>
                </a:cubicBezTo>
                <a:close/>
                <a:moveTo>
                  <a:pt x="46567" y="18128"/>
                </a:moveTo>
                <a:cubicBezTo>
                  <a:pt x="47501" y="18728"/>
                  <a:pt x="48435" y="19295"/>
                  <a:pt x="48736" y="20463"/>
                </a:cubicBezTo>
                <a:cubicBezTo>
                  <a:pt x="47601" y="20029"/>
                  <a:pt x="47201" y="18962"/>
                  <a:pt x="46567" y="18128"/>
                </a:cubicBezTo>
                <a:close/>
                <a:moveTo>
                  <a:pt x="2036" y="27935"/>
                </a:moveTo>
                <a:lnTo>
                  <a:pt x="2036" y="27935"/>
                </a:lnTo>
                <a:cubicBezTo>
                  <a:pt x="1769" y="28602"/>
                  <a:pt x="1202" y="28969"/>
                  <a:pt x="635" y="29303"/>
                </a:cubicBezTo>
                <a:cubicBezTo>
                  <a:pt x="901" y="28635"/>
                  <a:pt x="1402" y="28202"/>
                  <a:pt x="2036" y="27935"/>
                </a:cubicBezTo>
                <a:close/>
                <a:moveTo>
                  <a:pt x="46868" y="28435"/>
                </a:moveTo>
                <a:cubicBezTo>
                  <a:pt x="47401" y="28535"/>
                  <a:pt x="48769" y="29903"/>
                  <a:pt x="48769" y="30537"/>
                </a:cubicBezTo>
                <a:cubicBezTo>
                  <a:pt x="48102" y="29870"/>
                  <a:pt x="47435" y="29203"/>
                  <a:pt x="46768" y="28569"/>
                </a:cubicBezTo>
                <a:cubicBezTo>
                  <a:pt x="46801" y="28502"/>
                  <a:pt x="46834" y="28469"/>
                  <a:pt x="46868" y="28435"/>
                </a:cubicBezTo>
                <a:close/>
                <a:moveTo>
                  <a:pt x="52472" y="28335"/>
                </a:moveTo>
                <a:lnTo>
                  <a:pt x="52472" y="28335"/>
                </a:lnTo>
                <a:cubicBezTo>
                  <a:pt x="51871" y="29436"/>
                  <a:pt x="51037" y="30203"/>
                  <a:pt x="49903" y="30604"/>
                </a:cubicBezTo>
                <a:cubicBezTo>
                  <a:pt x="49870" y="29803"/>
                  <a:pt x="51337" y="28469"/>
                  <a:pt x="52472" y="28335"/>
                </a:cubicBezTo>
                <a:close/>
                <a:moveTo>
                  <a:pt x="46686" y="37267"/>
                </a:moveTo>
                <a:cubicBezTo>
                  <a:pt x="47428" y="37267"/>
                  <a:pt x="48277" y="38127"/>
                  <a:pt x="48435" y="39076"/>
                </a:cubicBezTo>
                <a:cubicBezTo>
                  <a:pt x="47968" y="38943"/>
                  <a:pt x="46734" y="37775"/>
                  <a:pt x="46567" y="37275"/>
                </a:cubicBezTo>
                <a:cubicBezTo>
                  <a:pt x="46607" y="37270"/>
                  <a:pt x="46646" y="37267"/>
                  <a:pt x="46686" y="37267"/>
                </a:cubicBezTo>
                <a:close/>
                <a:moveTo>
                  <a:pt x="51538" y="37442"/>
                </a:moveTo>
                <a:lnTo>
                  <a:pt x="51538" y="37442"/>
                </a:lnTo>
                <a:cubicBezTo>
                  <a:pt x="51337" y="38276"/>
                  <a:pt x="50804" y="38743"/>
                  <a:pt x="49970" y="39076"/>
                </a:cubicBezTo>
                <a:cubicBezTo>
                  <a:pt x="50303" y="38276"/>
                  <a:pt x="50804" y="37742"/>
                  <a:pt x="51538" y="37442"/>
                </a:cubicBezTo>
                <a:close/>
                <a:moveTo>
                  <a:pt x="2936" y="38042"/>
                </a:moveTo>
                <a:lnTo>
                  <a:pt x="2936" y="38042"/>
                </a:lnTo>
                <a:cubicBezTo>
                  <a:pt x="3470" y="38576"/>
                  <a:pt x="4337" y="38809"/>
                  <a:pt x="4471" y="39710"/>
                </a:cubicBezTo>
                <a:cubicBezTo>
                  <a:pt x="3804" y="39310"/>
                  <a:pt x="3270" y="38776"/>
                  <a:pt x="2936" y="38042"/>
                </a:cubicBezTo>
                <a:close/>
                <a:moveTo>
                  <a:pt x="2302" y="37609"/>
                </a:moveTo>
                <a:lnTo>
                  <a:pt x="2302" y="37609"/>
                </a:lnTo>
                <a:cubicBezTo>
                  <a:pt x="2369" y="38242"/>
                  <a:pt x="1635" y="39310"/>
                  <a:pt x="835" y="39743"/>
                </a:cubicBezTo>
                <a:cubicBezTo>
                  <a:pt x="768" y="39076"/>
                  <a:pt x="1569" y="37942"/>
                  <a:pt x="2302" y="37609"/>
                </a:cubicBezTo>
                <a:close/>
                <a:moveTo>
                  <a:pt x="52505" y="45648"/>
                </a:moveTo>
                <a:lnTo>
                  <a:pt x="52505" y="45648"/>
                </a:lnTo>
                <a:cubicBezTo>
                  <a:pt x="51671" y="46482"/>
                  <a:pt x="51104" y="47582"/>
                  <a:pt x="49870" y="47983"/>
                </a:cubicBezTo>
                <a:cubicBezTo>
                  <a:pt x="50504" y="46949"/>
                  <a:pt x="51271" y="46048"/>
                  <a:pt x="52505" y="45648"/>
                </a:cubicBezTo>
                <a:close/>
                <a:moveTo>
                  <a:pt x="3203" y="46415"/>
                </a:moveTo>
                <a:lnTo>
                  <a:pt x="3203" y="46415"/>
                </a:lnTo>
                <a:cubicBezTo>
                  <a:pt x="3570" y="46915"/>
                  <a:pt x="3970" y="47416"/>
                  <a:pt x="4337" y="47916"/>
                </a:cubicBezTo>
                <a:cubicBezTo>
                  <a:pt x="4271" y="47983"/>
                  <a:pt x="4237" y="48016"/>
                  <a:pt x="4204" y="48049"/>
                </a:cubicBezTo>
                <a:cubicBezTo>
                  <a:pt x="3837" y="47516"/>
                  <a:pt x="3036" y="47349"/>
                  <a:pt x="3203" y="46415"/>
                </a:cubicBezTo>
                <a:close/>
                <a:moveTo>
                  <a:pt x="2336" y="46015"/>
                </a:moveTo>
                <a:lnTo>
                  <a:pt x="2336" y="46015"/>
                </a:lnTo>
                <a:cubicBezTo>
                  <a:pt x="2369" y="47115"/>
                  <a:pt x="1602" y="47582"/>
                  <a:pt x="901" y="48149"/>
                </a:cubicBezTo>
                <a:cubicBezTo>
                  <a:pt x="701" y="47449"/>
                  <a:pt x="1469" y="46348"/>
                  <a:pt x="2336" y="46015"/>
                </a:cubicBezTo>
                <a:close/>
                <a:moveTo>
                  <a:pt x="46734" y="46348"/>
                </a:moveTo>
                <a:lnTo>
                  <a:pt x="46734" y="46348"/>
                </a:lnTo>
                <a:cubicBezTo>
                  <a:pt x="47601" y="46915"/>
                  <a:pt x="48669" y="46982"/>
                  <a:pt x="49002" y="48116"/>
                </a:cubicBezTo>
                <a:cubicBezTo>
                  <a:pt x="48818" y="48190"/>
                  <a:pt x="48654" y="48231"/>
                  <a:pt x="48500" y="48231"/>
                </a:cubicBezTo>
                <a:cubicBezTo>
                  <a:pt x="47960" y="48231"/>
                  <a:pt x="47539" y="47724"/>
                  <a:pt x="46734" y="46348"/>
                </a:cubicBezTo>
                <a:close/>
                <a:moveTo>
                  <a:pt x="46701" y="54220"/>
                </a:moveTo>
                <a:cubicBezTo>
                  <a:pt x="47735" y="54587"/>
                  <a:pt x="48335" y="55455"/>
                  <a:pt x="48936" y="56322"/>
                </a:cubicBezTo>
                <a:cubicBezTo>
                  <a:pt x="47935" y="55855"/>
                  <a:pt x="47268" y="55054"/>
                  <a:pt x="46701" y="54220"/>
                </a:cubicBezTo>
                <a:close/>
                <a:moveTo>
                  <a:pt x="52572" y="54454"/>
                </a:moveTo>
                <a:lnTo>
                  <a:pt x="52572" y="54454"/>
                </a:lnTo>
                <a:cubicBezTo>
                  <a:pt x="52705" y="55455"/>
                  <a:pt x="51538" y="56389"/>
                  <a:pt x="50103" y="56422"/>
                </a:cubicBezTo>
                <a:cubicBezTo>
                  <a:pt x="50837" y="55588"/>
                  <a:pt x="51371" y="54621"/>
                  <a:pt x="52572" y="54454"/>
                </a:cubicBezTo>
                <a:close/>
                <a:moveTo>
                  <a:pt x="2236" y="55021"/>
                </a:moveTo>
                <a:lnTo>
                  <a:pt x="2236" y="55021"/>
                </a:lnTo>
                <a:cubicBezTo>
                  <a:pt x="2369" y="55688"/>
                  <a:pt x="1735" y="56422"/>
                  <a:pt x="935" y="56622"/>
                </a:cubicBezTo>
                <a:cubicBezTo>
                  <a:pt x="1335" y="56122"/>
                  <a:pt x="1769" y="55588"/>
                  <a:pt x="2236" y="55021"/>
                </a:cubicBezTo>
                <a:close/>
                <a:moveTo>
                  <a:pt x="48636" y="382"/>
                </a:moveTo>
                <a:lnTo>
                  <a:pt x="48636" y="19095"/>
                </a:lnTo>
                <a:cubicBezTo>
                  <a:pt x="48002" y="18628"/>
                  <a:pt x="47301" y="18061"/>
                  <a:pt x="46567" y="17494"/>
                </a:cubicBezTo>
                <a:cubicBezTo>
                  <a:pt x="46467" y="17394"/>
                  <a:pt x="46367" y="17294"/>
                  <a:pt x="46267" y="17261"/>
                </a:cubicBezTo>
                <a:cubicBezTo>
                  <a:pt x="46231" y="17252"/>
                  <a:pt x="46191" y="17248"/>
                  <a:pt x="46149" y="17248"/>
                </a:cubicBezTo>
                <a:cubicBezTo>
                  <a:pt x="46034" y="17248"/>
                  <a:pt x="45907" y="17279"/>
                  <a:pt x="45834" y="17327"/>
                </a:cubicBezTo>
                <a:cubicBezTo>
                  <a:pt x="45800" y="17361"/>
                  <a:pt x="45800" y="17561"/>
                  <a:pt x="45834" y="17661"/>
                </a:cubicBezTo>
                <a:cubicBezTo>
                  <a:pt x="46100" y="18195"/>
                  <a:pt x="46367" y="18695"/>
                  <a:pt x="46701" y="19195"/>
                </a:cubicBezTo>
                <a:cubicBezTo>
                  <a:pt x="46901" y="19529"/>
                  <a:pt x="47168" y="19796"/>
                  <a:pt x="47435" y="20129"/>
                </a:cubicBezTo>
                <a:cubicBezTo>
                  <a:pt x="47665" y="20463"/>
                  <a:pt x="47955" y="20697"/>
                  <a:pt x="48365" y="20697"/>
                </a:cubicBezTo>
                <a:cubicBezTo>
                  <a:pt x="48488" y="20697"/>
                  <a:pt x="48622" y="20676"/>
                  <a:pt x="48769" y="20630"/>
                </a:cubicBezTo>
                <a:lnTo>
                  <a:pt x="48769" y="29303"/>
                </a:lnTo>
                <a:cubicBezTo>
                  <a:pt x="48502" y="29036"/>
                  <a:pt x="48269" y="28769"/>
                  <a:pt x="47968" y="28502"/>
                </a:cubicBezTo>
                <a:cubicBezTo>
                  <a:pt x="47635" y="28269"/>
                  <a:pt x="47301" y="27968"/>
                  <a:pt x="46934" y="27835"/>
                </a:cubicBezTo>
                <a:cubicBezTo>
                  <a:pt x="46881" y="27808"/>
                  <a:pt x="46819" y="27798"/>
                  <a:pt x="46752" y="27798"/>
                </a:cubicBezTo>
                <a:cubicBezTo>
                  <a:pt x="46565" y="27798"/>
                  <a:pt x="46339" y="27877"/>
                  <a:pt x="46167" y="27902"/>
                </a:cubicBezTo>
                <a:cubicBezTo>
                  <a:pt x="46167" y="28135"/>
                  <a:pt x="46167" y="28402"/>
                  <a:pt x="46267" y="28602"/>
                </a:cubicBezTo>
                <a:cubicBezTo>
                  <a:pt x="46768" y="29736"/>
                  <a:pt x="47935" y="30303"/>
                  <a:pt x="48702" y="31204"/>
                </a:cubicBezTo>
                <a:cubicBezTo>
                  <a:pt x="48836" y="31371"/>
                  <a:pt x="48936" y="31571"/>
                  <a:pt x="48936" y="31771"/>
                </a:cubicBezTo>
                <a:cubicBezTo>
                  <a:pt x="48969" y="34006"/>
                  <a:pt x="48969" y="36241"/>
                  <a:pt x="49002" y="38476"/>
                </a:cubicBezTo>
                <a:cubicBezTo>
                  <a:pt x="49002" y="38576"/>
                  <a:pt x="48969" y="38709"/>
                  <a:pt x="48969" y="38943"/>
                </a:cubicBezTo>
                <a:cubicBezTo>
                  <a:pt x="48869" y="38709"/>
                  <a:pt x="48802" y="38609"/>
                  <a:pt x="48769" y="38509"/>
                </a:cubicBezTo>
                <a:cubicBezTo>
                  <a:pt x="48469" y="37508"/>
                  <a:pt x="47702" y="37041"/>
                  <a:pt x="46834" y="36741"/>
                </a:cubicBezTo>
                <a:cubicBezTo>
                  <a:pt x="46798" y="36729"/>
                  <a:pt x="46757" y="36724"/>
                  <a:pt x="46712" y="36724"/>
                </a:cubicBezTo>
                <a:cubicBezTo>
                  <a:pt x="46511" y="36724"/>
                  <a:pt x="46249" y="36838"/>
                  <a:pt x="46167" y="36975"/>
                </a:cubicBezTo>
                <a:cubicBezTo>
                  <a:pt x="46067" y="37142"/>
                  <a:pt x="46067" y="37542"/>
                  <a:pt x="46200" y="37675"/>
                </a:cubicBezTo>
                <a:cubicBezTo>
                  <a:pt x="46934" y="38543"/>
                  <a:pt x="47668" y="39376"/>
                  <a:pt x="48736" y="39843"/>
                </a:cubicBezTo>
                <a:cubicBezTo>
                  <a:pt x="48836" y="39910"/>
                  <a:pt x="49002" y="40077"/>
                  <a:pt x="49002" y="40210"/>
                </a:cubicBezTo>
                <a:cubicBezTo>
                  <a:pt x="49069" y="42412"/>
                  <a:pt x="49103" y="44647"/>
                  <a:pt x="49169" y="46915"/>
                </a:cubicBezTo>
                <a:cubicBezTo>
                  <a:pt x="48469" y="46582"/>
                  <a:pt x="47802" y="46248"/>
                  <a:pt x="47134" y="45915"/>
                </a:cubicBezTo>
                <a:cubicBezTo>
                  <a:pt x="46983" y="45839"/>
                  <a:pt x="46811" y="45753"/>
                  <a:pt x="46659" y="45753"/>
                </a:cubicBezTo>
                <a:cubicBezTo>
                  <a:pt x="46543" y="45753"/>
                  <a:pt x="46440" y="45803"/>
                  <a:pt x="46367" y="45948"/>
                </a:cubicBezTo>
                <a:cubicBezTo>
                  <a:pt x="46234" y="46148"/>
                  <a:pt x="46234" y="46548"/>
                  <a:pt x="46334" y="46782"/>
                </a:cubicBezTo>
                <a:cubicBezTo>
                  <a:pt x="46567" y="47249"/>
                  <a:pt x="46868" y="47649"/>
                  <a:pt x="47168" y="48049"/>
                </a:cubicBezTo>
                <a:cubicBezTo>
                  <a:pt x="47557" y="48605"/>
                  <a:pt x="48132" y="48767"/>
                  <a:pt x="48775" y="48767"/>
                </a:cubicBezTo>
                <a:cubicBezTo>
                  <a:pt x="48904" y="48767"/>
                  <a:pt x="49036" y="48761"/>
                  <a:pt x="49169" y="48750"/>
                </a:cubicBezTo>
                <a:lnTo>
                  <a:pt x="49169" y="55221"/>
                </a:lnTo>
                <a:cubicBezTo>
                  <a:pt x="48836" y="54921"/>
                  <a:pt x="48402" y="54554"/>
                  <a:pt x="47968" y="54220"/>
                </a:cubicBezTo>
                <a:cubicBezTo>
                  <a:pt x="47635" y="53987"/>
                  <a:pt x="47268" y="53787"/>
                  <a:pt x="46868" y="53653"/>
                </a:cubicBezTo>
                <a:cubicBezTo>
                  <a:pt x="46801" y="53631"/>
                  <a:pt x="46708" y="53620"/>
                  <a:pt x="46612" y="53620"/>
                </a:cubicBezTo>
                <a:cubicBezTo>
                  <a:pt x="46419" y="53620"/>
                  <a:pt x="46212" y="53665"/>
                  <a:pt x="46167" y="53753"/>
                </a:cubicBezTo>
                <a:cubicBezTo>
                  <a:pt x="46067" y="53920"/>
                  <a:pt x="46067" y="54321"/>
                  <a:pt x="46200" y="54521"/>
                </a:cubicBezTo>
                <a:cubicBezTo>
                  <a:pt x="46901" y="55521"/>
                  <a:pt x="47702" y="56389"/>
                  <a:pt x="48836" y="56922"/>
                </a:cubicBezTo>
                <a:cubicBezTo>
                  <a:pt x="48936" y="56989"/>
                  <a:pt x="49036" y="57022"/>
                  <a:pt x="49103" y="57056"/>
                </a:cubicBezTo>
                <a:cubicBezTo>
                  <a:pt x="49103" y="58090"/>
                  <a:pt x="49103" y="59124"/>
                  <a:pt x="49103" y="60125"/>
                </a:cubicBezTo>
                <a:cubicBezTo>
                  <a:pt x="49103" y="62159"/>
                  <a:pt x="48969" y="64161"/>
                  <a:pt x="49103" y="66196"/>
                </a:cubicBezTo>
                <a:cubicBezTo>
                  <a:pt x="49269" y="68731"/>
                  <a:pt x="48969" y="71233"/>
                  <a:pt x="48936" y="73768"/>
                </a:cubicBezTo>
                <a:cubicBezTo>
                  <a:pt x="48902" y="74502"/>
                  <a:pt x="48936" y="75269"/>
                  <a:pt x="48969" y="76003"/>
                </a:cubicBezTo>
                <a:cubicBezTo>
                  <a:pt x="49002" y="76470"/>
                  <a:pt x="48836" y="76670"/>
                  <a:pt x="48335" y="76670"/>
                </a:cubicBezTo>
                <a:cubicBezTo>
                  <a:pt x="47334" y="76651"/>
                  <a:pt x="46332" y="76631"/>
                  <a:pt x="45331" y="76631"/>
                </a:cubicBezTo>
                <a:cubicBezTo>
                  <a:pt x="44598" y="76631"/>
                  <a:pt x="43865" y="76642"/>
                  <a:pt x="43132" y="76670"/>
                </a:cubicBezTo>
                <a:cubicBezTo>
                  <a:pt x="40196" y="76803"/>
                  <a:pt x="37261" y="77037"/>
                  <a:pt x="34292" y="77137"/>
                </a:cubicBezTo>
                <a:cubicBezTo>
                  <a:pt x="30456" y="77237"/>
                  <a:pt x="26620" y="77270"/>
                  <a:pt x="22750" y="77304"/>
                </a:cubicBezTo>
                <a:cubicBezTo>
                  <a:pt x="21183" y="77304"/>
                  <a:pt x="19615" y="77204"/>
                  <a:pt x="18047" y="77170"/>
                </a:cubicBezTo>
                <a:cubicBezTo>
                  <a:pt x="14778" y="77104"/>
                  <a:pt x="11509" y="77104"/>
                  <a:pt x="8273" y="77070"/>
                </a:cubicBezTo>
                <a:cubicBezTo>
                  <a:pt x="6806" y="77037"/>
                  <a:pt x="5338" y="76970"/>
                  <a:pt x="3904" y="76903"/>
                </a:cubicBezTo>
                <a:cubicBezTo>
                  <a:pt x="3670" y="69865"/>
                  <a:pt x="3437" y="62827"/>
                  <a:pt x="3203" y="55722"/>
                </a:cubicBezTo>
                <a:lnTo>
                  <a:pt x="3203" y="55722"/>
                </a:lnTo>
                <a:cubicBezTo>
                  <a:pt x="3670" y="56022"/>
                  <a:pt x="4004" y="56255"/>
                  <a:pt x="4371" y="56489"/>
                </a:cubicBezTo>
                <a:cubicBezTo>
                  <a:pt x="4504" y="56555"/>
                  <a:pt x="4671" y="56622"/>
                  <a:pt x="4804" y="56622"/>
                </a:cubicBezTo>
                <a:cubicBezTo>
                  <a:pt x="5004" y="56589"/>
                  <a:pt x="5238" y="56522"/>
                  <a:pt x="5438" y="56455"/>
                </a:cubicBezTo>
                <a:cubicBezTo>
                  <a:pt x="5371" y="56222"/>
                  <a:pt x="5371" y="55922"/>
                  <a:pt x="5205" y="55788"/>
                </a:cubicBezTo>
                <a:cubicBezTo>
                  <a:pt x="4671" y="55388"/>
                  <a:pt x="4104" y="55054"/>
                  <a:pt x="3570" y="54654"/>
                </a:cubicBezTo>
                <a:cubicBezTo>
                  <a:pt x="3437" y="54554"/>
                  <a:pt x="3270" y="54354"/>
                  <a:pt x="3270" y="54220"/>
                </a:cubicBezTo>
                <a:cubicBezTo>
                  <a:pt x="3236" y="52052"/>
                  <a:pt x="3236" y="49917"/>
                  <a:pt x="3236" y="47749"/>
                </a:cubicBezTo>
                <a:lnTo>
                  <a:pt x="3236" y="47749"/>
                </a:lnTo>
                <a:cubicBezTo>
                  <a:pt x="3370" y="47883"/>
                  <a:pt x="3537" y="48049"/>
                  <a:pt x="3737" y="48216"/>
                </a:cubicBezTo>
                <a:cubicBezTo>
                  <a:pt x="3923" y="48355"/>
                  <a:pt x="4141" y="48543"/>
                  <a:pt x="4369" y="48543"/>
                </a:cubicBezTo>
                <a:cubicBezTo>
                  <a:pt x="4468" y="48543"/>
                  <a:pt x="4569" y="48508"/>
                  <a:pt x="4671" y="48416"/>
                </a:cubicBezTo>
                <a:cubicBezTo>
                  <a:pt x="4971" y="48116"/>
                  <a:pt x="4838" y="47716"/>
                  <a:pt x="4604" y="47416"/>
                </a:cubicBezTo>
                <a:cubicBezTo>
                  <a:pt x="4170" y="46849"/>
                  <a:pt x="3670" y="46348"/>
                  <a:pt x="3203" y="45814"/>
                </a:cubicBezTo>
                <a:cubicBezTo>
                  <a:pt x="3103" y="45714"/>
                  <a:pt x="3103" y="45514"/>
                  <a:pt x="3070" y="45347"/>
                </a:cubicBezTo>
                <a:cubicBezTo>
                  <a:pt x="3036" y="43746"/>
                  <a:pt x="3003" y="42112"/>
                  <a:pt x="2970" y="40511"/>
                </a:cubicBezTo>
                <a:cubicBezTo>
                  <a:pt x="2970" y="40010"/>
                  <a:pt x="2970" y="39510"/>
                  <a:pt x="2970" y="38943"/>
                </a:cubicBezTo>
                <a:cubicBezTo>
                  <a:pt x="3136" y="39110"/>
                  <a:pt x="3236" y="39276"/>
                  <a:pt x="3370" y="39376"/>
                </a:cubicBezTo>
                <a:cubicBezTo>
                  <a:pt x="3670" y="39643"/>
                  <a:pt x="3970" y="39944"/>
                  <a:pt x="4337" y="40177"/>
                </a:cubicBezTo>
                <a:cubicBezTo>
                  <a:pt x="4385" y="40201"/>
                  <a:pt x="4453" y="40212"/>
                  <a:pt x="4527" y="40212"/>
                </a:cubicBezTo>
                <a:cubicBezTo>
                  <a:pt x="4662" y="40212"/>
                  <a:pt x="4818" y="40175"/>
                  <a:pt x="4904" y="40110"/>
                </a:cubicBezTo>
                <a:cubicBezTo>
                  <a:pt x="5038" y="40044"/>
                  <a:pt x="5071" y="39743"/>
                  <a:pt x="5004" y="39610"/>
                </a:cubicBezTo>
                <a:cubicBezTo>
                  <a:pt x="4838" y="39210"/>
                  <a:pt x="4637" y="38809"/>
                  <a:pt x="4371" y="38509"/>
                </a:cubicBezTo>
                <a:cubicBezTo>
                  <a:pt x="3970" y="38109"/>
                  <a:pt x="3470" y="37775"/>
                  <a:pt x="3070" y="37408"/>
                </a:cubicBezTo>
                <a:cubicBezTo>
                  <a:pt x="2970" y="37342"/>
                  <a:pt x="2903" y="37208"/>
                  <a:pt x="2903" y="37075"/>
                </a:cubicBezTo>
                <a:cubicBezTo>
                  <a:pt x="2903" y="34473"/>
                  <a:pt x="2903" y="31838"/>
                  <a:pt x="2903" y="29203"/>
                </a:cubicBezTo>
                <a:cubicBezTo>
                  <a:pt x="2903" y="29169"/>
                  <a:pt x="2936" y="29136"/>
                  <a:pt x="3003" y="29002"/>
                </a:cubicBezTo>
                <a:cubicBezTo>
                  <a:pt x="3270" y="29303"/>
                  <a:pt x="3503" y="29603"/>
                  <a:pt x="3804" y="29836"/>
                </a:cubicBezTo>
                <a:cubicBezTo>
                  <a:pt x="3957" y="29968"/>
                  <a:pt x="4153" y="30128"/>
                  <a:pt x="4336" y="30128"/>
                </a:cubicBezTo>
                <a:cubicBezTo>
                  <a:pt x="4432" y="30128"/>
                  <a:pt x="4524" y="30084"/>
                  <a:pt x="4604" y="29970"/>
                </a:cubicBezTo>
                <a:cubicBezTo>
                  <a:pt x="4771" y="29803"/>
                  <a:pt x="4771" y="29369"/>
                  <a:pt x="4637" y="29136"/>
                </a:cubicBezTo>
                <a:cubicBezTo>
                  <a:pt x="4504" y="28836"/>
                  <a:pt x="4204" y="28535"/>
                  <a:pt x="3904" y="28369"/>
                </a:cubicBezTo>
                <a:cubicBezTo>
                  <a:pt x="3136" y="27835"/>
                  <a:pt x="2836" y="27234"/>
                  <a:pt x="2903" y="26234"/>
                </a:cubicBezTo>
                <a:cubicBezTo>
                  <a:pt x="3036" y="23932"/>
                  <a:pt x="3036" y="21597"/>
                  <a:pt x="3103" y="19195"/>
                </a:cubicBezTo>
                <a:cubicBezTo>
                  <a:pt x="3437" y="19629"/>
                  <a:pt x="3703" y="20029"/>
                  <a:pt x="4037" y="20363"/>
                </a:cubicBezTo>
                <a:cubicBezTo>
                  <a:pt x="4229" y="20555"/>
                  <a:pt x="4456" y="20782"/>
                  <a:pt x="4717" y="20782"/>
                </a:cubicBezTo>
                <a:cubicBezTo>
                  <a:pt x="4819" y="20782"/>
                  <a:pt x="4926" y="20747"/>
                  <a:pt x="5038" y="20663"/>
                </a:cubicBezTo>
                <a:cubicBezTo>
                  <a:pt x="5438" y="20363"/>
                  <a:pt x="5138" y="19963"/>
                  <a:pt x="4971" y="19629"/>
                </a:cubicBezTo>
                <a:cubicBezTo>
                  <a:pt x="4604" y="18895"/>
                  <a:pt x="4004" y="18361"/>
                  <a:pt x="3170" y="18095"/>
                </a:cubicBezTo>
                <a:cubicBezTo>
                  <a:pt x="3236" y="16527"/>
                  <a:pt x="3270" y="14992"/>
                  <a:pt x="3370" y="13425"/>
                </a:cubicBezTo>
                <a:cubicBezTo>
                  <a:pt x="3670" y="9355"/>
                  <a:pt x="3837" y="5252"/>
                  <a:pt x="3670" y="1149"/>
                </a:cubicBezTo>
                <a:cubicBezTo>
                  <a:pt x="3637" y="449"/>
                  <a:pt x="3670" y="382"/>
                  <a:pt x="4337" y="382"/>
                </a:cubicBezTo>
                <a:cubicBezTo>
                  <a:pt x="7106" y="415"/>
                  <a:pt x="9908" y="449"/>
                  <a:pt x="12677" y="449"/>
                </a:cubicBezTo>
                <a:cubicBezTo>
                  <a:pt x="15312" y="465"/>
                  <a:pt x="17939" y="465"/>
                  <a:pt x="20566" y="465"/>
                </a:cubicBezTo>
                <a:cubicBezTo>
                  <a:pt x="23192" y="465"/>
                  <a:pt x="25819" y="465"/>
                  <a:pt x="28454" y="482"/>
                </a:cubicBezTo>
                <a:cubicBezTo>
                  <a:pt x="32391" y="515"/>
                  <a:pt x="36327" y="615"/>
                  <a:pt x="40296" y="615"/>
                </a:cubicBezTo>
                <a:cubicBezTo>
                  <a:pt x="40643" y="620"/>
                  <a:pt x="40990" y="622"/>
                  <a:pt x="41337" y="622"/>
                </a:cubicBezTo>
                <a:cubicBezTo>
                  <a:pt x="43533" y="622"/>
                  <a:pt x="45746" y="540"/>
                  <a:pt x="47935" y="482"/>
                </a:cubicBezTo>
                <a:cubicBezTo>
                  <a:pt x="48135" y="482"/>
                  <a:pt x="48369" y="415"/>
                  <a:pt x="48636" y="382"/>
                </a:cubicBezTo>
                <a:close/>
                <a:moveTo>
                  <a:pt x="6181" y="0"/>
                </a:moveTo>
                <a:cubicBezTo>
                  <a:pt x="5497" y="0"/>
                  <a:pt x="4815" y="4"/>
                  <a:pt x="4137" y="15"/>
                </a:cubicBezTo>
                <a:cubicBezTo>
                  <a:pt x="3370" y="15"/>
                  <a:pt x="3236" y="215"/>
                  <a:pt x="3470" y="949"/>
                </a:cubicBezTo>
                <a:cubicBezTo>
                  <a:pt x="3470" y="1016"/>
                  <a:pt x="3470" y="1116"/>
                  <a:pt x="3470" y="1182"/>
                </a:cubicBezTo>
                <a:cubicBezTo>
                  <a:pt x="3303" y="4918"/>
                  <a:pt x="3103" y="8655"/>
                  <a:pt x="2936" y="12357"/>
                </a:cubicBezTo>
                <a:cubicBezTo>
                  <a:pt x="2836" y="13958"/>
                  <a:pt x="2769" y="15559"/>
                  <a:pt x="2669" y="17161"/>
                </a:cubicBezTo>
                <a:cubicBezTo>
                  <a:pt x="2669" y="17461"/>
                  <a:pt x="2569" y="17628"/>
                  <a:pt x="2302" y="17761"/>
                </a:cubicBezTo>
                <a:cubicBezTo>
                  <a:pt x="1402" y="18228"/>
                  <a:pt x="768" y="18962"/>
                  <a:pt x="268" y="19796"/>
                </a:cubicBezTo>
                <a:cubicBezTo>
                  <a:pt x="168" y="19963"/>
                  <a:pt x="101" y="20263"/>
                  <a:pt x="201" y="20363"/>
                </a:cubicBezTo>
                <a:cubicBezTo>
                  <a:pt x="301" y="20496"/>
                  <a:pt x="601" y="20530"/>
                  <a:pt x="768" y="20530"/>
                </a:cubicBezTo>
                <a:cubicBezTo>
                  <a:pt x="1435" y="20430"/>
                  <a:pt x="1869" y="19963"/>
                  <a:pt x="2202" y="19429"/>
                </a:cubicBezTo>
                <a:cubicBezTo>
                  <a:pt x="2302" y="19262"/>
                  <a:pt x="2403" y="19095"/>
                  <a:pt x="2603" y="18795"/>
                </a:cubicBezTo>
                <a:lnTo>
                  <a:pt x="2603" y="18795"/>
                </a:lnTo>
                <a:cubicBezTo>
                  <a:pt x="2536" y="20797"/>
                  <a:pt x="2469" y="22665"/>
                  <a:pt x="2403" y="24533"/>
                </a:cubicBezTo>
                <a:cubicBezTo>
                  <a:pt x="2403" y="25333"/>
                  <a:pt x="2403" y="26134"/>
                  <a:pt x="2369" y="26934"/>
                </a:cubicBezTo>
                <a:cubicBezTo>
                  <a:pt x="2336" y="27134"/>
                  <a:pt x="2169" y="27468"/>
                  <a:pt x="2002" y="27501"/>
                </a:cubicBezTo>
                <a:cubicBezTo>
                  <a:pt x="1302" y="27668"/>
                  <a:pt x="868" y="28135"/>
                  <a:pt x="401" y="28635"/>
                </a:cubicBezTo>
                <a:cubicBezTo>
                  <a:pt x="101" y="29002"/>
                  <a:pt x="1" y="29536"/>
                  <a:pt x="268" y="29703"/>
                </a:cubicBezTo>
                <a:cubicBezTo>
                  <a:pt x="390" y="29803"/>
                  <a:pt x="509" y="29844"/>
                  <a:pt x="623" y="29844"/>
                </a:cubicBezTo>
                <a:cubicBezTo>
                  <a:pt x="853" y="29844"/>
                  <a:pt x="1068" y="29681"/>
                  <a:pt x="1268" y="29503"/>
                </a:cubicBezTo>
                <a:cubicBezTo>
                  <a:pt x="1602" y="29203"/>
                  <a:pt x="1936" y="28936"/>
                  <a:pt x="2302" y="28569"/>
                </a:cubicBezTo>
                <a:cubicBezTo>
                  <a:pt x="2336" y="28769"/>
                  <a:pt x="2336" y="28836"/>
                  <a:pt x="2336" y="28902"/>
                </a:cubicBezTo>
                <a:cubicBezTo>
                  <a:pt x="2336" y="31571"/>
                  <a:pt x="2336" y="34206"/>
                  <a:pt x="2336" y="36875"/>
                </a:cubicBezTo>
                <a:cubicBezTo>
                  <a:pt x="2336" y="37041"/>
                  <a:pt x="2169" y="37242"/>
                  <a:pt x="2036" y="37375"/>
                </a:cubicBezTo>
                <a:cubicBezTo>
                  <a:pt x="1368" y="37875"/>
                  <a:pt x="735" y="38442"/>
                  <a:pt x="468" y="39243"/>
                </a:cubicBezTo>
                <a:cubicBezTo>
                  <a:pt x="401" y="39477"/>
                  <a:pt x="535" y="39777"/>
                  <a:pt x="568" y="40044"/>
                </a:cubicBezTo>
                <a:cubicBezTo>
                  <a:pt x="835" y="39977"/>
                  <a:pt x="1135" y="39977"/>
                  <a:pt x="1335" y="39843"/>
                </a:cubicBezTo>
                <a:cubicBezTo>
                  <a:pt x="1702" y="39543"/>
                  <a:pt x="2002" y="39143"/>
                  <a:pt x="2436" y="38709"/>
                </a:cubicBezTo>
                <a:lnTo>
                  <a:pt x="2436" y="45614"/>
                </a:lnTo>
                <a:cubicBezTo>
                  <a:pt x="2403" y="45648"/>
                  <a:pt x="2336" y="45648"/>
                  <a:pt x="2269" y="45681"/>
                </a:cubicBezTo>
                <a:cubicBezTo>
                  <a:pt x="1135" y="45881"/>
                  <a:pt x="701" y="46782"/>
                  <a:pt x="401" y="47749"/>
                </a:cubicBezTo>
                <a:cubicBezTo>
                  <a:pt x="334" y="47983"/>
                  <a:pt x="501" y="48316"/>
                  <a:pt x="568" y="48616"/>
                </a:cubicBezTo>
                <a:cubicBezTo>
                  <a:pt x="835" y="48516"/>
                  <a:pt x="1135" y="48483"/>
                  <a:pt x="1368" y="48350"/>
                </a:cubicBezTo>
                <a:cubicBezTo>
                  <a:pt x="1802" y="48016"/>
                  <a:pt x="2169" y="47616"/>
                  <a:pt x="2569" y="47282"/>
                </a:cubicBezTo>
                <a:lnTo>
                  <a:pt x="2703" y="47282"/>
                </a:lnTo>
                <a:cubicBezTo>
                  <a:pt x="2703" y="49450"/>
                  <a:pt x="2703" y="51585"/>
                  <a:pt x="2736" y="53753"/>
                </a:cubicBezTo>
                <a:cubicBezTo>
                  <a:pt x="2736" y="54154"/>
                  <a:pt x="2603" y="54387"/>
                  <a:pt x="2269" y="54621"/>
                </a:cubicBezTo>
                <a:cubicBezTo>
                  <a:pt x="1502" y="55054"/>
                  <a:pt x="901" y="55722"/>
                  <a:pt x="568" y="56522"/>
                </a:cubicBezTo>
                <a:cubicBezTo>
                  <a:pt x="501" y="56722"/>
                  <a:pt x="601" y="56989"/>
                  <a:pt x="635" y="57223"/>
                </a:cubicBezTo>
                <a:cubicBezTo>
                  <a:pt x="701" y="57211"/>
                  <a:pt x="779" y="57211"/>
                  <a:pt x="858" y="57211"/>
                </a:cubicBezTo>
                <a:cubicBezTo>
                  <a:pt x="1016" y="57211"/>
                  <a:pt x="1179" y="57211"/>
                  <a:pt x="1268" y="57123"/>
                </a:cubicBezTo>
                <a:cubicBezTo>
                  <a:pt x="1769" y="56722"/>
                  <a:pt x="2236" y="56255"/>
                  <a:pt x="2736" y="55822"/>
                </a:cubicBezTo>
                <a:cubicBezTo>
                  <a:pt x="2736" y="55855"/>
                  <a:pt x="2736" y="55988"/>
                  <a:pt x="2736" y="56122"/>
                </a:cubicBezTo>
                <a:cubicBezTo>
                  <a:pt x="2803" y="58957"/>
                  <a:pt x="2836" y="61826"/>
                  <a:pt x="2936" y="64661"/>
                </a:cubicBezTo>
                <a:cubicBezTo>
                  <a:pt x="3003" y="67196"/>
                  <a:pt x="3136" y="69698"/>
                  <a:pt x="3203" y="72200"/>
                </a:cubicBezTo>
                <a:cubicBezTo>
                  <a:pt x="3236" y="73768"/>
                  <a:pt x="3236" y="75336"/>
                  <a:pt x="3236" y="76903"/>
                </a:cubicBezTo>
                <a:cubicBezTo>
                  <a:pt x="3236" y="77204"/>
                  <a:pt x="3236" y="77404"/>
                  <a:pt x="3603" y="77437"/>
                </a:cubicBezTo>
                <a:cubicBezTo>
                  <a:pt x="5371" y="77504"/>
                  <a:pt x="7139" y="77571"/>
                  <a:pt x="8941" y="77637"/>
                </a:cubicBezTo>
                <a:cubicBezTo>
                  <a:pt x="13344" y="77737"/>
                  <a:pt x="17747" y="77804"/>
                  <a:pt x="22150" y="77904"/>
                </a:cubicBezTo>
                <a:cubicBezTo>
                  <a:pt x="23355" y="77933"/>
                  <a:pt x="24561" y="78011"/>
                  <a:pt x="25766" y="78011"/>
                </a:cubicBezTo>
                <a:cubicBezTo>
                  <a:pt x="25962" y="78011"/>
                  <a:pt x="26157" y="78009"/>
                  <a:pt x="26353" y="78004"/>
                </a:cubicBezTo>
                <a:cubicBezTo>
                  <a:pt x="30623" y="77871"/>
                  <a:pt x="34892" y="77671"/>
                  <a:pt x="39195" y="77537"/>
                </a:cubicBezTo>
                <a:cubicBezTo>
                  <a:pt x="42131" y="77437"/>
                  <a:pt x="45066" y="77337"/>
                  <a:pt x="48035" y="77270"/>
                </a:cubicBezTo>
                <a:cubicBezTo>
                  <a:pt x="49203" y="77237"/>
                  <a:pt x="49136" y="77237"/>
                  <a:pt x="49403" y="76036"/>
                </a:cubicBezTo>
                <a:cubicBezTo>
                  <a:pt x="49436" y="75936"/>
                  <a:pt x="49436" y="75836"/>
                  <a:pt x="49436" y="75736"/>
                </a:cubicBezTo>
                <a:cubicBezTo>
                  <a:pt x="49503" y="74101"/>
                  <a:pt x="49570" y="72433"/>
                  <a:pt x="49636" y="70799"/>
                </a:cubicBezTo>
                <a:cubicBezTo>
                  <a:pt x="49670" y="69565"/>
                  <a:pt x="49736" y="68297"/>
                  <a:pt x="49770" y="67063"/>
                </a:cubicBezTo>
                <a:cubicBezTo>
                  <a:pt x="49770" y="63861"/>
                  <a:pt x="49770" y="60692"/>
                  <a:pt x="49736" y="57489"/>
                </a:cubicBezTo>
                <a:cubicBezTo>
                  <a:pt x="49736" y="57189"/>
                  <a:pt x="49870" y="57123"/>
                  <a:pt x="50137" y="57022"/>
                </a:cubicBezTo>
                <a:cubicBezTo>
                  <a:pt x="50737" y="56856"/>
                  <a:pt x="51337" y="56656"/>
                  <a:pt x="51905" y="56422"/>
                </a:cubicBezTo>
                <a:cubicBezTo>
                  <a:pt x="52672" y="56122"/>
                  <a:pt x="53005" y="55488"/>
                  <a:pt x="53139" y="54721"/>
                </a:cubicBezTo>
                <a:cubicBezTo>
                  <a:pt x="53197" y="54256"/>
                  <a:pt x="52976" y="53968"/>
                  <a:pt x="52565" y="53968"/>
                </a:cubicBezTo>
                <a:cubicBezTo>
                  <a:pt x="52505" y="53968"/>
                  <a:pt x="52440" y="53974"/>
                  <a:pt x="52372" y="53987"/>
                </a:cubicBezTo>
                <a:cubicBezTo>
                  <a:pt x="51738" y="54120"/>
                  <a:pt x="51171" y="54387"/>
                  <a:pt x="50737" y="54888"/>
                </a:cubicBezTo>
                <a:cubicBezTo>
                  <a:pt x="50437" y="55255"/>
                  <a:pt x="50137" y="55621"/>
                  <a:pt x="49803" y="56022"/>
                </a:cubicBezTo>
                <a:cubicBezTo>
                  <a:pt x="49803" y="53620"/>
                  <a:pt x="49803" y="51318"/>
                  <a:pt x="49803" y="49017"/>
                </a:cubicBezTo>
                <a:cubicBezTo>
                  <a:pt x="49803" y="48917"/>
                  <a:pt x="49936" y="48717"/>
                  <a:pt x="50070" y="48683"/>
                </a:cubicBezTo>
                <a:cubicBezTo>
                  <a:pt x="51438" y="48116"/>
                  <a:pt x="52138" y="46849"/>
                  <a:pt x="53005" y="45781"/>
                </a:cubicBezTo>
                <a:cubicBezTo>
                  <a:pt x="53105" y="45681"/>
                  <a:pt x="53139" y="45381"/>
                  <a:pt x="53072" y="45281"/>
                </a:cubicBezTo>
                <a:cubicBezTo>
                  <a:pt x="52969" y="45203"/>
                  <a:pt x="52785" y="45126"/>
                  <a:pt x="52646" y="45126"/>
                </a:cubicBezTo>
                <a:cubicBezTo>
                  <a:pt x="52605" y="45126"/>
                  <a:pt x="52568" y="45132"/>
                  <a:pt x="52538" y="45147"/>
                </a:cubicBezTo>
                <a:cubicBezTo>
                  <a:pt x="52005" y="45381"/>
                  <a:pt x="51471" y="45648"/>
                  <a:pt x="50971" y="45981"/>
                </a:cubicBezTo>
                <a:cubicBezTo>
                  <a:pt x="50570" y="46281"/>
                  <a:pt x="50237" y="46682"/>
                  <a:pt x="49770" y="47115"/>
                </a:cubicBezTo>
                <a:cubicBezTo>
                  <a:pt x="49736" y="44880"/>
                  <a:pt x="49703" y="42779"/>
                  <a:pt x="49636" y="40677"/>
                </a:cubicBezTo>
                <a:cubicBezTo>
                  <a:pt x="49603" y="40077"/>
                  <a:pt x="49803" y="39743"/>
                  <a:pt x="50337" y="39510"/>
                </a:cubicBezTo>
                <a:cubicBezTo>
                  <a:pt x="51137" y="39176"/>
                  <a:pt x="51738" y="38609"/>
                  <a:pt x="52038" y="37775"/>
                </a:cubicBezTo>
                <a:cubicBezTo>
                  <a:pt x="52105" y="37508"/>
                  <a:pt x="52105" y="37108"/>
                  <a:pt x="51938" y="36975"/>
                </a:cubicBezTo>
                <a:cubicBezTo>
                  <a:pt x="51865" y="36916"/>
                  <a:pt x="51740" y="36890"/>
                  <a:pt x="51607" y="36890"/>
                </a:cubicBezTo>
                <a:cubicBezTo>
                  <a:pt x="51436" y="36890"/>
                  <a:pt x="51250" y="36933"/>
                  <a:pt x="51137" y="37008"/>
                </a:cubicBezTo>
                <a:cubicBezTo>
                  <a:pt x="50604" y="37375"/>
                  <a:pt x="50137" y="37875"/>
                  <a:pt x="49570" y="38342"/>
                </a:cubicBezTo>
                <a:cubicBezTo>
                  <a:pt x="49570" y="38076"/>
                  <a:pt x="49570" y="37775"/>
                  <a:pt x="49570" y="37475"/>
                </a:cubicBezTo>
                <a:cubicBezTo>
                  <a:pt x="49570" y="35807"/>
                  <a:pt x="49603" y="34139"/>
                  <a:pt x="49536" y="32472"/>
                </a:cubicBezTo>
                <a:cubicBezTo>
                  <a:pt x="49469" y="31671"/>
                  <a:pt x="49870" y="31237"/>
                  <a:pt x="50504" y="30937"/>
                </a:cubicBezTo>
                <a:cubicBezTo>
                  <a:pt x="51571" y="30437"/>
                  <a:pt x="52238" y="29536"/>
                  <a:pt x="52805" y="28602"/>
                </a:cubicBezTo>
                <a:cubicBezTo>
                  <a:pt x="52905" y="28435"/>
                  <a:pt x="52939" y="28202"/>
                  <a:pt x="52839" y="28035"/>
                </a:cubicBezTo>
                <a:cubicBezTo>
                  <a:pt x="52805" y="27935"/>
                  <a:pt x="52538" y="27902"/>
                  <a:pt x="52372" y="27902"/>
                </a:cubicBezTo>
                <a:cubicBezTo>
                  <a:pt x="51438" y="28035"/>
                  <a:pt x="50670" y="28435"/>
                  <a:pt x="50070" y="29203"/>
                </a:cubicBezTo>
                <a:cubicBezTo>
                  <a:pt x="49936" y="29403"/>
                  <a:pt x="49770" y="29569"/>
                  <a:pt x="49570" y="29803"/>
                </a:cubicBezTo>
                <a:cubicBezTo>
                  <a:pt x="49503" y="29603"/>
                  <a:pt x="49469" y="29503"/>
                  <a:pt x="49469" y="29369"/>
                </a:cubicBezTo>
                <a:cubicBezTo>
                  <a:pt x="49436" y="26701"/>
                  <a:pt x="49403" y="24032"/>
                  <a:pt x="49369" y="21364"/>
                </a:cubicBezTo>
                <a:cubicBezTo>
                  <a:pt x="49369" y="21230"/>
                  <a:pt x="49503" y="20997"/>
                  <a:pt x="49636" y="20930"/>
                </a:cubicBezTo>
                <a:cubicBezTo>
                  <a:pt x="50470" y="20396"/>
                  <a:pt x="51137" y="19762"/>
                  <a:pt x="51571" y="18895"/>
                </a:cubicBezTo>
                <a:cubicBezTo>
                  <a:pt x="51704" y="18662"/>
                  <a:pt x="51704" y="18361"/>
                  <a:pt x="51738" y="18061"/>
                </a:cubicBezTo>
                <a:cubicBezTo>
                  <a:pt x="51438" y="18061"/>
                  <a:pt x="51104" y="17995"/>
                  <a:pt x="50804" y="17995"/>
                </a:cubicBezTo>
                <a:cubicBezTo>
                  <a:pt x="50670" y="17995"/>
                  <a:pt x="50537" y="18095"/>
                  <a:pt x="50403" y="18195"/>
                </a:cubicBezTo>
                <a:cubicBezTo>
                  <a:pt x="50070" y="18428"/>
                  <a:pt x="49736" y="18695"/>
                  <a:pt x="49369" y="18995"/>
                </a:cubicBezTo>
                <a:cubicBezTo>
                  <a:pt x="49303" y="17694"/>
                  <a:pt x="49203" y="16427"/>
                  <a:pt x="49169" y="15159"/>
                </a:cubicBezTo>
                <a:cubicBezTo>
                  <a:pt x="49136" y="11823"/>
                  <a:pt x="49136" y="8488"/>
                  <a:pt x="49136" y="5119"/>
                </a:cubicBezTo>
                <a:cubicBezTo>
                  <a:pt x="49136" y="3718"/>
                  <a:pt x="49203" y="2283"/>
                  <a:pt x="49203" y="882"/>
                </a:cubicBezTo>
                <a:cubicBezTo>
                  <a:pt x="49236" y="615"/>
                  <a:pt x="49336" y="282"/>
                  <a:pt x="48936" y="248"/>
                </a:cubicBezTo>
                <a:cubicBezTo>
                  <a:pt x="48636" y="182"/>
                  <a:pt x="48302" y="182"/>
                  <a:pt x="48002" y="182"/>
                </a:cubicBezTo>
                <a:cubicBezTo>
                  <a:pt x="46140" y="209"/>
                  <a:pt x="44278" y="258"/>
                  <a:pt x="42416" y="258"/>
                </a:cubicBezTo>
                <a:cubicBezTo>
                  <a:pt x="41976" y="258"/>
                  <a:pt x="41536" y="255"/>
                  <a:pt x="41097" y="248"/>
                </a:cubicBezTo>
                <a:cubicBezTo>
                  <a:pt x="38628" y="248"/>
                  <a:pt x="36193" y="48"/>
                  <a:pt x="33725" y="48"/>
                </a:cubicBezTo>
                <a:cubicBezTo>
                  <a:pt x="28688" y="15"/>
                  <a:pt x="23618" y="15"/>
                  <a:pt x="18547" y="15"/>
                </a:cubicBezTo>
                <a:lnTo>
                  <a:pt x="10275" y="15"/>
                </a:lnTo>
                <a:cubicBezTo>
                  <a:pt x="8918" y="15"/>
                  <a:pt x="7547" y="0"/>
                  <a:pt x="6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2"/>
          <p:cNvSpPr>
            <a:spLocks noChangeArrowheads="1"/>
          </p:cNvSpPr>
          <p:nvPr/>
        </p:nvSpPr>
        <p:spPr bwMode="auto">
          <a:xfrm>
            <a:off x="49237" y="-24082"/>
            <a:ext cx="909223"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sng"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400" b="1" i="0" u="sng"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anose="020B0604020202020204" pitchFamily="34" charset="0"/>
            </a:endParaRPr>
          </a:p>
        </p:txBody>
      </p:sp>
      <p:sp>
        <p:nvSpPr>
          <p:cNvPr id="6" name="Rectangular Callout 5"/>
          <p:cNvSpPr/>
          <p:nvPr/>
        </p:nvSpPr>
        <p:spPr>
          <a:xfrm>
            <a:off x="1074420" y="6849110"/>
            <a:ext cx="335280" cy="44958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200">
                <a:effectLst/>
                <a:latin typeface="Times New Roman" panose="02020603050405020304" pitchFamily="18" charset="0"/>
                <a:ea typeface="Times New Roman" panose="02020603050405020304" pitchFamily="18" charset="0"/>
              </a:rPr>
              <a:t>M  </a:t>
            </a:r>
          </a:p>
        </p:txBody>
      </p:sp>
      <p:sp>
        <p:nvSpPr>
          <p:cNvPr id="3" name="Rectangle 4"/>
          <p:cNvSpPr>
            <a:spLocks noChangeArrowheads="1"/>
          </p:cNvSpPr>
          <p:nvPr/>
        </p:nvSpPr>
        <p:spPr bwMode="auto">
          <a:xfrm>
            <a:off x="1074420" y="723757"/>
            <a:ext cx="7274755" cy="255454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r>
              <a:rPr kumimoji="0" lang="en-US" sz="20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Truyện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a:t>
            </a:r>
            <a:r>
              <a:rPr lang="en-US" sz="2000" b="1" dirty="0" err="1">
                <a:solidFill>
                  <a:srgbClr val="FF0000"/>
                </a:solidFill>
                <a:latin typeface="Times New Roman" panose="02020603050405020304" pitchFamily="18" charset="0"/>
                <a:cs typeface="Times New Roman" panose="02020603050405020304" pitchFamily="18" charset="0"/>
              </a:rPr>
              <a:t>truyện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ngắn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tiểu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thuyết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truyện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khoa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học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viễn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tưởng</a:t>
            </a:r>
            <a:r>
              <a:rPr lang="en-US" sz="2000" b="1"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a:p>
            <a:pPr algn="just"/>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r>
              <a:rPr lang="en-US" sz="2000" b="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chi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nhớ</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nay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413013682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0" y="569743"/>
            <a:ext cx="6330462" cy="4142934"/>
          </a:xfrm>
        </p:spPr>
        <p:txBody>
          <a:bodyPr/>
          <a:lstStyle/>
          <a:p>
            <a:r>
              <a:rPr lang="en-US" b="1" dirty="0" err="1">
                <a:solidFill>
                  <a:srgbClr val="FF0000"/>
                </a:solidFill>
                <a:latin typeface="Times New Roman" panose="02020603050405020304" pitchFamily="18" charset="0"/>
                <a:cs typeface="Times New Roman" panose="02020603050405020304" pitchFamily="18" charset="0"/>
              </a:rPr>
              <a:t>Ngoài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ra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chú</a:t>
            </a:r>
            <a:r>
              <a:rPr lang="en-US" b="1" dirty="0">
                <a:solidFill>
                  <a:srgbClr val="FF0000"/>
                </a:solidFill>
                <a:latin typeface="Times New Roman" panose="02020603050405020304" pitchFamily="18" charset="0"/>
                <a:cs typeface="Times New Roman" panose="02020603050405020304" pitchFamily="18" charset="0"/>
              </a:rPr>
              <a:t> ý </a:t>
            </a:r>
            <a:r>
              <a:rPr lang="en-US" b="1" dirty="0" err="1">
                <a:solidFill>
                  <a:srgbClr val="FF0000"/>
                </a:solidFill>
                <a:latin typeface="Times New Roman" panose="02020603050405020304" pitchFamily="18" charset="0"/>
                <a:cs typeface="Times New Roman" panose="02020603050405020304" pitchFamily="18" charset="0"/>
              </a:rPr>
              <a:t>thêm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một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số</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yêu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cầu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riêng</a:t>
            </a:r>
            <a:r>
              <a:rPr lang="en-US" b="1" dirty="0">
                <a:solidFill>
                  <a:srgbClr val="FF0000"/>
                </a:solidFill>
                <a:latin typeface="Times New Roman" panose="02020603050405020304" pitchFamily="18" charset="0"/>
                <a:cs typeface="Times New Roman" panose="02020603050405020304" pitchFamily="18" charset="0"/>
              </a:rPr>
              <a:t> do </a:t>
            </a:r>
            <a:r>
              <a:rPr lang="en-US" b="1" dirty="0" err="1">
                <a:solidFill>
                  <a:srgbClr val="FF0000"/>
                </a:solidFill>
                <a:latin typeface="Times New Roman" panose="02020603050405020304" pitchFamily="18" charset="0"/>
                <a:cs typeface="Times New Roman" panose="02020603050405020304" pitchFamily="18" charset="0"/>
              </a:rPr>
              <a:t>đặc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điểm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mỗi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thể</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loại</a:t>
            </a:r>
            <a:r>
              <a:rPr lang="en-US" dirty="0">
                <a:solidFill>
                  <a:srgbClr val="FF0000"/>
                </a:solidFill>
                <a:latin typeface="Times New Roman" panose="02020603050405020304" pitchFamily="18" charset="0"/>
                <a:cs typeface="Times New Roman" panose="02020603050405020304" pitchFamily="18" charset="0"/>
              </a:rPr>
              <a:t/>
            </a:r>
            <a:br>
              <a:rPr lang="en-US" dirty="0">
                <a:solidFill>
                  <a:srgbClr val="FF0000"/>
                </a:solidFill>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Truyện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ngắn</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truyện</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72332070"/>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83212"/>
            <a:ext cx="7005711" cy="2947182"/>
          </a:xfrm>
        </p:spPr>
        <p:txBody>
          <a:bodyPr/>
          <a:lstStyle/>
          <a:p>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Tiểu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thuyết</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truyện</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4679505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9"/>
          <p:cNvSpPr txBox="1">
            <a:spLocks noGrp="1"/>
          </p:cNvSpPr>
          <p:nvPr>
            <p:ph type="subTitle" idx="1"/>
          </p:nvPr>
        </p:nvSpPr>
        <p:spPr>
          <a:xfrm>
            <a:off x="1056875" y="1147675"/>
            <a:ext cx="7346400" cy="3456300"/>
          </a:xfrm>
          <a:prstGeom prst="rect">
            <a:avLst/>
          </a:prstGeom>
        </p:spPr>
        <p:txBody>
          <a:bodyPr spcFirstLastPara="1" wrap="square" lIns="91425" tIns="91425" rIns="91425" bIns="91425" anchor="t" anchorCtr="0">
            <a:noAutofit/>
          </a:bodyPr>
          <a:lstStyle/>
          <a:p>
            <a:pPr marL="114300" indent="0">
              <a:buNone/>
            </a:pPr>
            <a:r>
              <a:rPr lang="en-US" sz="1800" b="1" dirty="0" smtClean="0">
                <a:latin typeface="Times New Roman" panose="02020603050405020304" pitchFamily="18" charset="0"/>
                <a:cs typeface="Times New Roman" panose="02020603050405020304" pitchFamily="18" charset="0"/>
              </a:rPr>
              <a:t>1</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Kiến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thức</a:t>
            </a:r>
            <a:endParaRPr lang="en-US" sz="1800" dirty="0">
              <a:latin typeface="Times New Roman" panose="02020603050405020304" pitchFamily="18" charset="0"/>
              <a:cs typeface="Times New Roman" panose="02020603050405020304" pitchFamily="18" charset="0"/>
            </a:endParaRPr>
          </a:p>
          <a:p>
            <a:pPr marL="114300" indent="0">
              <a:buNone/>
            </a:pPr>
            <a:r>
              <a:rPr lang="en-US" sz="1800" dirty="0">
                <a:latin typeface="Times New Roman" panose="02020603050405020304" pitchFamily="18" charset="0"/>
                <a:cs typeface="Times New Roman" panose="02020603050405020304" pitchFamily="18" charset="0"/>
              </a:rPr>
              <a:t>- HS </a:t>
            </a:r>
            <a:r>
              <a:rPr lang="en-US" sz="1800" dirty="0" err="1">
                <a:latin typeface="Times New Roman" panose="02020603050405020304" pitchFamily="18" charset="0"/>
                <a:cs typeface="Times New Roman" panose="02020603050405020304" pitchFamily="18" charset="0"/>
              </a:rPr>
              <a:t>trình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cs typeface="Times New Roman" panose="02020603050405020304" pitchFamily="18" charset="0"/>
              </a:rPr>
              <a:t>cơ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kì</a:t>
            </a:r>
            <a:r>
              <a:rPr lang="en-US" sz="1800" dirty="0">
                <a:latin typeface="Times New Roman" panose="02020603050405020304" pitchFamily="18" charset="0"/>
                <a:cs typeface="Times New Roman" panose="02020603050405020304" pitchFamily="18" charset="0"/>
              </a:rPr>
              <a:t> I, </a:t>
            </a:r>
            <a:r>
              <a:rPr lang="en-US" sz="1800" dirty="0" err="1">
                <a:latin typeface="Times New Roman" panose="02020603050405020304" pitchFamily="18" charset="0"/>
                <a:cs typeface="Times New Roman" panose="02020603050405020304" pitchFamily="18" charset="0"/>
              </a:rPr>
              <a:t>gồm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hiểu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vị</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tiếng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a:t>
            </a:r>
          </a:p>
          <a:p>
            <a:pPr marL="114300" indent="0">
              <a:buNone/>
            </a:pP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hỏi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tập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giúp</a:t>
            </a:r>
            <a:r>
              <a:rPr lang="en-US" sz="1800" dirty="0">
                <a:latin typeface="Times New Roman" panose="02020603050405020304" pitchFamily="18" charset="0"/>
                <a:cs typeface="Times New Roman" panose="02020603050405020304" pitchFamily="18" charset="0"/>
              </a:rPr>
              <a:t> HS </a:t>
            </a:r>
            <a:r>
              <a:rPr lang="en-US" sz="1800" dirty="0" err="1">
                <a:latin typeface="Times New Roman" panose="02020603050405020304" pitchFamily="18" charset="0"/>
                <a:cs typeface="Times New Roman" panose="02020603050405020304" pitchFamily="18" charset="0"/>
              </a:rPr>
              <a:t>tự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tập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cuối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kì</a:t>
            </a:r>
            <a:r>
              <a:rPr lang="en-US" sz="1800" dirty="0">
                <a:latin typeface="Times New Roman" panose="02020603050405020304" pitchFamily="18" charset="0"/>
                <a:cs typeface="Times New Roman" panose="02020603050405020304" pitchFamily="18" charset="0"/>
              </a:rPr>
              <a:t> I.</a:t>
            </a:r>
          </a:p>
          <a:p>
            <a:pPr marL="114300" indent="0">
              <a:buNone/>
            </a:pPr>
            <a:r>
              <a:rPr lang="en-US" sz="1800" b="1" dirty="0">
                <a:latin typeface="Times New Roman" panose="02020603050405020304" pitchFamily="18" charset="0"/>
                <a:cs typeface="Times New Roman" panose="02020603050405020304" pitchFamily="18" charset="0"/>
              </a:rPr>
              <a:t>2. </a:t>
            </a:r>
            <a:r>
              <a:rPr lang="en-US" sz="1800" b="1" dirty="0" err="1">
                <a:latin typeface="Times New Roman" panose="02020603050405020304" pitchFamily="18" charset="0"/>
                <a:cs typeface="Times New Roman" panose="02020603050405020304" pitchFamily="18" charset="0"/>
              </a:rPr>
              <a:t>Năng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lực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cần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hình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thành</a:t>
            </a:r>
            <a:endParaRPr lang="en-US" sz="1800" dirty="0">
              <a:latin typeface="Times New Roman" panose="02020603050405020304" pitchFamily="18" charset="0"/>
              <a:cs typeface="Times New Roman" panose="02020603050405020304" pitchFamily="18" charset="0"/>
            </a:endParaRPr>
          </a:p>
          <a:p>
            <a:pPr marL="114300" indent="0">
              <a:buNone/>
            </a:pPr>
            <a:r>
              <a:rPr lang="vi-VN" sz="1800" dirty="0">
                <a:latin typeface="Times New Roman" panose="02020603050405020304" pitchFamily="18" charset="0"/>
                <a:cs typeface="Times New Roman" panose="02020603050405020304" pitchFamily="18" charset="0"/>
              </a:rPr>
              <a:t>- Năng lực đọc và tổng hợp thông tin</a:t>
            </a:r>
            <a:endParaRPr lang="en-US" sz="1800" dirty="0">
              <a:latin typeface="Times New Roman" panose="02020603050405020304" pitchFamily="18" charset="0"/>
              <a:cs typeface="Times New Roman" panose="02020603050405020304" pitchFamily="18" charset="0"/>
            </a:endParaRPr>
          </a:p>
          <a:p>
            <a:pPr marL="114300" indent="0">
              <a:buNone/>
            </a:pPr>
            <a:r>
              <a:rPr lang="vi-VN" sz="1800" dirty="0">
                <a:latin typeface="Times New Roman" panose="02020603050405020304" pitchFamily="18" charset="0"/>
                <a:cs typeface="Times New Roman" panose="02020603050405020304" pitchFamily="18" charset="0"/>
              </a:rPr>
              <a:t>- Năng lực giao tiếp và hợp tác, năng lực giải quyết vấn đề,...</a:t>
            </a:r>
            <a:endParaRPr lang="en-US" sz="1800" dirty="0">
              <a:latin typeface="Times New Roman" panose="02020603050405020304" pitchFamily="18" charset="0"/>
              <a:cs typeface="Times New Roman" panose="02020603050405020304" pitchFamily="18" charset="0"/>
            </a:endParaRPr>
          </a:p>
          <a:p>
            <a:pPr marL="114300" indent="0">
              <a:buNone/>
            </a:pPr>
            <a:r>
              <a:rPr lang="en-US" sz="1800" b="1" dirty="0">
                <a:latin typeface="Times New Roman" panose="02020603050405020304" pitchFamily="18" charset="0"/>
                <a:cs typeface="Times New Roman" panose="02020603050405020304" pitchFamily="18" charset="0"/>
              </a:rPr>
              <a:t>3. </a:t>
            </a:r>
            <a:r>
              <a:rPr lang="en-US" sz="1800" b="1" dirty="0" err="1">
                <a:latin typeface="Times New Roman" panose="02020603050405020304" pitchFamily="18" charset="0"/>
                <a:cs typeface="Times New Roman" panose="02020603050405020304" pitchFamily="18" charset="0"/>
              </a:rPr>
              <a:t>Phẩm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chất</a:t>
            </a:r>
            <a:endParaRPr lang="en-US" sz="1800" dirty="0">
              <a:latin typeface="Times New Roman" panose="02020603050405020304" pitchFamily="18" charset="0"/>
              <a:cs typeface="Times New Roman" panose="02020603050405020304" pitchFamily="18" charset="0"/>
            </a:endParaRPr>
          </a:p>
          <a:p>
            <a:pPr marL="114300" indent="0">
              <a:buNone/>
            </a:pP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Giúp HS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trách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nhiệm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tập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thêm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hứng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thú</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môn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nữa</a:t>
            </a:r>
            <a:r>
              <a:rPr lang="en-US" sz="1800" dirty="0">
                <a:latin typeface="Times New Roman" panose="02020603050405020304" pitchFamily="18" charset="0"/>
                <a:cs typeface="Times New Roman" panose="02020603050405020304" pitchFamily="18" charset="0"/>
              </a:rPr>
              <a:t>.</a:t>
            </a:r>
          </a:p>
        </p:txBody>
      </p:sp>
      <p:sp>
        <p:nvSpPr>
          <p:cNvPr id="1117" name="Google Shape;1117;p39"/>
          <p:cNvSpPr txBox="1">
            <a:spLocks noGrp="1"/>
          </p:cNvSpPr>
          <p:nvPr>
            <p:ph type="title"/>
          </p:nvPr>
        </p:nvSpPr>
        <p:spPr>
          <a:xfrm>
            <a:off x="1056875" y="478125"/>
            <a:ext cx="7346400" cy="572700"/>
          </a:xfrm>
          <a:prstGeom prst="rect">
            <a:avLst/>
          </a:prstGeom>
        </p:spPr>
        <p:txBody>
          <a:bodyPr spcFirstLastPara="1" wrap="square" lIns="91425" tIns="91425" rIns="91425" bIns="91425" anchor="t" anchorCtr="0">
            <a:noAutofit/>
          </a:bodyPr>
          <a:lstStyle/>
          <a:p>
            <a:r>
              <a:rPr lang="en-US" b="1" u="sng" dirty="0"/>
              <a:t>MỤC TIÊU CẦN ĐẠT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3126" y="659254"/>
            <a:ext cx="6675120" cy="3877985"/>
          </a:xfrm>
          <a:prstGeom prst="rect">
            <a:avLst/>
          </a:prstGeom>
        </p:spPr>
        <p:txBody>
          <a:bodyPr wrap="square">
            <a:spAutoFit/>
          </a:bodyPr>
          <a:lstStyle/>
          <a:p>
            <a:pPr marL="457200">
              <a:spcAft>
                <a:spcPts val="1200"/>
              </a:spcAft>
            </a:pP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Truyện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khoa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viễn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tưởng</a:t>
            </a:r>
            <a:endParaRPr lang="en-US" sz="2000" dirty="0">
              <a:latin typeface="Times New Roman" panose="02020603050405020304" pitchFamily="18" charset="0"/>
              <a:ea typeface="Times New Roman" panose="02020603050405020304" pitchFamily="18" charset="0"/>
            </a:endParaRP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rPr>
              <a:t> so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phẩm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đời</a:t>
            </a:r>
            <a:endParaRPr lang="en-US" sz="2000" dirty="0">
              <a:latin typeface="Times New Roman" panose="02020603050405020304" pitchFamily="18" charset="0"/>
              <a:ea typeface="Times New Roman" panose="02020603050405020304" pitchFamily="18" charset="0"/>
            </a:endParaRP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khoa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87421010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3378" y="971495"/>
            <a:ext cx="5859193" cy="2554545"/>
          </a:xfrm>
          <a:prstGeom prst="rect">
            <a:avLst/>
          </a:prstGeom>
        </p:spPr>
        <p:txBody>
          <a:bodyPr wrap="square">
            <a:spAutoFit/>
          </a:bodyPr>
          <a:lstStyle/>
          <a:p>
            <a:pPr algn="just">
              <a:spcAft>
                <a:spcPts val="1200"/>
              </a:spcAft>
            </a:pPr>
            <a:r>
              <a:rPr lang="en-US" sz="3200" b="1" dirty="0" err="1">
                <a:solidFill>
                  <a:srgbClr val="363636"/>
                </a:solidFill>
                <a:latin typeface="Times New Roman" panose="02020603050405020304" pitchFamily="18" charset="0"/>
                <a:ea typeface="Times New Roman" panose="02020603050405020304" pitchFamily="18" charset="0"/>
              </a:rPr>
              <a:t>Câu</a:t>
            </a:r>
            <a:r>
              <a:rPr lang="en-US" sz="3200" b="1" dirty="0">
                <a:solidFill>
                  <a:srgbClr val="363636"/>
                </a:solidFill>
                <a:latin typeface="Times New Roman" panose="02020603050405020304" pitchFamily="18" charset="0"/>
                <a:ea typeface="Times New Roman" panose="02020603050405020304" pitchFamily="18" charset="0"/>
              </a:rPr>
              <a:t> 4: </a:t>
            </a:r>
            <a:r>
              <a:rPr lang="en-US" sz="3200" b="1" dirty="0" err="1">
                <a:solidFill>
                  <a:srgbClr val="0070C0"/>
                </a:solidFill>
                <a:latin typeface="Times New Roman" panose="02020603050405020304" pitchFamily="18" charset="0"/>
                <a:ea typeface="Times New Roman" panose="02020603050405020304" pitchFamily="18" charset="0"/>
              </a:rPr>
              <a:t>Hãy</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nêu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lên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một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bản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trong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sách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Ngữ</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 7,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một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nội</a:t>
            </a:r>
            <a:r>
              <a:rPr lang="en-US" sz="3200" b="1" dirty="0">
                <a:solidFill>
                  <a:srgbClr val="0070C0"/>
                </a:solidFill>
                <a:latin typeface="Times New Roman" panose="02020603050405020304" pitchFamily="18" charset="0"/>
                <a:ea typeface="Times New Roman" panose="02020603050405020304" pitchFamily="18" charset="0"/>
              </a:rPr>
              <a:t> dung </a:t>
            </a:r>
            <a:r>
              <a:rPr lang="en-US" sz="3200" b="1" dirty="0" err="1">
                <a:solidFill>
                  <a:srgbClr val="0070C0"/>
                </a:solidFill>
                <a:latin typeface="Times New Roman" panose="02020603050405020304" pitchFamily="18" charset="0"/>
                <a:ea typeface="Times New Roman" panose="02020603050405020304" pitchFamily="18" charset="0"/>
              </a:rPr>
              <a:t>gần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gũi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giàu</a:t>
            </a:r>
            <a:r>
              <a:rPr lang="en-US" sz="3200" b="1" dirty="0">
                <a:solidFill>
                  <a:srgbClr val="0070C0"/>
                </a:solidFill>
                <a:latin typeface="Times New Roman" panose="02020603050405020304" pitchFamily="18" charset="0"/>
                <a:ea typeface="Times New Roman" panose="02020603050405020304" pitchFamily="18" charset="0"/>
              </a:rPr>
              <a:t> ý </a:t>
            </a:r>
            <a:r>
              <a:rPr lang="en-US" sz="3200" b="1" dirty="0" err="1">
                <a:solidFill>
                  <a:srgbClr val="0070C0"/>
                </a:solidFill>
                <a:latin typeface="Times New Roman" panose="02020603050405020304" pitchFamily="18" charset="0"/>
                <a:ea typeface="Times New Roman" panose="02020603050405020304" pitchFamily="18" charset="0"/>
              </a:rPr>
              <a:t>nghĩa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đối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với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đời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sống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hiện</a:t>
            </a:r>
            <a:r>
              <a:rPr lang="en-US" sz="3200" b="1" dirty="0">
                <a:solidFill>
                  <a:srgbClr val="0070C0"/>
                </a:solidFill>
                <a:latin typeface="Times New Roman" panose="02020603050405020304" pitchFamily="18" charset="0"/>
                <a:ea typeface="Times New Roman" panose="02020603050405020304" pitchFamily="18" charset="0"/>
              </a:rPr>
              <a:t> nay </a:t>
            </a:r>
            <a:r>
              <a:rPr lang="en-US" sz="3200" b="1" dirty="0" err="1">
                <a:solidFill>
                  <a:srgbClr val="0070C0"/>
                </a:solidFill>
                <a:latin typeface="Times New Roman" panose="02020603050405020304" pitchFamily="18" charset="0"/>
                <a:ea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với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chính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bản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thân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em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2220469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0246" y="712417"/>
            <a:ext cx="7315200" cy="3477875"/>
          </a:xfrm>
          <a:prstGeom prst="rect">
            <a:avLst/>
          </a:prstGeom>
        </p:spPr>
        <p:txBody>
          <a:bodyPr wrap="square">
            <a:spAutoFit/>
          </a:bodyPr>
          <a:lstStyle/>
          <a:p>
            <a:pPr algn="just"/>
            <a:r>
              <a:rPr lang="en-US" sz="2000" dirty="0" smtClean="0">
                <a:latin typeface="Times New Roman" panose="02020603050405020304" pitchFamily="18" charset="0"/>
                <a:ea typeface="Times New Roman" panose="02020603050405020304" pitchFamily="18" charset="0"/>
              </a:rPr>
              <a:t>     </a:t>
            </a:r>
            <a:r>
              <a:rPr lang="en-US" sz="2000" b="1" dirty="0" err="1" smtClean="0">
                <a:solidFill>
                  <a:srgbClr val="FF0000"/>
                </a:solidFill>
                <a:latin typeface="Times New Roman" panose="02020603050405020304" pitchFamily="18" charset="0"/>
                <a:ea typeface="Times New Roman" panose="02020603050405020304" pitchFamily="18" charset="0"/>
              </a:rPr>
              <a:t>Gợi</a:t>
            </a:r>
            <a:r>
              <a:rPr lang="en-US" sz="2000" b="1" dirty="0" smtClean="0">
                <a:solidFill>
                  <a:srgbClr val="FF0000"/>
                </a:solidFill>
                <a:latin typeface="Times New Roman" panose="02020603050405020304" pitchFamily="18" charset="0"/>
                <a:ea typeface="Times New Roman" panose="02020603050405020304" pitchFamily="18" charset="0"/>
              </a:rPr>
              <a:t> ý: </a:t>
            </a:r>
            <a:r>
              <a:rPr lang="vi-VN" sz="2000" dirty="0" smtClean="0">
                <a:latin typeface="Times New Roman" panose="02020603050405020304" pitchFamily="18" charset="0"/>
                <a:ea typeface="Times New Roman" panose="02020603050405020304" pitchFamily="18" charset="0"/>
              </a:rPr>
              <a:t>Theo </a:t>
            </a:r>
            <a:r>
              <a:rPr lang="vi-VN" sz="2000" dirty="0">
                <a:latin typeface="Times New Roman" panose="02020603050405020304" pitchFamily="18" charset="0"/>
                <a:ea typeface="Times New Roman" panose="02020603050405020304" pitchFamily="18" charset="0"/>
              </a:rPr>
              <a:t>em, trong sách Ngữ văn 7, tập 1, nội dung em thấy  gần gũi và có tác dụng với đời sống hiện nay và với chính bản thân em chính là văn bản  </a:t>
            </a:r>
            <a:r>
              <a:rPr lang="en-US" sz="2000" dirty="0">
                <a:latin typeface="Times New Roman" panose="02020603050405020304" pitchFamily="18" charset="0"/>
                <a:ea typeface="Times New Roman" panose="02020603050405020304" pitchFamily="18" charset="0"/>
              </a:rPr>
              <a:t>“</a:t>
            </a:r>
            <a:r>
              <a:rPr lang="vi-VN" sz="2000" b="1" i="1" dirty="0">
                <a:latin typeface="Times New Roman" panose="02020603050405020304" pitchFamily="18" charset="0"/>
                <a:ea typeface="Times New Roman" panose="02020603050405020304" pitchFamily="18" charset="0"/>
              </a:rPr>
              <a:t>Hội </a:t>
            </a:r>
            <a:r>
              <a:rPr lang="vi-VN" sz="2000" b="1" i="1" dirty="0" smtClean="0">
                <a:latin typeface="Times New Roman" panose="02020603050405020304" pitchFamily="18" charset="0"/>
                <a:ea typeface="Times New Roman" panose="02020603050405020304" pitchFamily="18" charset="0"/>
              </a:rPr>
              <a:t>thi</a:t>
            </a:r>
            <a:r>
              <a:rPr lang="en-US" sz="2000" b="1" i="1" dirty="0" smtClean="0">
                <a:latin typeface="Times New Roman" panose="02020603050405020304" pitchFamily="18" charset="0"/>
                <a:ea typeface="Times New Roman" panose="02020603050405020304" pitchFamily="18" charset="0"/>
              </a:rPr>
              <a:t> </a:t>
            </a:r>
            <a:r>
              <a:rPr lang="vi-VN" sz="2000" b="1" i="1" dirty="0" smtClean="0">
                <a:latin typeface="Times New Roman" panose="02020603050405020304" pitchFamily="18" charset="0"/>
                <a:ea typeface="Times New Roman" panose="02020603050405020304" pitchFamily="18" charset="0"/>
              </a:rPr>
              <a:t>thổi</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cơm</a:t>
            </a:r>
            <a:r>
              <a:rPr lang="en-US" sz="2000" dirty="0">
                <a:latin typeface="Times New Roman" panose="02020603050405020304" pitchFamily="18" charset="0"/>
                <a:ea typeface="Times New Roman" panose="02020603050405020304" pitchFamily="18" charset="0"/>
              </a:rPr>
              <a:t>” (Theo dulichvietnam.org.vn) </a:t>
            </a:r>
            <a:r>
              <a:rPr lang="en-US" sz="2000" dirty="0" err="1">
                <a:latin typeface="Times New Roman" panose="02020603050405020304" pitchFamily="18" charset="0"/>
                <a:ea typeface="Times New Roman" panose="02020603050405020304" pitchFamily="18" charset="0"/>
              </a:rPr>
              <a:t>bởi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thiệu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nguồn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gốc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mục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luật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thú</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nấu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cơm</a:t>
            </a:r>
            <a:r>
              <a:rPr lang="en-US" sz="2000" dirty="0">
                <a:latin typeface="Times New Roman" panose="02020603050405020304" pitchFamily="18" charset="0"/>
                <a:ea typeface="Times New Roman" panose="02020603050405020304" pitchFamily="18" charset="0"/>
              </a:rPr>
              <a:t> ở </a:t>
            </a:r>
            <a:r>
              <a:rPr lang="en-US" sz="2000" dirty="0" err="1">
                <a:latin typeface="Times New Roman" panose="02020603050405020304" pitchFamily="18" charset="0"/>
                <a:ea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địa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giúp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hiểu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thêm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lịch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lễ</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xưa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cha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lưu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truyền</a:t>
            </a:r>
            <a:r>
              <a:rPr lang="en-US" sz="2000" dirty="0">
                <a:latin typeface="Times New Roman" panose="02020603050405020304" pitchFamily="18" charset="0"/>
                <a:ea typeface="Times New Roman" panose="02020603050405020304" pitchFamily="18" charset="0"/>
              </a:rPr>
              <a:t> qua </a:t>
            </a:r>
            <a:r>
              <a:rPr lang="en-US" sz="2000" dirty="0" err="1">
                <a:latin typeface="Times New Roman" panose="02020603050405020304" pitchFamily="18" charset="0"/>
                <a:ea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nhằm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nét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đẹp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lúa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Qua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góp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nhắc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nhở</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chúng</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đặc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trẻ</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tồn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phát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triển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toàn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nhập</a:t>
            </a:r>
            <a:r>
              <a:rPr lang="en-US" sz="2000" dirty="0">
                <a:latin typeface="Times New Roman" panose="02020603050405020304" pitchFamily="18" charset="0"/>
                <a:ea typeface="Times New Roman" panose="02020603050405020304" pitchFamily="18" charset="0"/>
              </a:rPr>
              <a:t>.</a:t>
            </a:r>
            <a:endParaRPr lang="en-US" sz="2000" dirty="0"/>
          </a:p>
        </p:txBody>
      </p:sp>
    </p:spTree>
    <p:extLst>
      <p:ext uri="{BB962C8B-B14F-4D97-AF65-F5344CB8AC3E}">
        <p14:creationId xmlns:p14="http://schemas.microsoft.com/office/powerpoint/2010/main" xmlns="" val="185423306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549695" y="1729007"/>
            <a:ext cx="4638896" cy="1717578"/>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400" b="1" dirty="0">
                <a:solidFill>
                  <a:srgbClr val="0D0D0D"/>
                </a:solidFill>
                <a:effectLst/>
                <a:latin typeface="Times New Roman" panose="02020603050405020304" pitchFamily="18" charset="0"/>
                <a:ea typeface="Times New Roman" panose="02020603050405020304" pitchFamily="18" charset="0"/>
              </a:rPr>
              <a:t>VIẾT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80912477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5322" y="1513101"/>
            <a:ext cx="5627077" cy="2062103"/>
          </a:xfrm>
          <a:prstGeom prst="rect">
            <a:avLst/>
          </a:prstGeom>
        </p:spPr>
        <p:txBody>
          <a:bodyPr wrap="square">
            <a:spAutoFit/>
          </a:bodyPr>
          <a:lstStyle/>
          <a:p>
            <a:pPr algn="just">
              <a:spcAft>
                <a:spcPts val="1200"/>
              </a:spcAft>
            </a:pPr>
            <a:r>
              <a:rPr lang="en-US" sz="3200" b="1" dirty="0" err="1">
                <a:solidFill>
                  <a:srgbClr val="363636"/>
                </a:solidFill>
                <a:latin typeface="Times New Roman" panose="02020603050405020304" pitchFamily="18" charset="0"/>
                <a:ea typeface="Times New Roman" panose="02020603050405020304" pitchFamily="18" charset="0"/>
              </a:rPr>
              <a:t>Câu</a:t>
            </a:r>
            <a:r>
              <a:rPr lang="en-US" sz="3200" b="1" dirty="0">
                <a:solidFill>
                  <a:srgbClr val="363636"/>
                </a:solidFill>
                <a:latin typeface="Times New Roman" panose="02020603050405020304" pitchFamily="18" charset="0"/>
                <a:ea typeface="Times New Roman" panose="02020603050405020304" pitchFamily="18" charset="0"/>
              </a:rPr>
              <a:t> 5: </a:t>
            </a:r>
            <a:r>
              <a:rPr lang="en-US" sz="3200" b="1" dirty="0" err="1">
                <a:solidFill>
                  <a:srgbClr val="0070C0"/>
                </a:solidFill>
                <a:latin typeface="Times New Roman" panose="02020603050405020304" pitchFamily="18" charset="0"/>
                <a:ea typeface="Times New Roman" panose="02020603050405020304" pitchFamily="18" charset="0"/>
              </a:rPr>
              <a:t>Thống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kê</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ra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vở</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tên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yêu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cầu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của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các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kiểu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bản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đã</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luyện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viết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trong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sách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Ngữ</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 7,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một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theo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bảng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sau</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686382703"/>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3941484167"/>
              </p:ext>
            </p:extLst>
          </p:nvPr>
        </p:nvGraphicFramePr>
        <p:xfrm>
          <a:off x="1638886" y="991772"/>
          <a:ext cx="6156960" cy="3569897"/>
        </p:xfrm>
        <a:graphic>
          <a:graphicData uri="http://schemas.openxmlformats.org/drawingml/2006/table">
            <a:tbl>
              <a:tblPr firstRow="1" bandRow="1">
                <a:tableStyleId>{B781FE88-B07C-4C75-826D-5057878D31BE}</a:tableStyleId>
              </a:tblPr>
              <a:tblGrid>
                <a:gridCol w="3078480"/>
                <a:gridCol w="3078480"/>
              </a:tblGrid>
              <a:tr h="736299">
                <a:tc>
                  <a:txBody>
                    <a:bodyPr/>
                    <a:lstStyle/>
                    <a:p>
                      <a:pPr algn="ctr">
                        <a:lnSpc>
                          <a:spcPct val="107000"/>
                        </a:lnSpc>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2445434">
                <a:tc>
                  <a:txBody>
                    <a:bodyPr/>
                    <a:lstStyle/>
                    <a:p>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Tự</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sự</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Viết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bài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văn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kể</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lại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sự</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có</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thật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liên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quan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đến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nhân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vật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hoặc</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sự</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kiện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lịch</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sử</a:t>
                      </a:r>
                      <a:endPar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endParaRPr lang="en-US" sz="2400" dirty="0">
                        <a:latin typeface="Times New Roman" panose="02020603050405020304" pitchFamily="18" charset="0"/>
                        <a:cs typeface="Times New Roman" panose="02020603050405020304" pitchFamily="18" charset="0"/>
                      </a:endParaRPr>
                    </a:p>
                  </a:txBody>
                  <a:tcPr/>
                </a:tc>
              </a:tr>
              <a:tr h="388164">
                <a:tc>
                  <a:txBody>
                    <a:bodyPr/>
                    <a:lstStyle/>
                    <a:p>
                      <a:endParaRPr lang="en-US"/>
                    </a:p>
                  </a:txBody>
                  <a:tcPr/>
                </a:tc>
                <a:tc>
                  <a:txBody>
                    <a:bodyPr/>
                    <a:lstStyle/>
                    <a:p>
                      <a:endParaRPr lang="en-US" dirty="0"/>
                    </a:p>
                  </a:txBody>
                  <a:tcPr/>
                </a:tc>
              </a:tr>
            </a:tbl>
          </a:graphicData>
        </a:graphic>
      </p:graphicFrame>
      <p:sp>
        <p:nvSpPr>
          <p:cNvPr id="9" name="Dodecagon 8"/>
          <p:cNvSpPr/>
          <p:nvPr/>
        </p:nvSpPr>
        <p:spPr>
          <a:xfrm>
            <a:off x="1730325" y="1814731"/>
            <a:ext cx="506437" cy="386862"/>
          </a:xfrm>
          <a:prstGeom prst="dodec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M</a:t>
            </a:r>
          </a:p>
        </p:txBody>
      </p:sp>
      <p:sp>
        <p:nvSpPr>
          <p:cNvPr id="10" name="Dodecagon 9"/>
          <p:cNvSpPr/>
          <p:nvPr/>
        </p:nvSpPr>
        <p:spPr>
          <a:xfrm>
            <a:off x="4923693" y="1814731"/>
            <a:ext cx="506437" cy="386862"/>
          </a:xfrm>
          <a:prstGeom prst="dodec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xmlns="" val="620705895"/>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09224" cy="461665"/>
          </a:xfrm>
          <a:prstGeom prst="rect">
            <a:avLst/>
          </a:prstGeom>
        </p:spPr>
        <p:txBody>
          <a:bodyPr wrap="none">
            <a:spAutoFit/>
          </a:bodyPr>
          <a:lstStyle/>
          <a:p>
            <a:pPr algn="ctr">
              <a:spcAft>
                <a:spcPts val="1200"/>
              </a:spcAft>
            </a:pPr>
            <a:r>
              <a:rPr lang="en-US" sz="2400" b="1" u="sng" dirty="0" err="1">
                <a:solidFill>
                  <a:srgbClr val="FF0000"/>
                </a:solidFill>
                <a:latin typeface="Times New Roman" panose="02020603050405020304" pitchFamily="18" charset="0"/>
                <a:ea typeface="Times New Roman" panose="02020603050405020304" pitchFamily="18" charset="0"/>
              </a:rPr>
              <a:t>Gợi</a:t>
            </a:r>
            <a:r>
              <a:rPr lang="en-US" sz="2400" b="1" u="sng" dirty="0">
                <a:solidFill>
                  <a:srgbClr val="FF0000"/>
                </a:solidFill>
                <a:latin typeface="Times New Roman" panose="02020603050405020304" pitchFamily="18" charset="0"/>
                <a:ea typeface="Times New Roman" panose="02020603050405020304" pitchFamily="18" charset="0"/>
              </a:rPr>
              <a:t> ý</a:t>
            </a:r>
            <a:endParaRPr lang="en-US" sz="20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4042480351"/>
              </p:ext>
            </p:extLst>
          </p:nvPr>
        </p:nvGraphicFramePr>
        <p:xfrm>
          <a:off x="1019909" y="461665"/>
          <a:ext cx="7061980" cy="4283964"/>
        </p:xfrm>
        <a:graphic>
          <a:graphicData uri="http://schemas.openxmlformats.org/drawingml/2006/table">
            <a:tbl>
              <a:tblPr firstRow="1" firstCol="1" bandRow="1">
                <a:tableStyleId>{B781FE88-B07C-4C75-826D-5057878D31BE}</a:tableStyleId>
              </a:tblPr>
              <a:tblGrid>
                <a:gridCol w="2233134"/>
                <a:gridCol w="4828846"/>
              </a:tblGrid>
              <a:tr h="0">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Tên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kiểu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Yêu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cầu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cụ</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thể</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0">
                <a:tc>
                  <a:txBody>
                    <a:bodyPr/>
                    <a:lstStyle/>
                    <a:p>
                      <a:pPr>
                        <a:lnSpc>
                          <a:spcPct val="107000"/>
                        </a:lnSpc>
                        <a:spcAft>
                          <a:spcPts val="1200"/>
                        </a:spcAft>
                      </a:pPr>
                      <a:r>
                        <a:rPr lang="en-US" sz="1800" b="1" dirty="0">
                          <a:effectLst/>
                          <a:latin typeface="Times New Roman" panose="02020603050405020304" pitchFamily="18" charset="0"/>
                          <a:cs typeface="Times New Roman" panose="02020603050405020304" pitchFamily="18" charset="0"/>
                        </a:rPr>
                        <a:t>   – </a:t>
                      </a:r>
                      <a:r>
                        <a:rPr lang="en-US" sz="1800" b="1" dirty="0" err="1">
                          <a:effectLst/>
                          <a:latin typeface="Times New Roman" panose="02020603050405020304" pitchFamily="18" charset="0"/>
                          <a:cs typeface="Times New Roman" panose="02020603050405020304" pitchFamily="18" charset="0"/>
                        </a:rPr>
                        <a:t>Tự</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sự</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spcAft>
                          <a:spcPts val="1200"/>
                        </a:spcAft>
                      </a:pPr>
                      <a:r>
                        <a:rPr lang="en-US" sz="1800">
                          <a:effectLst/>
                          <a:latin typeface="Times New Roman" panose="02020603050405020304" pitchFamily="18" charset="0"/>
                          <a:cs typeface="Times New Roman" panose="02020603050405020304" pitchFamily="18" charset="0"/>
                        </a:rPr>
                        <a:t>– Viết bài văn kể lại một sự việc có thật liên quan đến nhân vật hoặc sự kiện lịch sử</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0">
                <a:tc>
                  <a:txBody>
                    <a:bodyPr/>
                    <a:lstStyle/>
                    <a:p>
                      <a:pPr>
                        <a:lnSpc>
                          <a:spcPct val="107000"/>
                        </a:lnSpc>
                        <a:spcAft>
                          <a:spcPts val="0"/>
                        </a:spcAft>
                      </a:pP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Biểu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cảm</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đầu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bốn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đoạn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ghi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xúc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việc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0">
                <a:tc>
                  <a:txBody>
                    <a:bodyPr/>
                    <a:lstStyle/>
                    <a:p>
                      <a:pPr>
                        <a:lnSpc>
                          <a:spcPct val="107000"/>
                        </a:lnSpc>
                        <a:spcAft>
                          <a:spcPts val="1200"/>
                        </a:spcAft>
                      </a:pP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Nghị</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luận</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vấn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hội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tích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0">
                <a:tc>
                  <a:txBody>
                    <a:bodyPr/>
                    <a:lstStyle/>
                    <a:p>
                      <a:pPr>
                        <a:lnSpc>
                          <a:spcPct val="107000"/>
                        </a:lnSpc>
                        <a:spcAft>
                          <a:spcPts val="1200"/>
                        </a:spcAft>
                      </a:pP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Thuyết</a:t>
                      </a:r>
                      <a:r>
                        <a:rPr lang="en-US" sz="1800" b="1" dirty="0">
                          <a:effectLst/>
                          <a:latin typeface="Times New Roman" panose="02020603050405020304" pitchFamily="18" charset="0"/>
                          <a:cs typeface="Times New Roman" panose="02020603050405020304" pitchFamily="18" charset="0"/>
                        </a:rPr>
                        <a:t> minh</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marL="342900" lvl="0" indent="-342900">
                        <a:lnSpc>
                          <a:spcPct val="107000"/>
                        </a:lnSpc>
                        <a:spcAft>
                          <a:spcPts val="0"/>
                        </a:spcAft>
                        <a:buFont typeface="Times New Roman" panose="02020603050405020304" pitchFamily="18" charset="0"/>
                        <a:buChar char="-"/>
                      </a:pPr>
                      <a:r>
                        <a:rPr lang="en-US" sz="1800" dirty="0" err="1">
                          <a:effectLst/>
                          <a:latin typeface="Times New Roman" panose="02020603050405020304" pitchFamily="18" charset="0"/>
                          <a:cs typeface="Times New Roman" panose="02020603050405020304" pitchFamily="18" charset="0"/>
                        </a:rPr>
                        <a:t>Thuyết</a:t>
                      </a:r>
                      <a:r>
                        <a:rPr lang="en-US" sz="1800" dirty="0">
                          <a:effectLst/>
                          <a:latin typeface="Times New Roman" panose="02020603050405020304" pitchFamily="18" charset="0"/>
                          <a:cs typeface="Times New Roman" panose="02020603050405020304" pitchFamily="18" charset="0"/>
                        </a:rPr>
                        <a:t> minh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tắc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hay </a:t>
                      </a:r>
                      <a:r>
                        <a:rPr lang="en-US" sz="1800" dirty="0" err="1">
                          <a:effectLst/>
                          <a:latin typeface="Times New Roman" panose="02020603050405020304" pitchFamily="18" charset="0"/>
                          <a:cs typeface="Times New Roman" panose="02020603050405020304" pitchFamily="18" charset="0"/>
                        </a:rPr>
                        <a:t>trò</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chơi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bl>
          </a:graphicData>
        </a:graphic>
      </p:graphicFrame>
    </p:spTree>
    <p:extLst>
      <p:ext uri="{BB962C8B-B14F-4D97-AF65-F5344CB8AC3E}">
        <p14:creationId xmlns:p14="http://schemas.microsoft.com/office/powerpoint/2010/main" xmlns="" val="2973520083"/>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7618" y="713457"/>
            <a:ext cx="6970542" cy="1200329"/>
          </a:xfrm>
          <a:prstGeom prst="rect">
            <a:avLst/>
          </a:prstGeom>
        </p:spPr>
        <p:txBody>
          <a:bodyPr wrap="square">
            <a:spAutoFit/>
          </a:bodyPr>
          <a:lstStyle/>
          <a:p>
            <a:pPr>
              <a:spcAft>
                <a:spcPts val="1200"/>
              </a:spcAft>
            </a:pPr>
            <a:r>
              <a:rPr lang="en-US" sz="2400" b="1" dirty="0" err="1">
                <a:solidFill>
                  <a:srgbClr val="363636"/>
                </a:solidFill>
                <a:latin typeface="Times New Roman" panose="02020603050405020304" pitchFamily="18" charset="0"/>
                <a:ea typeface="Times New Roman" panose="02020603050405020304" pitchFamily="18" charset="0"/>
              </a:rPr>
              <a:t>Câu</a:t>
            </a:r>
            <a:r>
              <a:rPr lang="en-US" sz="2400" b="1" dirty="0">
                <a:solidFill>
                  <a:srgbClr val="363636"/>
                </a:solidFill>
                <a:latin typeface="Times New Roman" panose="02020603050405020304" pitchFamily="18" charset="0"/>
                <a:ea typeface="Times New Roman" panose="02020603050405020304" pitchFamily="18" charset="0"/>
              </a:rPr>
              <a:t> 6: </a:t>
            </a:r>
            <a:r>
              <a:rPr lang="en-US" sz="2400" b="1" dirty="0" err="1">
                <a:solidFill>
                  <a:srgbClr val="0070C0"/>
                </a:solidFill>
                <a:latin typeface="Times New Roman" panose="02020603050405020304" pitchFamily="18" charset="0"/>
                <a:ea typeface="Times New Roman" panose="02020603050405020304" pitchFamily="18" charset="0"/>
              </a:rPr>
              <a:t>Nêu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các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bước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tiến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hành</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viết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một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văn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bản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theo</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thứ</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tự</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trước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sau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chỉ</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ra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nhiệm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vụ</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của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mỗi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bước</a:t>
            </a:r>
            <a:endParaRPr lang="en-US" sz="20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3222433788"/>
              </p:ext>
            </p:extLst>
          </p:nvPr>
        </p:nvGraphicFramePr>
        <p:xfrm>
          <a:off x="1505243" y="2060916"/>
          <a:ext cx="6156960" cy="3569897"/>
        </p:xfrm>
        <a:graphic>
          <a:graphicData uri="http://schemas.openxmlformats.org/drawingml/2006/table">
            <a:tbl>
              <a:tblPr firstRow="1" bandRow="1">
                <a:tableStyleId>{B781FE88-B07C-4C75-826D-5057878D31BE}</a:tableStyleId>
              </a:tblPr>
              <a:tblGrid>
                <a:gridCol w="3078480"/>
                <a:gridCol w="3078480"/>
              </a:tblGrid>
              <a:tr h="736299">
                <a:tc>
                  <a:txBody>
                    <a:bodyPr/>
                    <a:lstStyle/>
                    <a:p>
                      <a:pPr algn="ctr">
                        <a:lnSpc>
                          <a:spcPct val="107000"/>
                        </a:lnSpc>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2445434">
                <a:tc>
                  <a:txBody>
                    <a:bodyPr/>
                    <a:lstStyle/>
                    <a:p>
                      <a:r>
                        <a:rPr lang="en-US" sz="4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Bước</a:t>
                      </a:r>
                      <a:r>
                        <a:rPr lang="en-US" sz="24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1:</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Chuẩn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bị</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4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Xác</a:t>
                      </a:r>
                      <a:r>
                        <a:rPr lang="en-US" sz="24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định</a:t>
                      </a:r>
                      <a:r>
                        <a:rPr lang="en-US" sz="24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đề</a:t>
                      </a:r>
                      <a:r>
                        <a:rPr lang="en-US" sz="24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tài</a:t>
                      </a:r>
                      <a:r>
                        <a:rPr lang="en-US" sz="24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Viết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gì</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Viết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ai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endParaRPr lang="en-US" sz="4000" dirty="0">
                        <a:latin typeface="Times New Roman" panose="02020603050405020304" pitchFamily="18" charset="0"/>
                        <a:cs typeface="Times New Roman" panose="02020603050405020304" pitchFamily="18" charset="0"/>
                      </a:endParaRPr>
                    </a:p>
                  </a:txBody>
                  <a:tcPr/>
                </a:tc>
              </a:tr>
              <a:tr h="388164">
                <a:tc>
                  <a:txBody>
                    <a:bodyPr/>
                    <a:lstStyle/>
                    <a:p>
                      <a:endParaRPr lang="en-US"/>
                    </a:p>
                  </a:txBody>
                  <a:tcPr/>
                </a:tc>
                <a:tc>
                  <a:txBody>
                    <a:bodyPr/>
                    <a:lstStyle/>
                    <a:p>
                      <a:endParaRPr lang="en-US" dirty="0"/>
                    </a:p>
                  </a:txBody>
                  <a:tcPr/>
                </a:tc>
              </a:tr>
            </a:tbl>
          </a:graphicData>
        </a:graphic>
      </p:graphicFrame>
      <p:sp>
        <p:nvSpPr>
          <p:cNvPr id="4" name="Dodecagon 3"/>
          <p:cNvSpPr/>
          <p:nvPr/>
        </p:nvSpPr>
        <p:spPr>
          <a:xfrm>
            <a:off x="1969476" y="2919045"/>
            <a:ext cx="506437" cy="386862"/>
          </a:xfrm>
          <a:prstGeom prst="dodec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M</a:t>
            </a:r>
          </a:p>
        </p:txBody>
      </p:sp>
      <p:sp>
        <p:nvSpPr>
          <p:cNvPr id="5" name="Dodecagon 4"/>
          <p:cNvSpPr/>
          <p:nvPr/>
        </p:nvSpPr>
        <p:spPr>
          <a:xfrm>
            <a:off x="4930725" y="2919045"/>
            <a:ext cx="506437" cy="386862"/>
          </a:xfrm>
          <a:prstGeom prst="dodec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xmlns="" val="112851496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79" y="103727"/>
            <a:ext cx="909224" cy="461665"/>
          </a:xfrm>
          <a:prstGeom prst="rect">
            <a:avLst/>
          </a:prstGeom>
        </p:spPr>
        <p:txBody>
          <a:bodyPr wrap="none">
            <a:spAutoFit/>
          </a:bodyPr>
          <a:lstStyle/>
          <a:p>
            <a:pPr algn="ctr">
              <a:spcAft>
                <a:spcPts val="1200"/>
              </a:spcAft>
            </a:pPr>
            <a:r>
              <a:rPr lang="en-US" sz="2400" b="1" u="sng" dirty="0" err="1">
                <a:solidFill>
                  <a:srgbClr val="FF0000"/>
                </a:solidFill>
                <a:latin typeface="Times New Roman" panose="02020603050405020304" pitchFamily="18" charset="0"/>
                <a:ea typeface="Times New Roman" panose="02020603050405020304" pitchFamily="18" charset="0"/>
              </a:rPr>
              <a:t>Gợi</a:t>
            </a:r>
            <a:r>
              <a:rPr lang="en-US" sz="2400" b="1" u="sng" dirty="0">
                <a:solidFill>
                  <a:srgbClr val="FF0000"/>
                </a:solidFill>
                <a:latin typeface="Times New Roman" panose="02020603050405020304" pitchFamily="18" charset="0"/>
                <a:ea typeface="Times New Roman" panose="02020603050405020304" pitchFamily="18" charset="0"/>
              </a:rPr>
              <a:t> ý</a:t>
            </a:r>
            <a:endParaRPr lang="en-US" sz="20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446797706"/>
              </p:ext>
            </p:extLst>
          </p:nvPr>
        </p:nvGraphicFramePr>
        <p:xfrm>
          <a:off x="1193097" y="407963"/>
          <a:ext cx="6656675" cy="4220770"/>
        </p:xfrm>
        <a:graphic>
          <a:graphicData uri="http://schemas.openxmlformats.org/drawingml/2006/table">
            <a:tbl>
              <a:tblPr firstRow="1" firstCol="1" bandRow="1">
                <a:tableStyleId>{B781FE88-B07C-4C75-826D-5057878D31BE}</a:tableStyleId>
              </a:tblPr>
              <a:tblGrid>
                <a:gridCol w="1366331"/>
                <a:gridCol w="5290344"/>
              </a:tblGrid>
              <a:tr h="782912">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Thứ</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tự</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các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bước</a:t>
                      </a:r>
                      <a:r>
                        <a:rPr lang="en-US" sz="20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6889" marR="106889" marT="71260" marB="71260" anchor="ct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Nhiệm</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vụ</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cụ</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thể</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6889" marR="106889" marT="71260" marB="71260" anchor="ctr"/>
                </a:tc>
              </a:tr>
              <a:tr h="2846817">
                <a:tc>
                  <a:txBody>
                    <a:bodyPr/>
                    <a:lstStyle/>
                    <a:p>
                      <a:pPr>
                        <a:lnSpc>
                          <a:spcPct val="107000"/>
                        </a:lnSpc>
                        <a:spcAft>
                          <a:spcPts val="1200"/>
                        </a:spcAft>
                      </a:pPr>
                      <a:r>
                        <a:rPr lang="en-US" sz="1600" dirty="0">
                          <a:effectLst/>
                          <a:latin typeface="Times New Roman" panose="02020603050405020304" pitchFamily="18" charset="0"/>
                          <a:cs typeface="Times New Roman" panose="02020603050405020304" pitchFamily="18" charset="0"/>
                        </a:rPr>
                        <a:t>   – </a:t>
                      </a:r>
                      <a:r>
                        <a:rPr lang="en-US" sz="1600" b="1" dirty="0" err="1">
                          <a:solidFill>
                            <a:srgbClr val="FF0000"/>
                          </a:solidFill>
                          <a:effectLst/>
                          <a:latin typeface="Times New Roman" panose="02020603050405020304" pitchFamily="18" charset="0"/>
                          <a:cs typeface="Times New Roman" panose="02020603050405020304" pitchFamily="18" charset="0"/>
                        </a:rPr>
                        <a:t>Bước</a:t>
                      </a:r>
                      <a:r>
                        <a:rPr lang="en-US" sz="1600" b="1" dirty="0">
                          <a:solidFill>
                            <a:srgbClr val="FF0000"/>
                          </a:solidFill>
                          <a:effectLst/>
                          <a:latin typeface="Times New Roman" panose="02020603050405020304" pitchFamily="18" charset="0"/>
                          <a:cs typeface="Times New Roman" panose="02020603050405020304" pitchFamily="18" charset="0"/>
                        </a:rPr>
                        <a:t> 1: </a:t>
                      </a:r>
                      <a:r>
                        <a:rPr lang="en-US" sz="1600" b="1" dirty="0" err="1">
                          <a:solidFill>
                            <a:srgbClr val="FF0000"/>
                          </a:solidFill>
                          <a:effectLst/>
                          <a:latin typeface="Times New Roman" panose="02020603050405020304" pitchFamily="18" charset="0"/>
                          <a:cs typeface="Times New Roman" panose="02020603050405020304" pitchFamily="18" charset="0"/>
                        </a:rPr>
                        <a:t>Chuẩn</a:t>
                      </a:r>
                      <a:r>
                        <a:rPr lang="en-US" sz="1600" b="1" dirty="0">
                          <a:solidFill>
                            <a:srgbClr val="FF0000"/>
                          </a:solidFill>
                          <a:effectLst/>
                          <a:latin typeface="Times New Roman" panose="02020603050405020304" pitchFamily="18" charset="0"/>
                          <a:cs typeface="Times New Roman" panose="02020603050405020304" pitchFamily="18" charset="0"/>
                        </a:rPr>
                        <a:t> </a:t>
                      </a:r>
                      <a:r>
                        <a:rPr lang="en-US" sz="1600" b="1" dirty="0" err="1">
                          <a:solidFill>
                            <a:srgbClr val="FF0000"/>
                          </a:solidFill>
                          <a:effectLst/>
                          <a:latin typeface="Times New Roman" panose="02020603050405020304" pitchFamily="18" charset="0"/>
                          <a:cs typeface="Times New Roman" panose="02020603050405020304" pitchFamily="18" charset="0"/>
                        </a:rPr>
                        <a:t>bị</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6889" marR="106889" marT="71260" marB="71260" anchor="ctr"/>
                </a:tc>
                <a:tc>
                  <a:txBody>
                    <a:bodyPr/>
                    <a:lstStyle/>
                    <a:p>
                      <a:pPr>
                        <a:lnSpc>
                          <a:spcPct val="107000"/>
                        </a:lnSpc>
                        <a:spcAft>
                          <a:spcPts val="120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Xác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định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đề</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Viết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về</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gì</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Viết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về</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ai</a:t>
                      </a:r>
                      <a:r>
                        <a:rPr lang="en-US" sz="16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Xác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định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mục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đích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viết</a:t>
                      </a:r>
                      <a:r>
                        <a:rPr lang="en-US"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Kể</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lại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việc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miêu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vật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bộc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lộ</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cảm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cảm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xúc</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Bàn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luận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thuyết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phục</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Cung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cấp</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thông</a:t>
                      </a:r>
                      <a:r>
                        <a:rPr lang="en-US" sz="1600" dirty="0">
                          <a:effectLst/>
                          <a:latin typeface="Times New Roman" panose="02020603050405020304" pitchFamily="18" charset="0"/>
                          <a:cs typeface="Times New Roman" panose="02020603050405020304" pitchFamily="18" charset="0"/>
                        </a:rPr>
                        <a:t> tin, </a:t>
                      </a:r>
                      <a:r>
                        <a:rPr lang="en-US" sz="1600" dirty="0" err="1">
                          <a:effectLst/>
                          <a:latin typeface="Times New Roman" panose="02020603050405020304" pitchFamily="18" charset="0"/>
                          <a:cs typeface="Times New Roman" panose="02020603050405020304" pitchFamily="18" charset="0"/>
                        </a:rPr>
                        <a:t>hướng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dẫn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hoạt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động</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Xác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định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kiểu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văn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bản</a:t>
                      </a:r>
                      <a:r>
                        <a:rPr lang="en-US" sz="16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hay </a:t>
                      </a:r>
                      <a:r>
                        <a:rPr lang="en-US" sz="1600" dirty="0" err="1">
                          <a:effectLst/>
                          <a:latin typeface="Times New Roman" panose="02020603050405020304" pitchFamily="18" charset="0"/>
                          <a:cs typeface="Times New Roman" panose="02020603050405020304" pitchFamily="18" charset="0"/>
                        </a:rPr>
                        <a:t>miêu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tả</a:t>
                      </a:r>
                      <a:r>
                        <a:rPr lang="en-US" sz="16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Nghị</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luận</a:t>
                      </a:r>
                      <a:r>
                        <a:rPr lang="en-US" sz="1600" dirty="0">
                          <a:effectLst/>
                          <a:latin typeface="Times New Roman" panose="02020603050405020304" pitchFamily="18" charset="0"/>
                          <a:cs typeface="Times New Roman" panose="02020603050405020304" pitchFamily="18" charset="0"/>
                        </a:rPr>
                        <a:t> hay </a:t>
                      </a:r>
                      <a:r>
                        <a:rPr lang="en-US" sz="1600" dirty="0" err="1">
                          <a:effectLst/>
                          <a:latin typeface="Times New Roman" panose="02020603050405020304" pitchFamily="18" charset="0"/>
                          <a:cs typeface="Times New Roman" panose="02020603050405020304" pitchFamily="18" charset="0"/>
                        </a:rPr>
                        <a:t>biểu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cảm</a:t>
                      </a:r>
                      <a:r>
                        <a:rPr lang="en-US" sz="16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Thuyết</a:t>
                      </a:r>
                      <a:r>
                        <a:rPr lang="en-US" sz="1600" dirty="0">
                          <a:effectLst/>
                          <a:latin typeface="Times New Roman" panose="02020603050405020304" pitchFamily="18" charset="0"/>
                          <a:cs typeface="Times New Roman" panose="02020603050405020304" pitchFamily="18" charset="0"/>
                        </a:rPr>
                        <a:t> minh hay </a:t>
                      </a:r>
                      <a:r>
                        <a:rPr lang="en-US" sz="1600" dirty="0" err="1">
                          <a:effectLst/>
                          <a:latin typeface="Times New Roman" panose="02020603050405020304" pitchFamily="18" charset="0"/>
                          <a:cs typeface="Times New Roman" panose="02020603050405020304" pitchFamily="18" charset="0"/>
                        </a:rPr>
                        <a:t>nhật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dụng</a:t>
                      </a:r>
                      <a:r>
                        <a:rPr lang="en-US" sz="16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Thu </a:t>
                      </a:r>
                      <a:r>
                        <a:rPr lang="en-US" sz="1600" dirty="0" err="1">
                          <a:effectLst/>
                          <a:latin typeface="Times New Roman" panose="02020603050405020304" pitchFamily="18" charset="0"/>
                          <a:cs typeface="Times New Roman" panose="02020603050405020304" pitchFamily="18" charset="0"/>
                        </a:rPr>
                        <a:t>thập</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tư</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liệu</a:t>
                      </a:r>
                      <a:r>
                        <a:rPr lang="en-US" sz="16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Trong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thực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tế</a:t>
                      </a:r>
                      <a:endParaRPr lang="en-US"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a:t>
                      </a:r>
                      <a:r>
                        <a:rPr lang="en-US" sz="1600" dirty="0" err="1">
                          <a:effectLst/>
                          <a:latin typeface="Times New Roman" panose="02020603050405020304" pitchFamily="18" charset="0"/>
                          <a:cs typeface="Times New Roman" panose="02020603050405020304" pitchFamily="18" charset="0"/>
                        </a:rPr>
                        <a:t>Trên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sách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báo</a:t>
                      </a:r>
                      <a:r>
                        <a:rPr lang="en-US" sz="1600" dirty="0">
                          <a:effectLst/>
                          <a:latin typeface="Times New Roman" panose="02020603050405020304" pitchFamily="18" charset="0"/>
                          <a:cs typeface="Times New Roman" panose="02020603050405020304" pitchFamily="18" charset="0"/>
                        </a:rPr>
                        <a:t>, internet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6889" marR="106889" marT="71260" marB="71260" anchor="ctr"/>
                </a:tc>
              </a:tr>
            </a:tbl>
          </a:graphicData>
        </a:graphic>
      </p:graphicFrame>
    </p:spTree>
    <p:extLst>
      <p:ext uri="{BB962C8B-B14F-4D97-AF65-F5344CB8AC3E}">
        <p14:creationId xmlns:p14="http://schemas.microsoft.com/office/powerpoint/2010/main" xmlns="" val="564925252"/>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319764742"/>
              </p:ext>
            </p:extLst>
          </p:nvPr>
        </p:nvGraphicFramePr>
        <p:xfrm>
          <a:off x="1160585" y="539749"/>
          <a:ext cx="7237827" cy="5597718"/>
        </p:xfrm>
        <a:graphic>
          <a:graphicData uri="http://schemas.openxmlformats.org/drawingml/2006/table">
            <a:tbl>
              <a:tblPr firstRow="1" bandRow="1">
                <a:tableStyleId>{B781FE88-B07C-4C75-826D-5057878D31BE}</a:tableStyleId>
              </a:tblPr>
              <a:tblGrid>
                <a:gridCol w="1111347"/>
                <a:gridCol w="6126480"/>
              </a:tblGrid>
              <a:tr h="1121461">
                <a:tc>
                  <a:txBody>
                    <a:bodyPr/>
                    <a:lstStyle/>
                    <a:p>
                      <a:r>
                        <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Bước</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2:</a:t>
                      </a:r>
                      <a:r>
                        <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Tìm</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ý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lập</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dàn</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p>
                    <a:p>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ý</a:t>
                      </a: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Tìm</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ý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cho</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bài</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viết</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phát</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triển</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các</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ý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bằng</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cách</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đặt</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trả</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lời</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các</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câu</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hỏi</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sắp</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xếp</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các</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ý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có</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bố</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cục</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rành</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mạch</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hợp</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lí</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txBody>
                  <a:tcPr/>
                </a:tc>
              </a:tr>
              <a:tr h="568518">
                <a:tc>
                  <a:txBody>
                    <a:bodyPr/>
                    <a:lstStyle/>
                    <a:p>
                      <a:endParaRPr lang="en-US"/>
                    </a:p>
                  </a:txBody>
                  <a:tcPr/>
                </a:tc>
                <a:tc>
                  <a:txBody>
                    <a:bodyPr/>
                    <a:lstStyle/>
                    <a:p>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2392632592"/>
              </p:ext>
            </p:extLst>
          </p:nvPr>
        </p:nvGraphicFramePr>
        <p:xfrm>
          <a:off x="2419644" y="1427872"/>
          <a:ext cx="5788855" cy="3108960"/>
        </p:xfrm>
        <a:graphic>
          <a:graphicData uri="http://schemas.openxmlformats.org/drawingml/2006/table">
            <a:tbl>
              <a:tblPr firstRow="1" bandRow="1">
                <a:tableStyleId>{B781FE88-B07C-4C75-826D-5057878D31BE}</a:tableStyleId>
              </a:tblPr>
              <a:tblGrid>
                <a:gridCol w="1223888"/>
                <a:gridCol w="4564967"/>
              </a:tblGrid>
              <a:tr h="783771">
                <a:tc>
                  <a:txBody>
                    <a:bodyPr/>
                    <a:lstStyle/>
                    <a:p>
                      <a:pPr algn="ctr">
                        <a:spcAft>
                          <a:spcPts val="120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120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959429">
                <a:tc>
                  <a:txBody>
                    <a:bodyPr/>
                    <a:lstStyle/>
                    <a:p>
                      <a:pPr algn="ctr">
                        <a:spcAft>
                          <a:spcPts val="120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2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Ai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gì?Ở</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xmlns="" val="150004668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40"/>
          <p:cNvSpPr txBox="1">
            <a:spLocks noGrp="1"/>
          </p:cNvSpPr>
          <p:nvPr>
            <p:ph type="title"/>
          </p:nvPr>
        </p:nvSpPr>
        <p:spPr>
          <a:xfrm>
            <a:off x="1017875" y="478125"/>
            <a:ext cx="7424400" cy="572700"/>
          </a:xfrm>
          <a:prstGeom prst="rect">
            <a:avLst/>
          </a:prstGeom>
        </p:spPr>
        <p:txBody>
          <a:bodyPr spcFirstLastPara="1" wrap="square" lIns="91425" tIns="91425" rIns="91425" bIns="91425" anchor="t" anchorCtr="0">
            <a:noAutofit/>
          </a:bodyPr>
          <a:lstStyle/>
          <a:p>
            <a:pPr lvl="0"/>
            <a:r>
              <a:rPr lang="en-US" b="1" dirty="0">
                <a:latin typeface="Times New Roman" panose="02020603050405020304" pitchFamily="18" charset="0"/>
                <a:cs typeface="Times New Roman" panose="02020603050405020304" pitchFamily="18" charset="0"/>
              </a:rPr>
              <a:t>NỘI DUNG ÔN TẬP</a:t>
            </a:r>
            <a:endParaRPr dirty="0">
              <a:latin typeface="Times New Roman" panose="02020603050405020304" pitchFamily="18" charset="0"/>
              <a:cs typeface="Times New Roman" panose="02020603050405020304" pitchFamily="18" charset="0"/>
            </a:endParaRPr>
          </a:p>
        </p:txBody>
      </p:sp>
      <p:sp>
        <p:nvSpPr>
          <p:cNvPr id="1123" name="Google Shape;1123;p40"/>
          <p:cNvSpPr txBox="1">
            <a:spLocks noGrp="1"/>
          </p:cNvSpPr>
          <p:nvPr>
            <p:ph type="title" idx="2"/>
          </p:nvPr>
        </p:nvSpPr>
        <p:spPr>
          <a:xfrm>
            <a:off x="1140200" y="1705075"/>
            <a:ext cx="1308600" cy="93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125" name="Google Shape;1125;p40"/>
          <p:cNvSpPr txBox="1">
            <a:spLocks noGrp="1"/>
          </p:cNvSpPr>
          <p:nvPr>
            <p:ph type="subTitle" idx="3"/>
          </p:nvPr>
        </p:nvSpPr>
        <p:spPr>
          <a:xfrm>
            <a:off x="2313069" y="1736863"/>
            <a:ext cx="2242800" cy="809525"/>
          </a:xfrm>
          <a:prstGeom prst="rect">
            <a:avLst/>
          </a:prstGeom>
        </p:spPr>
        <p:txBody>
          <a:bodyPr spcFirstLastPara="1" wrap="square" lIns="91425" tIns="91425" rIns="91425" bIns="91425" anchor="t" anchorCtr="0">
            <a:noAutofit/>
          </a:bodyPr>
          <a:lstStyle/>
          <a:p>
            <a:pPr algn="ctr"/>
            <a:r>
              <a:rPr lang="en-US" b="1" dirty="0">
                <a:latin typeface="Times New Roman" panose="02020603050405020304" pitchFamily="18" charset="0"/>
                <a:cs typeface="Times New Roman" panose="02020603050405020304" pitchFamily="18" charset="0"/>
              </a:rPr>
              <a:t>ĐỌC HIỂU VĂN BẢN</a:t>
            </a:r>
            <a:endParaRPr lang="en-US" dirty="0">
              <a:latin typeface="Times New Roman" panose="02020603050405020304" pitchFamily="18" charset="0"/>
              <a:cs typeface="Times New Roman" panose="02020603050405020304" pitchFamily="18" charset="0"/>
            </a:endParaRPr>
          </a:p>
        </p:txBody>
      </p:sp>
      <p:sp>
        <p:nvSpPr>
          <p:cNvPr id="1126" name="Google Shape;1126;p40"/>
          <p:cNvSpPr txBox="1">
            <a:spLocks noGrp="1"/>
          </p:cNvSpPr>
          <p:nvPr>
            <p:ph type="title" idx="4"/>
          </p:nvPr>
        </p:nvSpPr>
        <p:spPr>
          <a:xfrm>
            <a:off x="1140200" y="3132075"/>
            <a:ext cx="1308600" cy="93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128" name="Google Shape;1128;p40"/>
          <p:cNvSpPr txBox="1">
            <a:spLocks noGrp="1"/>
          </p:cNvSpPr>
          <p:nvPr>
            <p:ph type="subTitle" idx="6"/>
          </p:nvPr>
        </p:nvSpPr>
        <p:spPr>
          <a:xfrm>
            <a:off x="2448794" y="3493925"/>
            <a:ext cx="2242800" cy="403500"/>
          </a:xfrm>
          <a:prstGeom prst="rect">
            <a:avLst/>
          </a:prstGeom>
        </p:spPr>
        <p:txBody>
          <a:bodyPr spcFirstLastPara="1" wrap="square" lIns="91425" tIns="91425" rIns="91425" bIns="91425" anchor="t" anchorCtr="0">
            <a:noAutofit/>
          </a:bodyPr>
          <a:lstStyle/>
          <a:p>
            <a:r>
              <a:rPr lang="en-US" dirty="0" smtClean="0"/>
              <a:t>NÓI VÀ NGHE</a:t>
            </a:r>
            <a:endParaRPr lang="en-US" dirty="0"/>
          </a:p>
        </p:txBody>
      </p:sp>
      <p:sp>
        <p:nvSpPr>
          <p:cNvPr id="1129" name="Google Shape;1129;p40"/>
          <p:cNvSpPr txBox="1">
            <a:spLocks noGrp="1"/>
          </p:cNvSpPr>
          <p:nvPr>
            <p:ph type="title" idx="13"/>
          </p:nvPr>
        </p:nvSpPr>
        <p:spPr>
          <a:xfrm>
            <a:off x="4745611" y="3132075"/>
            <a:ext cx="1308600" cy="93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1131" name="Google Shape;1131;p40"/>
          <p:cNvSpPr txBox="1">
            <a:spLocks noGrp="1"/>
          </p:cNvSpPr>
          <p:nvPr>
            <p:ph type="subTitle" idx="15"/>
          </p:nvPr>
        </p:nvSpPr>
        <p:spPr>
          <a:xfrm>
            <a:off x="6054199" y="3493925"/>
            <a:ext cx="2242800" cy="40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TIẾNG VIỆT</a:t>
            </a:r>
            <a:endParaRPr dirty="0"/>
          </a:p>
        </p:txBody>
      </p:sp>
      <p:sp>
        <p:nvSpPr>
          <p:cNvPr id="1132" name="Google Shape;1132;p40"/>
          <p:cNvSpPr txBox="1">
            <a:spLocks noGrp="1"/>
          </p:cNvSpPr>
          <p:nvPr>
            <p:ph type="title" idx="7"/>
          </p:nvPr>
        </p:nvSpPr>
        <p:spPr>
          <a:xfrm>
            <a:off x="4745611" y="1705075"/>
            <a:ext cx="1308600" cy="93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134" name="Google Shape;1134;p40"/>
          <p:cNvSpPr txBox="1">
            <a:spLocks noGrp="1"/>
          </p:cNvSpPr>
          <p:nvPr>
            <p:ph type="subTitle" idx="9"/>
          </p:nvPr>
        </p:nvSpPr>
        <p:spPr>
          <a:xfrm>
            <a:off x="6509381" y="2070625"/>
            <a:ext cx="1332437" cy="403500"/>
          </a:xfrm>
          <a:prstGeom prst="rect">
            <a:avLst/>
          </a:prstGeom>
        </p:spPr>
        <p:txBody>
          <a:bodyPr spcFirstLastPara="1" wrap="square" lIns="91425" tIns="91425" rIns="91425" bIns="91425" anchor="t" anchorCtr="0">
            <a:noAutofit/>
          </a:bodyPr>
          <a:lstStyle/>
          <a:p>
            <a:r>
              <a:rPr lang="en-US" b="1" dirty="0"/>
              <a:t>VIẾT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22"/>
                                        </p:tgtEl>
                                        <p:attrNameLst>
                                          <p:attrName>style.visibility</p:attrName>
                                        </p:attrNameLst>
                                      </p:cBhvr>
                                      <p:to>
                                        <p:strVal val="visible"/>
                                      </p:to>
                                    </p:set>
                                    <p:animEffect transition="in" filter="randombar(horizontal)">
                                      <p:cBhvr>
                                        <p:cTn id="7" dur="500"/>
                                        <p:tgtEl>
                                          <p:spTgt spid="1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23"/>
                                        </p:tgtEl>
                                        <p:attrNameLst>
                                          <p:attrName>style.visibility</p:attrName>
                                        </p:attrNameLst>
                                      </p:cBhvr>
                                      <p:to>
                                        <p:strVal val="visible"/>
                                      </p:to>
                                    </p:set>
                                    <p:animEffect transition="in" filter="barn(inVertical)">
                                      <p:cBhvr>
                                        <p:cTn id="12" dur="500"/>
                                        <p:tgtEl>
                                          <p:spTgt spid="11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25">
                                            <p:txEl>
                                              <p:pRg st="0" end="0"/>
                                            </p:txEl>
                                          </p:spTgt>
                                        </p:tgtEl>
                                        <p:attrNameLst>
                                          <p:attrName>style.visibility</p:attrName>
                                        </p:attrNameLst>
                                      </p:cBhvr>
                                      <p:to>
                                        <p:strVal val="visible"/>
                                      </p:to>
                                    </p:set>
                                    <p:animEffect transition="in" filter="circle(in)">
                                      <p:cBhvr>
                                        <p:cTn id="17" dur="2000"/>
                                        <p:tgtEl>
                                          <p:spTgt spid="11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32"/>
                                        </p:tgtEl>
                                        <p:attrNameLst>
                                          <p:attrName>style.visibility</p:attrName>
                                        </p:attrNameLst>
                                      </p:cBhvr>
                                      <p:to>
                                        <p:strVal val="visible"/>
                                      </p:to>
                                    </p:set>
                                    <p:anim calcmode="lin" valueType="num">
                                      <p:cBhvr additive="base">
                                        <p:cTn id="22" dur="500" fill="hold"/>
                                        <p:tgtEl>
                                          <p:spTgt spid="1132"/>
                                        </p:tgtEl>
                                        <p:attrNameLst>
                                          <p:attrName>ppt_x</p:attrName>
                                        </p:attrNameLst>
                                      </p:cBhvr>
                                      <p:tavLst>
                                        <p:tav tm="0">
                                          <p:val>
                                            <p:strVal val="#ppt_x"/>
                                          </p:val>
                                        </p:tav>
                                        <p:tav tm="100000">
                                          <p:val>
                                            <p:strVal val="#ppt_x"/>
                                          </p:val>
                                        </p:tav>
                                      </p:tavLst>
                                    </p:anim>
                                    <p:anim calcmode="lin" valueType="num">
                                      <p:cBhvr additive="base">
                                        <p:cTn id="23" dur="500" fill="hold"/>
                                        <p:tgtEl>
                                          <p:spTgt spid="113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34">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128">
                                            <p:txEl>
                                              <p:pRg st="0" end="0"/>
                                            </p:txEl>
                                          </p:spTgt>
                                        </p:tgtEl>
                                        <p:attrNameLst>
                                          <p:attrName>style.visibility</p:attrName>
                                        </p:attrNameLst>
                                      </p:cBhvr>
                                      <p:to>
                                        <p:strVal val="visible"/>
                                      </p:to>
                                    </p:set>
                                    <p:animEffect transition="in" filter="circle(in)">
                                      <p:cBhvr>
                                        <p:cTn id="36" dur="2000"/>
                                        <p:tgtEl>
                                          <p:spTgt spid="112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29"/>
                                        </p:tgtEl>
                                        <p:attrNameLst>
                                          <p:attrName>style.visibility</p:attrName>
                                        </p:attrNameLst>
                                      </p:cBhvr>
                                      <p:to>
                                        <p:strVal val="visible"/>
                                      </p:to>
                                    </p:set>
                                    <p:animEffect transition="in" filter="fade">
                                      <p:cBhvr>
                                        <p:cTn id="41" dur="500"/>
                                        <p:tgtEl>
                                          <p:spTgt spid="11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31">
                                            <p:txEl>
                                              <p:pRg st="0" end="0"/>
                                            </p:txEl>
                                          </p:spTgt>
                                        </p:tgtEl>
                                        <p:attrNameLst>
                                          <p:attrName>style.visibility</p:attrName>
                                        </p:attrNameLst>
                                      </p:cBhvr>
                                      <p:to>
                                        <p:strVal val="visible"/>
                                      </p:to>
                                    </p:set>
                                    <p:animEffect transition="in" filter="fade">
                                      <p:cBhvr>
                                        <p:cTn id="46" dur="1000"/>
                                        <p:tgtEl>
                                          <p:spTgt spid="1131">
                                            <p:txEl>
                                              <p:pRg st="0" end="0"/>
                                            </p:txEl>
                                          </p:spTgt>
                                        </p:tgtEl>
                                      </p:cBhvr>
                                    </p:animEffect>
                                    <p:anim calcmode="lin" valueType="num">
                                      <p:cBhvr>
                                        <p:cTn id="47" dur="1000" fill="hold"/>
                                        <p:tgtEl>
                                          <p:spTgt spid="1131">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11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2" grpId="0"/>
      <p:bldP spid="1123" grpId="0"/>
      <p:bldP spid="1125" grpId="0" build="p"/>
      <p:bldP spid="1126" grpId="0"/>
      <p:bldP spid="1128" grpId="0" build="p"/>
      <p:bldP spid="1129" grpId="0"/>
      <p:bldP spid="1131" grpId="0" build="p"/>
      <p:bldP spid="1132" grpId="0"/>
      <p:bldP spid="113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60585" y="539749"/>
          <a:ext cx="7237827" cy="5597718"/>
        </p:xfrm>
        <a:graphic>
          <a:graphicData uri="http://schemas.openxmlformats.org/drawingml/2006/table">
            <a:tbl>
              <a:tblPr firstRow="1" bandRow="1">
                <a:tableStyleId>{B781FE88-B07C-4C75-826D-5057878D31BE}</a:tableStyleId>
              </a:tblPr>
              <a:tblGrid>
                <a:gridCol w="1111347"/>
                <a:gridCol w="6126480"/>
              </a:tblGrid>
              <a:tr h="1121461">
                <a:tc>
                  <a:txBody>
                    <a:bodyPr/>
                    <a:lstStyle/>
                    <a:p>
                      <a:r>
                        <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Bước</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2:</a:t>
                      </a:r>
                      <a:r>
                        <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Tìm</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ý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lập</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dàn</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p>
                    <a:p>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ý</a:t>
                      </a: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dirty="0">
                        <a:latin typeface="Times New Roman" panose="02020603050405020304" pitchFamily="18" charset="0"/>
                        <a:cs typeface="Times New Roman" panose="02020603050405020304" pitchFamily="18" charset="0"/>
                      </a:endParaRPr>
                    </a:p>
                  </a:txBody>
                  <a:tcPr/>
                </a:tc>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txBody>
                  <a:tcPr/>
                </a:tc>
              </a:tr>
              <a:tr h="568518">
                <a:tc>
                  <a:txBody>
                    <a:bodyPr/>
                    <a:lstStyle/>
                    <a:p>
                      <a:endParaRPr lang="en-US"/>
                    </a:p>
                  </a:txBody>
                  <a:tcPr/>
                </a:tc>
                <a:tc>
                  <a:txBody>
                    <a:bodyPr/>
                    <a:lstStyle/>
                    <a:p>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1142157382"/>
              </p:ext>
            </p:extLst>
          </p:nvPr>
        </p:nvGraphicFramePr>
        <p:xfrm>
          <a:off x="2412610" y="633047"/>
          <a:ext cx="5936565" cy="3810000"/>
        </p:xfrm>
        <a:graphic>
          <a:graphicData uri="http://schemas.openxmlformats.org/drawingml/2006/table">
            <a:tbl>
              <a:tblPr firstRow="1" bandRow="1">
                <a:tableStyleId>{B781FE88-B07C-4C75-826D-5057878D31BE}</a:tableStyleId>
              </a:tblPr>
              <a:tblGrid>
                <a:gridCol w="1255117"/>
                <a:gridCol w="4681448"/>
              </a:tblGrid>
              <a:tr h="783771">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 tả</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 đối tượng nào (người, vật, phong cảnh hay cảnh sinh hoạt…)? Đối tượng ấy có đặc điểm gì và được thể hiện qua những phương diện nào?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959429">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 cảm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20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xmlns="" val="257489220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60585" y="539749"/>
          <a:ext cx="7237827" cy="5597718"/>
        </p:xfrm>
        <a:graphic>
          <a:graphicData uri="http://schemas.openxmlformats.org/drawingml/2006/table">
            <a:tbl>
              <a:tblPr firstRow="1" bandRow="1">
                <a:tableStyleId>{B781FE88-B07C-4C75-826D-5057878D31BE}</a:tableStyleId>
              </a:tblPr>
              <a:tblGrid>
                <a:gridCol w="1111347"/>
                <a:gridCol w="6126480"/>
              </a:tblGrid>
              <a:tr h="1121461">
                <a:tc>
                  <a:txBody>
                    <a:bodyPr/>
                    <a:lstStyle/>
                    <a:p>
                      <a:r>
                        <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Bước</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2:</a:t>
                      </a:r>
                      <a:r>
                        <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Tìm</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ý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lập</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dàn</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p>
                    <a:p>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ý</a:t>
                      </a: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dirty="0">
                        <a:latin typeface="Times New Roman" panose="02020603050405020304" pitchFamily="18" charset="0"/>
                        <a:cs typeface="Times New Roman" panose="02020603050405020304" pitchFamily="18" charset="0"/>
                      </a:endParaRPr>
                    </a:p>
                  </a:txBody>
                  <a:tcPr/>
                </a:tc>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txBody>
                  <a:tcPr/>
                </a:tc>
              </a:tr>
              <a:tr h="568518">
                <a:tc>
                  <a:txBody>
                    <a:bodyPr/>
                    <a:lstStyle/>
                    <a:p>
                      <a:endParaRPr lang="en-US"/>
                    </a:p>
                  </a:txBody>
                  <a:tcPr/>
                </a:tc>
                <a:tc>
                  <a:txBody>
                    <a:bodyPr/>
                    <a:lstStyle/>
                    <a:p>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1960237892"/>
              </p:ext>
            </p:extLst>
          </p:nvPr>
        </p:nvGraphicFramePr>
        <p:xfrm>
          <a:off x="2412610" y="633047"/>
          <a:ext cx="5936565" cy="4023359"/>
        </p:xfrm>
        <a:graphic>
          <a:graphicData uri="http://schemas.openxmlformats.org/drawingml/2006/table">
            <a:tbl>
              <a:tblPr firstRow="1" bandRow="1">
                <a:tableStyleId>{B781FE88-B07C-4C75-826D-5057878D31BE}</a:tableStyleId>
              </a:tblPr>
              <a:tblGrid>
                <a:gridCol w="1255117"/>
                <a:gridCol w="4681448"/>
              </a:tblGrid>
              <a:tr h="1836751">
                <a:tc>
                  <a:txBody>
                    <a:bodyPr/>
                    <a:lstStyle/>
                    <a:p>
                      <a:pPr algn="ctr">
                        <a:spcAft>
                          <a:spcPts val="1200"/>
                        </a:spcAf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 minh</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200"/>
                        </a:spcAf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 minh về quy tắc, luật lệ trong một hoạt động hay trò chơi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en-US" sz="1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hoạt động, trò chơi đó là gì?Diễn ra ở đâu? Mục đích của hoạt động hay trò chơi ấy là gì? Đối tượng tham gia là ai? Trình tự tiến hành hoạt động hay trò chơi ấy như thế nào? Có những quy định gì về hoạt động hay trò chơi ấy ? Giá trị và ý nghĩa của hoạt động hay trò chơi ấy là gì?</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186608">
                <a:tc>
                  <a:txBody>
                    <a:bodyPr/>
                    <a:lstStyle/>
                    <a:p>
                      <a:pPr algn="ctr">
                        <a:spcAft>
                          <a:spcPts val="1200"/>
                        </a:spcAf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Nghị luận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1200"/>
                        </a:spcAft>
                      </a:pPr>
                      <a:r>
                        <a:rPr lang="en-US" sz="1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200"/>
                        </a:spcAft>
                      </a:pP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200"/>
                        </a:spcAft>
                      </a:pP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200"/>
                        </a:spcAft>
                      </a:pP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xmlns="" val="3300038134"/>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60585" y="539749"/>
          <a:ext cx="7237827" cy="5597718"/>
        </p:xfrm>
        <a:graphic>
          <a:graphicData uri="http://schemas.openxmlformats.org/drawingml/2006/table">
            <a:tbl>
              <a:tblPr firstRow="1" bandRow="1">
                <a:tableStyleId>{B781FE88-B07C-4C75-826D-5057878D31BE}</a:tableStyleId>
              </a:tblPr>
              <a:tblGrid>
                <a:gridCol w="1111347"/>
                <a:gridCol w="6126480"/>
              </a:tblGrid>
              <a:tr h="1121461">
                <a:tc>
                  <a:txBody>
                    <a:bodyPr/>
                    <a:lstStyle/>
                    <a:p>
                      <a:r>
                        <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Bước</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2:</a:t>
                      </a:r>
                      <a:r>
                        <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Tìm</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ý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lập</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1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dàn</a:t>
                      </a:r>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p>
                    <a:p>
                      <a:r>
                        <a:rPr lang="en-US" sz="1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ý</a:t>
                      </a: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b="1" i="0" u="none" strike="noStrike" cap="none" dirty="0" smtClean="0">
                        <a:solidFill>
                          <a:srgbClr val="000000"/>
                        </a:solidFill>
                        <a:effectLst/>
                        <a:latin typeface="Times New Roman" panose="02020603050405020304" pitchFamily="18" charset="0"/>
                        <a:cs typeface="Times New Roman" panose="02020603050405020304" pitchFamily="18" charset="0"/>
                        <a:sym typeface="Arial"/>
                      </a:endParaRPr>
                    </a:p>
                    <a:p>
                      <a:endParaRPr lang="en-US" sz="1800" dirty="0">
                        <a:latin typeface="Times New Roman" panose="02020603050405020304" pitchFamily="18" charset="0"/>
                        <a:cs typeface="Times New Roman" panose="02020603050405020304" pitchFamily="18" charset="0"/>
                      </a:endParaRPr>
                    </a:p>
                  </a:txBody>
                  <a:tcPr/>
                </a:tc>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marR="0" indent="-285750" algn="l" defTabSz="914400" rtl="0" eaLnBrk="1" fontAlgn="auto" latinLnBrk="0" hangingPunct="1">
                        <a:lnSpc>
                          <a:spcPct val="100000"/>
                        </a:lnSpc>
                        <a:spcBef>
                          <a:spcPts val="0"/>
                        </a:spcBef>
                        <a:spcAft>
                          <a:spcPts val="0"/>
                        </a:spcAft>
                        <a:buClr>
                          <a:srgbClr val="000000"/>
                        </a:buClr>
                        <a:buSzTx/>
                        <a:buFontTx/>
                        <a:buChar char="-"/>
                        <a:tabLst/>
                        <a:defRPr/>
                      </a:pPr>
                      <a:endParaRPr lang="en-US" sz="1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txBody>
                  <a:tcPr/>
                </a:tc>
              </a:tr>
              <a:tr h="568518">
                <a:tc>
                  <a:txBody>
                    <a:bodyPr/>
                    <a:lstStyle/>
                    <a:p>
                      <a:endParaRPr lang="en-US"/>
                    </a:p>
                  </a:txBody>
                  <a:tcPr/>
                </a:tc>
                <a:tc>
                  <a:txBody>
                    <a:bodyPr/>
                    <a:lstStyle/>
                    <a:p>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2714711617"/>
              </p:ext>
            </p:extLst>
          </p:nvPr>
        </p:nvGraphicFramePr>
        <p:xfrm>
          <a:off x="2412610" y="794824"/>
          <a:ext cx="5936565" cy="1005841"/>
        </p:xfrm>
        <a:graphic>
          <a:graphicData uri="http://schemas.openxmlformats.org/drawingml/2006/table">
            <a:tbl>
              <a:tblPr firstRow="1" bandRow="1">
                <a:tableStyleId>{B781FE88-B07C-4C75-826D-5057878D31BE}</a:tableStyleId>
              </a:tblPr>
              <a:tblGrid>
                <a:gridCol w="5936565"/>
              </a:tblGrid>
              <a:tr h="1005841">
                <a:tc>
                  <a:txBody>
                    <a:bodyPr/>
                    <a:lstStyle/>
                    <a:p>
                      <a:r>
                        <a:rPr lang="en-US" sz="2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Lập</a:t>
                      </a:r>
                      <a:r>
                        <a:rPr lang="en-US" sz="2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dàn</a:t>
                      </a:r>
                      <a:r>
                        <a:rPr lang="en-US" sz="2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ý</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có</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thể</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bằng</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sơ</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đồ</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tư</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duy</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đầy</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đủ</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3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bước</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Mở</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bài</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thân</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bài</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kết</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bài</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68580" marR="68580" marT="0" marB="0"/>
                </a:tc>
              </a:tr>
            </a:tbl>
          </a:graphicData>
        </a:graphic>
      </p:graphicFrame>
      <p:pic>
        <p:nvPicPr>
          <p:cNvPr id="4" name="Picture 3"/>
          <p:cNvPicPr/>
          <p:nvPr/>
        </p:nvPicPr>
        <p:blipFill>
          <a:blip r:embed="rId2"/>
          <a:stretch>
            <a:fillRect/>
          </a:stretch>
        </p:blipFill>
        <p:spPr>
          <a:xfrm>
            <a:off x="2370407" y="1863970"/>
            <a:ext cx="5809957" cy="2743199"/>
          </a:xfrm>
          <a:prstGeom prst="rect">
            <a:avLst/>
          </a:prstGeom>
          <a:solidFill>
            <a:srgbClr val="FF0000"/>
          </a:solidFill>
          <a:ln w="38100">
            <a:solidFill>
              <a:srgbClr val="FF0000"/>
            </a:solidFill>
          </a:ln>
        </p:spPr>
      </p:pic>
    </p:spTree>
    <p:extLst>
      <p:ext uri="{BB962C8B-B14F-4D97-AF65-F5344CB8AC3E}">
        <p14:creationId xmlns:p14="http://schemas.microsoft.com/office/powerpoint/2010/main" xmlns="" val="4024619902"/>
      </p:ext>
    </p:extLst>
  </p:cSld>
  <p:clrMapOvr>
    <a:masterClrMapping/>
  </p:clrMapOvr>
  <p:transition spd="slow">
    <p:wheel spokes="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451140075"/>
              </p:ext>
            </p:extLst>
          </p:nvPr>
        </p:nvGraphicFramePr>
        <p:xfrm>
          <a:off x="1276349" y="791332"/>
          <a:ext cx="6939183" cy="3674555"/>
        </p:xfrm>
        <a:graphic>
          <a:graphicData uri="http://schemas.openxmlformats.org/drawingml/2006/table">
            <a:tbl>
              <a:tblPr firstRow="1" firstCol="1" bandRow="1">
                <a:tableStyleId>{B781FE88-B07C-4C75-826D-5057878D31BE}</a:tableStyleId>
              </a:tblPr>
              <a:tblGrid>
                <a:gridCol w="1424318"/>
                <a:gridCol w="5514865"/>
              </a:tblGrid>
              <a:tr h="0">
                <a:tc>
                  <a:txBody>
                    <a:bodyPr/>
                    <a:lstStyle/>
                    <a:p>
                      <a:pPr algn="just">
                        <a:lnSpc>
                          <a:spcPct val="107000"/>
                        </a:lnSpc>
                        <a:spcAft>
                          <a:spcPts val="1200"/>
                        </a:spcAft>
                      </a:pP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Bước</a:t>
                      </a:r>
                      <a:r>
                        <a:rPr lang="en-US" sz="2400" b="1" dirty="0">
                          <a:solidFill>
                            <a:srgbClr val="FF0000"/>
                          </a:solidFill>
                          <a:effectLst/>
                          <a:latin typeface="Times New Roman" panose="02020603050405020304" pitchFamily="18" charset="0"/>
                          <a:cs typeface="Times New Roman" panose="02020603050405020304" pitchFamily="18" charset="0"/>
                        </a:rPr>
                        <a:t> 3: </a:t>
                      </a:r>
                      <a:r>
                        <a:rPr lang="en-US" sz="2400" b="1" dirty="0" err="1">
                          <a:solidFill>
                            <a:srgbClr val="FF0000"/>
                          </a:solidFill>
                          <a:effectLst/>
                          <a:latin typeface="Times New Roman" panose="02020603050405020304" pitchFamily="18" charset="0"/>
                          <a:cs typeface="Times New Roman" panose="02020603050405020304" pitchFamily="18" charset="0"/>
                        </a:rPr>
                        <a:t>Viết</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just">
                        <a:lnSpc>
                          <a:spcPct val="107000"/>
                        </a:lnSpc>
                        <a:spcAft>
                          <a:spcPts val="0"/>
                        </a:spcAft>
                      </a:pP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Diễn</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hoàn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giàu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chặt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chẽ</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bl>
          </a:graphicData>
        </a:graphic>
      </p:graphicFrame>
    </p:spTree>
    <p:extLst>
      <p:ext uri="{BB962C8B-B14F-4D97-AF65-F5344CB8AC3E}">
        <p14:creationId xmlns:p14="http://schemas.microsoft.com/office/powerpoint/2010/main" xmlns="" val="379838405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001550619"/>
              </p:ext>
            </p:extLst>
          </p:nvPr>
        </p:nvGraphicFramePr>
        <p:xfrm>
          <a:off x="956602" y="492370"/>
          <a:ext cx="7385540" cy="3883502"/>
        </p:xfrm>
        <a:graphic>
          <a:graphicData uri="http://schemas.openxmlformats.org/drawingml/2006/table">
            <a:tbl>
              <a:tblPr firstRow="1" firstCol="1" bandRow="1">
                <a:tableStyleId>{B781FE88-B07C-4C75-826D-5057878D31BE}</a:tableStyleId>
              </a:tblPr>
              <a:tblGrid>
                <a:gridCol w="1139484"/>
                <a:gridCol w="5746652"/>
                <a:gridCol w="499404"/>
              </a:tblGrid>
              <a:tr h="1147351">
                <a:tc>
                  <a:txBody>
                    <a:bodyPr/>
                    <a:lstStyle/>
                    <a:p>
                      <a:pPr>
                        <a:lnSpc>
                          <a:spcPct val="107000"/>
                        </a:lnSpc>
                        <a:spcAft>
                          <a:spcPts val="1200"/>
                        </a:spcAft>
                      </a:pPr>
                      <a:r>
                        <a:rPr lang="en-US" sz="1800" b="1" dirty="0">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Bước</a:t>
                      </a:r>
                      <a:r>
                        <a:rPr lang="en-US" sz="1800" b="1" dirty="0">
                          <a:solidFill>
                            <a:srgbClr val="FF0000"/>
                          </a:solidFill>
                          <a:effectLst/>
                          <a:latin typeface="Times New Roman" panose="02020603050405020304" pitchFamily="18" charset="0"/>
                          <a:cs typeface="Times New Roman" panose="02020603050405020304" pitchFamily="18" charset="0"/>
                        </a:rPr>
                        <a:t> 4: </a:t>
                      </a:r>
                      <a:r>
                        <a:rPr lang="en-US" sz="1800" b="1" dirty="0" err="1">
                          <a:solidFill>
                            <a:srgbClr val="FF0000"/>
                          </a:solidFill>
                          <a:effectLst/>
                          <a:latin typeface="Times New Roman" panose="02020603050405020304" pitchFamily="18" charset="0"/>
                          <a:cs typeface="Times New Roman" panose="02020603050405020304" pitchFamily="18" charset="0"/>
                        </a:rPr>
                        <a:t>Kiểm</a:t>
                      </a:r>
                      <a:r>
                        <a:rPr lang="en-US" sz="1800" b="1" dirty="0">
                          <a:solidFill>
                            <a:srgbClr val="FF0000"/>
                          </a:solidFill>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tra</a:t>
                      </a:r>
                      <a:r>
                        <a:rPr lang="en-US" sz="1800" b="1" dirty="0">
                          <a:solidFill>
                            <a:srgbClr val="FF0000"/>
                          </a:solidFill>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và</a:t>
                      </a:r>
                      <a:r>
                        <a:rPr lang="en-US" sz="1800" b="1" dirty="0">
                          <a:solidFill>
                            <a:srgbClr val="FF0000"/>
                          </a:solidFill>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chỉnh</a:t>
                      </a:r>
                      <a:r>
                        <a:rPr lang="en-US" sz="1800" b="1" dirty="0">
                          <a:solidFill>
                            <a:srgbClr val="FF0000"/>
                          </a:solidFill>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sửa</a:t>
                      </a:r>
                      <a:endPar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461" marR="75461" marT="50308" marB="50308" anchor="ctr"/>
                </a:tc>
                <a:tc>
                  <a:txBody>
                    <a:bodyPr/>
                    <a:lstStyle/>
                    <a:p>
                      <a:pPr>
                        <a:lnSpc>
                          <a:spcPct val="107000"/>
                        </a:lnSpc>
                        <a:spcAft>
                          <a:spcPts val="0"/>
                        </a:spcAft>
                      </a:pPr>
                      <a:r>
                        <a:rPr lang="en-US" sz="1800" dirty="0" err="1">
                          <a:effectLst/>
                          <a:latin typeface="Times New Roman" panose="02020603050405020304" pitchFamily="18" charset="0"/>
                          <a:cs typeface="Times New Roman" panose="02020603050405020304" pitchFamily="18" charset="0"/>
                        </a:rPr>
                        <a:t>Kiểm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xem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yêu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cầu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bảng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chưa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sữa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chữa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smtClean="0">
                          <a:effectLst/>
                          <a:latin typeface="Times New Roman" panose="02020603050405020304" pitchFamily="18" charset="0"/>
                          <a:cs typeface="Times New Roman" panose="02020603050405020304" pitchFamily="18" charset="0"/>
                        </a:rPr>
                        <a:t>.</a:t>
                      </a: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461" marR="75461" marT="50308" marB="50308" anchor="ctr"/>
                </a:tc>
                <a:tc>
                  <a:txBody>
                    <a:bodyPr/>
                    <a:lstStyle/>
                    <a:p>
                      <a:endParaRPr lang="en-US" sz="900" dirty="0"/>
                    </a:p>
                  </a:txBody>
                  <a:tcPr marL="60369" marR="60369" marT="30185" marB="30185"/>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3446791098"/>
              </p:ext>
            </p:extLst>
          </p:nvPr>
        </p:nvGraphicFramePr>
        <p:xfrm>
          <a:off x="2403230" y="1463039"/>
          <a:ext cx="5355102" cy="2743200"/>
        </p:xfrm>
        <a:graphic>
          <a:graphicData uri="http://schemas.openxmlformats.org/drawingml/2006/table">
            <a:tbl>
              <a:tblPr firstRow="1" bandRow="1">
                <a:tableStyleId>{B781FE88-B07C-4C75-826D-5057878D31BE}</a:tableStyleId>
              </a:tblPr>
              <a:tblGrid>
                <a:gridCol w="1233268"/>
                <a:gridCol w="2883877"/>
                <a:gridCol w="1237957"/>
              </a:tblGrid>
              <a:tr h="134131">
                <a:tc>
                  <a:txBody>
                    <a:bodyPr/>
                    <a:lstStyle/>
                    <a:p>
                      <a:pPr algn="ctr">
                        <a:spcAft>
                          <a:spcPts val="0"/>
                        </a:spcAft>
                      </a:pP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Lỗi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 thể</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89316">
                <a:tc>
                  <a:txBody>
                    <a:bodyPr/>
                    <a:lstStyle/>
                    <a:p>
                      <a:pPr>
                        <a:spcAft>
                          <a:spcPts val="0"/>
                        </a:spcAft>
                      </a:pPr>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mẻ</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xmlns="" val="165161721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969670347"/>
              </p:ext>
            </p:extLst>
          </p:nvPr>
        </p:nvGraphicFramePr>
        <p:xfrm>
          <a:off x="956602" y="492370"/>
          <a:ext cx="7385540" cy="3003011"/>
        </p:xfrm>
        <a:graphic>
          <a:graphicData uri="http://schemas.openxmlformats.org/drawingml/2006/table">
            <a:tbl>
              <a:tblPr firstRow="1" firstCol="1" bandRow="1">
                <a:tableStyleId>{B781FE88-B07C-4C75-826D-5057878D31BE}</a:tableStyleId>
              </a:tblPr>
              <a:tblGrid>
                <a:gridCol w="1139484"/>
                <a:gridCol w="5746652"/>
                <a:gridCol w="499404"/>
              </a:tblGrid>
              <a:tr h="1147351">
                <a:tc>
                  <a:txBody>
                    <a:bodyPr/>
                    <a:lstStyle/>
                    <a:p>
                      <a:pPr>
                        <a:lnSpc>
                          <a:spcPct val="107000"/>
                        </a:lnSpc>
                        <a:spcAft>
                          <a:spcPts val="1200"/>
                        </a:spcAft>
                      </a:pPr>
                      <a:r>
                        <a:rPr lang="en-US" sz="1800" b="1" dirty="0">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Bước</a:t>
                      </a:r>
                      <a:r>
                        <a:rPr lang="en-US" sz="1800" b="1" dirty="0">
                          <a:solidFill>
                            <a:srgbClr val="FF0000"/>
                          </a:solidFill>
                          <a:effectLst/>
                          <a:latin typeface="Times New Roman" panose="02020603050405020304" pitchFamily="18" charset="0"/>
                          <a:cs typeface="Times New Roman" panose="02020603050405020304" pitchFamily="18" charset="0"/>
                        </a:rPr>
                        <a:t> 4: </a:t>
                      </a:r>
                      <a:r>
                        <a:rPr lang="en-US" sz="1800" b="1" dirty="0" err="1">
                          <a:solidFill>
                            <a:srgbClr val="FF0000"/>
                          </a:solidFill>
                          <a:effectLst/>
                          <a:latin typeface="Times New Roman" panose="02020603050405020304" pitchFamily="18" charset="0"/>
                          <a:cs typeface="Times New Roman" panose="02020603050405020304" pitchFamily="18" charset="0"/>
                        </a:rPr>
                        <a:t>Kiểm</a:t>
                      </a:r>
                      <a:r>
                        <a:rPr lang="en-US" sz="1800" b="1" dirty="0">
                          <a:solidFill>
                            <a:srgbClr val="FF0000"/>
                          </a:solidFill>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tra</a:t>
                      </a:r>
                      <a:r>
                        <a:rPr lang="en-US" sz="1800" b="1" dirty="0">
                          <a:solidFill>
                            <a:srgbClr val="FF0000"/>
                          </a:solidFill>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và</a:t>
                      </a:r>
                      <a:r>
                        <a:rPr lang="en-US" sz="1800" b="1" dirty="0">
                          <a:solidFill>
                            <a:srgbClr val="FF0000"/>
                          </a:solidFill>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chỉnh</a:t>
                      </a:r>
                      <a:r>
                        <a:rPr lang="en-US" sz="1800" b="1" dirty="0">
                          <a:solidFill>
                            <a:srgbClr val="FF0000"/>
                          </a:solidFill>
                          <a:effectLst/>
                          <a:latin typeface="Times New Roman" panose="02020603050405020304" pitchFamily="18" charset="0"/>
                          <a:cs typeface="Times New Roman" panose="02020603050405020304" pitchFamily="18" charset="0"/>
                        </a:rPr>
                        <a:t> </a:t>
                      </a:r>
                      <a:r>
                        <a:rPr lang="en-US" sz="1800" b="1" dirty="0" err="1">
                          <a:solidFill>
                            <a:srgbClr val="FF0000"/>
                          </a:solidFill>
                          <a:effectLst/>
                          <a:latin typeface="Times New Roman" panose="02020603050405020304" pitchFamily="18" charset="0"/>
                          <a:cs typeface="Times New Roman" panose="02020603050405020304" pitchFamily="18" charset="0"/>
                        </a:rPr>
                        <a:t>sửa</a:t>
                      </a:r>
                      <a:endPar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461" marR="75461" marT="50308" marB="50308" anchor="ctr"/>
                </a:tc>
                <a:tc>
                  <a:txBody>
                    <a:bodyPr/>
                    <a:lstStyle/>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800" dirty="0" smtClean="0">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461" marR="75461" marT="50308" marB="50308" anchor="ctr"/>
                </a:tc>
                <a:tc>
                  <a:txBody>
                    <a:bodyPr/>
                    <a:lstStyle/>
                    <a:p>
                      <a:endParaRPr lang="en-US" sz="900" dirty="0"/>
                    </a:p>
                  </a:txBody>
                  <a:tcPr marL="60369" marR="60369" marT="30185" marB="30185"/>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3722540921"/>
              </p:ext>
            </p:extLst>
          </p:nvPr>
        </p:nvGraphicFramePr>
        <p:xfrm>
          <a:off x="2297722" y="661182"/>
          <a:ext cx="5383238" cy="3566160"/>
        </p:xfrm>
        <a:graphic>
          <a:graphicData uri="http://schemas.openxmlformats.org/drawingml/2006/table">
            <a:tbl>
              <a:tblPr firstRow="1" bandRow="1">
                <a:tableStyleId>{B781FE88-B07C-4C75-826D-5057878D31BE}</a:tableStyleId>
              </a:tblPr>
              <a:tblGrid>
                <a:gridCol w="1239748"/>
                <a:gridCol w="3243158"/>
                <a:gridCol w="900332"/>
              </a:tblGrid>
              <a:tr h="134131">
                <a:tc>
                  <a:txBody>
                    <a:bodyPr/>
                    <a:lstStyle/>
                    <a:p>
                      <a:pPr algn="ctr">
                        <a:spcAft>
                          <a:spcPts val="0"/>
                        </a:spcAft>
                      </a:pP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Lỗi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 thể</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89316">
                <a:tc>
                  <a:txBody>
                    <a:bodyPr/>
                    <a:lstStyle/>
                    <a:p>
                      <a:pPr>
                        <a:spcAft>
                          <a:spcPts val="0"/>
                        </a:spcAft>
                      </a:pPr>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xmlns="" val="678716473"/>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4905" y="540217"/>
            <a:ext cx="6822829" cy="3539430"/>
          </a:xfrm>
          <a:prstGeom prst="rect">
            <a:avLst/>
          </a:prstGeom>
        </p:spPr>
        <p:txBody>
          <a:bodyPr wrap="square">
            <a:spAutoFit/>
          </a:bodyPr>
          <a:lstStyle/>
          <a:p>
            <a:pPr algn="just">
              <a:spcAft>
                <a:spcPts val="1200"/>
              </a:spcAft>
            </a:pPr>
            <a:r>
              <a:rPr lang="en-US" sz="3200" b="1" dirty="0" err="1">
                <a:solidFill>
                  <a:srgbClr val="363636"/>
                </a:solidFill>
                <a:latin typeface="Times New Roman" panose="02020603050405020304" pitchFamily="18" charset="0"/>
                <a:ea typeface="Times New Roman" panose="02020603050405020304" pitchFamily="18" charset="0"/>
              </a:rPr>
              <a:t>Câu</a:t>
            </a:r>
            <a:r>
              <a:rPr lang="en-US" sz="3200" b="1" dirty="0">
                <a:solidFill>
                  <a:srgbClr val="363636"/>
                </a:solidFill>
                <a:latin typeface="Times New Roman" panose="02020603050405020304" pitchFamily="18" charset="0"/>
                <a:ea typeface="Times New Roman" panose="02020603050405020304" pitchFamily="18" charset="0"/>
              </a:rPr>
              <a:t> 7: </a:t>
            </a:r>
            <a:r>
              <a:rPr lang="en-US" sz="3200" b="1" dirty="0" err="1">
                <a:solidFill>
                  <a:srgbClr val="0070C0"/>
                </a:solidFill>
                <a:latin typeface="Times New Roman" panose="02020603050405020304" pitchFamily="18" charset="0"/>
                <a:ea typeface="Times New Roman" panose="02020603050405020304" pitchFamily="18" charset="0"/>
              </a:rPr>
              <a:t>Nêu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một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số</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điểm</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khác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biệt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giữa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bản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phân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tích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đặc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điểm</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nhân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vật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trong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tác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phẩm</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học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với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bản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giới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thiệu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luật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lệ</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quy</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tắc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của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một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hoạt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động</a:t>
            </a:r>
            <a:r>
              <a:rPr lang="en-US" sz="3200" b="1" dirty="0">
                <a:solidFill>
                  <a:srgbClr val="0070C0"/>
                </a:solidFill>
                <a:latin typeface="Times New Roman" panose="02020603050405020304" pitchFamily="18" charset="0"/>
                <a:ea typeface="Times New Roman" panose="02020603050405020304" pitchFamily="18" charset="0"/>
              </a:rPr>
              <a:t> hay </a:t>
            </a:r>
            <a:r>
              <a:rPr lang="en-US" sz="3200" b="1" dirty="0" err="1">
                <a:solidFill>
                  <a:srgbClr val="0070C0"/>
                </a:solidFill>
                <a:latin typeface="Times New Roman" panose="02020603050405020304" pitchFamily="18" charset="0"/>
                <a:ea typeface="Times New Roman" panose="02020603050405020304" pitchFamily="18" charset="0"/>
              </a:rPr>
              <a:t>trò</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chơi</a:t>
            </a:r>
            <a:r>
              <a:rPr lang="en-US" sz="3200" b="1" dirty="0">
                <a:solidFill>
                  <a:srgbClr val="0070C0"/>
                </a:solidFill>
                <a:latin typeface="Times New Roman" panose="02020603050405020304" pitchFamily="18" charset="0"/>
                <a:ea typeface="Times New Roman" panose="02020603050405020304" pitchFamily="18" charset="0"/>
              </a:rPr>
              <a:t> ( </a:t>
            </a:r>
            <a:r>
              <a:rPr lang="en-US" sz="3200" b="1" dirty="0" err="1">
                <a:solidFill>
                  <a:srgbClr val="0070C0"/>
                </a:solidFill>
                <a:latin typeface="Times New Roman" panose="02020603050405020304" pitchFamily="18" charset="0"/>
                <a:ea typeface="Times New Roman" panose="02020603050405020304" pitchFamily="18" charset="0"/>
              </a:rPr>
              <a:t>Gợi</a:t>
            </a:r>
            <a:r>
              <a:rPr lang="en-US" sz="3200" b="1" dirty="0">
                <a:solidFill>
                  <a:srgbClr val="0070C0"/>
                </a:solidFill>
                <a:latin typeface="Times New Roman" panose="02020603050405020304" pitchFamily="18" charset="0"/>
                <a:ea typeface="Times New Roman" panose="02020603050405020304" pitchFamily="18" charset="0"/>
              </a:rPr>
              <a:t> ý: </a:t>
            </a:r>
            <a:r>
              <a:rPr lang="en-US" sz="3200" b="1" dirty="0" err="1">
                <a:solidFill>
                  <a:srgbClr val="0070C0"/>
                </a:solidFill>
                <a:latin typeface="Times New Roman" panose="02020603050405020304" pitchFamily="18" charset="0"/>
                <a:ea typeface="Times New Roman" panose="02020603050405020304" pitchFamily="18" charset="0"/>
              </a:rPr>
              <a:t>về</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mục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đích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nội</a:t>
            </a:r>
            <a:r>
              <a:rPr lang="en-US" sz="3200" b="1" dirty="0">
                <a:solidFill>
                  <a:srgbClr val="0070C0"/>
                </a:solidFill>
                <a:latin typeface="Times New Roman" panose="02020603050405020304" pitchFamily="18" charset="0"/>
                <a:ea typeface="Times New Roman" panose="02020603050405020304" pitchFamily="18" charset="0"/>
              </a:rPr>
              <a:t> dung, </a:t>
            </a:r>
            <a:r>
              <a:rPr lang="en-US" sz="3200" b="1" dirty="0" err="1">
                <a:solidFill>
                  <a:srgbClr val="0070C0"/>
                </a:solidFill>
                <a:latin typeface="Times New Roman" panose="02020603050405020304" pitchFamily="18" charset="0"/>
                <a:ea typeface="Times New Roman" panose="02020603050405020304" pitchFamily="18" charset="0"/>
              </a:rPr>
              <a:t>hình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thức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lời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777008318"/>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1427" y="934541"/>
            <a:ext cx="5971736" cy="2831544"/>
          </a:xfrm>
          <a:prstGeom prst="rect">
            <a:avLst/>
          </a:prstGeom>
        </p:spPr>
        <p:txBody>
          <a:bodyPr wrap="square">
            <a:spAutoFit/>
          </a:bodyPr>
          <a:lstStyle/>
          <a:p>
            <a:pPr algn="just">
              <a:spcAft>
                <a:spcPts val="1200"/>
              </a:spcAft>
            </a:pPr>
            <a:r>
              <a:rPr lang="en-US" sz="2800" b="1" u="sng" dirty="0" err="1">
                <a:solidFill>
                  <a:srgbClr val="FF0000"/>
                </a:solidFill>
                <a:latin typeface="Times New Roman" panose="02020603050405020304" pitchFamily="18" charset="0"/>
                <a:ea typeface="Times New Roman" panose="02020603050405020304" pitchFamily="18" charset="0"/>
              </a:rPr>
              <a:t>Gợi</a:t>
            </a:r>
            <a:r>
              <a:rPr lang="en-US" sz="2800" b="1" u="sng" dirty="0">
                <a:solidFill>
                  <a:srgbClr val="FF0000"/>
                </a:solidFill>
                <a:latin typeface="Times New Roman" panose="02020603050405020304" pitchFamily="18" charset="0"/>
                <a:ea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Một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số</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điểm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khác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biệt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giữa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phân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tích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đặc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điểm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nhân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vật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phẩm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học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với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giới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thiệu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luật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lệ</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quy</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tắc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một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hoạt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động</a:t>
            </a:r>
            <a:r>
              <a:rPr lang="en-US" sz="2800" b="1" dirty="0">
                <a:solidFill>
                  <a:srgbClr val="0070C0"/>
                </a:solidFill>
                <a:latin typeface="Times New Roman" panose="02020603050405020304" pitchFamily="18" charset="0"/>
                <a:ea typeface="Times New Roman" panose="02020603050405020304" pitchFamily="18" charset="0"/>
              </a:rPr>
              <a:t> hay </a:t>
            </a:r>
            <a:r>
              <a:rPr lang="en-US" sz="2800" b="1" dirty="0" err="1">
                <a:solidFill>
                  <a:srgbClr val="0070C0"/>
                </a:solidFill>
                <a:latin typeface="Times New Roman" panose="02020603050405020304" pitchFamily="18" charset="0"/>
                <a:ea typeface="Times New Roman" panose="02020603050405020304" pitchFamily="18" charset="0"/>
              </a:rPr>
              <a:t>trò</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chơi</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05554642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082779200"/>
              </p:ext>
            </p:extLst>
          </p:nvPr>
        </p:nvGraphicFramePr>
        <p:xfrm>
          <a:off x="991772" y="594604"/>
          <a:ext cx="7343335" cy="3900550"/>
        </p:xfrm>
        <a:graphic>
          <a:graphicData uri="http://schemas.openxmlformats.org/drawingml/2006/table">
            <a:tbl>
              <a:tblPr firstRow="1" firstCol="1" bandRow="1">
                <a:tableStyleId>{B781FE88-B07C-4C75-826D-5057878D31BE}</a:tableStyleId>
              </a:tblPr>
              <a:tblGrid>
                <a:gridCol w="1451389"/>
                <a:gridCol w="3443644"/>
                <a:gridCol w="2448302"/>
              </a:tblGrid>
              <a:tr h="456957">
                <a:tc>
                  <a:txBody>
                    <a:bodyPr/>
                    <a:lstStyle/>
                    <a:p>
                      <a:pPr>
                        <a:spcAft>
                          <a:spcPts val="1200"/>
                        </a:spcAft>
                      </a:pPr>
                      <a:r>
                        <a:rPr lang="en-US" sz="1400" b="1" dirty="0" err="1">
                          <a:solidFill>
                            <a:srgbClr val="FF0000"/>
                          </a:solidFill>
                          <a:effectLst/>
                          <a:latin typeface="Times New Roman" panose="02020603050405020304" pitchFamily="18" charset="0"/>
                          <a:cs typeface="Times New Roman" panose="02020603050405020304" pitchFamily="18" charset="0"/>
                        </a:rPr>
                        <a:t>Tiêu</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chí</a:t>
                      </a:r>
                      <a:r>
                        <a:rPr lang="en-US" sz="1400" b="1" dirty="0">
                          <a:solidFill>
                            <a:srgbClr val="FF0000"/>
                          </a:solidFill>
                          <a:effectLst/>
                          <a:latin typeface="Times New Roman" panose="02020603050405020304" pitchFamily="18" charset="0"/>
                          <a:cs typeface="Times New Roman" panose="02020603050405020304" pitchFamily="18" charset="0"/>
                        </a:rPr>
                        <a:t> so </a:t>
                      </a:r>
                      <a:r>
                        <a:rPr lang="en-US" sz="1400" b="1" dirty="0" err="1">
                          <a:solidFill>
                            <a:srgbClr val="FF0000"/>
                          </a:solidFill>
                          <a:effectLst/>
                          <a:latin typeface="Times New Roman" panose="02020603050405020304" pitchFamily="18" charset="0"/>
                          <a:cs typeface="Times New Roman" panose="02020603050405020304" pitchFamily="18" charset="0"/>
                        </a:rPr>
                        <a:t>sánh</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a:spcAft>
                          <a:spcPts val="1200"/>
                        </a:spcAft>
                      </a:pPr>
                      <a:r>
                        <a:rPr lang="en-US" sz="1400" b="1" dirty="0" err="1">
                          <a:solidFill>
                            <a:srgbClr val="FF0000"/>
                          </a:solidFill>
                          <a:effectLst/>
                          <a:latin typeface="Times New Roman" panose="02020603050405020304" pitchFamily="18" charset="0"/>
                          <a:cs typeface="Times New Roman" panose="02020603050405020304" pitchFamily="18" charset="0"/>
                        </a:rPr>
                        <a:t>Văn</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bản</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phân</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tích</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đặc</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điểm</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nhân</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vật</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trong</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tác</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phẩm</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văn</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học</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a:spcAft>
                          <a:spcPts val="1200"/>
                        </a:spcAft>
                      </a:pPr>
                      <a:r>
                        <a:rPr lang="en-US" sz="1400" b="1" dirty="0" err="1">
                          <a:solidFill>
                            <a:srgbClr val="FF0000"/>
                          </a:solidFill>
                          <a:effectLst/>
                          <a:latin typeface="Times New Roman" panose="02020603050405020304" pitchFamily="18" charset="0"/>
                          <a:cs typeface="Times New Roman" panose="02020603050405020304" pitchFamily="18" charset="0"/>
                        </a:rPr>
                        <a:t>Văn</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bản</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giới</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thiệu</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luật</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lệ</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quy</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tắc</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của</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một</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hoạt</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động</a:t>
                      </a:r>
                      <a:r>
                        <a:rPr lang="en-US" sz="1400" b="1" dirty="0">
                          <a:solidFill>
                            <a:srgbClr val="FF0000"/>
                          </a:solidFill>
                          <a:effectLst/>
                          <a:latin typeface="Times New Roman" panose="02020603050405020304" pitchFamily="18" charset="0"/>
                          <a:cs typeface="Times New Roman" panose="02020603050405020304" pitchFamily="18" charset="0"/>
                        </a:rPr>
                        <a:t> hay </a:t>
                      </a:r>
                      <a:r>
                        <a:rPr lang="en-US" sz="1400" b="1" dirty="0" err="1">
                          <a:solidFill>
                            <a:srgbClr val="FF0000"/>
                          </a:solidFill>
                          <a:effectLst/>
                          <a:latin typeface="Times New Roman" panose="02020603050405020304" pitchFamily="18" charset="0"/>
                          <a:cs typeface="Times New Roman" panose="02020603050405020304" pitchFamily="18" charset="0"/>
                        </a:rPr>
                        <a:t>trò</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chơi</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r>
              <a:tr h="609276">
                <a:tc>
                  <a:txBody>
                    <a:bodyPr/>
                    <a:lstStyle/>
                    <a:p>
                      <a:pPr>
                        <a:spcAft>
                          <a:spcPts val="1200"/>
                        </a:spcAft>
                      </a:pPr>
                      <a:r>
                        <a:rPr lang="en-US" sz="1400" b="1" dirty="0" err="1">
                          <a:solidFill>
                            <a:srgbClr val="FF0000"/>
                          </a:solidFill>
                          <a:effectLst/>
                          <a:latin typeface="Times New Roman" panose="02020603050405020304" pitchFamily="18" charset="0"/>
                          <a:cs typeface="Times New Roman" panose="02020603050405020304" pitchFamily="18" charset="0"/>
                        </a:rPr>
                        <a:t>Mục</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đích</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algn="just">
                        <a:spcAft>
                          <a:spcPts val="1200"/>
                        </a:spcAft>
                      </a:pPr>
                      <a:r>
                        <a:rPr lang="en-US" sz="1400">
                          <a:effectLst/>
                          <a:latin typeface="Times New Roman" panose="02020603050405020304" pitchFamily="18" charset="0"/>
                          <a:cs typeface="Times New Roman" panose="02020603050405020304" pitchFamily="18" charset="0"/>
                        </a:rPr>
                        <a:t>Thuyết phục người đọc người nghe về một vấn đề văn học (đặc điểm nhân vật)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algn="just">
                        <a:spcAft>
                          <a:spcPts val="1200"/>
                        </a:spcAft>
                      </a:pPr>
                      <a:r>
                        <a:rPr lang="en-US" sz="1400">
                          <a:effectLst/>
                          <a:latin typeface="Times New Roman" panose="02020603050405020304" pitchFamily="18" charset="0"/>
                          <a:cs typeface="Times New Roman" panose="02020603050405020304" pitchFamily="18" charset="0"/>
                        </a:rPr>
                        <a:t>Cung cấp thông tin giới thiệu luật lệ quy tắc của một hoạt động hay trò chơi</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r>
              <a:tr h="1218553">
                <a:tc>
                  <a:txBody>
                    <a:bodyPr/>
                    <a:lstStyle/>
                    <a:p>
                      <a:pPr>
                        <a:spcAft>
                          <a:spcPts val="1200"/>
                        </a:spcAft>
                      </a:pPr>
                      <a:r>
                        <a:rPr lang="en-US" sz="1400" b="1" dirty="0" err="1">
                          <a:solidFill>
                            <a:srgbClr val="FF0000"/>
                          </a:solidFill>
                          <a:effectLst/>
                          <a:latin typeface="Times New Roman" panose="02020603050405020304" pitchFamily="18" charset="0"/>
                          <a:cs typeface="Times New Roman" panose="02020603050405020304" pitchFamily="18" charset="0"/>
                        </a:rPr>
                        <a:t>Nội</a:t>
                      </a:r>
                      <a:r>
                        <a:rPr lang="en-US" sz="1400" b="1" dirty="0">
                          <a:solidFill>
                            <a:srgbClr val="FF0000"/>
                          </a:solidFill>
                          <a:effectLst/>
                          <a:latin typeface="Times New Roman" panose="02020603050405020304" pitchFamily="18" charset="0"/>
                          <a:cs typeface="Times New Roman" panose="02020603050405020304" pitchFamily="18" charset="0"/>
                        </a:rPr>
                        <a:t> dung</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a:spcAft>
                          <a:spcPts val="1200"/>
                        </a:spcAft>
                      </a:pP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Giới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thiệu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miêu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nêu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xét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về</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nét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tiêu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biểu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một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nhân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vật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như</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lai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lịch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xuất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thân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bên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ngoài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suy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nghĩ</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nói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hành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việc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nhân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vật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a:spcAft>
                          <a:spcPts val="1200"/>
                        </a:spcAft>
                      </a:pPr>
                      <a:r>
                        <a:rPr lang="en-US" sz="1400">
                          <a:effectLst/>
                          <a:latin typeface="Times New Roman" panose="02020603050405020304" pitchFamily="18" charset="0"/>
                          <a:cs typeface="Times New Roman" panose="02020603050405020304" pitchFamily="18" charset="0"/>
                        </a:rPr>
                        <a:t>Giới thiệu những quy định mà thành viên tham gia các hoạt động hay trò chơi ấy cần tôn trọng và tuân thủ</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r>
              <a:tr h="674556">
                <a:tc>
                  <a:txBody>
                    <a:bodyPr/>
                    <a:lstStyle/>
                    <a:p>
                      <a:pPr>
                        <a:spcAft>
                          <a:spcPts val="1200"/>
                        </a:spcAft>
                      </a:pPr>
                      <a:r>
                        <a:rPr lang="en-US" sz="1400" b="1" dirty="0" err="1">
                          <a:solidFill>
                            <a:srgbClr val="FF0000"/>
                          </a:solidFill>
                          <a:effectLst/>
                          <a:latin typeface="Times New Roman" panose="02020603050405020304" pitchFamily="18" charset="0"/>
                          <a:cs typeface="Times New Roman" panose="02020603050405020304" pitchFamily="18" charset="0"/>
                        </a:rPr>
                        <a:t>Hình</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thức</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marL="342900" lvl="0" indent="-342900" algn="just">
                        <a:spcAft>
                          <a:spcPts val="1200"/>
                        </a:spcAft>
                        <a:buFont typeface="Times New Roman" panose="02020603050405020304" pitchFamily="18" charset="0"/>
                        <a:buChar char="-"/>
                      </a:pPr>
                      <a:r>
                        <a:rPr lang="en-US" sz="1400" dirty="0">
                          <a:effectLst/>
                          <a:latin typeface="Times New Roman" panose="02020603050405020304" pitchFamily="18" charset="0"/>
                          <a:cs typeface="Times New Roman" panose="02020603050405020304" pitchFamily="18" charset="0"/>
                        </a:rPr>
                        <a:t>Ý </a:t>
                      </a:r>
                      <a:r>
                        <a:rPr lang="en-US" sz="1400" dirty="0" err="1">
                          <a:effectLst/>
                          <a:latin typeface="Times New Roman" panose="02020603050405020304" pitchFamily="18" charset="0"/>
                          <a:cs typeface="Times New Roman" panose="02020603050405020304" pitchFamily="18" charset="0"/>
                        </a:rPr>
                        <a:t>kiến</a:t>
                      </a:r>
                      <a:endParaRPr lang="en-US" sz="1400" dirty="0">
                        <a:effectLst/>
                        <a:latin typeface="Times New Roman" panose="02020603050405020304" pitchFamily="18" charset="0"/>
                        <a:cs typeface="Times New Roman" panose="02020603050405020304" pitchFamily="18" charset="0"/>
                      </a:endParaRPr>
                    </a:p>
                    <a:p>
                      <a:pPr marL="342900" lvl="0" indent="-342900" algn="just">
                        <a:spcAft>
                          <a:spcPts val="1200"/>
                        </a:spcAft>
                        <a:buFont typeface="Times New Roman" panose="02020603050405020304" pitchFamily="18" charset="0"/>
                        <a:buChar char="-"/>
                      </a:pPr>
                      <a:r>
                        <a:rPr lang="en-US" sz="1400" dirty="0" err="1">
                          <a:effectLst/>
                          <a:latin typeface="Times New Roman" panose="02020603050405020304" pitchFamily="18" charset="0"/>
                          <a:cs typeface="Times New Roman" panose="02020603050405020304" pitchFamily="18" charset="0"/>
                        </a:rPr>
                        <a:t>Lí</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lẽ</a:t>
                      </a:r>
                      <a:endParaRPr lang="en-US" sz="1400" dirty="0">
                        <a:effectLst/>
                        <a:latin typeface="Times New Roman" panose="02020603050405020304" pitchFamily="18" charset="0"/>
                        <a:cs typeface="Times New Roman" panose="02020603050405020304" pitchFamily="18" charset="0"/>
                      </a:endParaRPr>
                    </a:p>
                    <a:p>
                      <a:pPr marL="342900" lvl="0" indent="-342900" algn="just">
                        <a:spcAft>
                          <a:spcPts val="1200"/>
                        </a:spcAft>
                        <a:buFont typeface="Times New Roman" panose="02020603050405020304" pitchFamily="18" charset="0"/>
                        <a:buChar char="-"/>
                      </a:pPr>
                      <a:r>
                        <a:rPr lang="en-US" sz="1400" dirty="0" err="1">
                          <a:effectLst/>
                          <a:latin typeface="Times New Roman" panose="02020603050405020304" pitchFamily="18" charset="0"/>
                          <a:cs typeface="Times New Roman" panose="02020603050405020304" pitchFamily="18" charset="0"/>
                        </a:rPr>
                        <a:t>Bằng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chứng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marL="342900" lvl="0" indent="-342900">
                        <a:spcAft>
                          <a:spcPts val="1200"/>
                        </a:spcAft>
                        <a:buFont typeface="Times New Roman" panose="02020603050405020304" pitchFamily="18" charset="0"/>
                        <a:buChar char="-"/>
                      </a:pPr>
                      <a:r>
                        <a:rPr lang="en-US" sz="1400">
                          <a:effectLst/>
                          <a:latin typeface="Times New Roman" panose="02020603050405020304" pitchFamily="18" charset="0"/>
                          <a:cs typeface="Times New Roman" panose="02020603050405020304" pitchFamily="18" charset="0"/>
                        </a:rPr>
                        <a:t>Đặc điểm</a:t>
                      </a:r>
                    </a:p>
                    <a:p>
                      <a:pPr marL="342900" lvl="0" indent="-342900">
                        <a:spcAft>
                          <a:spcPts val="1200"/>
                        </a:spcAft>
                        <a:buFont typeface="Times New Roman" panose="02020603050405020304" pitchFamily="18" charset="0"/>
                        <a:buChar char="-"/>
                      </a:pPr>
                      <a:r>
                        <a:rPr lang="en-US" sz="1400">
                          <a:effectLst/>
                          <a:latin typeface="Times New Roman" panose="02020603050405020304" pitchFamily="18" charset="0"/>
                          <a:cs typeface="Times New Roman" panose="02020603050405020304" pitchFamily="18" charset="0"/>
                        </a:rPr>
                        <a:t>Cách triển khai…</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r>
              <a:tr h="456957">
                <a:tc>
                  <a:txBody>
                    <a:bodyPr/>
                    <a:lstStyle/>
                    <a:p>
                      <a:pPr>
                        <a:spcAft>
                          <a:spcPts val="1200"/>
                        </a:spcAft>
                      </a:pPr>
                      <a:r>
                        <a:rPr lang="en-US" sz="1400" b="1" dirty="0" err="1">
                          <a:solidFill>
                            <a:srgbClr val="FF0000"/>
                          </a:solidFill>
                          <a:effectLst/>
                          <a:latin typeface="Times New Roman" panose="02020603050405020304" pitchFamily="18" charset="0"/>
                          <a:cs typeface="Times New Roman" panose="02020603050405020304" pitchFamily="18" charset="0"/>
                        </a:rPr>
                        <a:t>Lời</a:t>
                      </a:r>
                      <a:r>
                        <a:rPr lang="en-US" sz="1400" b="1" dirty="0">
                          <a:solidFill>
                            <a:srgbClr val="FF0000"/>
                          </a:solidFill>
                          <a:effectLst/>
                          <a:latin typeface="Times New Roman" panose="02020603050405020304" pitchFamily="18" charset="0"/>
                          <a:cs typeface="Times New Roman" panose="02020603050405020304" pitchFamily="18" charset="0"/>
                        </a:rPr>
                        <a:t> </a:t>
                      </a:r>
                      <a:r>
                        <a:rPr lang="en-US" sz="1400" b="1" dirty="0" err="1">
                          <a:solidFill>
                            <a:srgbClr val="FF0000"/>
                          </a:solidFill>
                          <a:effectLst/>
                          <a:latin typeface="Times New Roman" panose="02020603050405020304" pitchFamily="18" charset="0"/>
                          <a:cs typeface="Times New Roman" panose="02020603050405020304" pitchFamily="18" charset="0"/>
                        </a:rPr>
                        <a:t>văn</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marL="342900" lvl="0" indent="-342900">
                        <a:spcAft>
                          <a:spcPts val="1200"/>
                        </a:spcAft>
                        <a:buFont typeface="Times New Roman" panose="02020603050405020304" pitchFamily="18" charset="0"/>
                        <a:buChar char="-"/>
                      </a:pPr>
                      <a:r>
                        <a:rPr lang="en-US" sz="1400" dirty="0" err="1">
                          <a:effectLst/>
                          <a:latin typeface="Times New Roman" panose="02020603050405020304" pitchFamily="18" charset="0"/>
                          <a:cs typeface="Times New Roman" panose="02020603050405020304" pitchFamily="18" charset="0"/>
                        </a:rPr>
                        <a:t>Mang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quan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nói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viết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c>
                  <a:txBody>
                    <a:bodyPr/>
                    <a:lstStyle/>
                    <a:p>
                      <a:pPr>
                        <a:spcAft>
                          <a:spcPts val="1200"/>
                        </a:spcAft>
                      </a:pP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Mang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khách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quan</a:t>
                      </a:r>
                      <a:r>
                        <a:rPr lang="en-US" sz="1400" dirty="0">
                          <a:effectLst/>
                          <a:latin typeface="Times New Roman" panose="02020603050405020304" pitchFamily="18" charset="0"/>
                          <a:cs typeface="Times New Roman" panose="02020603050405020304" pitchFamily="18" charset="0"/>
                        </a:rPr>
                        <a:t> , </a:t>
                      </a:r>
                      <a:r>
                        <a:rPr lang="en-US" sz="1400" dirty="0" err="1">
                          <a:effectLst/>
                          <a:latin typeface="Times New Roman" panose="02020603050405020304" pitchFamily="18" charset="0"/>
                          <a:cs typeface="Times New Roman" panose="02020603050405020304" pitchFamily="18" charset="0"/>
                        </a:rPr>
                        <a:t>chân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thực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960" marR="48960" marT="0" marB="0"/>
                </a:tc>
              </a:tr>
            </a:tbl>
          </a:graphicData>
        </a:graphic>
      </p:graphicFrame>
    </p:spTree>
    <p:extLst>
      <p:ext uri="{BB962C8B-B14F-4D97-AF65-F5344CB8AC3E}">
        <p14:creationId xmlns:p14="http://schemas.microsoft.com/office/powerpoint/2010/main" xmlns="" val="178111144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26139" y="1638886"/>
            <a:ext cx="4765505" cy="1445016"/>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3200" b="1" dirty="0">
                <a:solidFill>
                  <a:srgbClr val="0D0D0D"/>
                </a:solidFill>
                <a:effectLst/>
                <a:latin typeface="Times New Roman" panose="02020603050405020304" pitchFamily="18" charset="0"/>
                <a:ea typeface="Times New Roman" panose="02020603050405020304" pitchFamily="18" charset="0"/>
              </a:rPr>
              <a:t>NÓI VÀ NGHE</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2412629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42055"/>
            <a:ext cx="4572000" cy="400110"/>
          </a:xfrm>
          <a:prstGeom prst="rect">
            <a:avLst/>
          </a:prstGeom>
          <a:noFill/>
        </p:spPr>
        <p:txBody>
          <a:bodyPr wrap="square" rtlCol="0">
            <a:spAutoFit/>
          </a:bodyPr>
          <a:lstStyle/>
          <a:p>
            <a:pPr algn="ctr"/>
            <a:r>
              <a:rPr lang="vi-VN" sz="2000" b="1" dirty="0" smtClean="0">
                <a:solidFill>
                  <a:srgbClr val="00B050"/>
                </a:solidFill>
              </a:rPr>
              <a:t>TRÒ CHƠI  </a:t>
            </a:r>
            <a:r>
              <a:rPr lang="en-US" sz="2000" b="1" dirty="0" smtClean="0">
                <a:solidFill>
                  <a:srgbClr val="00B050"/>
                </a:solidFill>
              </a:rPr>
              <a:t>“ÔNG LÀ AI?”</a:t>
            </a:r>
            <a:endParaRPr lang="en-US" sz="2000" b="1" dirty="0">
              <a:solidFill>
                <a:srgbClr val="00B050"/>
              </a:solidFill>
            </a:endParaRPr>
          </a:p>
        </p:txBody>
      </p:sp>
      <p:sp>
        <p:nvSpPr>
          <p:cNvPr id="5" name="TextBox 4"/>
          <p:cNvSpPr txBox="1"/>
          <p:nvPr/>
        </p:nvSpPr>
        <p:spPr>
          <a:xfrm>
            <a:off x="685800" y="2057400"/>
            <a:ext cx="2590800" cy="461665"/>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Đoàn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Giỏi</a:t>
            </a:r>
            <a:endParaRPr lang="en-US" sz="2400" b="1" dirty="0">
              <a:solidFill>
                <a:srgbClr val="FF0000"/>
              </a:solidFill>
              <a:latin typeface="Times New Roman" pitchFamily="18" charset="0"/>
              <a:cs typeface="Times New Roman" pitchFamily="18" charset="0"/>
            </a:endParaRPr>
          </a:p>
        </p:txBody>
      </p:sp>
      <p:sp>
        <p:nvSpPr>
          <p:cNvPr id="7" name="TextBox 6"/>
          <p:cNvSpPr txBox="1"/>
          <p:nvPr/>
        </p:nvSpPr>
        <p:spPr>
          <a:xfrm>
            <a:off x="7315200" y="1085850"/>
            <a:ext cx="2133600" cy="461665"/>
          </a:xfrm>
          <a:prstGeom prst="rect">
            <a:avLst/>
          </a:prstGeom>
          <a:noFill/>
        </p:spPr>
        <p:txBody>
          <a:bodyPr wrap="square" rtlCol="0">
            <a:spAutoFit/>
          </a:bodyPr>
          <a:lstStyle/>
          <a:p>
            <a:pPr algn="ctr"/>
            <a:r>
              <a:rPr lang="en-US" sz="2400" b="1" dirty="0" smtClean="0">
                <a:solidFill>
                  <a:srgbClr val="FF0000"/>
                </a:solidFill>
                <a:latin typeface="Times New Roman" pitchFamily="18" charset="0"/>
                <a:cs typeface="Times New Roman" pitchFamily="18" charset="0"/>
              </a:rPr>
              <a:t>A. </a:t>
            </a:r>
            <a:r>
              <a:rPr lang="en-US" sz="2400" b="1" dirty="0" err="1" smtClean="0">
                <a:solidFill>
                  <a:srgbClr val="FF0000"/>
                </a:solidFill>
                <a:latin typeface="Times New Roman" pitchFamily="18" charset="0"/>
                <a:cs typeface="Times New Roman" pitchFamily="18" charset="0"/>
              </a:rPr>
              <a:t>Đô</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đê</a:t>
            </a:r>
            <a:endParaRPr lang="en-US" sz="2400" b="1" dirty="0">
              <a:solidFill>
                <a:srgbClr val="FF0000"/>
              </a:solidFill>
              <a:latin typeface="Times New Roman" pitchFamily="18" charset="0"/>
              <a:cs typeface="Times New Roman" pitchFamily="18" charset="0"/>
            </a:endParaRPr>
          </a:p>
        </p:txBody>
      </p:sp>
      <p:sp>
        <p:nvSpPr>
          <p:cNvPr id="10" name="TextBox 9"/>
          <p:cNvSpPr txBox="1"/>
          <p:nvPr/>
        </p:nvSpPr>
        <p:spPr>
          <a:xfrm>
            <a:off x="5791200" y="4686300"/>
            <a:ext cx="2438400" cy="461665"/>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Đỗ</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Trung</a:t>
            </a:r>
            <a:r>
              <a:rPr lang="en-US" sz="2400" b="1" dirty="0" smtClean="0">
                <a:solidFill>
                  <a:srgbClr val="FF0000"/>
                </a:solidFill>
                <a:latin typeface="Times New Roman" pitchFamily="18" charset="0"/>
                <a:cs typeface="Times New Roman" pitchFamily="18" charset="0"/>
              </a:rPr>
              <a:t> Lai</a:t>
            </a:r>
            <a:endParaRPr lang="en-US" sz="2400" b="1" dirty="0">
              <a:solidFill>
                <a:srgbClr val="FF0000"/>
              </a:solidFill>
              <a:latin typeface="Times New Roman" pitchFamily="18" charset="0"/>
              <a:cs typeface="Times New Roman" pitchFamily="18" charset="0"/>
            </a:endParaRPr>
          </a:p>
        </p:txBody>
      </p:sp>
      <p:sp>
        <p:nvSpPr>
          <p:cNvPr id="2" name="TextBox 1"/>
          <p:cNvSpPr txBox="1"/>
          <p:nvPr/>
        </p:nvSpPr>
        <p:spPr>
          <a:xfrm flipH="1">
            <a:off x="97850" y="952284"/>
            <a:ext cx="574096" cy="769441"/>
          </a:xfrm>
          <a:prstGeom prst="rect">
            <a:avLst/>
          </a:prstGeom>
          <a:noFill/>
        </p:spPr>
        <p:txBody>
          <a:bodyPr wrap="square" rtlCol="0">
            <a:spAutoFit/>
          </a:bodyPr>
          <a:lstStyle/>
          <a:p>
            <a:r>
              <a:rPr lang="en-US" sz="4400" b="1" dirty="0" smtClean="0">
                <a:solidFill>
                  <a:srgbClr val="0000CC"/>
                </a:solidFill>
              </a:rPr>
              <a:t>1</a:t>
            </a:r>
            <a:endParaRPr lang="en-US" sz="4400" b="1" dirty="0">
              <a:solidFill>
                <a:srgbClr val="0000CC"/>
              </a:solidFill>
            </a:endParaRPr>
          </a:p>
        </p:txBody>
      </p:sp>
      <p:sp>
        <p:nvSpPr>
          <p:cNvPr id="3" name="TextBox 2"/>
          <p:cNvSpPr txBox="1"/>
          <p:nvPr/>
        </p:nvSpPr>
        <p:spPr>
          <a:xfrm>
            <a:off x="4495800" y="1028700"/>
            <a:ext cx="422563" cy="769441"/>
          </a:xfrm>
          <a:prstGeom prst="rect">
            <a:avLst/>
          </a:prstGeom>
          <a:noFill/>
        </p:spPr>
        <p:txBody>
          <a:bodyPr wrap="square" rtlCol="0">
            <a:spAutoFit/>
          </a:bodyPr>
          <a:lstStyle/>
          <a:p>
            <a:r>
              <a:rPr lang="en-US" sz="4400" b="1" dirty="0" smtClean="0">
                <a:solidFill>
                  <a:srgbClr val="0000CC"/>
                </a:solidFill>
              </a:rPr>
              <a:t>2</a:t>
            </a:r>
            <a:endParaRPr lang="en-US" sz="4400" b="1" dirty="0">
              <a:solidFill>
                <a:srgbClr val="0000CC"/>
              </a:solidFill>
            </a:endParaRPr>
          </a:p>
        </p:txBody>
      </p:sp>
      <p:sp>
        <p:nvSpPr>
          <p:cNvPr id="11" name="TextBox 10"/>
          <p:cNvSpPr txBox="1"/>
          <p:nvPr/>
        </p:nvSpPr>
        <p:spPr>
          <a:xfrm>
            <a:off x="384899" y="3257550"/>
            <a:ext cx="257609" cy="769441"/>
          </a:xfrm>
          <a:prstGeom prst="rect">
            <a:avLst/>
          </a:prstGeom>
          <a:noFill/>
        </p:spPr>
        <p:txBody>
          <a:bodyPr wrap="square" rtlCol="0">
            <a:spAutoFit/>
          </a:bodyPr>
          <a:lstStyle/>
          <a:p>
            <a:r>
              <a:rPr lang="en-US" sz="4400" b="1" dirty="0" smtClean="0">
                <a:solidFill>
                  <a:srgbClr val="0000CC"/>
                </a:solidFill>
              </a:rPr>
              <a:t>3</a:t>
            </a:r>
            <a:endParaRPr lang="en-US" sz="4400" b="1" dirty="0">
              <a:solidFill>
                <a:srgbClr val="0000CC"/>
              </a:solidFill>
            </a:endParaRPr>
          </a:p>
        </p:txBody>
      </p:sp>
      <p:sp>
        <p:nvSpPr>
          <p:cNvPr id="12" name="TextBox 11"/>
          <p:cNvSpPr txBox="1"/>
          <p:nvPr/>
        </p:nvSpPr>
        <p:spPr>
          <a:xfrm>
            <a:off x="4707081" y="3257550"/>
            <a:ext cx="211282" cy="769441"/>
          </a:xfrm>
          <a:prstGeom prst="rect">
            <a:avLst/>
          </a:prstGeom>
          <a:noFill/>
        </p:spPr>
        <p:txBody>
          <a:bodyPr wrap="square" rtlCol="0">
            <a:spAutoFit/>
          </a:bodyPr>
          <a:lstStyle/>
          <a:p>
            <a:r>
              <a:rPr lang="en-US" sz="4400" b="1" dirty="0" smtClean="0">
                <a:solidFill>
                  <a:srgbClr val="0000CC"/>
                </a:solidFill>
              </a:rPr>
              <a:t>4</a:t>
            </a:r>
            <a:endParaRPr lang="en-US" sz="4400" b="1" dirty="0">
              <a:solidFill>
                <a:srgbClr val="0000CC"/>
              </a:solidFill>
            </a:endParaRPr>
          </a:p>
        </p:txBody>
      </p:sp>
      <p:sp>
        <p:nvSpPr>
          <p:cNvPr id="15" name="TextBox 14"/>
          <p:cNvSpPr txBox="1"/>
          <p:nvPr/>
        </p:nvSpPr>
        <p:spPr>
          <a:xfrm>
            <a:off x="94386" y="49723"/>
            <a:ext cx="2971800" cy="646331"/>
          </a:xfrm>
          <a:prstGeom prst="rect">
            <a:avLst/>
          </a:prstGeom>
          <a:solidFill>
            <a:schemeClr val="accent3"/>
          </a:solidFill>
        </p:spPr>
        <p:txBody>
          <a:bodyPr wrap="square" rtlCol="0">
            <a:spAutoFit/>
          </a:bodyPr>
          <a:lstStyle/>
          <a:p>
            <a:r>
              <a:rPr lang="en-GB"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KHỞI ĐỘNG</a:t>
            </a:r>
            <a:endParaRPr lang="en-US" sz="36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 name="Picture 2"/>
          <p:cNvPicPr>
            <a:picLocks noChangeAspect="1" noChangeArrowheads="1"/>
          </p:cNvPicPr>
          <p:nvPr/>
        </p:nvPicPr>
        <p:blipFill>
          <a:blip r:embed="rId2"/>
          <a:srcRect/>
          <a:stretch>
            <a:fillRect/>
          </a:stretch>
        </p:blipFill>
        <p:spPr bwMode="auto">
          <a:xfrm>
            <a:off x="685801" y="685800"/>
            <a:ext cx="2752725" cy="125015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715000" y="457200"/>
            <a:ext cx="1790700" cy="1914525"/>
          </a:xfrm>
          <a:prstGeom prst="rect">
            <a:avLst/>
          </a:prstGeom>
          <a:noFill/>
          <a:ln w="9525">
            <a:noFill/>
            <a:miter lim="800000"/>
            <a:headEnd/>
            <a:tailEnd/>
          </a:ln>
          <a:effectLst/>
        </p:spPr>
      </p:pic>
      <p:pic>
        <p:nvPicPr>
          <p:cNvPr id="14" name="Picture 4"/>
          <p:cNvPicPr>
            <a:picLocks noChangeAspect="1" noChangeArrowheads="1"/>
          </p:cNvPicPr>
          <p:nvPr/>
        </p:nvPicPr>
        <p:blipFill>
          <a:blip r:embed="rId4"/>
          <a:srcRect/>
          <a:stretch>
            <a:fillRect/>
          </a:stretch>
        </p:blipFill>
        <p:spPr bwMode="auto">
          <a:xfrm>
            <a:off x="685800" y="2686050"/>
            <a:ext cx="2667000" cy="1957388"/>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5791200" y="2743200"/>
            <a:ext cx="1828800" cy="1800225"/>
          </a:xfrm>
          <a:prstGeom prst="rect">
            <a:avLst/>
          </a:prstGeom>
          <a:noFill/>
          <a:ln w="9525">
            <a:noFill/>
            <a:miter lim="800000"/>
            <a:headEnd/>
            <a:tailEnd/>
          </a:ln>
          <a:effectLst/>
        </p:spPr>
      </p:pic>
      <p:sp>
        <p:nvSpPr>
          <p:cNvPr id="21" name="TextBox 20"/>
          <p:cNvSpPr txBox="1"/>
          <p:nvPr/>
        </p:nvSpPr>
        <p:spPr>
          <a:xfrm>
            <a:off x="533400" y="4751085"/>
            <a:ext cx="2819400" cy="523220"/>
          </a:xfrm>
          <a:prstGeom prst="rect">
            <a:avLst/>
          </a:prstGeom>
          <a:solidFill>
            <a:schemeClr val="bg1"/>
          </a:solid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Sơn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Tùng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20273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9989" y="828605"/>
            <a:ext cx="6013938" cy="3046988"/>
          </a:xfrm>
          <a:prstGeom prst="rect">
            <a:avLst/>
          </a:prstGeom>
        </p:spPr>
        <p:txBody>
          <a:bodyPr wrap="square">
            <a:spAutoFit/>
          </a:bodyPr>
          <a:lstStyle/>
          <a:p>
            <a:pPr algn="just">
              <a:spcAft>
                <a:spcPts val="1200"/>
              </a:spcAft>
            </a:pPr>
            <a:r>
              <a:rPr lang="en-US" sz="3200" b="1" dirty="0" err="1">
                <a:solidFill>
                  <a:srgbClr val="363636"/>
                </a:solidFill>
                <a:latin typeface="Times New Roman" panose="02020603050405020304" pitchFamily="18" charset="0"/>
                <a:ea typeface="Times New Roman" panose="02020603050405020304" pitchFamily="18" charset="0"/>
              </a:rPr>
              <a:t>Câu</a:t>
            </a:r>
            <a:r>
              <a:rPr lang="en-US" sz="3200" b="1" dirty="0">
                <a:solidFill>
                  <a:srgbClr val="363636"/>
                </a:solidFill>
                <a:latin typeface="Times New Roman" panose="02020603050405020304" pitchFamily="18" charset="0"/>
                <a:ea typeface="Times New Roman" panose="02020603050405020304" pitchFamily="18" charset="0"/>
              </a:rPr>
              <a:t> 8: </a:t>
            </a:r>
            <a:r>
              <a:rPr lang="en-US" sz="3200" b="1" dirty="0" err="1">
                <a:solidFill>
                  <a:srgbClr val="0070C0"/>
                </a:solidFill>
                <a:latin typeface="Times New Roman" panose="02020603050405020304" pitchFamily="18" charset="0"/>
                <a:ea typeface="Times New Roman" panose="02020603050405020304" pitchFamily="18" charset="0"/>
              </a:rPr>
              <a:t>Nêu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các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nội</a:t>
            </a:r>
            <a:r>
              <a:rPr lang="en-US" sz="3200" b="1" dirty="0">
                <a:solidFill>
                  <a:srgbClr val="0070C0"/>
                </a:solidFill>
                <a:latin typeface="Times New Roman" panose="02020603050405020304" pitchFamily="18" charset="0"/>
                <a:ea typeface="Times New Roman" panose="02020603050405020304" pitchFamily="18" charset="0"/>
              </a:rPr>
              <a:t> dung </a:t>
            </a:r>
            <a:r>
              <a:rPr lang="en-US" sz="3200" b="1" dirty="0" err="1">
                <a:solidFill>
                  <a:srgbClr val="0070C0"/>
                </a:solidFill>
                <a:latin typeface="Times New Roman" panose="02020603050405020304" pitchFamily="18" charset="0"/>
                <a:ea typeface="Times New Roman" panose="02020603050405020304" pitchFamily="18" charset="0"/>
              </a:rPr>
              <a:t>chính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được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rèn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luyện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trong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kĩ</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năng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nói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nghe</a:t>
            </a:r>
            <a:r>
              <a:rPr lang="en-US" sz="3200" b="1" dirty="0">
                <a:solidFill>
                  <a:srgbClr val="0070C0"/>
                </a:solidFill>
                <a:latin typeface="Times New Roman" panose="02020603050405020304" pitchFamily="18" charset="0"/>
                <a:ea typeface="Times New Roman" panose="02020603050405020304" pitchFamily="18" charset="0"/>
              </a:rPr>
              <a:t> ở </a:t>
            </a:r>
            <a:r>
              <a:rPr lang="en-US" sz="3200" b="1" dirty="0" err="1">
                <a:solidFill>
                  <a:srgbClr val="0070C0"/>
                </a:solidFill>
                <a:latin typeface="Times New Roman" panose="02020603050405020304" pitchFamily="18" charset="0"/>
                <a:ea typeface="Times New Roman" panose="02020603050405020304" pitchFamily="18" charset="0"/>
              </a:rPr>
              <a:t>sách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Ngữ</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 7,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một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Chứng</a:t>
            </a:r>
            <a:r>
              <a:rPr lang="en-US" sz="3200" b="1" dirty="0">
                <a:solidFill>
                  <a:srgbClr val="0070C0"/>
                </a:solidFill>
                <a:latin typeface="Times New Roman" panose="02020603050405020304" pitchFamily="18" charset="0"/>
                <a:ea typeface="Times New Roman" panose="02020603050405020304" pitchFamily="18" charset="0"/>
              </a:rPr>
              <a:t> minh </a:t>
            </a:r>
            <a:r>
              <a:rPr lang="en-US" sz="3200" b="1" dirty="0" err="1">
                <a:solidFill>
                  <a:srgbClr val="0070C0"/>
                </a:solidFill>
                <a:latin typeface="Times New Roman" panose="02020603050405020304" pitchFamily="18" charset="0"/>
                <a:ea typeface="Times New Roman" panose="02020603050405020304" pitchFamily="18" charset="0"/>
              </a:rPr>
              <a:t>nhiều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nội</a:t>
            </a:r>
            <a:r>
              <a:rPr lang="en-US" sz="3200" b="1" dirty="0">
                <a:solidFill>
                  <a:srgbClr val="0070C0"/>
                </a:solidFill>
                <a:latin typeface="Times New Roman" panose="02020603050405020304" pitchFamily="18" charset="0"/>
                <a:ea typeface="Times New Roman" panose="02020603050405020304" pitchFamily="18" charset="0"/>
              </a:rPr>
              <a:t> dung </a:t>
            </a:r>
            <a:r>
              <a:rPr lang="en-US" sz="3200" b="1" dirty="0" err="1">
                <a:solidFill>
                  <a:srgbClr val="0070C0"/>
                </a:solidFill>
                <a:latin typeface="Times New Roman" panose="02020603050405020304" pitchFamily="18" charset="0"/>
                <a:ea typeface="Times New Roman" panose="02020603050405020304" pitchFamily="18" charset="0"/>
              </a:rPr>
              <a:t>nói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nghe</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liên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quan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chặt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chẽ</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với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nội</a:t>
            </a:r>
            <a:r>
              <a:rPr lang="en-US" sz="3200" b="1" dirty="0">
                <a:solidFill>
                  <a:srgbClr val="0070C0"/>
                </a:solidFill>
                <a:latin typeface="Times New Roman" panose="02020603050405020304" pitchFamily="18" charset="0"/>
                <a:ea typeface="Times New Roman" panose="02020603050405020304" pitchFamily="18" charset="0"/>
              </a:rPr>
              <a:t> dung </a:t>
            </a:r>
            <a:r>
              <a:rPr lang="en-US" sz="3200" b="1" dirty="0" err="1">
                <a:solidFill>
                  <a:srgbClr val="0070C0"/>
                </a:solidFill>
                <a:latin typeface="Times New Roman" panose="02020603050405020304" pitchFamily="18" charset="0"/>
                <a:ea typeface="Times New Roman" panose="02020603050405020304" pitchFamily="18" charset="0"/>
              </a:rPr>
              <a:t>đọc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hiểu</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viết</a:t>
            </a:r>
            <a:r>
              <a:rPr lang="en-US" sz="32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5050378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972" y="0"/>
            <a:ext cx="788999" cy="400110"/>
          </a:xfrm>
          <a:prstGeom prst="rect">
            <a:avLst/>
          </a:prstGeom>
        </p:spPr>
        <p:txBody>
          <a:bodyPr wrap="none">
            <a:spAutoFit/>
          </a:bodyPr>
          <a:lstStyle/>
          <a:p>
            <a:pPr algn="ctr">
              <a:spcAft>
                <a:spcPts val="1200"/>
              </a:spcAft>
            </a:pPr>
            <a:r>
              <a:rPr lang="en-US" sz="2000" b="1" u="sng" dirty="0" err="1">
                <a:solidFill>
                  <a:srgbClr val="FF0000"/>
                </a:solidFill>
                <a:latin typeface="Times New Roman" panose="02020603050405020304" pitchFamily="18" charset="0"/>
                <a:ea typeface="Times New Roman" panose="02020603050405020304" pitchFamily="18" charset="0"/>
              </a:rPr>
              <a:t>Gợi</a:t>
            </a:r>
            <a:r>
              <a:rPr lang="en-US" sz="2000" b="1" u="sng" dirty="0">
                <a:solidFill>
                  <a:srgbClr val="FF0000"/>
                </a:solidFill>
                <a:latin typeface="Times New Roman" panose="02020603050405020304" pitchFamily="18" charset="0"/>
                <a:ea typeface="Times New Roman" panose="02020603050405020304" pitchFamily="18" charset="0"/>
              </a:rPr>
              <a:t> ý</a:t>
            </a:r>
            <a:endParaRPr lang="en-US" sz="18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4180499590"/>
              </p:ext>
            </p:extLst>
          </p:nvPr>
        </p:nvGraphicFramePr>
        <p:xfrm>
          <a:off x="1231215" y="351693"/>
          <a:ext cx="7209400" cy="3330936"/>
        </p:xfrm>
        <a:graphic>
          <a:graphicData uri="http://schemas.openxmlformats.org/drawingml/2006/table">
            <a:tbl>
              <a:tblPr firstRow="1" firstCol="1" bandRow="1">
                <a:tableStyleId>{B781FE88-B07C-4C75-826D-5057878D31BE}</a:tableStyleId>
              </a:tblPr>
              <a:tblGrid>
                <a:gridCol w="1905880"/>
                <a:gridCol w="5303520"/>
              </a:tblGrid>
              <a:tr h="436098">
                <a:tc>
                  <a:txBody>
                    <a:bodyPr/>
                    <a:lstStyle/>
                    <a:p>
                      <a:pPr algn="ctr">
                        <a:lnSpc>
                          <a:spcPct val="107000"/>
                        </a:lnSpc>
                        <a:spcAft>
                          <a:spcPts val="0"/>
                        </a:spcAft>
                      </a:pPr>
                      <a:r>
                        <a:rPr lang="vi-VN" sz="2000" b="1" dirty="0">
                          <a:effectLst/>
                          <a:latin typeface="+mj-lt"/>
                        </a:rPr>
                        <a:t>Kĩ năng</a:t>
                      </a:r>
                      <a:endParaRPr lang="en-US" sz="2000" b="1" dirty="0">
                        <a:effectLst/>
                        <a:latin typeface="+mj-lt"/>
                        <a:ea typeface="Times New Roman" panose="02020603050405020304" pitchFamily="18" charset="0"/>
                        <a:cs typeface="Times New Roman" panose="02020603050405020304" pitchFamily="18" charset="0"/>
                      </a:endParaRPr>
                    </a:p>
                  </a:txBody>
                  <a:tcPr marL="47625" marR="47625" marT="47625" marB="47625"/>
                </a:tc>
                <a:tc>
                  <a:txBody>
                    <a:bodyPr/>
                    <a:lstStyle/>
                    <a:p>
                      <a:pPr algn="ctr">
                        <a:lnSpc>
                          <a:spcPct val="107000"/>
                        </a:lnSpc>
                        <a:spcAft>
                          <a:spcPts val="0"/>
                        </a:spcAft>
                      </a:pPr>
                      <a:r>
                        <a:rPr lang="vi-VN" sz="2000" b="1" dirty="0">
                          <a:effectLst/>
                          <a:latin typeface="+mj-lt"/>
                        </a:rPr>
                        <a:t>Nội dung</a:t>
                      </a:r>
                      <a:endParaRPr lang="en-US" sz="2000" b="1" dirty="0">
                        <a:effectLst/>
                        <a:latin typeface="+mj-lt"/>
                        <a:ea typeface="Times New Roman" panose="02020603050405020304" pitchFamily="18" charset="0"/>
                        <a:cs typeface="Times New Roman" panose="02020603050405020304" pitchFamily="18" charset="0"/>
                      </a:endParaRPr>
                    </a:p>
                  </a:txBody>
                  <a:tcPr marL="47625" marR="47625" marT="47625" marB="47625"/>
                </a:tc>
              </a:tr>
              <a:tr h="0">
                <a:tc>
                  <a:txBody>
                    <a:bodyPr/>
                    <a:lstStyle/>
                    <a:p>
                      <a:pPr algn="ctr">
                        <a:lnSpc>
                          <a:spcPct val="107000"/>
                        </a:lnSpc>
                        <a:spcAft>
                          <a:spcPts val="0"/>
                        </a:spcAft>
                      </a:pPr>
                      <a:r>
                        <a:rPr lang="vi-VN" sz="2000" b="1" dirty="0">
                          <a:effectLst/>
                          <a:latin typeface="+mj-lt"/>
                        </a:rPr>
                        <a:t>Nói</a:t>
                      </a:r>
                      <a:endParaRPr lang="en-US" sz="2000" b="1" dirty="0">
                        <a:effectLst/>
                        <a:latin typeface="+mj-lt"/>
                        <a:ea typeface="Times New Roman" panose="02020603050405020304" pitchFamily="18" charset="0"/>
                        <a:cs typeface="Times New Roman" panose="02020603050405020304" pitchFamily="18" charset="0"/>
                      </a:endParaRPr>
                    </a:p>
                  </a:txBody>
                  <a:tcPr marL="47625" marR="47625" marT="47625" marB="47625"/>
                </a:tc>
                <a:tc>
                  <a:txBody>
                    <a:bodyPr/>
                    <a:lstStyle/>
                    <a:p>
                      <a:pPr marL="342900" lvl="0" indent="-342900">
                        <a:lnSpc>
                          <a:spcPct val="107000"/>
                        </a:lnSpc>
                        <a:spcAft>
                          <a:spcPts val="0"/>
                        </a:spcAft>
                        <a:buFont typeface="Times New Roman" panose="02020603050405020304" pitchFamily="18" charset="0"/>
                        <a:buChar char="-"/>
                      </a:pPr>
                      <a:r>
                        <a:rPr lang="vi-VN" sz="2000" dirty="0">
                          <a:effectLst/>
                          <a:latin typeface="Times New Roman" panose="02020603050405020304" pitchFamily="18" charset="0"/>
                          <a:cs typeface="Times New Roman" panose="02020603050405020304" pitchFamily="18" charset="0"/>
                        </a:rPr>
                        <a:t>Trình bày được ý kiến về một vấn đề </a:t>
                      </a:r>
                      <a:r>
                        <a:rPr lang="en-US" sz="2000" dirty="0" err="1">
                          <a:effectLst/>
                          <a:latin typeface="Times New Roman" panose="02020603050405020304" pitchFamily="18" charset="0"/>
                          <a:cs typeface="Times New Roman" panose="02020603050405020304" pitchFamily="18" charset="0"/>
                        </a:rPr>
                        <a:t>đời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sống</a:t>
                      </a:r>
                      <a:endParaRPr lang="en-US" sz="2000" dirty="0">
                        <a:effectLst/>
                        <a:latin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en-US" sz="2000" dirty="0" err="1">
                          <a:effectLst/>
                          <a:latin typeface="Times New Roman" panose="02020603050405020304" pitchFamily="18" charset="0"/>
                          <a:cs typeface="Times New Roman" panose="02020603050405020304" pitchFamily="18" charset="0"/>
                        </a:rPr>
                        <a:t>Kể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ngụ</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ngôn</a:t>
                      </a:r>
                      <a:endParaRPr lang="en-US" sz="2000" dirty="0">
                        <a:effectLst/>
                        <a:latin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en-US" sz="2000" dirty="0" err="1">
                          <a:effectLst/>
                          <a:latin typeface="Times New Roman" panose="02020603050405020304" pitchFamily="18" charset="0"/>
                          <a:cs typeface="Times New Roman" panose="02020603050405020304" pitchFamily="18" charset="0"/>
                        </a:rPr>
                        <a:t>Giải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thích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tắc</a:t>
                      </a:r>
                      <a:r>
                        <a:rPr lang="en-US" sz="2000" dirty="0">
                          <a:effectLst/>
                          <a:latin typeface="Times New Roman" panose="02020603050405020304" pitchFamily="18" charset="0"/>
                          <a:cs typeface="Times New Roman" panose="02020603050405020304" pitchFamily="18" charset="0"/>
                        </a:rPr>
                        <a:t> hay </a:t>
                      </a:r>
                      <a:r>
                        <a:rPr lang="en-US" sz="2000" dirty="0" err="1">
                          <a:effectLst/>
                          <a:latin typeface="Times New Roman" panose="02020603050405020304" pitchFamily="18" charset="0"/>
                          <a:cs typeface="Times New Roman" panose="02020603050405020304" pitchFamily="18" charset="0"/>
                        </a:rPr>
                        <a:t>luật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hay </a:t>
                      </a:r>
                      <a:r>
                        <a:rPr lang="en-US" sz="2000" dirty="0" err="1">
                          <a:effectLst/>
                          <a:latin typeface="Times New Roman" panose="02020603050405020304" pitchFamily="18" charset="0"/>
                          <a:cs typeface="Times New Roman" panose="02020603050405020304" pitchFamily="18" charset="0"/>
                        </a:rPr>
                        <a:t>trò</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chơi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r>
              <a:tr h="0">
                <a:tc>
                  <a:txBody>
                    <a:bodyPr/>
                    <a:lstStyle/>
                    <a:p>
                      <a:pPr algn="ctr">
                        <a:lnSpc>
                          <a:spcPct val="107000"/>
                        </a:lnSpc>
                        <a:spcAft>
                          <a:spcPts val="0"/>
                        </a:spcAft>
                      </a:pPr>
                      <a:r>
                        <a:rPr lang="vi-VN" sz="2000" b="1" dirty="0">
                          <a:effectLst/>
                          <a:latin typeface="+mj-lt"/>
                        </a:rPr>
                        <a:t>Nghe</a:t>
                      </a:r>
                      <a:endParaRPr lang="en-US" sz="2000" b="1" dirty="0">
                        <a:effectLst/>
                        <a:latin typeface="+mj-lt"/>
                        <a:ea typeface="Times New Roman" panose="02020603050405020304" pitchFamily="18" charset="0"/>
                        <a:cs typeface="Times New Roman" panose="02020603050405020304" pitchFamily="18" charset="0"/>
                      </a:endParaRPr>
                    </a:p>
                  </a:txBody>
                  <a:tcPr marL="47625" marR="47625" marT="47625" marB="47625"/>
                </a:tc>
                <a:tc>
                  <a:txBody>
                    <a:bodyPr/>
                    <a:lstStyle/>
                    <a:p>
                      <a:pPr marL="342900" lvl="0" indent="-342900">
                        <a:lnSpc>
                          <a:spcPct val="107000"/>
                        </a:lnSpc>
                        <a:spcAft>
                          <a:spcPts val="0"/>
                        </a:spcAft>
                        <a:buFont typeface="Times New Roman" panose="02020603050405020304" pitchFamily="18" charset="0"/>
                        <a:buChar char="-"/>
                      </a:pPr>
                      <a:r>
                        <a:rPr lang="en-US" sz="2000" dirty="0" err="1">
                          <a:effectLst/>
                          <a:latin typeface="Times New Roman" panose="02020603050405020304" pitchFamily="18" charset="0"/>
                          <a:cs typeface="Times New Roman" panose="02020603050405020304" pitchFamily="18" charset="0"/>
                        </a:rPr>
                        <a:t>Tóm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r>
              <a:tr h="0">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Nói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nghe</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tương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tác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marL="342900" lvl="0" indent="-342900">
                        <a:lnSpc>
                          <a:spcPct val="107000"/>
                        </a:lnSpc>
                        <a:spcAft>
                          <a:spcPts val="0"/>
                        </a:spcAft>
                        <a:buFont typeface="Times New Roman" panose="02020603050405020304" pitchFamily="18" charset="0"/>
                        <a:buChar char="-"/>
                      </a:pPr>
                      <a:r>
                        <a:rPr lang="en-US" sz="2000" dirty="0" err="1">
                          <a:effectLst/>
                          <a:latin typeface="Times New Roman" panose="02020603050405020304" pitchFamily="18" charset="0"/>
                          <a:cs typeface="Times New Roman" panose="02020603050405020304" pitchFamily="18" charset="0"/>
                        </a:rPr>
                        <a:t>Trao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đổi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xây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dựng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kiến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biệt</a:t>
                      </a:r>
                      <a:endParaRPr lang="en-US" sz="2000" dirty="0">
                        <a:effectLst/>
                        <a:latin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en-US" sz="2000" dirty="0" err="1">
                          <a:effectLst/>
                          <a:latin typeface="Times New Roman" panose="02020603050405020304" pitchFamily="18" charset="0"/>
                          <a:cs typeface="Times New Roman" panose="02020603050405020304" pitchFamily="18" charset="0"/>
                        </a:rPr>
                        <a:t>Thảo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luận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nhóm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gây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cãi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r>
            </a:tbl>
          </a:graphicData>
        </a:graphic>
      </p:graphicFrame>
      <p:sp>
        <p:nvSpPr>
          <p:cNvPr id="4" name="Rectangle 3"/>
          <p:cNvSpPr/>
          <p:nvPr/>
        </p:nvSpPr>
        <p:spPr>
          <a:xfrm>
            <a:off x="118972" y="4041683"/>
            <a:ext cx="9025028" cy="1015663"/>
          </a:xfrm>
          <a:prstGeom prst="rect">
            <a:avLst/>
          </a:prstGeom>
          <a:solidFill>
            <a:schemeClr val="accent1">
              <a:lumMod val="20000"/>
              <a:lumOff val="80000"/>
            </a:schemeClr>
          </a:solidFill>
          <a:ln w="38100">
            <a:solidFill>
              <a:schemeClr val="tx1"/>
            </a:solidFill>
          </a:ln>
        </p:spPr>
        <p:txBody>
          <a:bodyPr wrap="square">
            <a:spAutoFit/>
          </a:bodyPr>
          <a:lstStyle/>
          <a:p>
            <a:r>
              <a:rPr lang="vi-VN" sz="2000" dirty="0">
                <a:latin typeface="Times New Roman" panose="02020603050405020304" pitchFamily="18" charset="0"/>
                <a:ea typeface="Times New Roman" panose="02020603050405020304" pitchFamily="18" charset="0"/>
              </a:rPr>
              <a:t>=&gt; Học nói học nghe sẽ giúp chúng ta rèn luyện kĩ năng tiếp thu nội dung thông tin cả về thái độ và tình cảm khi nghe và nói, vận dụng vào trong bài viết của mình và rút được bài học khi đọc hiểu vấn đề</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758890139"/>
      </p:ext>
    </p:extLst>
  </p:cSld>
  <p:clrMapOvr>
    <a:masterClrMapping/>
  </p:clrMapOvr>
  <p:transition spd="med">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5415" y="671254"/>
            <a:ext cx="7069015" cy="1569660"/>
          </a:xfrm>
          <a:prstGeom prst="rect">
            <a:avLst/>
          </a:prstGeom>
        </p:spPr>
        <p:txBody>
          <a:bodyPr wrap="square">
            <a:spAutoFit/>
          </a:bodyPr>
          <a:lstStyle/>
          <a:p>
            <a:pPr algn="just">
              <a:spcAft>
                <a:spcPts val="1200"/>
              </a:spcAft>
            </a:pP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Chứng</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minh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nhiều</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nội</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dung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nói</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và</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nghe</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liên</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quan</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chặt</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chẽ</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với</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nội</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dung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đọc</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hiểu</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và</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 </a:t>
            </a:r>
            <a:r>
              <a:rPr lang="en-US" sz="3200" b="1" dirty="0" err="1">
                <a:solidFill>
                  <a:srgbClr val="0070C0"/>
                </a:solidFill>
                <a:highlight>
                  <a:srgbClr val="FFFF00"/>
                </a:highlight>
                <a:latin typeface="Times New Roman" panose="02020603050405020304" pitchFamily="18" charset="0"/>
                <a:ea typeface="Times New Roman" panose="02020603050405020304" pitchFamily="18" charset="0"/>
              </a:rPr>
              <a:t>viết</a:t>
            </a:r>
            <a:r>
              <a:rPr lang="en-US" sz="3200" b="1" dirty="0">
                <a:solidFill>
                  <a:srgbClr val="0070C0"/>
                </a:solidFill>
                <a:highlight>
                  <a:srgbClr val="FFFF00"/>
                </a:highligh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989423480"/>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70671" y="617659"/>
            <a:ext cx="1828800" cy="560070"/>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000" b="1" dirty="0">
                <a:solidFill>
                  <a:srgbClr val="0D0D0D"/>
                </a:solidFill>
                <a:effectLst/>
                <a:latin typeface="Times New Roman" panose="02020603050405020304" pitchFamily="18" charset="0"/>
                <a:ea typeface="Times New Roman" panose="02020603050405020304" pitchFamily="18" charset="0"/>
              </a:rPr>
              <a:t>NÓI </a:t>
            </a:r>
            <a:endParaRPr lang="en-US" sz="20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94228" y="1347286"/>
            <a:ext cx="7005710" cy="2554545"/>
          </a:xfrm>
          <a:prstGeom prst="rect">
            <a:avLst/>
          </a:prstGeom>
        </p:spPr>
        <p:txBody>
          <a:bodyPr wrap="square">
            <a:spAutoFit/>
          </a:bodyPr>
          <a:lstStyle/>
          <a:p>
            <a:pPr algn="just">
              <a:spcAft>
                <a:spcPts val="1200"/>
              </a:spcAft>
            </a:pP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Trình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bày</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được</a:t>
            </a:r>
            <a:r>
              <a:rPr lang="en-US" sz="2000" dirty="0">
                <a:solidFill>
                  <a:srgbClr val="333333"/>
                </a:solidFill>
                <a:latin typeface="Times New Roman" panose="02020603050405020304" pitchFamily="18" charset="0"/>
                <a:ea typeface="Times New Roman" panose="02020603050405020304" pitchFamily="18" charset="0"/>
              </a:rPr>
              <a:t> ý </a:t>
            </a:r>
            <a:r>
              <a:rPr lang="en-US" sz="2000" dirty="0" err="1">
                <a:solidFill>
                  <a:srgbClr val="333333"/>
                </a:solidFill>
                <a:latin typeface="Times New Roman" panose="02020603050405020304" pitchFamily="18" charset="0"/>
                <a:ea typeface="Times New Roman" panose="02020603050405020304" pitchFamily="18" charset="0"/>
              </a:rPr>
              <a:t>kiến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về</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một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vấn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đề</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đời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sống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nêu</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rõ</a:t>
            </a:r>
            <a:r>
              <a:rPr lang="en-US" sz="2000" dirty="0">
                <a:solidFill>
                  <a:srgbClr val="333333"/>
                </a:solidFill>
                <a:latin typeface="Times New Roman" panose="02020603050405020304" pitchFamily="18" charset="0"/>
                <a:ea typeface="Times New Roman" panose="02020603050405020304" pitchFamily="18" charset="0"/>
              </a:rPr>
              <a:t> ý </a:t>
            </a:r>
            <a:r>
              <a:rPr lang="en-US" sz="2000" dirty="0" err="1">
                <a:solidFill>
                  <a:srgbClr val="333333"/>
                </a:solidFill>
                <a:latin typeface="Times New Roman" panose="02020603050405020304" pitchFamily="18" charset="0"/>
                <a:ea typeface="Times New Roman" panose="02020603050405020304" pitchFamily="18" charset="0"/>
              </a:rPr>
              <a:t>kiến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và</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các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lí</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lẽ</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bằng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chứng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thuyết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phục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Biết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bảo</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vệ</a:t>
            </a:r>
            <a:r>
              <a:rPr lang="en-US" sz="2000" dirty="0">
                <a:solidFill>
                  <a:srgbClr val="333333"/>
                </a:solidFill>
                <a:latin typeface="Times New Roman" panose="02020603050405020304" pitchFamily="18" charset="0"/>
                <a:ea typeface="Times New Roman" panose="02020603050405020304" pitchFamily="18" charset="0"/>
              </a:rPr>
              <a:t> ý </a:t>
            </a:r>
            <a:r>
              <a:rPr lang="en-US" sz="2000" dirty="0" err="1">
                <a:solidFill>
                  <a:srgbClr val="333333"/>
                </a:solidFill>
                <a:latin typeface="Times New Roman" panose="02020603050405020304" pitchFamily="18" charset="0"/>
                <a:ea typeface="Times New Roman" panose="02020603050405020304" pitchFamily="18" charset="0"/>
              </a:rPr>
              <a:t>kiến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của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mình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trước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sự</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phản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bác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của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người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nghe</a:t>
            </a:r>
            <a:r>
              <a:rPr lang="en-US" sz="2000" dirty="0">
                <a:solidFill>
                  <a:srgbClr val="333333"/>
                </a:solidFill>
                <a:latin typeface="Times New Roman" panose="02020603050405020304" pitchFamily="18" charset="0"/>
                <a:ea typeface="Times New Roman" panose="02020603050405020304" pitchFamily="18" charset="0"/>
              </a:rPr>
              <a:t>.</a:t>
            </a:r>
            <a:br>
              <a:rPr lang="en-US" sz="2000" dirty="0">
                <a:solidFill>
                  <a:srgbClr val="333333"/>
                </a:solidFill>
                <a:latin typeface="Times New Roman" panose="02020603050405020304" pitchFamily="18" charset="0"/>
                <a:ea typeface="Times New Roman" panose="02020603050405020304" pitchFamily="18" charset="0"/>
              </a:rPr>
            </a:b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Biết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kể</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một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truyện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cười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Biết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sử</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dụng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và</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thưởng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thức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những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cách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nói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thú</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vị</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dí</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dỏm</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hài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hước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trong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khi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nói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và</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nghe</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Có</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thái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độ</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phù</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hợp</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đối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với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những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câu</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chuyện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vui</a:t>
            </a:r>
            <a:r>
              <a:rPr lang="en-US" sz="2000" dirty="0">
                <a:solidFill>
                  <a:srgbClr val="333333"/>
                </a:solidFill>
                <a:latin typeface="Times New Roman" panose="02020603050405020304" pitchFamily="18" charset="0"/>
                <a:ea typeface="Times New Roman" panose="02020603050405020304" pitchFamily="18" charset="0"/>
              </a:rPr>
              <a:t>.</a:t>
            </a:r>
            <a:br>
              <a:rPr lang="en-US" sz="2000" dirty="0">
                <a:solidFill>
                  <a:srgbClr val="333333"/>
                </a:solidFill>
                <a:latin typeface="Times New Roman" panose="02020603050405020304" pitchFamily="18" charset="0"/>
                <a:ea typeface="Times New Roman" panose="02020603050405020304" pitchFamily="18" charset="0"/>
              </a:rPr>
            </a:b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Giải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thích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được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quy</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tắc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hoặc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luật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lệ</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trong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một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trò</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chơi</a:t>
            </a:r>
            <a:r>
              <a:rPr lang="en-US" sz="2000" dirty="0">
                <a:solidFill>
                  <a:srgbClr val="333333"/>
                </a:solidFill>
                <a:latin typeface="Times New Roman" panose="02020603050405020304" pitchFamily="18" charset="0"/>
                <a:ea typeface="Times New Roman" panose="02020603050405020304" pitchFamily="18" charset="0"/>
              </a:rPr>
              <a:t> hay </a:t>
            </a:r>
            <a:r>
              <a:rPr lang="en-US" sz="2000" dirty="0" err="1">
                <a:solidFill>
                  <a:srgbClr val="333333"/>
                </a:solidFill>
                <a:latin typeface="Times New Roman" panose="02020603050405020304" pitchFamily="18" charset="0"/>
                <a:ea typeface="Times New Roman" panose="02020603050405020304" pitchFamily="18" charset="0"/>
              </a:rPr>
              <a:t>hoạt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động</a:t>
            </a:r>
            <a:r>
              <a:rPr lang="en-US" sz="2000" dirty="0">
                <a:solidFill>
                  <a:srgbClr val="333333"/>
                </a:solidFill>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865606527"/>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999935" y="652828"/>
            <a:ext cx="3594296" cy="560070"/>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rgbClr val="0D0D0D"/>
                </a:solidFill>
                <a:latin typeface="Times New Roman" panose="02020603050405020304" pitchFamily="18" charset="0"/>
                <a:ea typeface="Times New Roman" panose="02020603050405020304" pitchFamily="18" charset="0"/>
              </a:rPr>
              <a:t>NGHE</a:t>
            </a:r>
            <a:endParaRPr lang="en-US" sz="3200" dirty="0">
              <a:latin typeface="Times New Roman" panose="02020603050405020304" pitchFamily="18" charset="0"/>
              <a:ea typeface="Times New Roman" panose="02020603050405020304" pitchFamily="18" charset="0"/>
            </a:endParaRPr>
          </a:p>
        </p:txBody>
      </p:sp>
      <p:sp>
        <p:nvSpPr>
          <p:cNvPr id="3" name="Rectangle 2"/>
          <p:cNvSpPr/>
          <p:nvPr/>
        </p:nvSpPr>
        <p:spPr>
          <a:xfrm>
            <a:off x="1294228" y="1347286"/>
            <a:ext cx="7005710" cy="1077218"/>
          </a:xfrm>
          <a:prstGeom prst="rect">
            <a:avLst/>
          </a:prstGeom>
        </p:spPr>
        <p:txBody>
          <a:bodyPr wrap="square">
            <a:spAutoFit/>
          </a:bodyPr>
          <a:lstStyle/>
          <a:p>
            <a:pPr algn="just">
              <a:spcAft>
                <a:spcPts val="120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82028150"/>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347228" y="1126294"/>
            <a:ext cx="5305597" cy="2179614"/>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800" b="1" dirty="0">
                <a:solidFill>
                  <a:srgbClr val="0D0D0D"/>
                </a:solidFill>
                <a:effectLst/>
                <a:latin typeface="Times New Roman" panose="02020603050405020304" pitchFamily="18" charset="0"/>
                <a:ea typeface="Times New Roman" panose="02020603050405020304" pitchFamily="18" charset="0"/>
              </a:rPr>
              <a:t>NÓI VÀ NGHE TƯƠNG TÁC</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693981251"/>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9650" y="648759"/>
            <a:ext cx="6421902" cy="4185761"/>
          </a:xfrm>
          <a:prstGeom prst="rect">
            <a:avLst/>
          </a:prstGeom>
        </p:spPr>
        <p:txBody>
          <a:bodyPr wrap="square">
            <a:spAutoFit/>
          </a:bodyPr>
          <a:lstStyle/>
          <a:p>
            <a:pPr algn="just">
              <a:spcAft>
                <a:spcPts val="1200"/>
              </a:spcAft>
            </a:pPr>
            <a:r>
              <a:rPr lang="en-US"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Biết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trao</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đổi</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một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cách</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xây</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dựng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tôn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trọng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các</a:t>
            </a:r>
            <a:r>
              <a:rPr lang="en-US" sz="3200" dirty="0">
                <a:solidFill>
                  <a:srgbClr val="333333"/>
                </a:solidFill>
                <a:latin typeface="Times New Roman" panose="02020603050405020304" pitchFamily="18" charset="0"/>
                <a:ea typeface="Times New Roman" panose="02020603050405020304" pitchFamily="18" charset="0"/>
              </a:rPr>
              <a:t> ý </a:t>
            </a:r>
            <a:r>
              <a:rPr lang="en-US" sz="3200" dirty="0" err="1">
                <a:solidFill>
                  <a:srgbClr val="333333"/>
                </a:solidFill>
                <a:latin typeface="Times New Roman" panose="02020603050405020304" pitchFamily="18" charset="0"/>
                <a:ea typeface="Times New Roman" panose="02020603050405020304" pitchFamily="18" charset="0"/>
              </a:rPr>
              <a:t>kiến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khác</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biệt</a:t>
            </a:r>
            <a:r>
              <a:rPr lang="en-US" sz="3200" dirty="0">
                <a:solidFill>
                  <a:srgbClr val="333333"/>
                </a:solidFill>
                <a:latin typeface="Times New Roman" panose="02020603050405020304" pitchFamily="18" charset="0"/>
                <a:ea typeface="Times New Roman" panose="02020603050405020304" pitchFamily="18" charset="0"/>
              </a:rPr>
              <a:t>.</a:t>
            </a:r>
            <a:br>
              <a:rPr lang="en-US" sz="3200" dirty="0">
                <a:solidFill>
                  <a:srgbClr val="333333"/>
                </a:solidFill>
                <a:latin typeface="Times New Roman" panose="02020603050405020304" pitchFamily="18" charset="0"/>
                <a:ea typeface="Times New Roman" panose="02020603050405020304" pitchFamily="18" charset="0"/>
              </a:rPr>
            </a:b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Biết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thảo</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luận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trong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nhóm</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về</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một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vấn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đề</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gây</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tranh</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cãi</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xác</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định</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được</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những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điểm</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thống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nhất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và</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khác</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biệt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giữa</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các</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thành</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viên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trong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nhóm</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để</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tìm</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cách</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giải</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quyết</a:t>
            </a:r>
            <a:r>
              <a:rPr lang="en-US" sz="3200" dirty="0">
                <a:solidFill>
                  <a:srgbClr val="333333"/>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spcAft>
                <a:spcPts val="1200"/>
              </a:spcAft>
            </a:pPr>
            <a:r>
              <a:rPr lang="en-US" sz="3200" b="1" dirty="0">
                <a:solidFill>
                  <a:srgbClr val="FF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5971526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487606" y="727863"/>
            <a:ext cx="3088005" cy="560070"/>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800" b="1" dirty="0">
                <a:solidFill>
                  <a:srgbClr val="0D0D0D"/>
                </a:solidFill>
                <a:effectLst/>
                <a:latin typeface="Times New Roman" panose="02020603050405020304" pitchFamily="18" charset="0"/>
                <a:ea typeface="Times New Roman" panose="02020603050405020304" pitchFamily="18" charset="0"/>
              </a:rPr>
              <a:t>TIẾNG VIỆT</a:t>
            </a:r>
            <a:endParaRPr lang="en-US" sz="1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610751" y="1677094"/>
            <a:ext cx="6217920" cy="1200329"/>
          </a:xfrm>
          <a:prstGeom prst="rect">
            <a:avLst/>
          </a:prstGeom>
        </p:spPr>
        <p:txBody>
          <a:bodyPr wrap="square">
            <a:spAutoFit/>
          </a:bodyPr>
          <a:lstStyle/>
          <a:p>
            <a:pPr algn="just">
              <a:spcAft>
                <a:spcPts val="1200"/>
              </a:spcAft>
            </a:pPr>
            <a:r>
              <a:rPr lang="en-US" sz="2400" b="1" dirty="0" err="1">
                <a:solidFill>
                  <a:srgbClr val="363636"/>
                </a:solidFill>
                <a:latin typeface="Times New Roman" panose="02020603050405020304" pitchFamily="18" charset="0"/>
                <a:ea typeface="Times New Roman" panose="02020603050405020304" pitchFamily="18" charset="0"/>
              </a:rPr>
              <a:t>Câu</a:t>
            </a:r>
            <a:r>
              <a:rPr lang="en-US" sz="2400" b="1" dirty="0">
                <a:solidFill>
                  <a:srgbClr val="363636"/>
                </a:solidFill>
                <a:latin typeface="Times New Roman" panose="02020603050405020304" pitchFamily="18" charset="0"/>
                <a:ea typeface="Times New Roman" panose="02020603050405020304" pitchFamily="18" charset="0"/>
              </a:rPr>
              <a:t> 9: </a:t>
            </a:r>
            <a:r>
              <a:rPr lang="en-US" sz="2400" b="1" dirty="0" err="1">
                <a:solidFill>
                  <a:srgbClr val="0070C0"/>
                </a:solidFill>
                <a:latin typeface="Times New Roman" panose="02020603050405020304" pitchFamily="18" charset="0"/>
                <a:ea typeface="Times New Roman" panose="02020603050405020304" pitchFamily="18" charset="0"/>
              </a:rPr>
              <a:t>Liệt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kê</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tên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các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nội</a:t>
            </a:r>
            <a:r>
              <a:rPr lang="en-US" sz="2400" b="1" dirty="0">
                <a:solidFill>
                  <a:srgbClr val="0070C0"/>
                </a:solidFill>
                <a:latin typeface="Times New Roman" panose="02020603050405020304" pitchFamily="18" charset="0"/>
                <a:ea typeface="Times New Roman" panose="02020603050405020304" pitchFamily="18" charset="0"/>
              </a:rPr>
              <a:t> dung </a:t>
            </a:r>
            <a:r>
              <a:rPr lang="en-US" sz="2400" b="1" dirty="0" err="1">
                <a:solidFill>
                  <a:srgbClr val="0070C0"/>
                </a:solidFill>
                <a:latin typeface="Times New Roman" panose="02020603050405020304" pitchFamily="18" charset="0"/>
                <a:ea typeface="Times New Roman" panose="02020603050405020304" pitchFamily="18" charset="0"/>
              </a:rPr>
              <a:t>thực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hành</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tiếng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Việt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được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trong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sách</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Ngữ</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Văn</a:t>
            </a:r>
            <a:r>
              <a:rPr lang="en-US" sz="2400" b="1" dirty="0">
                <a:solidFill>
                  <a:srgbClr val="0070C0"/>
                </a:solidFill>
                <a:latin typeface="Times New Roman" panose="02020603050405020304" pitchFamily="18" charset="0"/>
                <a:ea typeface="Times New Roman" panose="02020603050405020304" pitchFamily="18" charset="0"/>
              </a:rPr>
              <a:t> 7, </a:t>
            </a:r>
            <a:r>
              <a:rPr lang="en-US" sz="2400" b="1" dirty="0" err="1">
                <a:solidFill>
                  <a:srgbClr val="0070C0"/>
                </a:solidFill>
                <a:latin typeface="Times New Roman" panose="02020603050405020304" pitchFamily="18" charset="0"/>
                <a:ea typeface="Times New Roman" panose="02020603050405020304" pitchFamily="18" charset="0"/>
              </a:rPr>
              <a:t>tập</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một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theo</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bảng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sau</a:t>
            </a:r>
            <a:r>
              <a:rPr lang="en-US" sz="2400" b="1" dirty="0">
                <a:solidFill>
                  <a:srgbClr val="0070C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790032464"/>
      </p:ext>
    </p:extLst>
  </p:cSld>
  <p:clrMapOvr>
    <a:masterClrMapping/>
  </p:clrMapOvr>
  <p:transition spd="slow">
    <p:comb/>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3867084655"/>
              </p:ext>
            </p:extLst>
          </p:nvPr>
        </p:nvGraphicFramePr>
        <p:xfrm>
          <a:off x="1221543" y="835173"/>
          <a:ext cx="6867380" cy="4570730"/>
        </p:xfrm>
        <a:graphic>
          <a:graphicData uri="http://schemas.openxmlformats.org/drawingml/2006/table">
            <a:tbl>
              <a:tblPr firstRow="1" bandRow="1">
                <a:tableStyleId>{B781FE88-B07C-4C75-826D-5057878D31BE}</a:tableStyleId>
              </a:tblPr>
              <a:tblGrid>
                <a:gridCol w="3433690"/>
                <a:gridCol w="3433690"/>
              </a:tblGrid>
              <a:tr h="370840">
                <a:tc>
                  <a:txBody>
                    <a:bodyPr/>
                    <a:lstStyle/>
                    <a:p>
                      <a:pPr algn="ctr">
                        <a:lnSpc>
                          <a:spcPct val="107000"/>
                        </a:lnSpc>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370840">
                <a:tc>
                  <a:txBody>
                    <a:bodyPr/>
                    <a:lstStyle/>
                    <a:p>
                      <a:endParaRPr lang="en-US" sz="2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endParaRPr lang="en-US" sz="2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en-US" sz="2800" b="1"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Bài</a:t>
                      </a:r>
                      <a:r>
                        <a:rPr lang="en-US" sz="2800" b="1"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2</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Thơ</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bốn</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chữ</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năm</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chữ</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endPar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Các</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biện</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pháp</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tu</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từ</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như</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so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sánh</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điệp</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từ</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điệp</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ngữ</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ẩn</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dụ</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hoán</a:t>
                      </a:r>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dụ</a:t>
                      </a:r>
                      <a:endPar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r>
                        <a:rPr lang="en-US" sz="28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p>
                    <a:p>
                      <a:endParaRPr lang="en-US" sz="2800" dirty="0">
                        <a:latin typeface="Times New Roman" panose="02020603050405020304" pitchFamily="18" charset="0"/>
                        <a:cs typeface="Times New Roman" panose="02020603050405020304" pitchFamily="18" charset="0"/>
                      </a:endParaRPr>
                    </a:p>
                  </a:txBody>
                  <a:tcPr/>
                </a:tc>
              </a:tr>
            </a:tbl>
          </a:graphicData>
        </a:graphic>
      </p:graphicFrame>
      <p:sp>
        <p:nvSpPr>
          <p:cNvPr id="8" name="Dodecagon 7"/>
          <p:cNvSpPr/>
          <p:nvPr/>
        </p:nvSpPr>
        <p:spPr>
          <a:xfrm>
            <a:off x="1413801" y="2173458"/>
            <a:ext cx="506437" cy="386862"/>
          </a:xfrm>
          <a:prstGeom prst="dodec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M</a:t>
            </a:r>
          </a:p>
        </p:txBody>
      </p:sp>
      <p:sp>
        <p:nvSpPr>
          <p:cNvPr id="9" name="Dodecagon 8"/>
          <p:cNvSpPr/>
          <p:nvPr/>
        </p:nvSpPr>
        <p:spPr>
          <a:xfrm>
            <a:off x="4902589" y="2173458"/>
            <a:ext cx="506437" cy="386862"/>
          </a:xfrm>
          <a:prstGeom prst="dodec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xmlns="" val="343570269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 y="89659"/>
            <a:ext cx="788999" cy="400110"/>
          </a:xfrm>
          <a:prstGeom prst="rect">
            <a:avLst/>
          </a:prstGeom>
        </p:spPr>
        <p:txBody>
          <a:bodyPr wrap="none">
            <a:spAutoFit/>
          </a:bodyPr>
          <a:lstStyle/>
          <a:p>
            <a:pPr algn="ctr">
              <a:spcAft>
                <a:spcPts val="1200"/>
              </a:spcAft>
            </a:pPr>
            <a:r>
              <a:rPr lang="en-US" sz="2000" b="1" u="sng" dirty="0" err="1">
                <a:solidFill>
                  <a:srgbClr val="FF0000"/>
                </a:solidFill>
                <a:latin typeface="Times New Roman" panose="02020603050405020304" pitchFamily="18" charset="0"/>
                <a:ea typeface="Times New Roman" panose="02020603050405020304" pitchFamily="18" charset="0"/>
              </a:rPr>
              <a:t>Gợi</a:t>
            </a:r>
            <a:r>
              <a:rPr lang="en-US" sz="2000" b="1" u="sng" dirty="0">
                <a:solidFill>
                  <a:srgbClr val="FF0000"/>
                </a:solidFill>
                <a:latin typeface="Times New Roman" panose="02020603050405020304" pitchFamily="18" charset="0"/>
                <a:ea typeface="Times New Roman" panose="02020603050405020304" pitchFamily="18" charset="0"/>
              </a:rPr>
              <a:t> ý</a:t>
            </a:r>
            <a:endParaRPr lang="en-US" sz="1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xmlns="" val="1368858225"/>
              </p:ext>
            </p:extLst>
          </p:nvPr>
        </p:nvGraphicFramePr>
        <p:xfrm>
          <a:off x="1123204" y="632020"/>
          <a:ext cx="7176733" cy="3809734"/>
        </p:xfrm>
        <a:graphic>
          <a:graphicData uri="http://schemas.openxmlformats.org/drawingml/2006/table">
            <a:tbl>
              <a:tblPr firstRow="1" firstCol="1" bandRow="1">
                <a:tableStyleId>{B781FE88-B07C-4C75-826D-5057878D31BE}</a:tableStyleId>
              </a:tblPr>
              <a:tblGrid>
                <a:gridCol w="2422340"/>
                <a:gridCol w="4754393"/>
              </a:tblGrid>
              <a:tr h="363488">
                <a:tc>
                  <a:txBody>
                    <a:bodyPr/>
                    <a:lstStyle/>
                    <a:p>
                      <a:pPr algn="ctr">
                        <a:lnSpc>
                          <a:spcPct val="107000"/>
                        </a:lnSpc>
                        <a:spcAft>
                          <a:spcPts val="0"/>
                        </a:spcAft>
                      </a:pPr>
                      <a:r>
                        <a:rPr lang="en-US" sz="1600" b="1" dirty="0" err="1">
                          <a:solidFill>
                            <a:srgbClr val="FF0000"/>
                          </a:solidFill>
                          <a:effectLst/>
                          <a:latin typeface="Times New Roman" panose="02020603050405020304" pitchFamily="18" charset="0"/>
                          <a:cs typeface="Times New Roman" panose="02020603050405020304" pitchFamily="18" charset="0"/>
                        </a:rPr>
                        <a:t>Bài</a:t>
                      </a:r>
                      <a:r>
                        <a:rPr lang="en-US" sz="1600" b="1" dirty="0">
                          <a:solidFill>
                            <a:srgbClr val="FF0000"/>
                          </a:solidFill>
                          <a:effectLst/>
                          <a:latin typeface="Times New Roman" panose="02020603050405020304" pitchFamily="18" charset="0"/>
                          <a:cs typeface="Times New Roman" panose="02020603050405020304" pitchFamily="18" charset="0"/>
                        </a:rPr>
                        <a:t> </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c>
                  <a:txBody>
                    <a:bodyPr/>
                    <a:lstStyle/>
                    <a:p>
                      <a:pPr algn="ctr">
                        <a:lnSpc>
                          <a:spcPct val="107000"/>
                        </a:lnSpc>
                        <a:spcAft>
                          <a:spcPts val="0"/>
                        </a:spcAft>
                      </a:pPr>
                      <a:r>
                        <a:rPr lang="en-US" sz="1600" b="1" dirty="0" err="1">
                          <a:solidFill>
                            <a:srgbClr val="FF0000"/>
                          </a:solidFill>
                          <a:effectLst/>
                          <a:latin typeface="Times New Roman" panose="02020603050405020304" pitchFamily="18" charset="0"/>
                          <a:cs typeface="Times New Roman" panose="02020603050405020304" pitchFamily="18" charset="0"/>
                        </a:rPr>
                        <a:t>Tên</a:t>
                      </a:r>
                      <a:r>
                        <a:rPr lang="en-US" sz="1600" b="1" dirty="0">
                          <a:solidFill>
                            <a:srgbClr val="FF0000"/>
                          </a:solidFill>
                          <a:effectLst/>
                          <a:latin typeface="Times New Roman" panose="02020603050405020304" pitchFamily="18" charset="0"/>
                          <a:cs typeface="Times New Roman" panose="02020603050405020304" pitchFamily="18" charset="0"/>
                        </a:rPr>
                        <a:t> </a:t>
                      </a:r>
                      <a:r>
                        <a:rPr lang="en-US" sz="1600" b="1" dirty="0" err="1">
                          <a:solidFill>
                            <a:srgbClr val="FF0000"/>
                          </a:solidFill>
                          <a:effectLst/>
                          <a:latin typeface="Times New Roman" panose="02020603050405020304" pitchFamily="18" charset="0"/>
                          <a:cs typeface="Times New Roman" panose="02020603050405020304" pitchFamily="18" charset="0"/>
                        </a:rPr>
                        <a:t>nội</a:t>
                      </a:r>
                      <a:r>
                        <a:rPr lang="en-US" sz="1600" b="1" dirty="0">
                          <a:solidFill>
                            <a:srgbClr val="FF0000"/>
                          </a:solidFill>
                          <a:effectLst/>
                          <a:latin typeface="Times New Roman" panose="02020603050405020304" pitchFamily="18" charset="0"/>
                          <a:cs typeface="Times New Roman" panose="02020603050405020304" pitchFamily="18" charset="0"/>
                        </a:rPr>
                        <a:t> dung </a:t>
                      </a:r>
                      <a:r>
                        <a:rPr lang="en-US" sz="1600" b="1" dirty="0" err="1">
                          <a:solidFill>
                            <a:srgbClr val="FF0000"/>
                          </a:solidFill>
                          <a:effectLst/>
                          <a:latin typeface="Times New Roman" panose="02020603050405020304" pitchFamily="18" charset="0"/>
                          <a:cs typeface="Times New Roman" panose="02020603050405020304" pitchFamily="18" charset="0"/>
                        </a:rPr>
                        <a:t>tiếng</a:t>
                      </a:r>
                      <a:r>
                        <a:rPr lang="en-US" sz="1600" b="1" dirty="0">
                          <a:solidFill>
                            <a:srgbClr val="FF0000"/>
                          </a:solidFill>
                          <a:effectLst/>
                          <a:latin typeface="Times New Roman" panose="02020603050405020304" pitchFamily="18" charset="0"/>
                          <a:cs typeface="Times New Roman" panose="02020603050405020304" pitchFamily="18" charset="0"/>
                        </a:rPr>
                        <a:t> </a:t>
                      </a:r>
                      <a:r>
                        <a:rPr lang="en-US" sz="1600" b="1" dirty="0" err="1">
                          <a:solidFill>
                            <a:srgbClr val="FF0000"/>
                          </a:solidFill>
                          <a:effectLst/>
                          <a:latin typeface="Times New Roman" panose="02020603050405020304" pitchFamily="18" charset="0"/>
                          <a:cs typeface="Times New Roman" panose="02020603050405020304" pitchFamily="18" charset="0"/>
                        </a:rPr>
                        <a:t>Việt</a:t>
                      </a:r>
                      <a:endPar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r>
              <a:tr h="944947">
                <a:tc>
                  <a:txBody>
                    <a:bodyPr/>
                    <a:lstStyle/>
                    <a:p>
                      <a:pPr marL="457200">
                        <a:lnSpc>
                          <a:spcPct val="107000"/>
                        </a:lnSpc>
                        <a:spcAft>
                          <a:spcPts val="1200"/>
                        </a:spcAft>
                      </a:pPr>
                      <a:r>
                        <a:rPr lang="en-US"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cs typeface="Times New Roman" panose="02020603050405020304" pitchFamily="18" charset="0"/>
                      </a:endParaRPr>
                    </a:p>
                    <a:p>
                      <a:pPr marL="342900" lvl="0" indent="-342900">
                        <a:lnSpc>
                          <a:spcPct val="107000"/>
                        </a:lnSpc>
                        <a:spcAft>
                          <a:spcPts val="1200"/>
                        </a:spcAft>
                        <a:buFont typeface="Times New Roman" panose="02020603050405020304" pitchFamily="18" charset="0"/>
                        <a:buChar char="-"/>
                      </a:pPr>
                      <a:r>
                        <a:rPr lang="en-US" sz="1600" dirty="0" err="1">
                          <a:effectLst/>
                          <a:latin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cs typeface="Times New Roman" panose="02020603050405020304" pitchFamily="18" charset="0"/>
                        </a:rPr>
                        <a:t> 1: </a:t>
                      </a:r>
                      <a:r>
                        <a:rPr lang="en-US" sz="1600" dirty="0" err="1">
                          <a:effectLst/>
                          <a:latin typeface="Times New Roman" panose="02020603050405020304" pitchFamily="18" charset="0"/>
                          <a:cs typeface="Times New Roman" panose="02020603050405020304" pitchFamily="18" charset="0"/>
                        </a:rPr>
                        <a:t>Tiểu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thuyết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truyện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ngắn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c>
                  <a:txBody>
                    <a:bodyPr/>
                    <a:lstStyle/>
                    <a:p>
                      <a:pPr marL="457200">
                        <a:lnSpc>
                          <a:spcPct val="107000"/>
                        </a:lnSpc>
                        <a:spcAft>
                          <a:spcPts val="1200"/>
                        </a:spcAft>
                      </a:pPr>
                      <a:r>
                        <a:rPr lang="en-US"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cs typeface="Times New Roman" panose="02020603050405020304" pitchFamily="18" charset="0"/>
                      </a:endParaRPr>
                    </a:p>
                    <a:p>
                      <a:pPr marL="342900" lvl="0" indent="-342900">
                        <a:lnSpc>
                          <a:spcPct val="107000"/>
                        </a:lnSpc>
                        <a:spcAft>
                          <a:spcPts val="1200"/>
                        </a:spcAft>
                        <a:buFont typeface="Times New Roman" panose="02020603050405020304" pitchFamily="18" charset="0"/>
                        <a:buChar char="-"/>
                      </a:pPr>
                      <a:r>
                        <a:rPr lang="en-US" sz="1600" dirty="0" err="1">
                          <a:effectLst/>
                          <a:latin typeface="Times New Roman" panose="02020603050405020304" pitchFamily="18" charset="0"/>
                          <a:cs typeface="Times New Roman" panose="02020603050405020304" pitchFamily="18" charset="0"/>
                        </a:rPr>
                        <a:t>Từ</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địa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phương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r>
              <a:tr h="581459">
                <a:tc>
                  <a:txBody>
                    <a:bodyPr/>
                    <a:lstStyle/>
                    <a:p>
                      <a:pPr marL="342900" lvl="0" indent="-342900">
                        <a:lnSpc>
                          <a:spcPct val="107000"/>
                        </a:lnSpc>
                        <a:spcAft>
                          <a:spcPts val="1200"/>
                        </a:spcAft>
                        <a:buFont typeface="Times New Roman" panose="02020603050405020304" pitchFamily="18" charset="0"/>
                        <a:buChar char="-"/>
                      </a:pPr>
                      <a:r>
                        <a:rPr lang="en-US" sz="1600">
                          <a:effectLst/>
                          <a:latin typeface="Times New Roman" panose="02020603050405020304" pitchFamily="18" charset="0"/>
                          <a:cs typeface="Times New Roman" panose="02020603050405020304" pitchFamily="18" charset="0"/>
                        </a:rPr>
                        <a:t>Bài 2: Thơ bốn chữ, năm chữ</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c>
                  <a:txBody>
                    <a:bodyPr/>
                    <a:lstStyle/>
                    <a:p>
                      <a:pPr>
                        <a:lnSpc>
                          <a:spcPct val="107000"/>
                        </a:lnSpc>
                        <a:spcAft>
                          <a:spcPts val="120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biện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pháp</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từ</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như</a:t>
                      </a:r>
                      <a:r>
                        <a:rPr lang="en-US" sz="1600" dirty="0">
                          <a:effectLst/>
                          <a:latin typeface="Times New Roman" panose="02020603050405020304" pitchFamily="18" charset="0"/>
                          <a:cs typeface="Times New Roman" panose="02020603050405020304" pitchFamily="18" charset="0"/>
                        </a:rPr>
                        <a:t> so </a:t>
                      </a:r>
                      <a:r>
                        <a:rPr lang="en-US" sz="1600" dirty="0" err="1">
                          <a:effectLst/>
                          <a:latin typeface="Times New Roman" panose="02020603050405020304" pitchFamily="18" charset="0"/>
                          <a:cs typeface="Times New Roman" panose="02020603050405020304" pitchFamily="18" charset="0"/>
                        </a:rPr>
                        <a:t>sánh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điệp</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từ</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điệp</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ngữ</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ẩn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dụ</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hoán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dụ</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r>
              <a:tr h="581459">
                <a:tc>
                  <a:txBody>
                    <a:bodyPr/>
                    <a:lstStyle/>
                    <a:p>
                      <a:pPr>
                        <a:lnSpc>
                          <a:spcPct val="107000"/>
                        </a:lnSpc>
                        <a:spcAft>
                          <a:spcPts val="1200"/>
                        </a:spcAft>
                      </a:pPr>
                      <a:r>
                        <a:rPr lang="en-US" sz="1600">
                          <a:effectLst/>
                          <a:latin typeface="Times New Roman" panose="02020603050405020304" pitchFamily="18" charset="0"/>
                          <a:cs typeface="Times New Roman" panose="02020603050405020304" pitchFamily="18" charset="0"/>
                        </a:rPr>
                        <a:t>- Bài 3: Truyện khoa học viễn tưởng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Số</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từ</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phó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từ</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r>
              <a:tr h="581459">
                <a:tc>
                  <a:txBody>
                    <a:bodyPr/>
                    <a:lstStyle/>
                    <a:p>
                      <a:pPr>
                        <a:lnSpc>
                          <a:spcPct val="107000"/>
                        </a:lnSpc>
                        <a:spcAft>
                          <a:spcPts val="1200"/>
                        </a:spcAft>
                      </a:pPr>
                      <a:r>
                        <a:rPr lang="en-US" sz="1600">
                          <a:effectLst/>
                          <a:latin typeface="Times New Roman" panose="02020603050405020304" pitchFamily="18" charset="0"/>
                          <a:cs typeface="Times New Roman" panose="02020603050405020304" pitchFamily="18" charset="0"/>
                        </a:rPr>
                        <a:t>- Bài 4: Nghị luận văn học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Mở</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rộng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thành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phần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chính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bằng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cụm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vị</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r>
              <a:tr h="363488">
                <a:tc>
                  <a:txBody>
                    <a:bodyPr/>
                    <a:lstStyle/>
                    <a:p>
                      <a:pPr>
                        <a:lnSpc>
                          <a:spcPct val="107000"/>
                        </a:lnSpc>
                        <a:spcAft>
                          <a:spcPts val="1200"/>
                        </a:spcAft>
                      </a:pPr>
                      <a:r>
                        <a:rPr lang="en-US" sz="1600">
                          <a:effectLst/>
                          <a:latin typeface="Times New Roman" panose="02020603050405020304" pitchFamily="18" charset="0"/>
                          <a:cs typeface="Times New Roman" panose="02020603050405020304" pitchFamily="18" charset="0"/>
                        </a:rPr>
                        <a:t>- Bài 5: Văn bản thông tin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Mở</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rộng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ngữ</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137" marR="109137" marT="72758" marB="72758" anchor="ctr"/>
                </a:tc>
              </a:tr>
            </a:tbl>
          </a:graphicData>
        </a:graphic>
      </p:graphicFrame>
    </p:spTree>
    <p:extLst>
      <p:ext uri="{BB962C8B-B14F-4D97-AF65-F5344CB8AC3E}">
        <p14:creationId xmlns:p14="http://schemas.microsoft.com/office/powerpoint/2010/main" xmlns="" val="228110908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533400" y="228600"/>
            <a:ext cx="3302060" cy="1954411"/>
          </a:xfrm>
          <a:prstGeom prst="rect">
            <a:avLst/>
          </a:prstGeom>
          <a:noFill/>
          <a:ln w="9525">
            <a:noFill/>
            <a:miter lim="800000"/>
            <a:headEnd/>
            <a:tailEnd/>
          </a:ln>
          <a:effectLst/>
        </p:spPr>
      </p:pic>
      <p:sp>
        <p:nvSpPr>
          <p:cNvPr id="5" name="TextBox 4"/>
          <p:cNvSpPr txBox="1"/>
          <p:nvPr/>
        </p:nvSpPr>
        <p:spPr>
          <a:xfrm flipH="1">
            <a:off x="97850" y="952284"/>
            <a:ext cx="574096" cy="769441"/>
          </a:xfrm>
          <a:prstGeom prst="rect">
            <a:avLst/>
          </a:prstGeom>
          <a:noFill/>
        </p:spPr>
        <p:txBody>
          <a:bodyPr wrap="square" rtlCol="0">
            <a:spAutoFit/>
          </a:bodyPr>
          <a:lstStyle/>
          <a:p>
            <a:r>
              <a:rPr lang="en-US" sz="4400" b="1" dirty="0" smtClean="0">
                <a:solidFill>
                  <a:srgbClr val="0000CC"/>
                </a:solidFill>
              </a:rPr>
              <a:t>5</a:t>
            </a:r>
            <a:endParaRPr lang="en-US" sz="4400" b="1" dirty="0">
              <a:solidFill>
                <a:srgbClr val="0000CC"/>
              </a:solidFill>
            </a:endParaRPr>
          </a:p>
        </p:txBody>
      </p:sp>
      <p:sp>
        <p:nvSpPr>
          <p:cNvPr id="6" name="TextBox 5"/>
          <p:cNvSpPr txBox="1"/>
          <p:nvPr/>
        </p:nvSpPr>
        <p:spPr>
          <a:xfrm>
            <a:off x="762000" y="2171700"/>
            <a:ext cx="2590800" cy="461665"/>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Vũ</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Đình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Liên</a:t>
            </a:r>
            <a:endParaRPr lang="en-US" sz="2400" b="1" dirty="0">
              <a:solidFill>
                <a:srgbClr val="FF000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srcRect/>
          <a:stretch>
            <a:fillRect/>
          </a:stretch>
        </p:blipFill>
        <p:spPr bwMode="auto">
          <a:xfrm>
            <a:off x="4343401" y="114300"/>
            <a:ext cx="4524375" cy="2114550"/>
          </a:xfrm>
          <a:prstGeom prst="rect">
            <a:avLst/>
          </a:prstGeom>
          <a:noFill/>
          <a:ln w="9525">
            <a:noFill/>
            <a:miter lim="800000"/>
            <a:headEnd/>
            <a:tailEnd/>
          </a:ln>
          <a:effectLst/>
        </p:spPr>
      </p:pic>
      <p:sp>
        <p:nvSpPr>
          <p:cNvPr id="8" name="TextBox 7"/>
          <p:cNvSpPr txBox="1"/>
          <p:nvPr/>
        </p:nvSpPr>
        <p:spPr>
          <a:xfrm flipH="1">
            <a:off x="6248400" y="628650"/>
            <a:ext cx="2286000" cy="769441"/>
          </a:xfrm>
          <a:prstGeom prst="rect">
            <a:avLst/>
          </a:prstGeom>
          <a:solidFill>
            <a:schemeClr val="bg1"/>
          </a:solidFill>
        </p:spPr>
        <p:txBody>
          <a:bodyPr wrap="square" rtlCol="0">
            <a:spAutoFit/>
          </a:bodyPr>
          <a:lstStyle/>
          <a:p>
            <a:pPr algn="ctr"/>
            <a:r>
              <a:rPr lang="en-US" sz="4400" b="1" dirty="0" smtClean="0">
                <a:solidFill>
                  <a:srgbClr val="0000CC"/>
                </a:solidFill>
              </a:rPr>
              <a:t>6</a:t>
            </a:r>
            <a:endParaRPr lang="en-US" sz="4400" b="1" dirty="0">
              <a:solidFill>
                <a:srgbClr val="0000CC"/>
              </a:solidFill>
            </a:endParaRPr>
          </a:p>
        </p:txBody>
      </p:sp>
      <p:sp>
        <p:nvSpPr>
          <p:cNvPr id="9" name="TextBox 8"/>
          <p:cNvSpPr txBox="1"/>
          <p:nvPr/>
        </p:nvSpPr>
        <p:spPr>
          <a:xfrm>
            <a:off x="5979459" y="1661833"/>
            <a:ext cx="2590800" cy="461665"/>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Xuân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Quỳnh</a:t>
            </a:r>
            <a:endParaRPr lang="en-US" sz="2400" b="1" dirty="0">
              <a:solidFill>
                <a:srgbClr val="FF0000"/>
              </a:solidFill>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4"/>
          <a:srcRect/>
          <a:stretch>
            <a:fillRect/>
          </a:stretch>
        </p:blipFill>
        <p:spPr bwMode="auto">
          <a:xfrm>
            <a:off x="228600" y="2571750"/>
            <a:ext cx="4038600" cy="22860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381000" y="2628900"/>
            <a:ext cx="3505200" cy="24003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4554071" y="2462879"/>
            <a:ext cx="2034988" cy="2348927"/>
          </a:xfrm>
          <a:prstGeom prst="rect">
            <a:avLst/>
          </a:prstGeom>
          <a:noFill/>
          <a:ln w="9525">
            <a:noFill/>
            <a:miter lim="800000"/>
            <a:headEnd/>
            <a:tailEnd/>
          </a:ln>
          <a:effectLst/>
        </p:spPr>
      </p:pic>
      <p:sp>
        <p:nvSpPr>
          <p:cNvPr id="11" name="TextBox 10"/>
          <p:cNvSpPr txBox="1"/>
          <p:nvPr/>
        </p:nvSpPr>
        <p:spPr>
          <a:xfrm>
            <a:off x="6553200" y="3248586"/>
            <a:ext cx="2590800" cy="830997"/>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Guy – </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đơ</a:t>
            </a:r>
            <a:endPar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pát</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xăng</a:t>
            </a:r>
            <a:endParaRPr lang="en-US"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1" y="2688208"/>
            <a:ext cx="9144000" cy="22545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560349" y="2752502"/>
            <a:ext cx="8288144" cy="2192908"/>
          </a:xfrm>
          <a:prstGeom prst="rect">
            <a:avLst/>
          </a:prstGeom>
          <a:noFill/>
        </p:spPr>
        <p:txBody>
          <a:bodyPr wrap="square" lIns="68580" tIns="34290" rIns="68580" bIns="34290" rtlCol="0">
            <a:spAutoFit/>
          </a:bodyPr>
          <a:lstStyle/>
          <a:p>
            <a:pPr algn="just"/>
            <a:r>
              <a:rPr lang="en-US" sz="2300" dirty="0" err="1">
                <a:solidFill>
                  <a:schemeClr val="bg1"/>
                </a:solidFill>
                <a:latin typeface="Times New Roman" panose="02020603050405020304" pitchFamily="18" charset="0"/>
                <a:cs typeface="Times New Roman" panose="02020603050405020304" pitchFamily="18" charset="0"/>
              </a:rPr>
              <a:t>Luật</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chơi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Người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ngồi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trên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Ghế</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nóng</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sẽ</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lần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lượt</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trả</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lời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các</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câu</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hỏi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trong</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chương</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trình</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Người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chơi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được</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sử</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dụng</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hai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quyền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trợ</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giúp</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Hỏi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tổ</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tư</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vấn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tại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chỗ</a:t>
            </a:r>
            <a:r>
              <a:rPr lang="en-US" sz="2300" dirty="0">
                <a:solidFill>
                  <a:schemeClr val="bg1"/>
                </a:solidFill>
                <a:latin typeface="Times New Roman" panose="02020603050405020304" pitchFamily="18" charset="0"/>
                <a:cs typeface="Times New Roman" panose="02020603050405020304" pitchFamily="18" charset="0"/>
              </a:rPr>
              <a:t> (3 </a:t>
            </a:r>
            <a:r>
              <a:rPr lang="en-US" sz="2300" dirty="0" err="1">
                <a:solidFill>
                  <a:schemeClr val="bg1"/>
                </a:solidFill>
                <a:latin typeface="Times New Roman" panose="02020603050405020304" pitchFamily="18" charset="0"/>
                <a:cs typeface="Times New Roman" panose="02020603050405020304" pitchFamily="18" charset="0"/>
              </a:rPr>
              <a:t>bạn</a:t>
            </a:r>
            <a:r>
              <a:rPr lang="en-US" sz="2300" dirty="0">
                <a:solidFill>
                  <a:schemeClr val="bg1"/>
                </a:solidFill>
                <a:latin typeface="Times New Roman" panose="02020603050405020304" pitchFamily="18" charset="0"/>
                <a:cs typeface="Times New Roman" panose="02020603050405020304" pitchFamily="18" charset="0"/>
              </a:rPr>
              <a:t> do </a:t>
            </a:r>
            <a:r>
              <a:rPr lang="en-US" sz="2300" dirty="0" err="1">
                <a:solidFill>
                  <a:schemeClr val="bg1"/>
                </a:solidFill>
                <a:latin typeface="Times New Roman" panose="02020603050405020304" pitchFamily="18" charset="0"/>
                <a:cs typeface="Times New Roman" panose="02020603050405020304" pitchFamily="18" charset="0"/>
              </a:rPr>
              <a:t>lớp</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bầu</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ra</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và</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hỏi</a:t>
            </a:r>
            <a:r>
              <a:rPr lang="en-US" sz="2300" dirty="0">
                <a:solidFill>
                  <a:schemeClr val="bg1"/>
                </a:solidFill>
                <a:latin typeface="Times New Roman" panose="02020603050405020304" pitchFamily="18" charset="0"/>
                <a:cs typeface="Times New Roman" panose="02020603050405020304" pitchFamily="18" charset="0"/>
              </a:rPr>
              <a:t> ý </a:t>
            </a:r>
            <a:r>
              <a:rPr lang="en-US" sz="2300" dirty="0" err="1">
                <a:solidFill>
                  <a:schemeClr val="bg1"/>
                </a:solidFill>
                <a:latin typeface="Times New Roman" panose="02020603050405020304" pitchFamily="18" charset="0"/>
                <a:cs typeface="Times New Roman" panose="02020603050405020304" pitchFamily="18" charset="0"/>
              </a:rPr>
              <a:t>kiến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khán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giả</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trong</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trường</a:t>
            </a:r>
            <a:r>
              <a:rPr lang="en-US" sz="2300" dirty="0">
                <a:solidFill>
                  <a:schemeClr val="bg1"/>
                </a:solidFill>
                <a:latin typeface="Times New Roman" panose="02020603050405020304" pitchFamily="18" charset="0"/>
                <a:cs typeface="Times New Roman" panose="02020603050405020304" pitchFamily="18" charset="0"/>
              </a:rPr>
              <a:t> quay. </a:t>
            </a:r>
            <a:r>
              <a:rPr lang="en-US" sz="2300" dirty="0" err="1">
                <a:solidFill>
                  <a:schemeClr val="bg1"/>
                </a:solidFill>
                <a:latin typeface="Times New Roman" panose="02020603050405020304" pitchFamily="18" charset="0"/>
                <a:cs typeface="Times New Roman" panose="02020603050405020304" pitchFamily="18" charset="0"/>
              </a:rPr>
              <a:t>Trả</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lời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đúng</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sẽ</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tiếp</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tục</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đi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tiếp</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đến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khi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hết</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smtClean="0">
                <a:solidFill>
                  <a:schemeClr val="bg1"/>
                </a:solidFill>
                <a:latin typeface="Times New Roman" panose="02020603050405020304" pitchFamily="18" charset="0"/>
                <a:cs typeface="Times New Roman" panose="02020603050405020304" pitchFamily="18" charset="0"/>
              </a:rPr>
              <a:t>câu</a:t>
            </a:r>
            <a:r>
              <a:rPr lang="en-US" sz="2300" dirty="0" smtClean="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hỏi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Nếu</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sử</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dụng</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hết</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các</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quyền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trợ</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giúp</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mà</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vẫn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trả</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lời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sai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thì</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sẽ</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nhường</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quyền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chơi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cho</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một</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bạn</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tiếp</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theo</a:t>
            </a:r>
            <a:r>
              <a:rPr lang="en-US" sz="2300" dirty="0">
                <a:solidFill>
                  <a:schemeClr val="bg1"/>
                </a:solidFill>
                <a:latin typeface="Times New Roman" panose="02020603050405020304" pitchFamily="18" charset="0"/>
                <a:cs typeface="Times New Roman" panose="02020603050405020304" pitchFamily="18" charset="0"/>
              </a:rPr>
              <a:t> (do </a:t>
            </a:r>
            <a:r>
              <a:rPr lang="en-US" sz="2300" dirty="0" err="1">
                <a:solidFill>
                  <a:schemeClr val="bg1"/>
                </a:solidFill>
                <a:latin typeface="Times New Roman" panose="02020603050405020304" pitchFamily="18" charset="0"/>
                <a:cs typeface="Times New Roman" panose="02020603050405020304" pitchFamily="18" charset="0"/>
              </a:rPr>
              <a:t>người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chơi</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chọn</a:t>
            </a:r>
            <a:r>
              <a:rPr lang="en-US" sz="2300" dirty="0">
                <a:solidFill>
                  <a:schemeClr val="bg1"/>
                </a:solidFill>
                <a:latin typeface="Times New Roman" panose="02020603050405020304" pitchFamily="18" charset="0"/>
                <a:cs typeface="Times New Roman" panose="02020603050405020304" pitchFamily="18" charset="0"/>
              </a:rPr>
              <a:t>).</a:t>
            </a: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0" name="Picture 19">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200785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 presetClass="mediacall" presetSubtype="0" fill="hold" nodeType="withEffect">
                                  <p:stCondLst>
                                    <p:cond delay="0"/>
                                  </p:stCondLst>
                                  <p:childTnLst>
                                    <p:cmd type="call" cmd="playFrom(0.0)">
                                      <p:cBhvr>
                                        <p:cTn id="11" dur="20218" fill="hold"/>
                                        <p:tgtEl>
                                          <p:spTgt spid="39"/>
                                        </p:tgtEl>
                                      </p:cBhvr>
                                    </p:cmd>
                                  </p:childTnLst>
                                </p:cTn>
                              </p:par>
                              <p:par>
                                <p:cTn id="12" presetID="3" presetClass="mediacall" presetSubtype="0" fill="hold" nodeType="withEffect">
                                  <p:stCondLst>
                                    <p:cond delay="0"/>
                                  </p:stCondLst>
                                  <p:childTnLst>
                                    <p:cmd type="call" cmd="stop">
                                      <p:cBhvr>
                                        <p:cTn id="13" dur="1" fill="hold"/>
                                        <p:tgtEl>
                                          <p:spTgt spid="38"/>
                                        </p:tgtEl>
                                      </p:cBhvr>
                                    </p:cmd>
                                  </p:childTnLst>
                                </p:cTn>
                              </p:par>
                              <p:par>
                                <p:cTn id="14" presetID="1" presetClass="mediacall" presetSubtype="0" fill="hold" nodeType="withEffect">
                                  <p:stCondLst>
                                    <p:cond delay="3000"/>
                                  </p:stCondLst>
                                  <p:childTnLst>
                                    <p:cmd type="call" cmd="playFrom(0.0)">
                                      <p:cBhvr>
                                        <p:cTn id="15" dur="7732" fill="hold"/>
                                        <p:tgtEl>
                                          <p:spTgt spid="40"/>
                                        </p:tgtEl>
                                      </p:cBhvr>
                                    </p:cmd>
                                  </p:childTnLst>
                                </p:cTn>
                              </p:par>
                              <p:par>
                                <p:cTn id="16" presetID="3" presetClass="mediacall" presetSubtype="0" fill="hold" nodeType="withEffect">
                                  <p:stCondLst>
                                    <p:cond delay="3000"/>
                                  </p:stCondLst>
                                  <p:childTnLst>
                                    <p:cmd type="call" cmd="stop">
                                      <p:cBhvr>
                                        <p:cTn id="17" dur="1" fill="hold"/>
                                        <p:tgtEl>
                                          <p:spTgt spid="39"/>
                                        </p:tgtEl>
                                      </p:cBhvr>
                                    </p:cmd>
                                  </p:childTnLst>
                                </p:cTn>
                              </p:par>
                              <p:par>
                                <p:cTn id="18" presetID="1" presetClass="mediacall" presetSubtype="0" fill="hold" nodeType="withEffect">
                                  <p:stCondLst>
                                    <p:cond delay="0"/>
                                  </p:stCondLst>
                                  <p:childTnLst>
                                    <p:cmd type="call" cmd="playFrom(0.0)">
                                      <p:cBhvr>
                                        <p:cTn id="19" dur="20218" fill="hold"/>
                                        <p:tgtEl>
                                          <p:spTgt spid="39"/>
                                        </p:tgtEl>
                                      </p:cBhvr>
                                    </p:cmd>
                                  </p:childTnLst>
                                </p:cTn>
                              </p:par>
                              <p:par>
                                <p:cTn id="20" presetID="3" presetClass="mediacall" presetSubtype="0" fill="hold" nodeType="withEffect">
                                  <p:stCondLst>
                                    <p:cond delay="0"/>
                                  </p:stCondLst>
                                  <p:childTnLst>
                                    <p:cmd type="call" cmd="stop">
                                      <p:cBhvr>
                                        <p:cTn id="21" dur="1" fill="hold"/>
                                        <p:tgtEl>
                                          <p:spTgt spid="38"/>
                                        </p:tgtEl>
                                      </p:cBhvr>
                                    </p:cmd>
                                  </p:childTnLst>
                                </p:cTn>
                              </p:par>
                              <p:par>
                                <p:cTn id="22" presetID="1" presetClass="mediacall" presetSubtype="0" fill="hold" nodeType="withEffect">
                                  <p:stCondLst>
                                    <p:cond delay="3500"/>
                                  </p:stCondLst>
                                  <p:childTnLst>
                                    <p:cmd type="call" cmd="playFrom(0.0)">
                                      <p:cBhvr>
                                        <p:cTn id="23" dur="5903" fill="hold"/>
                                        <p:tgtEl>
                                          <p:spTgt spid="41"/>
                                        </p:tgtEl>
                                      </p:cBhvr>
                                    </p:cmd>
                                  </p:childTnLst>
                                </p:cTn>
                              </p:par>
                              <p:par>
                                <p:cTn id="24" presetID="3" presetClass="mediacall" presetSubtype="0" fill="hold" nodeType="withEffect">
                                  <p:stCondLst>
                                    <p:cond delay="3500"/>
                                  </p:stCondLst>
                                  <p:childTnLst>
                                    <p:cmd type="call" cmd="stop">
                                      <p:cBhvr>
                                        <p:cTn id="25" dur="1" fill="hold"/>
                                        <p:tgtEl>
                                          <p:spTgt spid="39"/>
                                        </p:tgtEl>
                                      </p:cBhvr>
                                    </p:cmd>
                                  </p:childTnLst>
                                </p:cTn>
                              </p:par>
                              <p:par>
                                <p:cTn id="26" presetID="1" presetClass="mediacall" presetSubtype="0" fill="hold" nodeType="withEffect">
                                  <p:stCondLst>
                                    <p:cond delay="0"/>
                                  </p:stCondLst>
                                  <p:childTnLst>
                                    <p:cmd type="call" cmd="playFrom(0.0)">
                                      <p:cBhvr>
                                        <p:cTn id="27" dur="20218" fill="hold"/>
                                        <p:tgtEl>
                                          <p:spTgt spid="39"/>
                                        </p:tgtEl>
                                      </p:cBhvr>
                                    </p:cmd>
                                  </p:childTnLst>
                                </p:cTn>
                              </p:par>
                              <p:par>
                                <p:cTn id="28" presetID="3" presetClass="mediacall" presetSubtype="0" fill="hold" nodeType="withEffect">
                                  <p:stCondLst>
                                    <p:cond delay="0"/>
                                  </p:stCondLst>
                                  <p:childTnLst>
                                    <p:cmd type="call" cmd="stop">
                                      <p:cBhvr>
                                        <p:cTn id="29" dur="1" fill="hold"/>
                                        <p:tgtEl>
                                          <p:spTgt spid="38"/>
                                        </p:tgtEl>
                                      </p:cBhvr>
                                    </p:cmd>
                                  </p:childTnLst>
                                </p:cTn>
                              </p:par>
                              <p:par>
                                <p:cTn id="30" presetID="1" presetClass="mediacall" presetSubtype="0" fill="hold" nodeType="withEffect">
                                  <p:stCondLst>
                                    <p:cond delay="3000"/>
                                  </p:stCondLst>
                                  <p:childTnLst>
                                    <p:cmd type="call" cmd="playFrom(0.0)">
                                      <p:cBhvr>
                                        <p:cTn id="31" dur="5903" fill="hold"/>
                                        <p:tgtEl>
                                          <p:spTgt spid="41"/>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1" presetClass="mediacall" presetSubtype="0" fill="hold" nodeType="withEffect">
                                  <p:stCondLst>
                                    <p:cond delay="0"/>
                                  </p:stCondLst>
                                  <p:childTnLst>
                                    <p:cmd type="call" cmd="playFrom(0.0)">
                                      <p:cBhvr>
                                        <p:cTn id="35" dur="20218" fill="hold"/>
                                        <p:tgtEl>
                                          <p:spTgt spid="39"/>
                                        </p:tgtEl>
                                      </p:cBhvr>
                                    </p:cmd>
                                  </p:childTnLst>
                                </p:cTn>
                              </p:par>
                              <p:par>
                                <p:cTn id="36" presetID="3" presetClass="mediacall" presetSubtype="0" fill="hold" nodeType="withEffect">
                                  <p:stCondLst>
                                    <p:cond delay="0"/>
                                  </p:stCondLst>
                                  <p:childTnLst>
                                    <p:cmd type="call" cmd="stop">
                                      <p:cBhvr>
                                        <p:cTn id="37" dur="1" fill="hold"/>
                                        <p:tgtEl>
                                          <p:spTgt spid="38"/>
                                        </p:tgtEl>
                                      </p:cBhvr>
                                    </p:cmd>
                                  </p:childTnLst>
                                </p:cTn>
                              </p:par>
                              <p:par>
                                <p:cTn id="38" presetID="1" presetClass="mediacall" presetSubtype="0" fill="hold" nodeType="withEffect">
                                  <p:stCondLst>
                                    <p:cond delay="3000"/>
                                  </p:stCondLst>
                                  <p:childTnLst>
                                    <p:cmd type="call" cmd="playFrom(0.0)">
                                      <p:cBhvr>
                                        <p:cTn id="39" dur="5903" fill="hold"/>
                                        <p:tgtEl>
                                          <p:spTgt spid="41"/>
                                        </p:tgtEl>
                                      </p:cBhvr>
                                    </p:cmd>
                                  </p:childTnLst>
                                </p:cTn>
                              </p:par>
                              <p:par>
                                <p:cTn id="40" presetID="3" presetClass="mediacall" presetSubtype="0" fill="hold" nodeType="withEffect">
                                  <p:stCondLst>
                                    <p:cond delay="3000"/>
                                  </p:stCondLst>
                                  <p:childTnLst>
                                    <p:cmd type="call" cmd="stop">
                                      <p:cBhvr>
                                        <p:cTn id="41"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endCondLst>
                    <p:cond evt="onStopAudio" delay="0">
                      <p:tgtEl>
                        <p:sldTgt/>
                      </p:tgtEl>
                    </p:cond>
                  </p:endCondLst>
                </p:cTn>
                <p:tgtEl>
                  <p:spTgt spid="38"/>
                </p:tgtEl>
              </p:cMediaNode>
            </p:video>
            <p:video>
              <p:cMediaNode vol="80000">
                <p:cTn id="43" fill="hold" display="0">
                  <p:stCondLst>
                    <p:cond delay="indefinite"/>
                  </p:stCondLst>
                  <p:endCondLst>
                    <p:cond evt="onStopAudio" delay="0">
                      <p:tgtEl>
                        <p:sldTgt/>
                      </p:tgtEl>
                    </p:cond>
                  </p:endCondLst>
                </p:cTn>
                <p:tgtEl>
                  <p:spTgt spid="39"/>
                </p:tgtEl>
              </p:cMediaNode>
            </p:video>
            <p:video>
              <p:cMediaNode vol="80000">
                <p:cTn id="44" fill="hold" display="0">
                  <p:stCondLst>
                    <p:cond delay="indefinite"/>
                  </p:stCondLst>
                  <p:endCondLst>
                    <p:cond evt="onStopAudio" delay="0">
                      <p:tgtEl>
                        <p:sldTgt/>
                      </p:tgtEl>
                    </p:cond>
                  </p:endCondLst>
                </p:cTn>
                <p:tgtEl>
                  <p:spTgt spid="40"/>
                </p:tgtEl>
              </p:cMediaNode>
            </p:video>
            <p:video>
              <p:cMediaNode vol="80000">
                <p:cTn id="45" fill="hold" display="0">
                  <p:stCondLst>
                    <p:cond delay="indefinite"/>
                  </p:stCondLst>
                  <p:endCondLst>
                    <p:cond evt="onStopAudio" delay="0">
                      <p:tgtEl>
                        <p:sldTgt/>
                      </p:tgtEl>
                    </p:cond>
                  </p:endCondLst>
                </p:cTn>
                <p:tgtEl>
                  <p:spTgt spid="41"/>
                </p:tgtEl>
              </p:cMediaNode>
            </p:video>
          </p:childTnLst>
        </p:cTn>
      </p:par>
    </p:tnLst>
    <p:bldLst>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07394" y="763302"/>
            <a:ext cx="6536724" cy="3405286"/>
          </a:xfrm>
        </p:spPr>
        <p:txBody>
          <a:bodyPr/>
          <a:lstStyle/>
          <a:p>
            <a:pPr marL="0" lvl="0" indent="0" algn="just" fontAlgn="base">
              <a:spcBef>
                <a:spcPct val="0"/>
              </a:spcBef>
              <a:spcAft>
                <a:spcPct val="0"/>
              </a:spcAft>
              <a:buClrTx/>
              <a:buSzTx/>
            </a:pPr>
            <a:r>
              <a:rPr lang="en-US" b="1" dirty="0" err="1" smtClean="0">
                <a:solidFill>
                  <a:srgbClr val="0D0D0D"/>
                </a:solidFill>
                <a:latin typeface="Times New Roman" pitchFamily="18" charset="0"/>
                <a:ea typeface="Times New Roman" pitchFamily="18" charset="0"/>
                <a:cs typeface="Times New Roman" pitchFamily="18" charset="0"/>
              </a:rPr>
              <a:t>Đọc</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hai</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khổ</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thơ</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sau</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và</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ghi</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vào</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vở</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chữ</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cái</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đứng</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trước</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phương</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án</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trả</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lời</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đúng</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cho</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mỗi</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câu</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hỏi</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từ</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câu</a:t>
            </a:r>
            <a:r>
              <a:rPr lang="en-US" b="1" dirty="0" smtClean="0">
                <a:solidFill>
                  <a:srgbClr val="0D0D0D"/>
                </a:solidFill>
                <a:latin typeface="Times New Roman" pitchFamily="18" charset="0"/>
                <a:ea typeface="Times New Roman" pitchFamily="18" charset="0"/>
                <a:cs typeface="Times New Roman" pitchFamily="18" charset="0"/>
              </a:rPr>
              <a:t> 1 </a:t>
            </a:r>
            <a:r>
              <a:rPr lang="en-US" b="1" dirty="0" err="1" smtClean="0">
                <a:solidFill>
                  <a:srgbClr val="0D0D0D"/>
                </a:solidFill>
                <a:latin typeface="Times New Roman" pitchFamily="18" charset="0"/>
                <a:ea typeface="Times New Roman" pitchFamily="18" charset="0"/>
                <a:cs typeface="Times New Roman" pitchFamily="18" charset="0"/>
              </a:rPr>
              <a:t>đến</a:t>
            </a:r>
            <a:r>
              <a:rPr lang="en-US" b="1" dirty="0" smtClean="0">
                <a:solidFill>
                  <a:srgbClr val="0D0D0D"/>
                </a:solidFill>
                <a:latin typeface="Times New Roman" pitchFamily="18" charset="0"/>
                <a:ea typeface="Times New Roman" pitchFamily="18" charset="0"/>
                <a:cs typeface="Times New Roman" pitchFamily="18" charset="0"/>
              </a:rPr>
              <a:t> </a:t>
            </a:r>
            <a:r>
              <a:rPr lang="en-US" b="1" dirty="0" err="1" smtClean="0">
                <a:solidFill>
                  <a:srgbClr val="0D0D0D"/>
                </a:solidFill>
                <a:latin typeface="Times New Roman" pitchFamily="18" charset="0"/>
                <a:ea typeface="Times New Roman" pitchFamily="18" charset="0"/>
                <a:cs typeface="Times New Roman" pitchFamily="18" charset="0"/>
              </a:rPr>
              <a:t>câu</a:t>
            </a:r>
            <a:r>
              <a:rPr lang="en-US" b="1" dirty="0" smtClean="0">
                <a:solidFill>
                  <a:srgbClr val="0D0D0D"/>
                </a:solidFill>
                <a:latin typeface="Times New Roman" pitchFamily="18" charset="0"/>
                <a:ea typeface="Times New Roman" pitchFamily="18" charset="0"/>
                <a:cs typeface="Times New Roman" pitchFamily="18" charset="0"/>
              </a:rPr>
              <a:t> 6)</a:t>
            </a:r>
            <a:endParaRPr lang="vi-VN" sz="1600" dirty="0" smtClean="0">
              <a:solidFill>
                <a:schemeClr val="tx1"/>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r>
              <a:rPr lang="en-US" dirty="0" smtClean="0">
                <a:solidFill>
                  <a:srgbClr val="0D0D0D"/>
                </a:solidFill>
                <a:latin typeface="Times New Roman" pitchFamily="18" charset="0"/>
                <a:ea typeface="Times New Roman" pitchFamily="18" charset="0"/>
                <a:cs typeface="Times New Roman" pitchFamily="18" charset="0"/>
              </a:rPr>
              <a:t>“</a:t>
            </a:r>
            <a:r>
              <a:rPr lang="en-US" dirty="0" err="1" smtClean="0">
                <a:solidFill>
                  <a:srgbClr val="0D0D0D"/>
                </a:solidFill>
                <a:latin typeface="Times New Roman" pitchFamily="18" charset="0"/>
                <a:ea typeface="Times New Roman" pitchFamily="18" charset="0"/>
                <a:cs typeface="Times New Roman" pitchFamily="18" charset="0"/>
              </a:rPr>
              <a:t>Bỗng</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nhận</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ra</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hương</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ổi</a:t>
            </a:r>
            <a:endParaRPr lang="vi-VN" sz="1600" dirty="0" smtClean="0">
              <a:solidFill>
                <a:schemeClr val="tx1"/>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Phả</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vào</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trong</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gió</a:t>
            </a:r>
            <a:r>
              <a:rPr lang="en-US" dirty="0" smtClean="0">
                <a:solidFill>
                  <a:srgbClr val="0D0D0D"/>
                </a:solidFill>
                <a:latin typeface="Times New Roman" pitchFamily="18" charset="0"/>
                <a:ea typeface="Times New Roman" pitchFamily="18" charset="0"/>
                <a:cs typeface="Times New Roman" pitchFamily="18" charset="0"/>
              </a:rPr>
              <a:t> se</a:t>
            </a:r>
            <a:endParaRPr lang="vi-VN" sz="1600" dirty="0" smtClean="0">
              <a:solidFill>
                <a:schemeClr val="tx1"/>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Sương</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chùng</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chình</a:t>
            </a:r>
            <a:r>
              <a:rPr lang="en-US" dirty="0" smtClean="0">
                <a:solidFill>
                  <a:srgbClr val="0D0D0D"/>
                </a:solidFill>
                <a:latin typeface="Times New Roman" pitchFamily="18" charset="0"/>
                <a:ea typeface="Times New Roman" pitchFamily="18" charset="0"/>
                <a:cs typeface="Times New Roman" pitchFamily="18" charset="0"/>
              </a:rPr>
              <a:t> qua </a:t>
            </a:r>
            <a:r>
              <a:rPr lang="en-US" dirty="0" err="1" smtClean="0">
                <a:solidFill>
                  <a:srgbClr val="0D0D0D"/>
                </a:solidFill>
                <a:latin typeface="Times New Roman" pitchFamily="18" charset="0"/>
                <a:ea typeface="Times New Roman" pitchFamily="18" charset="0"/>
                <a:cs typeface="Times New Roman" pitchFamily="18" charset="0"/>
              </a:rPr>
              <a:t>ngõ</a:t>
            </a:r>
            <a:endParaRPr lang="vi-VN" sz="1600" dirty="0" smtClean="0">
              <a:solidFill>
                <a:schemeClr val="tx1"/>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Hình</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như</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thu</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đã</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về</a:t>
            </a:r>
            <a:endParaRPr lang="en-US" dirty="0" smtClean="0">
              <a:solidFill>
                <a:srgbClr val="0D0D0D"/>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endParaRPr lang="vi-VN" sz="1600" dirty="0" smtClean="0">
              <a:solidFill>
                <a:schemeClr val="tx1"/>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Sông</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được</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lúc</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dềnh</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dàng</a:t>
            </a:r>
            <a:endParaRPr lang="vi-VN" sz="1600" dirty="0" smtClean="0">
              <a:solidFill>
                <a:schemeClr val="tx1"/>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Chim</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bắt</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đầu</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vội</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vã</a:t>
            </a:r>
            <a:endParaRPr lang="vi-VN" sz="1600" dirty="0" smtClean="0">
              <a:solidFill>
                <a:schemeClr val="tx1"/>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Có</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đám</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mây</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mùa</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hạ</a:t>
            </a:r>
            <a:endParaRPr lang="vi-VN" sz="1600" dirty="0" smtClean="0">
              <a:solidFill>
                <a:schemeClr val="tx1"/>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Vắt</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nửa</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mình</a:t>
            </a:r>
            <a:r>
              <a:rPr lang="en-US" dirty="0" smtClean="0">
                <a:solidFill>
                  <a:srgbClr val="0D0D0D"/>
                </a:solidFill>
                <a:latin typeface="Times New Roman" pitchFamily="18" charset="0"/>
                <a:ea typeface="Times New Roman" pitchFamily="18" charset="0"/>
                <a:cs typeface="Times New Roman" pitchFamily="18" charset="0"/>
              </a:rPr>
              <a:t> sang </a:t>
            </a:r>
            <a:r>
              <a:rPr lang="en-US" dirty="0" err="1" smtClean="0">
                <a:solidFill>
                  <a:srgbClr val="0D0D0D"/>
                </a:solidFill>
                <a:latin typeface="Times New Roman" pitchFamily="18" charset="0"/>
                <a:ea typeface="Times New Roman" pitchFamily="18" charset="0"/>
                <a:cs typeface="Times New Roman" pitchFamily="18" charset="0"/>
              </a:rPr>
              <a:t>thu</a:t>
            </a:r>
            <a:r>
              <a:rPr lang="en-US" dirty="0" smtClean="0">
                <a:solidFill>
                  <a:srgbClr val="0D0D0D"/>
                </a:solidFill>
                <a:latin typeface="Times New Roman" pitchFamily="18" charset="0"/>
                <a:ea typeface="Times New Roman" pitchFamily="18" charset="0"/>
                <a:cs typeface="Times New Roman" pitchFamily="18" charset="0"/>
              </a:rPr>
              <a:t>”</a:t>
            </a:r>
            <a:endParaRPr lang="vi-VN" sz="1600" dirty="0" smtClean="0">
              <a:solidFill>
                <a:schemeClr val="tx1"/>
              </a:solidFill>
              <a:latin typeface="Times New Roman" pitchFamily="18" charset="0"/>
              <a:ea typeface="Times New Roman" pitchFamily="18" charset="0"/>
              <a:cs typeface="Times New Roman" pitchFamily="18" charset="0"/>
            </a:endParaRPr>
          </a:p>
          <a:p>
            <a:pPr marL="0" lvl="0" indent="0" algn="just" eaLnBrk="0" fontAlgn="base" hangingPunct="0">
              <a:spcBef>
                <a:spcPct val="0"/>
              </a:spcBef>
              <a:spcAft>
                <a:spcPct val="0"/>
              </a:spcAft>
              <a:buClrTx/>
              <a:buSzTx/>
            </a:pP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Trích</a:t>
            </a:r>
            <a:r>
              <a:rPr lang="en-US" dirty="0" smtClean="0">
                <a:solidFill>
                  <a:srgbClr val="0D0D0D"/>
                </a:solidFill>
                <a:latin typeface="Times New Roman" pitchFamily="18" charset="0"/>
                <a:ea typeface="Times New Roman" pitchFamily="18" charset="0"/>
                <a:cs typeface="Times New Roman" pitchFamily="18" charset="0"/>
              </a:rPr>
              <a:t> </a:t>
            </a:r>
            <a:r>
              <a:rPr lang="en-US" i="1" dirty="0" smtClean="0">
                <a:solidFill>
                  <a:srgbClr val="0D0D0D"/>
                </a:solidFill>
                <a:latin typeface="Times New Roman" pitchFamily="18" charset="0"/>
                <a:ea typeface="Times New Roman" pitchFamily="18" charset="0"/>
                <a:cs typeface="Times New Roman" pitchFamily="18" charset="0"/>
              </a:rPr>
              <a:t>“Sang </a:t>
            </a:r>
            <a:r>
              <a:rPr lang="en-US" i="1" dirty="0" err="1" smtClean="0">
                <a:solidFill>
                  <a:srgbClr val="0D0D0D"/>
                </a:solidFill>
                <a:latin typeface="Times New Roman" pitchFamily="18" charset="0"/>
                <a:ea typeface="Times New Roman" pitchFamily="18" charset="0"/>
                <a:cs typeface="Times New Roman" pitchFamily="18" charset="0"/>
              </a:rPr>
              <a:t>thu</a:t>
            </a:r>
            <a:r>
              <a:rPr lang="en-US" i="1" dirty="0" smtClean="0">
                <a:solidFill>
                  <a:srgbClr val="0D0D0D"/>
                </a:solidFill>
                <a:latin typeface="Times New Roman" pitchFamily="18" charset="0"/>
                <a:ea typeface="Times New Roman" pitchFamily="18" charset="0"/>
                <a:cs typeface="Times New Roman" pitchFamily="18" charset="0"/>
              </a:rPr>
              <a:t>”</a:t>
            </a:r>
            <a:r>
              <a:rPr lang="en-US" dirty="0" smtClean="0">
                <a:solidFill>
                  <a:srgbClr val="0D0D0D"/>
                </a:solidFill>
                <a:latin typeface="Times New Roman" pitchFamily="18" charset="0"/>
                <a:ea typeface="Times New Roman" pitchFamily="18" charset="0"/>
                <a:cs typeface="Times New Roman" pitchFamily="18" charset="0"/>
              </a:rPr>
              <a:t> – </a:t>
            </a:r>
            <a:r>
              <a:rPr lang="en-US" dirty="0" err="1" smtClean="0">
                <a:solidFill>
                  <a:srgbClr val="0D0D0D"/>
                </a:solidFill>
                <a:latin typeface="Times New Roman" pitchFamily="18" charset="0"/>
                <a:ea typeface="Times New Roman" pitchFamily="18" charset="0"/>
                <a:cs typeface="Times New Roman" pitchFamily="18" charset="0"/>
              </a:rPr>
              <a:t>Hữu</a:t>
            </a:r>
            <a:r>
              <a:rPr lang="en-US" dirty="0" smtClean="0">
                <a:solidFill>
                  <a:srgbClr val="0D0D0D"/>
                </a:solidFill>
                <a:latin typeface="Times New Roman" pitchFamily="18" charset="0"/>
                <a:ea typeface="Times New Roman" pitchFamily="18" charset="0"/>
                <a:cs typeface="Times New Roman" pitchFamily="18" charset="0"/>
              </a:rPr>
              <a:t> </a:t>
            </a:r>
            <a:r>
              <a:rPr lang="en-US" dirty="0" err="1" smtClean="0">
                <a:solidFill>
                  <a:srgbClr val="0D0D0D"/>
                </a:solidFill>
                <a:latin typeface="Times New Roman" pitchFamily="18" charset="0"/>
                <a:ea typeface="Times New Roman" pitchFamily="18" charset="0"/>
                <a:cs typeface="Times New Roman" pitchFamily="18" charset="0"/>
              </a:rPr>
              <a:t>Thỉnh</a:t>
            </a:r>
            <a:r>
              <a:rPr lang="en-US" dirty="0" smtClean="0">
                <a:solidFill>
                  <a:srgbClr val="0D0D0D"/>
                </a:solidFill>
                <a:latin typeface="Times New Roman" pitchFamily="18" charset="0"/>
                <a:ea typeface="Times New Roman" pitchFamily="18" charset="0"/>
                <a:cs typeface="Times New Roman" pitchFamily="18" charset="0"/>
              </a:rPr>
              <a:t>)</a:t>
            </a:r>
            <a:endParaRPr lang="en-US" sz="2400" dirty="0" smtClean="0">
              <a:solidFill>
                <a:schemeClr val="tx1"/>
              </a:solidFill>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23192" y="2972907"/>
            <a:ext cx="7037773" cy="654025"/>
          </a:xfrm>
          <a:prstGeom prst="rect">
            <a:avLst/>
          </a:prstGeom>
          <a:noFill/>
        </p:spPr>
        <p:txBody>
          <a:bodyPr wrap="square" lIns="68580" tIns="34290" rIns="68580" bIns="34290" rtlCol="0">
            <a:spAutoFit/>
          </a:bodyPr>
          <a:lstStyle/>
          <a:p>
            <a:r>
              <a:rPr lang="en-US" sz="2000" dirty="0" err="1">
                <a:solidFill>
                  <a:schemeClr val="bg1"/>
                </a:solidFill>
                <a:latin typeface="Times New Roman" pitchFamily="18" charset="0"/>
                <a:cs typeface="Times New Roman" pitchFamily="18" charset="0"/>
              </a:rPr>
              <a:t>Câu</a:t>
            </a:r>
            <a:r>
              <a:rPr lang="en-US" sz="2000" dirty="0">
                <a:solidFill>
                  <a:schemeClr val="bg1"/>
                </a:solidFill>
                <a:latin typeface="Times New Roman" pitchFamily="18" charset="0"/>
                <a:cs typeface="Times New Roman" pitchFamily="18" charset="0"/>
              </a:rPr>
              <a:t> 1.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trên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sự</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kết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hợp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giữa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phương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thức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biểu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cảm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phương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thức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a:t>
            </a:r>
            <a:endParaRPr lang="en-US" sz="1800"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604747" y="3751757"/>
            <a:ext cx="3937330" cy="640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49" y="4468668"/>
            <a:ext cx="3937330" cy="674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829506" y="3897873"/>
            <a:ext cx="3712573" cy="346249"/>
          </a:xfrm>
          <a:prstGeom prst="rect">
            <a:avLst/>
          </a:prstGeom>
          <a:noFill/>
        </p:spPr>
        <p:txBody>
          <a:bodyPr wrap="square" lIns="68580" tIns="34290" rIns="68580" bIns="34290" rtlCol="0">
            <a:spAutoFit/>
          </a:bodyPr>
          <a:lstStyle/>
          <a:p>
            <a:pPr algn="just"/>
            <a:r>
              <a:rPr lang="en-US" sz="1500" dirty="0">
                <a:solidFill>
                  <a:srgbClr val="FFC000"/>
                </a:solidFill>
                <a:latin typeface="Times New Roman" pitchFamily="18" charset="0"/>
                <a:ea typeface="Tahoma" panose="020B0604030504040204" pitchFamily="34" charset="0"/>
                <a:cs typeface="Times New Roman" pitchFamily="18" charset="0"/>
              </a:rPr>
              <a:t>A. </a:t>
            </a:r>
            <a:r>
              <a:rPr lang="en-US" sz="1800" dirty="0" err="1" smtClean="0">
                <a:latin typeface="Times New Roman" pitchFamily="18" charset="0"/>
                <a:cs typeface="Times New Roman" pitchFamily="18" charset="0"/>
              </a:rPr>
              <a:t>Tự</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sự</a:t>
            </a:r>
            <a:r>
              <a:rPr lang="en-US" sz="1800" dirty="0" smtClean="0">
                <a:latin typeface="Times New Roman" pitchFamily="18" charset="0"/>
                <a:cs typeface="Times New Roman" pitchFamily="18" charset="0"/>
              </a:rPr>
              <a:t> </a:t>
            </a:r>
            <a:endParaRPr lang="en-US" sz="2800" dirty="0">
              <a:solidFill>
                <a:schemeClr val="bg1"/>
              </a:solidFill>
              <a:latin typeface="Times New Roman" pitchFamily="18"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829507" y="4545319"/>
            <a:ext cx="3487814" cy="346249"/>
          </a:xfrm>
          <a:prstGeom prst="rect">
            <a:avLst/>
          </a:prstGeom>
          <a:noFill/>
        </p:spPr>
        <p:txBody>
          <a:bodyPr wrap="square" lIns="68580" tIns="34290" rIns="68580" bIns="34290" rtlCol="0">
            <a:spAutoFit/>
          </a:bodyPr>
          <a:lstStyle/>
          <a:p>
            <a:pPr algn="just"/>
            <a:r>
              <a:rPr lang="en-US" sz="1500" dirty="0">
                <a:solidFill>
                  <a:srgbClr val="FFC000"/>
                </a:solidFill>
                <a:latin typeface="Times New Roman" pitchFamily="18" charset="0"/>
                <a:ea typeface="Tahoma" panose="020B0604030504040204" pitchFamily="34" charset="0"/>
                <a:cs typeface="Times New Roman" pitchFamily="18" charset="0"/>
              </a:rPr>
              <a:t>C. </a:t>
            </a:r>
            <a:r>
              <a:rPr lang="en-US" sz="1800" dirty="0" err="1" smtClean="0">
                <a:latin typeface="Times New Roman" pitchFamily="18" charset="0"/>
                <a:cs typeface="Times New Roman" pitchFamily="18" charset="0"/>
              </a:rPr>
              <a:t>Miêu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tả</a:t>
            </a:r>
            <a:r>
              <a:rPr lang="en-US" sz="1800" dirty="0" smtClean="0">
                <a:latin typeface="Times New Roman" pitchFamily="18" charset="0"/>
                <a:cs typeface="Times New Roman" pitchFamily="18" charset="0"/>
              </a:rPr>
              <a:t> </a:t>
            </a:r>
            <a:endParaRPr lang="en-US" sz="1800" dirty="0">
              <a:solidFill>
                <a:schemeClr val="bg1"/>
              </a:solidFill>
              <a:latin typeface="Times New Roman" pitchFamily="18"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4601921" y="3765438"/>
            <a:ext cx="4405476" cy="6390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1" y="4468668"/>
            <a:ext cx="3937330" cy="674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4826679" y="3800284"/>
            <a:ext cx="3963271" cy="346249"/>
          </a:xfrm>
          <a:prstGeom prst="rect">
            <a:avLst/>
          </a:prstGeom>
          <a:noFill/>
        </p:spPr>
        <p:txBody>
          <a:bodyPr wrap="square" lIns="68580" tIns="34290" rIns="68580" bIns="34290" rtlCol="0">
            <a:spAutoFit/>
          </a:bodyPr>
          <a:lstStyle/>
          <a:p>
            <a:pPr algn="just">
              <a:buClr>
                <a:schemeClr val="bg1"/>
              </a:buClr>
            </a:pPr>
            <a:r>
              <a:rPr lang="en-US" sz="1500" dirty="0">
                <a:solidFill>
                  <a:srgbClr val="FFC000"/>
                </a:solidFill>
                <a:latin typeface="Times New Roman" pitchFamily="18" charset="0"/>
                <a:ea typeface="Tahoma" panose="020B0604030504040204" pitchFamily="34" charset="0"/>
                <a:cs typeface="Times New Roman" pitchFamily="18" charset="0"/>
              </a:rPr>
              <a:t>B. </a:t>
            </a:r>
            <a:r>
              <a:rPr lang="en-US" sz="1800" dirty="0" err="1" smtClean="0">
                <a:latin typeface="Times New Roman" pitchFamily="18" charset="0"/>
                <a:cs typeface="Times New Roman" pitchFamily="18" charset="0"/>
              </a:rPr>
              <a:t>Thuyết</a:t>
            </a:r>
            <a:r>
              <a:rPr lang="en-US" sz="1800" dirty="0" smtClean="0">
                <a:latin typeface="Times New Roman" pitchFamily="18" charset="0"/>
                <a:cs typeface="Times New Roman" pitchFamily="18" charset="0"/>
              </a:rPr>
              <a:t> minh </a:t>
            </a:r>
            <a:endParaRPr lang="en-US" sz="1800"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4826679" y="4545319"/>
            <a:ext cx="3487814" cy="346249"/>
          </a:xfrm>
          <a:prstGeom prst="rect">
            <a:avLst/>
          </a:prstGeom>
          <a:noFill/>
        </p:spPr>
        <p:txBody>
          <a:bodyPr wrap="square" lIns="68580" tIns="34290" rIns="68580" bIns="34290" rtlCol="0">
            <a:spAutoFit/>
          </a:bodyPr>
          <a:lstStyle/>
          <a:p>
            <a:pPr algn="just">
              <a:buClr>
                <a:schemeClr val="bg1"/>
              </a:buClr>
            </a:pPr>
            <a:r>
              <a:rPr lang="en-US" sz="1500" dirty="0">
                <a:solidFill>
                  <a:srgbClr val="FFC000"/>
                </a:solidFill>
                <a:latin typeface="Times New Roman" pitchFamily="18" charset="0"/>
                <a:ea typeface="Tahoma" panose="020B0604030504040204" pitchFamily="34" charset="0"/>
                <a:cs typeface="Times New Roman" pitchFamily="18" charset="0"/>
              </a:rPr>
              <a:t>D. </a:t>
            </a:r>
            <a:r>
              <a:rPr lang="en-US" sz="1800" dirty="0" err="1" smtClean="0">
                <a:latin typeface="Times New Roman" pitchFamily="18" charset="0"/>
                <a:cs typeface="Times New Roman" pitchFamily="18" charset="0"/>
              </a:rPr>
              <a:t>Nghị</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luận</a:t>
            </a:r>
            <a:endParaRPr lang="en-US" sz="18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0" name="Picture 19">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162307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23192" y="2972907"/>
            <a:ext cx="7037773" cy="654025"/>
          </a:xfrm>
          <a:prstGeom prst="rect">
            <a:avLst/>
          </a:prstGeom>
          <a:noFill/>
        </p:spPr>
        <p:txBody>
          <a:bodyPr wrap="square" lIns="68580" tIns="34290" rIns="68580" bIns="34290" rtlCol="0">
            <a:spAutoFit/>
          </a:bodyPr>
          <a:lstStyle/>
          <a:p>
            <a:r>
              <a:rPr lang="en-US" sz="2000" dirty="0" err="1">
                <a:solidFill>
                  <a:schemeClr val="bg1"/>
                </a:solidFill>
                <a:latin typeface="Times New Roman" pitchFamily="18" charset="0"/>
                <a:cs typeface="Times New Roman" pitchFamily="18" charset="0"/>
              </a:rPr>
              <a:t>Câu</a:t>
            </a:r>
            <a:r>
              <a:rPr lang="en-US" sz="2000" dirty="0">
                <a:solidFill>
                  <a:schemeClr val="bg1"/>
                </a:solidFill>
                <a:latin typeface="Times New Roman" pitchFamily="18" charset="0"/>
                <a:cs typeface="Times New Roman" pitchFamily="18" charset="0"/>
              </a:rPr>
              <a:t> 1.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trên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sự</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kết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hợp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giữa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phương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thức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biểu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cảm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phương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thức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a:t>
            </a:r>
            <a:endParaRPr lang="en-US" sz="1800" dirty="0">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604747" y="3751757"/>
            <a:ext cx="3937330" cy="640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49" y="4468668"/>
            <a:ext cx="3937330" cy="674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829506" y="3897873"/>
            <a:ext cx="3712573" cy="377026"/>
          </a:xfrm>
          <a:prstGeom prst="rect">
            <a:avLst/>
          </a:prstGeom>
          <a:noFill/>
        </p:spPr>
        <p:txBody>
          <a:bodyPr wrap="square" lIns="68580" tIns="34290" rIns="68580" bIns="34290" rtlCol="0">
            <a:spAutoFit/>
          </a:bodyPr>
          <a:lstStyle/>
          <a:p>
            <a:pPr algn="just"/>
            <a:r>
              <a:rPr lang="en-US" sz="1600" dirty="0">
                <a:solidFill>
                  <a:srgbClr val="FFC000"/>
                </a:solidFill>
                <a:latin typeface="Times New Roman" pitchFamily="18" charset="0"/>
                <a:ea typeface="Tahoma" panose="020B0604030504040204" pitchFamily="34" charset="0"/>
                <a:cs typeface="Times New Roman" pitchFamily="18" charset="0"/>
              </a:rPr>
              <a:t>A. </a:t>
            </a:r>
            <a:r>
              <a:rPr lang="en-US" sz="2000" dirty="0" err="1" smtClean="0">
                <a:latin typeface="Times New Roman" pitchFamily="18" charset="0"/>
                <a:cs typeface="Times New Roman" pitchFamily="18" charset="0"/>
              </a:rPr>
              <a:t>Tự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endParaRPr lang="en-US" sz="3200" dirty="0">
              <a:solidFill>
                <a:schemeClr val="bg1"/>
              </a:solidFill>
              <a:latin typeface="Times New Roman" pitchFamily="18"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829507" y="4545319"/>
            <a:ext cx="3487814" cy="346249"/>
          </a:xfrm>
          <a:prstGeom prst="rect">
            <a:avLst/>
          </a:prstGeom>
          <a:solidFill>
            <a:srgbClr val="FFFF00"/>
          </a:solidFill>
        </p:spPr>
        <p:txBody>
          <a:bodyPr wrap="square" lIns="68580" tIns="34290" rIns="68580" bIns="34290" rtlCol="0">
            <a:spAutoFit/>
          </a:bodyPr>
          <a:lstStyle/>
          <a:p>
            <a:pPr algn="just"/>
            <a:r>
              <a:rPr lang="en-US" sz="1500" dirty="0">
                <a:solidFill>
                  <a:srgbClr val="FF0000"/>
                </a:solidFill>
                <a:latin typeface="Times New Roman" pitchFamily="18" charset="0"/>
                <a:ea typeface="Tahoma" panose="020B0604030504040204" pitchFamily="34" charset="0"/>
                <a:cs typeface="Times New Roman" pitchFamily="18" charset="0"/>
              </a:rPr>
              <a:t>C. </a:t>
            </a:r>
            <a:r>
              <a:rPr lang="en-US" sz="1800" dirty="0" err="1" smtClean="0">
                <a:solidFill>
                  <a:srgbClr val="FF0000"/>
                </a:solidFill>
                <a:latin typeface="Times New Roman" pitchFamily="18" charset="0"/>
                <a:cs typeface="Times New Roman" pitchFamily="18" charset="0"/>
              </a:rPr>
              <a:t>Miêu</a:t>
            </a:r>
            <a:r>
              <a:rPr lang="en-US" sz="1800" dirty="0" smtClean="0">
                <a:solidFill>
                  <a:srgbClr val="FF0000"/>
                </a:solidFill>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tả</a:t>
            </a:r>
            <a:r>
              <a:rPr lang="en-US" sz="1800" dirty="0" smtClean="0">
                <a:solidFill>
                  <a:srgbClr val="FF0000"/>
                </a:solidFill>
                <a:latin typeface="Times New Roman" pitchFamily="18" charset="0"/>
                <a:cs typeface="Times New Roman" pitchFamily="18" charset="0"/>
              </a:rPr>
              <a:t> </a:t>
            </a:r>
            <a:endParaRPr lang="en-US" sz="1800" dirty="0">
              <a:solidFill>
                <a:srgbClr val="FF0000"/>
              </a:solidFill>
              <a:latin typeface="Times New Roman" pitchFamily="18"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4601921" y="3765438"/>
            <a:ext cx="4405476" cy="6390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1" y="4468668"/>
            <a:ext cx="3937330" cy="674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4826679" y="3800284"/>
            <a:ext cx="3963271" cy="346249"/>
          </a:xfrm>
          <a:prstGeom prst="rect">
            <a:avLst/>
          </a:prstGeom>
          <a:noFill/>
        </p:spPr>
        <p:txBody>
          <a:bodyPr wrap="square" lIns="68580" tIns="34290" rIns="68580" bIns="34290" rtlCol="0">
            <a:spAutoFit/>
          </a:bodyPr>
          <a:lstStyle/>
          <a:p>
            <a:pPr algn="just">
              <a:buClr>
                <a:schemeClr val="bg1"/>
              </a:buClr>
            </a:pPr>
            <a:r>
              <a:rPr lang="en-US" sz="1500" dirty="0">
                <a:solidFill>
                  <a:srgbClr val="FFC000"/>
                </a:solidFill>
                <a:latin typeface="Times New Roman" pitchFamily="18" charset="0"/>
                <a:ea typeface="Tahoma" panose="020B0604030504040204" pitchFamily="34" charset="0"/>
                <a:cs typeface="Times New Roman" pitchFamily="18" charset="0"/>
              </a:rPr>
              <a:t>B. </a:t>
            </a:r>
            <a:r>
              <a:rPr lang="en-US" sz="1800" dirty="0" err="1" smtClean="0">
                <a:latin typeface="Times New Roman" pitchFamily="18" charset="0"/>
                <a:cs typeface="Times New Roman" pitchFamily="18" charset="0"/>
              </a:rPr>
              <a:t>Thuyết</a:t>
            </a:r>
            <a:r>
              <a:rPr lang="en-US" sz="1800" dirty="0" smtClean="0">
                <a:latin typeface="Times New Roman" pitchFamily="18" charset="0"/>
                <a:cs typeface="Times New Roman" pitchFamily="18" charset="0"/>
              </a:rPr>
              <a:t> minh </a:t>
            </a:r>
            <a:endParaRPr lang="en-US" sz="1800"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4826679" y="4545319"/>
            <a:ext cx="3487814" cy="346249"/>
          </a:xfrm>
          <a:prstGeom prst="rect">
            <a:avLst/>
          </a:prstGeom>
          <a:noFill/>
        </p:spPr>
        <p:txBody>
          <a:bodyPr wrap="square" lIns="68580" tIns="34290" rIns="68580" bIns="34290" rtlCol="0">
            <a:spAutoFit/>
          </a:bodyPr>
          <a:lstStyle/>
          <a:p>
            <a:pPr algn="just">
              <a:buClr>
                <a:schemeClr val="bg1"/>
              </a:buClr>
            </a:pPr>
            <a:r>
              <a:rPr lang="en-US" sz="1500" dirty="0">
                <a:solidFill>
                  <a:srgbClr val="FFC000"/>
                </a:solidFill>
                <a:latin typeface="Times New Roman" pitchFamily="18" charset="0"/>
                <a:ea typeface="Tahoma" panose="020B0604030504040204" pitchFamily="34" charset="0"/>
                <a:cs typeface="Times New Roman" pitchFamily="18" charset="0"/>
              </a:rPr>
              <a:t>D. </a:t>
            </a:r>
            <a:r>
              <a:rPr lang="en-US" sz="1800" dirty="0" err="1" smtClean="0">
                <a:latin typeface="Times New Roman" pitchFamily="18" charset="0"/>
                <a:cs typeface="Times New Roman" pitchFamily="18" charset="0"/>
              </a:rPr>
              <a:t>Nghị</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luận</a:t>
            </a:r>
            <a:endParaRPr lang="en-US" sz="18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0" name="Picture 19">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162307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animBg="1"/>
      <p:bldP spid="27" grpId="1" animBg="1"/>
      <p:bldP spid="27" grpId="2" animBg="1"/>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65006" y="259260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defTabSz="685800">
              <a:buClrTx/>
              <a:defRPr/>
            </a:pPr>
            <a:endParaRPr lang="en-US" kern="1200"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3" y="2798691"/>
            <a:ext cx="7037773" cy="623248"/>
          </a:xfrm>
          <a:prstGeom prst="rect">
            <a:avLst/>
          </a:prstGeom>
          <a:noFill/>
        </p:spPr>
        <p:txBody>
          <a:bodyPr wrap="square" lIns="68580" tIns="34290" rIns="68580" bIns="34290" rtlCol="0">
            <a:spAutoFit/>
          </a:bodyPr>
          <a:lstStyle/>
          <a:p>
            <a:pPr algn="just"/>
            <a:r>
              <a:rPr lang="en-US" sz="1800" b="1" dirty="0" err="1">
                <a:solidFill>
                  <a:schemeClr val="bg1"/>
                </a:solidFill>
                <a:latin typeface="Times New Roman" pitchFamily="18" charset="0"/>
                <a:cs typeface="Times New Roman" pitchFamily="18" charset="0"/>
              </a:rPr>
              <a:t>Câu</a:t>
            </a:r>
            <a:r>
              <a:rPr lang="en-US" sz="1800" b="1" dirty="0">
                <a:solidFill>
                  <a:schemeClr val="bg1"/>
                </a:solidFill>
                <a:latin typeface="Times New Roman" pitchFamily="18" charset="0"/>
                <a:cs typeface="Times New Roman" pitchFamily="18" charset="0"/>
              </a:rPr>
              <a:t> 2. </a:t>
            </a:r>
            <a:r>
              <a:rPr lang="en-US" sz="1800" dirty="0" err="1" smtClean="0">
                <a:latin typeface="Times New Roman" pitchFamily="18" charset="0"/>
                <a:cs typeface="Times New Roman" pitchFamily="18" charset="0"/>
              </a:rPr>
              <a:t>Các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dòng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trong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chủ</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yếu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ngắt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nhịp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thế</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a:t>
            </a:r>
          </a:p>
          <a:p>
            <a:pPr algn="just"/>
            <a:endParaRPr lang="en-US" sz="1800" b="1" dirty="0">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4601919" y="3608207"/>
            <a:ext cx="3937330" cy="7838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49" y="4468668"/>
            <a:ext cx="3937330" cy="674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4826678" y="3711693"/>
            <a:ext cx="3487814" cy="346249"/>
          </a:xfrm>
          <a:prstGeom prst="rect">
            <a:avLst/>
          </a:prstGeom>
          <a:noFill/>
        </p:spPr>
        <p:txBody>
          <a:bodyPr wrap="square" lIns="68580" tIns="34290" rIns="68580" bIns="34290" rtlCol="0">
            <a:spAutoFit/>
          </a:bodyPr>
          <a:lstStyle/>
          <a:p>
            <a:pPr algn="just"/>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800" dirty="0" smtClean="0"/>
              <a:t>2/3 </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829507" y="4545319"/>
            <a:ext cx="3487814" cy="346249"/>
          </a:xfrm>
          <a:prstGeom prst="rect">
            <a:avLst/>
          </a:prstGeom>
          <a:noFill/>
        </p:spPr>
        <p:txBody>
          <a:bodyPr wrap="square" lIns="68580" tIns="34290" rIns="68580" bIns="34290" rtlCol="0">
            <a:spAutoFit/>
          </a:bodyPr>
          <a:lstStyle/>
          <a:p>
            <a:pPr algn="just"/>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800" dirty="0" smtClean="0"/>
              <a:t>1/2/2 </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608207"/>
            <a:ext cx="3937330" cy="6663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1" y="4468668"/>
            <a:ext cx="3937330" cy="674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6" y="3652449"/>
            <a:ext cx="3487814" cy="346249"/>
          </a:xfrm>
          <a:prstGeom prst="rect">
            <a:avLst/>
          </a:prstGeom>
          <a:noFill/>
        </p:spPr>
        <p:txBody>
          <a:bodyPr wrap="square" lIns="68580" tIns="34290" rIns="68580" bIns="34290" rtlCol="0">
            <a:spAutoFit/>
          </a:bodyPr>
          <a:lstStyle/>
          <a:p>
            <a:pPr lvl="0" algn="just">
              <a:buClr>
                <a:schemeClr val="bg1"/>
              </a:buClr>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1800" dirty="0" smtClean="0"/>
              <a:t>2/2/1 </a:t>
            </a:r>
            <a:endParaRPr lang="en-US" sz="18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78" y="4545319"/>
            <a:ext cx="3772415" cy="346249"/>
          </a:xfrm>
          <a:prstGeom prst="rect">
            <a:avLst/>
          </a:prstGeom>
          <a:noFill/>
        </p:spPr>
        <p:txBody>
          <a:bodyPr wrap="square" lIns="68580" tIns="34290" rIns="68580" bIns="34290" rtlCol="0">
            <a:spAutoFit/>
          </a:bodyPr>
          <a:lstStyle/>
          <a:p>
            <a:pPr lvl="0" algn="just">
              <a:buClr>
                <a:schemeClr val="bg1"/>
              </a:buClr>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800" dirty="0" smtClean="0"/>
              <a:t>3/2</a:t>
            </a:r>
            <a:endParaRPr lang="en-US" sz="18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0" name="Picture 19">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6962"/>
            <a:ext cx="928688" cy="621506"/>
          </a:xfrm>
          <a:prstGeom prst="rect">
            <a:avLst/>
          </a:prstGeom>
        </p:spPr>
      </p:pic>
    </p:spTree>
    <p:extLst>
      <p:ext uri="{BB962C8B-B14F-4D97-AF65-F5344CB8AC3E}">
        <p14:creationId xmlns="" xmlns:p14="http://schemas.microsoft.com/office/powerpoint/2010/main" val="99055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65006" y="259260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defTabSz="685800">
              <a:buClrTx/>
              <a:defRPr/>
            </a:pPr>
            <a:endParaRPr lang="en-US" kern="1200"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3" y="2798691"/>
            <a:ext cx="7037773" cy="623248"/>
          </a:xfrm>
          <a:prstGeom prst="rect">
            <a:avLst/>
          </a:prstGeom>
          <a:noFill/>
        </p:spPr>
        <p:txBody>
          <a:bodyPr wrap="square" lIns="68580" tIns="34290" rIns="68580" bIns="34290" rtlCol="0">
            <a:spAutoFit/>
          </a:bodyPr>
          <a:lstStyle/>
          <a:p>
            <a:pPr algn="just"/>
            <a:r>
              <a:rPr lang="en-US" sz="1800" b="1" dirty="0" err="1">
                <a:solidFill>
                  <a:schemeClr val="bg1"/>
                </a:solidFill>
                <a:latin typeface="Times New Roman" pitchFamily="18" charset="0"/>
                <a:cs typeface="Times New Roman" pitchFamily="18" charset="0"/>
              </a:rPr>
              <a:t>Câu</a:t>
            </a:r>
            <a:r>
              <a:rPr lang="en-US" sz="1800" b="1" dirty="0">
                <a:solidFill>
                  <a:schemeClr val="bg1"/>
                </a:solidFill>
                <a:latin typeface="Times New Roman" pitchFamily="18" charset="0"/>
                <a:cs typeface="Times New Roman" pitchFamily="18" charset="0"/>
              </a:rPr>
              <a:t> 2. </a:t>
            </a:r>
            <a:r>
              <a:rPr lang="en-US" sz="1800" dirty="0" err="1" smtClean="0">
                <a:latin typeface="Times New Roman" pitchFamily="18" charset="0"/>
                <a:cs typeface="Times New Roman" pitchFamily="18" charset="0"/>
              </a:rPr>
              <a:t>Các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dòng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trong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chủ</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yếu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ngắt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nhịp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thế</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a:t>
            </a:r>
          </a:p>
          <a:p>
            <a:pPr algn="just"/>
            <a:endParaRPr lang="en-US" sz="1800" b="1" dirty="0">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4601919" y="3608207"/>
            <a:ext cx="3937330" cy="7838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49" y="4468668"/>
            <a:ext cx="3937330" cy="674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4826678" y="3711693"/>
            <a:ext cx="3487814" cy="346249"/>
          </a:xfrm>
          <a:prstGeom prst="rect">
            <a:avLst/>
          </a:prstGeom>
          <a:noFill/>
        </p:spPr>
        <p:txBody>
          <a:bodyPr wrap="square" lIns="68580" tIns="34290" rIns="68580" bIns="34290" rtlCol="0">
            <a:spAutoFit/>
          </a:bodyPr>
          <a:lstStyle/>
          <a:p>
            <a:pPr algn="just"/>
            <a:r>
              <a:rPr lang="en-US" sz="1500" kern="1200" dirty="0">
                <a:solidFill>
                  <a:srgbClr val="FFC000"/>
                </a:solidFill>
                <a:latin typeface="Times New Roman" pitchFamily="18" charset="0"/>
                <a:ea typeface="Tahoma" panose="020B0604030504040204" pitchFamily="34" charset="0"/>
                <a:cs typeface="Times New Roman" pitchFamily="18" charset="0"/>
              </a:rPr>
              <a:t>B. </a:t>
            </a:r>
            <a:r>
              <a:rPr lang="en-US" sz="1800" dirty="0" smtClean="0">
                <a:latin typeface="Times New Roman" pitchFamily="18" charset="0"/>
                <a:cs typeface="Times New Roman" pitchFamily="18" charset="0"/>
              </a:rPr>
              <a:t>2/3 </a:t>
            </a:r>
            <a:endParaRPr lang="en-US" sz="1800" dirty="0">
              <a:solidFill>
                <a:schemeClr val="bg1"/>
              </a:solidFill>
              <a:latin typeface="Times New Roman" pitchFamily="18" charset="0"/>
              <a:cs typeface="Times New Roman"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829507" y="4545319"/>
            <a:ext cx="3487814" cy="346249"/>
          </a:xfrm>
          <a:prstGeom prst="rect">
            <a:avLst/>
          </a:prstGeom>
          <a:noFill/>
        </p:spPr>
        <p:txBody>
          <a:bodyPr wrap="square" lIns="68580" tIns="34290" rIns="68580" bIns="34290" rtlCol="0">
            <a:spAutoFit/>
          </a:bodyPr>
          <a:lstStyle/>
          <a:p>
            <a:pPr algn="just"/>
            <a:r>
              <a:rPr lang="en-US" sz="1500" kern="1200" dirty="0">
                <a:solidFill>
                  <a:srgbClr val="FFC000"/>
                </a:solidFill>
                <a:latin typeface="Times New Roman" pitchFamily="18" charset="0"/>
                <a:ea typeface="Tahoma" panose="020B0604030504040204" pitchFamily="34" charset="0"/>
                <a:cs typeface="Times New Roman" pitchFamily="18" charset="0"/>
              </a:rPr>
              <a:t>C. </a:t>
            </a:r>
            <a:r>
              <a:rPr lang="en-US" sz="1800" dirty="0" smtClean="0">
                <a:latin typeface="Times New Roman" pitchFamily="18" charset="0"/>
                <a:cs typeface="Times New Roman" pitchFamily="18" charset="0"/>
              </a:rPr>
              <a:t>1/2/2 </a:t>
            </a:r>
            <a:endParaRPr lang="en-US" sz="1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608207"/>
            <a:ext cx="3937330" cy="6663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1" y="4468668"/>
            <a:ext cx="3937330" cy="674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6" y="3652449"/>
            <a:ext cx="3487814" cy="346249"/>
          </a:xfrm>
          <a:prstGeom prst="rect">
            <a:avLst/>
          </a:prstGeom>
          <a:noFill/>
        </p:spPr>
        <p:txBody>
          <a:bodyPr wrap="square" lIns="68580" tIns="34290" rIns="68580" bIns="34290" rtlCol="0">
            <a:spAutoFit/>
          </a:bodyPr>
          <a:lstStyle/>
          <a:p>
            <a:pPr lvl="0" algn="just">
              <a:buClr>
                <a:schemeClr val="bg1"/>
              </a:buClr>
              <a:defRPr/>
            </a:pPr>
            <a:r>
              <a:rPr lang="en-US" sz="1500" kern="1200" dirty="0">
                <a:solidFill>
                  <a:srgbClr val="FFC000"/>
                </a:solidFill>
                <a:latin typeface="Times New Roman" pitchFamily="18" charset="0"/>
                <a:ea typeface="Tahoma" panose="020B0604030504040204" pitchFamily="34" charset="0"/>
                <a:cs typeface="Times New Roman" pitchFamily="18" charset="0"/>
              </a:rPr>
              <a:t>A. </a:t>
            </a:r>
            <a:r>
              <a:rPr lang="en-US" sz="1800" dirty="0" smtClean="0">
                <a:latin typeface="Times New Roman" pitchFamily="18" charset="0"/>
                <a:cs typeface="Times New Roman" pitchFamily="18" charset="0"/>
              </a:rPr>
              <a:t>2/2/1 </a:t>
            </a:r>
            <a:endParaRPr lang="en-US" sz="1800" kern="12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78" y="4545319"/>
            <a:ext cx="3772415" cy="346249"/>
          </a:xfrm>
          <a:prstGeom prst="rect">
            <a:avLst/>
          </a:prstGeom>
          <a:solidFill>
            <a:srgbClr val="FFFF00"/>
          </a:solidFill>
        </p:spPr>
        <p:txBody>
          <a:bodyPr wrap="square" lIns="68580" tIns="34290" rIns="68580" bIns="34290" rtlCol="0">
            <a:spAutoFit/>
          </a:bodyPr>
          <a:lstStyle/>
          <a:p>
            <a:pPr lvl="0" algn="just">
              <a:buClr>
                <a:schemeClr val="bg1"/>
              </a:buClr>
              <a:defRPr/>
            </a:pPr>
            <a:r>
              <a:rPr lang="en-US" sz="1500" kern="1200" dirty="0">
                <a:solidFill>
                  <a:srgbClr val="FF0000"/>
                </a:solidFill>
                <a:latin typeface="Times New Roman" pitchFamily="18" charset="0"/>
                <a:ea typeface="Tahoma" panose="020B0604030504040204" pitchFamily="34" charset="0"/>
                <a:cs typeface="Times New Roman" pitchFamily="18" charset="0"/>
              </a:rPr>
              <a:t>D. </a:t>
            </a:r>
            <a:r>
              <a:rPr lang="en-US" sz="1800" dirty="0" smtClean="0">
                <a:solidFill>
                  <a:srgbClr val="FF0000"/>
                </a:solidFill>
                <a:latin typeface="Times New Roman" pitchFamily="18" charset="0"/>
                <a:cs typeface="Times New Roman" pitchFamily="18" charset="0"/>
              </a:rPr>
              <a:t>3/2</a:t>
            </a:r>
            <a:endParaRPr lang="en-US" sz="1800" kern="1200" dirty="0">
              <a:solidFill>
                <a:srgbClr val="FF0000"/>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0" name="Picture 19">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6962"/>
            <a:ext cx="928688" cy="621506"/>
          </a:xfrm>
          <a:prstGeom prst="rect">
            <a:avLst/>
          </a:prstGeom>
        </p:spPr>
      </p:pic>
    </p:spTree>
    <p:extLst>
      <p:ext uri="{BB962C8B-B14F-4D97-AF65-F5344CB8AC3E}">
        <p14:creationId xmlns="" xmlns:p14="http://schemas.microsoft.com/office/powerpoint/2010/main" val="99055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animBg="1"/>
      <p:bldP spid="34" grpId="1" animBg="1"/>
      <p:bldP spid="34" grpId="2"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8" y="2536495"/>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662102"/>
            <a:ext cx="7037773" cy="623248"/>
          </a:xfrm>
          <a:prstGeom prst="rect">
            <a:avLst/>
          </a:prstGeom>
          <a:noFill/>
        </p:spPr>
        <p:txBody>
          <a:bodyPr wrap="square" lIns="68580" tIns="34290" rIns="68580" bIns="34290" rtlCol="0">
            <a:spAutoFit/>
          </a:bodyPr>
          <a:lstStyle/>
          <a:p>
            <a:pPr algn="just"/>
            <a:r>
              <a:rPr lang="en-US" sz="1800" b="1" dirty="0" err="1">
                <a:solidFill>
                  <a:schemeClr val="bg1"/>
                </a:solidFill>
                <a:latin typeface="Times New Roman" pitchFamily="18" charset="0"/>
                <a:cs typeface="Times New Roman" pitchFamily="18" charset="0"/>
              </a:rPr>
              <a:t>Câu</a:t>
            </a:r>
            <a:r>
              <a:rPr lang="en-US" sz="1800" b="1" dirty="0">
                <a:solidFill>
                  <a:schemeClr val="bg1"/>
                </a:solidFill>
                <a:latin typeface="Times New Roman" pitchFamily="18" charset="0"/>
                <a:cs typeface="Times New Roman" pitchFamily="18" charset="0"/>
              </a:rPr>
              <a:t> 3. </a:t>
            </a:r>
            <a:r>
              <a:rPr lang="en-US" sz="1800" dirty="0" err="1" smtClean="0">
                <a:latin typeface="Times New Roman" pitchFamily="18" charset="0"/>
                <a:cs typeface="Times New Roman" pitchFamily="18" charset="0"/>
              </a:rPr>
              <a:t>Trong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những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tiếng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bắt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vần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nhau</a:t>
            </a:r>
            <a:r>
              <a:rPr lang="en-US" sz="1800" dirty="0" smtClean="0">
                <a:latin typeface="Times New Roman" pitchFamily="18" charset="0"/>
                <a:cs typeface="Times New Roman" pitchFamily="18" charset="0"/>
              </a:rPr>
              <a:t>?</a:t>
            </a:r>
          </a:p>
          <a:p>
            <a:pPr algn="just"/>
            <a:endParaRPr lang="en-US" sz="1800" b="1" dirty="0">
              <a:solidFill>
                <a:schemeClr val="bg1"/>
              </a:solidFill>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6" y="4470969"/>
            <a:ext cx="3937330" cy="6759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1" y="3655214"/>
            <a:ext cx="3937330" cy="61939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8214" y="4547620"/>
            <a:ext cx="3487814" cy="346249"/>
          </a:xfrm>
          <a:prstGeom prst="rect">
            <a:avLst/>
          </a:prstGeom>
          <a:noFill/>
        </p:spPr>
        <p:txBody>
          <a:bodyPr wrap="square" lIns="68580" tIns="34290" rIns="68580" bIns="34290" rtlCol="0">
            <a:spAutoFit/>
          </a:bodyPr>
          <a:lstStyle/>
          <a:p>
            <a:pPr algn="just"/>
            <a:r>
              <a:rPr lang="en-US" sz="1500" kern="1200" dirty="0">
                <a:solidFill>
                  <a:srgbClr val="FFC000"/>
                </a:solidFill>
                <a:latin typeface="Times New Roman" pitchFamily="18" charset="0"/>
                <a:ea typeface="Tahoma" panose="020B0604030504040204" pitchFamily="34" charset="0"/>
                <a:cs typeface="Times New Roman" pitchFamily="18" charset="0"/>
              </a:rPr>
              <a:t>C. </a:t>
            </a:r>
            <a:r>
              <a:rPr lang="en-US" sz="1800" dirty="0" err="1" smtClean="0">
                <a:latin typeface="Times New Roman" pitchFamily="18" charset="0"/>
                <a:cs typeface="Times New Roman" pitchFamily="18" charset="0"/>
              </a:rPr>
              <a:t>Vã</a:t>
            </a:r>
            <a:r>
              <a:rPr lang="en-US" sz="1800" dirty="0" smtClean="0">
                <a:latin typeface="Times New Roman" pitchFamily="18" charset="0"/>
                <a:cs typeface="Times New Roman" pitchFamily="18" charset="0"/>
              </a:rPr>
              <a:t> – </a:t>
            </a:r>
            <a:r>
              <a:rPr lang="en-US" sz="1800" dirty="0" err="1" smtClean="0">
                <a:latin typeface="Times New Roman" pitchFamily="18" charset="0"/>
                <a:cs typeface="Times New Roman" pitchFamily="18" charset="0"/>
              </a:rPr>
              <a:t>hạ</a:t>
            </a:r>
            <a:r>
              <a:rPr lang="en-US" sz="1800" dirty="0" smtClean="0">
                <a:latin typeface="Times New Roman" pitchFamily="18" charset="0"/>
                <a:cs typeface="Times New Roman" pitchFamily="18" charset="0"/>
              </a:rPr>
              <a:t> </a:t>
            </a:r>
            <a:endParaRPr lang="en-US" sz="1800" dirty="0">
              <a:solidFill>
                <a:schemeClr val="bg1"/>
              </a:solidFill>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8" y="3763615"/>
            <a:ext cx="3487814" cy="346249"/>
          </a:xfrm>
          <a:prstGeom prst="rect">
            <a:avLst/>
          </a:prstGeom>
          <a:noFill/>
        </p:spPr>
        <p:txBody>
          <a:bodyPr wrap="square" lIns="68580" tIns="34290" rIns="68580" bIns="34290" rtlCol="0">
            <a:spAutoFit/>
          </a:bodyPr>
          <a:lstStyle/>
          <a:p>
            <a:pPr lvl="0" algn="just">
              <a:buClr>
                <a:schemeClr val="bg1"/>
              </a:buClr>
              <a:defRPr/>
            </a:pPr>
            <a:r>
              <a:rPr lang="en-US" sz="1500" kern="1200" dirty="0">
                <a:solidFill>
                  <a:srgbClr val="FFC000"/>
                </a:solidFill>
                <a:latin typeface="Times New Roman" pitchFamily="18" charset="0"/>
                <a:ea typeface="Tahoma" panose="020B0604030504040204" pitchFamily="34" charset="0"/>
                <a:cs typeface="Times New Roman" pitchFamily="18" charset="0"/>
              </a:rPr>
              <a:t>B. </a:t>
            </a:r>
            <a:r>
              <a:rPr lang="en-US" sz="1800" dirty="0" err="1" smtClean="0">
                <a:latin typeface="Times New Roman" pitchFamily="18" charset="0"/>
                <a:cs typeface="Times New Roman" pitchFamily="18" charset="0"/>
              </a:rPr>
              <a:t>Ngõ</a:t>
            </a:r>
            <a:r>
              <a:rPr lang="en-US" sz="1800" dirty="0" smtClean="0">
                <a:latin typeface="Times New Roman" pitchFamily="18" charset="0"/>
                <a:cs typeface="Times New Roman" pitchFamily="18" charset="0"/>
              </a:rPr>
              <a:t> – </a:t>
            </a:r>
            <a:r>
              <a:rPr lang="en-US" sz="1800" dirty="0" err="1" smtClean="0">
                <a:latin typeface="Times New Roman" pitchFamily="18" charset="0"/>
                <a:cs typeface="Times New Roman" pitchFamily="18" charset="0"/>
              </a:rPr>
              <a:t>về</a:t>
            </a:r>
            <a:r>
              <a:rPr lang="en-US" sz="1800" dirty="0" smtClean="0">
                <a:latin typeface="Times New Roman" pitchFamily="18" charset="0"/>
                <a:cs typeface="Times New Roman" pitchFamily="18" charset="0"/>
              </a:rPr>
              <a:t> </a:t>
            </a:r>
            <a:endParaRPr lang="en-US" sz="1800" kern="12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601052"/>
            <a:ext cx="3937330" cy="6735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1" y="4468668"/>
            <a:ext cx="3937330" cy="702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8214" y="3655215"/>
            <a:ext cx="3487814" cy="577081"/>
          </a:xfrm>
          <a:prstGeom prst="rect">
            <a:avLst/>
          </a:prstGeom>
          <a:noFill/>
        </p:spPr>
        <p:txBody>
          <a:bodyPr wrap="square" lIns="68580" tIns="34290" rIns="68580" bIns="34290" rtlCol="0">
            <a:spAutoFit/>
          </a:bodyPr>
          <a:lstStyle/>
          <a:p>
            <a:pPr algn="just">
              <a:buClr>
                <a:schemeClr val="bg1"/>
              </a:buClr>
              <a:defRPr/>
            </a:pPr>
            <a:r>
              <a:rPr lang="en-US" sz="1500" kern="1200" dirty="0">
                <a:solidFill>
                  <a:srgbClr val="FFC000"/>
                </a:solidFill>
                <a:latin typeface="Times New Roman" pitchFamily="18" charset="0"/>
                <a:ea typeface="Tahoma" panose="020B0604030504040204" pitchFamily="34" charset="0"/>
                <a:cs typeface="Times New Roman" pitchFamily="18" charset="0"/>
              </a:rPr>
              <a:t>A. </a:t>
            </a:r>
            <a:r>
              <a:rPr lang="en-US" sz="1800" dirty="0" err="1" smtClean="0">
                <a:latin typeface="Times New Roman" pitchFamily="18" charset="0"/>
                <a:cs typeface="Times New Roman" pitchFamily="18" charset="0"/>
              </a:rPr>
              <a:t>Ổi</a:t>
            </a:r>
            <a:r>
              <a:rPr lang="en-US" sz="1800" dirty="0" smtClean="0">
                <a:latin typeface="Times New Roman" pitchFamily="18" charset="0"/>
                <a:cs typeface="Times New Roman" pitchFamily="18" charset="0"/>
              </a:rPr>
              <a:t> – se </a:t>
            </a:r>
            <a:endParaRPr lang="en-US" sz="1800" dirty="0">
              <a:solidFill>
                <a:schemeClr val="bg1"/>
              </a:solidFill>
              <a:latin typeface="Times New Roman" pitchFamily="18" charset="0"/>
              <a:cs typeface="Times New Roman" pitchFamily="18" charset="0"/>
            </a:endParaRPr>
          </a:p>
          <a:p>
            <a:pPr marL="257175" indent="-257175" algn="just" defTabSz="685800">
              <a:buClr>
                <a:schemeClr val="bg1"/>
              </a:buClr>
              <a:buFont typeface="Wingdings" panose="05000000000000000000" pitchFamily="2" charset="2"/>
              <a:buChar char="w"/>
              <a:defRPr/>
            </a:pP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764251" y="4444674"/>
            <a:ext cx="3487814" cy="346249"/>
          </a:xfrm>
          <a:prstGeom prst="rect">
            <a:avLst/>
          </a:prstGeom>
          <a:noFill/>
        </p:spPr>
        <p:txBody>
          <a:bodyPr wrap="square" lIns="68580" tIns="34290" rIns="68580" bIns="34290" rtlCol="0">
            <a:spAutoFit/>
          </a:bodyPr>
          <a:lstStyle/>
          <a:p>
            <a:pPr lvl="0" algn="just">
              <a:buClr>
                <a:schemeClr val="bg1"/>
              </a:buClr>
              <a:defRPr/>
            </a:pPr>
            <a:r>
              <a:rPr lang="en-US" sz="1500" kern="1200" dirty="0">
                <a:solidFill>
                  <a:srgbClr val="FFC000"/>
                </a:solidFill>
                <a:latin typeface="Times New Roman" pitchFamily="18" charset="0"/>
                <a:ea typeface="Tahoma" panose="020B0604030504040204" pitchFamily="34" charset="0"/>
                <a:cs typeface="Times New Roman" pitchFamily="18" charset="0"/>
              </a:rPr>
              <a:t>D. </a:t>
            </a:r>
            <a:r>
              <a:rPr lang="en-US" sz="1800" dirty="0" err="1" smtClean="0">
                <a:latin typeface="Times New Roman" pitchFamily="18" charset="0"/>
                <a:cs typeface="Times New Roman" pitchFamily="18" charset="0"/>
              </a:rPr>
              <a:t>Dàng</a:t>
            </a:r>
            <a:r>
              <a:rPr lang="en-US" sz="1800" dirty="0" smtClean="0">
                <a:latin typeface="Times New Roman" pitchFamily="18" charset="0"/>
                <a:cs typeface="Times New Roman" pitchFamily="18" charset="0"/>
              </a:rPr>
              <a:t> – </a:t>
            </a:r>
            <a:r>
              <a:rPr lang="en-US" sz="1800" dirty="0" err="1" smtClean="0">
                <a:latin typeface="Times New Roman" pitchFamily="18" charset="0"/>
                <a:cs typeface="Times New Roman" pitchFamily="18" charset="0"/>
              </a:rPr>
              <a:t>hạ</a:t>
            </a:r>
            <a:r>
              <a:rPr lang="en-US" sz="1800" dirty="0" smtClean="0">
                <a:latin typeface="Times New Roman" pitchFamily="18" charset="0"/>
                <a:cs typeface="Times New Roman" pitchFamily="18" charset="0"/>
              </a:rPr>
              <a:t> </a:t>
            </a:r>
            <a:endParaRPr lang="en-US" sz="1800" kern="12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0" name="Picture 19">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124825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8" y="2536495"/>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662102"/>
            <a:ext cx="7037773" cy="623248"/>
          </a:xfrm>
          <a:prstGeom prst="rect">
            <a:avLst/>
          </a:prstGeom>
          <a:noFill/>
        </p:spPr>
        <p:txBody>
          <a:bodyPr wrap="square" lIns="68580" tIns="34290" rIns="68580" bIns="34290" rtlCol="0">
            <a:spAutoFit/>
          </a:bodyPr>
          <a:lstStyle/>
          <a:p>
            <a:pPr algn="just"/>
            <a:r>
              <a:rPr lang="en-US" sz="1800" b="1" dirty="0" err="1">
                <a:solidFill>
                  <a:schemeClr val="bg1"/>
                </a:solidFill>
                <a:latin typeface="Times New Roman" pitchFamily="18" charset="0"/>
                <a:cs typeface="Times New Roman" pitchFamily="18" charset="0"/>
              </a:rPr>
              <a:t>Câu</a:t>
            </a:r>
            <a:r>
              <a:rPr lang="en-US" sz="1800" b="1" dirty="0">
                <a:solidFill>
                  <a:schemeClr val="bg1"/>
                </a:solidFill>
                <a:latin typeface="Times New Roman" pitchFamily="18" charset="0"/>
                <a:cs typeface="Times New Roman" pitchFamily="18" charset="0"/>
              </a:rPr>
              <a:t> 3. </a:t>
            </a:r>
            <a:r>
              <a:rPr lang="en-US" sz="1800" dirty="0" err="1" smtClean="0">
                <a:latin typeface="Times New Roman" pitchFamily="18" charset="0"/>
                <a:cs typeface="Times New Roman" pitchFamily="18" charset="0"/>
              </a:rPr>
              <a:t>Trong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những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tiếng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bắt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vần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với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nhau</a:t>
            </a:r>
            <a:r>
              <a:rPr lang="en-US" sz="1800" dirty="0" smtClean="0">
                <a:latin typeface="Times New Roman" pitchFamily="18" charset="0"/>
                <a:cs typeface="Times New Roman" pitchFamily="18" charset="0"/>
              </a:rPr>
              <a:t>?</a:t>
            </a:r>
          </a:p>
          <a:p>
            <a:pPr algn="just"/>
            <a:endParaRPr lang="en-US" sz="1800" b="1" dirty="0">
              <a:solidFill>
                <a:schemeClr val="bg1"/>
              </a:solidFill>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6" y="4470969"/>
            <a:ext cx="3937330" cy="6759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1" y="3655214"/>
            <a:ext cx="3937330" cy="61939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8214" y="4547620"/>
            <a:ext cx="3487814" cy="346249"/>
          </a:xfrm>
          <a:prstGeom prst="rect">
            <a:avLst/>
          </a:prstGeom>
          <a:solidFill>
            <a:srgbClr val="FFFF00"/>
          </a:solidFill>
        </p:spPr>
        <p:txBody>
          <a:bodyPr wrap="square" lIns="68580" tIns="34290" rIns="68580" bIns="34290" rtlCol="0">
            <a:spAutoFit/>
          </a:bodyPr>
          <a:lstStyle/>
          <a:p>
            <a:pPr algn="just"/>
            <a:r>
              <a:rPr lang="en-US" sz="1500" kern="1200" dirty="0">
                <a:solidFill>
                  <a:srgbClr val="FF0000"/>
                </a:solidFill>
                <a:latin typeface="Times New Roman" pitchFamily="18" charset="0"/>
                <a:ea typeface="Tahoma" panose="020B0604030504040204" pitchFamily="34" charset="0"/>
                <a:cs typeface="Times New Roman" pitchFamily="18" charset="0"/>
              </a:rPr>
              <a:t>C. </a:t>
            </a:r>
            <a:r>
              <a:rPr lang="en-US" sz="1800" dirty="0" err="1" smtClean="0">
                <a:solidFill>
                  <a:srgbClr val="FF0000"/>
                </a:solidFill>
                <a:latin typeface="Times New Roman" pitchFamily="18" charset="0"/>
                <a:cs typeface="Times New Roman" pitchFamily="18" charset="0"/>
              </a:rPr>
              <a:t>Vã</a:t>
            </a:r>
            <a:r>
              <a:rPr lang="en-US" sz="1800" dirty="0" smtClean="0">
                <a:solidFill>
                  <a:srgbClr val="FF0000"/>
                </a:solidFill>
                <a:latin typeface="Times New Roman" pitchFamily="18" charset="0"/>
                <a:cs typeface="Times New Roman" pitchFamily="18" charset="0"/>
              </a:rPr>
              <a:t> – </a:t>
            </a:r>
            <a:r>
              <a:rPr lang="en-US" sz="1800" dirty="0" err="1" smtClean="0">
                <a:solidFill>
                  <a:srgbClr val="FF0000"/>
                </a:solidFill>
                <a:latin typeface="Times New Roman" pitchFamily="18" charset="0"/>
                <a:cs typeface="Times New Roman" pitchFamily="18" charset="0"/>
              </a:rPr>
              <a:t>hạ</a:t>
            </a:r>
            <a:r>
              <a:rPr lang="en-US" sz="1800" dirty="0" smtClean="0">
                <a:solidFill>
                  <a:srgbClr val="FF0000"/>
                </a:solidFill>
                <a:latin typeface="Times New Roman" pitchFamily="18" charset="0"/>
                <a:cs typeface="Times New Roman" pitchFamily="18" charset="0"/>
              </a:rPr>
              <a:t> </a:t>
            </a:r>
            <a:endParaRPr lang="en-US" sz="1800" dirty="0">
              <a:solidFill>
                <a:srgbClr val="FF0000"/>
              </a:solidFill>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8" y="3763615"/>
            <a:ext cx="3487814" cy="346249"/>
          </a:xfrm>
          <a:prstGeom prst="rect">
            <a:avLst/>
          </a:prstGeom>
          <a:noFill/>
        </p:spPr>
        <p:txBody>
          <a:bodyPr wrap="square" lIns="68580" tIns="34290" rIns="68580" bIns="34290" rtlCol="0">
            <a:spAutoFit/>
          </a:bodyPr>
          <a:lstStyle/>
          <a:p>
            <a:pPr lvl="0" algn="just">
              <a:buClr>
                <a:schemeClr val="bg1"/>
              </a:buClr>
              <a:defRPr/>
            </a:pPr>
            <a:r>
              <a:rPr lang="en-US" sz="1500" kern="1200" dirty="0">
                <a:solidFill>
                  <a:srgbClr val="FFC000"/>
                </a:solidFill>
                <a:latin typeface="Times New Roman" pitchFamily="18" charset="0"/>
                <a:ea typeface="Tahoma" panose="020B0604030504040204" pitchFamily="34" charset="0"/>
                <a:cs typeface="Times New Roman" pitchFamily="18" charset="0"/>
              </a:rPr>
              <a:t>B. </a:t>
            </a:r>
            <a:r>
              <a:rPr lang="en-US" sz="1800" dirty="0" err="1" smtClean="0">
                <a:latin typeface="Times New Roman" pitchFamily="18" charset="0"/>
                <a:cs typeface="Times New Roman" pitchFamily="18" charset="0"/>
              </a:rPr>
              <a:t>Ngõ</a:t>
            </a:r>
            <a:r>
              <a:rPr lang="en-US" sz="1800" dirty="0" smtClean="0">
                <a:latin typeface="Times New Roman" pitchFamily="18" charset="0"/>
                <a:cs typeface="Times New Roman" pitchFamily="18" charset="0"/>
              </a:rPr>
              <a:t> – </a:t>
            </a:r>
            <a:r>
              <a:rPr lang="en-US" sz="1800" dirty="0" err="1" smtClean="0">
                <a:latin typeface="Times New Roman" pitchFamily="18" charset="0"/>
                <a:cs typeface="Times New Roman" pitchFamily="18" charset="0"/>
              </a:rPr>
              <a:t>về</a:t>
            </a:r>
            <a:r>
              <a:rPr lang="en-US" sz="1800" dirty="0" smtClean="0">
                <a:latin typeface="Times New Roman" pitchFamily="18" charset="0"/>
                <a:cs typeface="Times New Roman" pitchFamily="18" charset="0"/>
              </a:rPr>
              <a:t> </a:t>
            </a:r>
            <a:endParaRPr lang="en-US" sz="1800" kern="12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601052"/>
            <a:ext cx="3937330" cy="6735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1" y="4468668"/>
            <a:ext cx="3937330" cy="702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8214" y="3655215"/>
            <a:ext cx="3487814" cy="577081"/>
          </a:xfrm>
          <a:prstGeom prst="rect">
            <a:avLst/>
          </a:prstGeom>
          <a:noFill/>
        </p:spPr>
        <p:txBody>
          <a:bodyPr wrap="square" lIns="68580" tIns="34290" rIns="68580" bIns="34290" rtlCol="0">
            <a:spAutoFit/>
          </a:bodyPr>
          <a:lstStyle/>
          <a:p>
            <a:pPr algn="just">
              <a:buClr>
                <a:schemeClr val="bg1"/>
              </a:buClr>
              <a:defRPr/>
            </a:pPr>
            <a:r>
              <a:rPr lang="en-US" sz="1500" kern="1200" dirty="0">
                <a:solidFill>
                  <a:srgbClr val="FFC000"/>
                </a:solidFill>
                <a:latin typeface="Times New Roman" pitchFamily="18" charset="0"/>
                <a:ea typeface="Tahoma" panose="020B0604030504040204" pitchFamily="34" charset="0"/>
                <a:cs typeface="Times New Roman" pitchFamily="18" charset="0"/>
              </a:rPr>
              <a:t>A. </a:t>
            </a:r>
            <a:r>
              <a:rPr lang="en-US" sz="1800" dirty="0" err="1" smtClean="0">
                <a:latin typeface="Times New Roman" pitchFamily="18" charset="0"/>
                <a:cs typeface="Times New Roman" pitchFamily="18" charset="0"/>
              </a:rPr>
              <a:t>Ổi</a:t>
            </a:r>
            <a:r>
              <a:rPr lang="en-US" sz="1800" dirty="0" smtClean="0">
                <a:latin typeface="Times New Roman" pitchFamily="18" charset="0"/>
                <a:cs typeface="Times New Roman" pitchFamily="18" charset="0"/>
              </a:rPr>
              <a:t> – se </a:t>
            </a:r>
            <a:endParaRPr lang="en-US" sz="1800" dirty="0">
              <a:solidFill>
                <a:schemeClr val="bg1"/>
              </a:solidFill>
              <a:latin typeface="Times New Roman" pitchFamily="18" charset="0"/>
              <a:cs typeface="Times New Roman" pitchFamily="18" charset="0"/>
            </a:endParaRPr>
          </a:p>
          <a:p>
            <a:pPr marL="257175" indent="-257175" algn="just" defTabSz="685800">
              <a:buClr>
                <a:schemeClr val="bg1"/>
              </a:buClr>
              <a:buFont typeface="Wingdings" panose="05000000000000000000" pitchFamily="2" charset="2"/>
              <a:buChar char="w"/>
              <a:defRPr/>
            </a:pP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764251" y="4444674"/>
            <a:ext cx="3487814" cy="346249"/>
          </a:xfrm>
          <a:prstGeom prst="rect">
            <a:avLst/>
          </a:prstGeom>
          <a:noFill/>
        </p:spPr>
        <p:txBody>
          <a:bodyPr wrap="square" lIns="68580" tIns="34290" rIns="68580" bIns="34290" rtlCol="0">
            <a:spAutoFit/>
          </a:bodyPr>
          <a:lstStyle/>
          <a:p>
            <a:pPr lvl="0" algn="just">
              <a:buClr>
                <a:schemeClr val="bg1"/>
              </a:buClr>
              <a:defRPr/>
            </a:pPr>
            <a:r>
              <a:rPr lang="en-US" sz="1500" kern="1200" dirty="0">
                <a:solidFill>
                  <a:srgbClr val="FFC000"/>
                </a:solidFill>
                <a:latin typeface="Times New Roman" pitchFamily="18" charset="0"/>
                <a:ea typeface="Tahoma" panose="020B0604030504040204" pitchFamily="34" charset="0"/>
                <a:cs typeface="Times New Roman" pitchFamily="18" charset="0"/>
              </a:rPr>
              <a:t>D. </a:t>
            </a:r>
            <a:r>
              <a:rPr lang="en-US" sz="1800" dirty="0" err="1" smtClean="0">
                <a:latin typeface="Times New Roman" pitchFamily="18" charset="0"/>
                <a:cs typeface="Times New Roman" pitchFamily="18" charset="0"/>
              </a:rPr>
              <a:t>Dàng</a:t>
            </a:r>
            <a:r>
              <a:rPr lang="en-US" sz="1800" dirty="0" smtClean="0">
                <a:latin typeface="Times New Roman" pitchFamily="18" charset="0"/>
                <a:cs typeface="Times New Roman" pitchFamily="18" charset="0"/>
              </a:rPr>
              <a:t> – </a:t>
            </a:r>
            <a:r>
              <a:rPr lang="en-US" sz="1800" dirty="0" err="1" smtClean="0">
                <a:latin typeface="Times New Roman" pitchFamily="18" charset="0"/>
                <a:cs typeface="Times New Roman" pitchFamily="18" charset="0"/>
              </a:rPr>
              <a:t>hạ</a:t>
            </a:r>
            <a:r>
              <a:rPr lang="en-US" sz="1800" dirty="0" smtClean="0">
                <a:latin typeface="Times New Roman" pitchFamily="18" charset="0"/>
                <a:cs typeface="Times New Roman" pitchFamily="18" charset="0"/>
              </a:rPr>
              <a:t> </a:t>
            </a:r>
            <a:endParaRPr lang="en-US" sz="1800" kern="12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0" name="Picture 19">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124825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623248"/>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4.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trên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viết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về</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điều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gì</a:t>
            </a:r>
            <a:r>
              <a:rPr lang="en-US" sz="1800" dirty="0" smtClean="0">
                <a:latin typeface="Times New Roman" pitchFamily="18" charset="0"/>
                <a:cs typeface="Times New Roman" pitchFamily="18" charset="0"/>
              </a:rPr>
              <a:t>?</a:t>
            </a:r>
          </a:p>
          <a:p>
            <a:pPr algn="just"/>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300082"/>
          </a:xfrm>
          <a:prstGeom prst="rect">
            <a:avLst/>
          </a:prstGeom>
          <a:solidFill>
            <a:schemeClr val="tx2"/>
          </a:solidFill>
        </p:spPr>
        <p:txBody>
          <a:bodyPr wrap="square" lIns="68580" tIns="34290" rIns="68580" bIns="34290" rtlCol="0">
            <a:spAutoFit/>
          </a:bodyPr>
          <a:lstStyle/>
          <a:p>
            <a:pPr algn="just">
              <a:buClr>
                <a:schemeClr val="bg1"/>
              </a:buClr>
              <a:defRPr/>
            </a:pPr>
            <a:r>
              <a:rPr lang="en-US" sz="1500" kern="1200" dirty="0">
                <a:solidFill>
                  <a:srgbClr val="FFC000"/>
                </a:solidFill>
                <a:latin typeface="Times New Roman" pitchFamily="18" charset="0"/>
                <a:ea typeface="Tahoma" panose="020B0604030504040204" pitchFamily="34" charset="0"/>
                <a:cs typeface="Times New Roman" pitchFamily="18" charset="0"/>
              </a:rPr>
              <a:t>D. </a:t>
            </a:r>
            <a:r>
              <a:rPr lang="en-US" dirty="0" err="1" smtClean="0">
                <a:solidFill>
                  <a:schemeClr val="accent1">
                    <a:lumMod val="50000"/>
                  </a:schemeClr>
                </a:solidFill>
                <a:latin typeface="Times New Roman" pitchFamily="18" charset="0"/>
                <a:cs typeface="Times New Roman" pitchFamily="18" charset="0"/>
              </a:rPr>
              <a:t>Sự</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vui</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mừng</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của</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tác</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giả</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khi</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mùa</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thu</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về</a:t>
            </a:r>
            <a:endParaRPr lang="en-US" sz="1800" dirty="0" smtClean="0">
              <a:solidFill>
                <a:schemeClr val="accent1">
                  <a:lumMod val="50000"/>
                </a:schemeClr>
              </a:solidFill>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97871"/>
            <a:ext cx="3487814" cy="315471"/>
          </a:xfrm>
          <a:prstGeom prst="rect">
            <a:avLst/>
          </a:prstGeom>
          <a:solidFill>
            <a:schemeClr val="tx2"/>
          </a:solidFill>
        </p:spPr>
        <p:txBody>
          <a:bodyPr wrap="square" lIns="68580" tIns="34290" rIns="68580" bIns="34290" rtlCol="0">
            <a:spAutoFit/>
          </a:bodyPr>
          <a:lstStyle/>
          <a:p>
            <a:pPr algn="just">
              <a:buClr>
                <a:schemeClr val="bg1"/>
              </a:buClr>
              <a:defRPr/>
            </a:pPr>
            <a:r>
              <a:rPr lang="en-US" sz="1600" kern="1200" dirty="0">
                <a:solidFill>
                  <a:srgbClr val="FFC000"/>
                </a:solidFill>
                <a:latin typeface="Times New Roman" pitchFamily="18" charset="0"/>
                <a:ea typeface="Tahoma" panose="020B0604030504040204" pitchFamily="34" charset="0"/>
                <a:cs typeface="Times New Roman" pitchFamily="18" charset="0"/>
              </a:rPr>
              <a:t>B. </a:t>
            </a:r>
            <a:r>
              <a:rPr lang="en-US" dirty="0" err="1" smtClean="0">
                <a:solidFill>
                  <a:schemeClr val="accent1">
                    <a:lumMod val="50000"/>
                  </a:schemeClr>
                </a:solidFill>
                <a:latin typeface="Times New Roman" pitchFamily="18" charset="0"/>
                <a:cs typeface="Times New Roman" pitchFamily="18" charset="0"/>
              </a:rPr>
              <a:t>Vẻ</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đẹp</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của</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cây</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cối</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khi</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mùa</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thu</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về</a:t>
            </a:r>
            <a:endParaRPr lang="en-US" sz="1600" kern="1200" dirty="0">
              <a:solidFill>
                <a:schemeClr val="accent1">
                  <a:lumMod val="50000"/>
                </a:schemeClr>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15471"/>
          </a:xfrm>
          <a:prstGeom prst="rect">
            <a:avLst/>
          </a:prstGeom>
          <a:solidFill>
            <a:schemeClr val="tx2"/>
          </a:solidFill>
        </p:spPr>
        <p:txBody>
          <a:bodyPr wrap="square" lIns="68580" tIns="34290" rIns="68580" bIns="34290" rtlCol="0">
            <a:spAutoFit/>
          </a:bodyPr>
          <a:lstStyle/>
          <a:p>
            <a:r>
              <a:rPr lang="en-US" sz="1600" kern="1200" dirty="0">
                <a:solidFill>
                  <a:schemeClr val="bg1"/>
                </a:solidFill>
                <a:latin typeface="Times New Roman" pitchFamily="18" charset="0"/>
                <a:ea typeface="Tahoma" panose="020B0604030504040204" pitchFamily="34" charset="0"/>
                <a:cs typeface="Times New Roman" pitchFamily="18" charset="0"/>
              </a:rPr>
              <a:t>A. </a:t>
            </a:r>
            <a:r>
              <a:rPr lang="en-US" dirty="0" err="1" smtClean="0">
                <a:solidFill>
                  <a:schemeClr val="accent1">
                    <a:lumMod val="50000"/>
                  </a:schemeClr>
                </a:solidFill>
                <a:latin typeface="Times New Roman" pitchFamily="18" charset="0"/>
                <a:cs typeface="Times New Roman" pitchFamily="18" charset="0"/>
              </a:rPr>
              <a:t>Sự</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chuyển</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biến</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của</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đất</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trời</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khi</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thu</a:t>
            </a:r>
            <a:r>
              <a:rPr lang="en-US" dirty="0" smtClean="0">
                <a:solidFill>
                  <a:schemeClr val="accent1">
                    <a:lumMod val="50000"/>
                  </a:schemeClr>
                </a:solidFill>
                <a:latin typeface="Times New Roman" pitchFamily="18" charset="0"/>
                <a:cs typeface="Times New Roman" pitchFamily="18" charset="0"/>
              </a:rPr>
              <a:t> sang</a:t>
            </a:r>
            <a:endParaRPr lang="en-US" sz="2000" dirty="0">
              <a:solidFill>
                <a:schemeClr val="accent1">
                  <a:lumMod val="50000"/>
                </a:schemeClr>
              </a:solidFill>
              <a:latin typeface="Times New Roman" pitchFamily="18"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315471"/>
          </a:xfrm>
          <a:prstGeom prst="rect">
            <a:avLst/>
          </a:prstGeom>
          <a:solidFill>
            <a:schemeClr val="tx2"/>
          </a:solidFill>
        </p:spPr>
        <p:txBody>
          <a:bodyPr wrap="square" lIns="68580" tIns="34290" rIns="68580" bIns="34290" rtlCol="0">
            <a:spAutoFit/>
          </a:bodyPr>
          <a:lstStyle/>
          <a:p>
            <a:r>
              <a:rPr lang="en-US" sz="1600" kern="1200" dirty="0">
                <a:solidFill>
                  <a:srgbClr val="FFC000"/>
                </a:solidFill>
                <a:latin typeface="Times New Roman" pitchFamily="18" charset="0"/>
                <a:ea typeface="Tahoma" panose="020B0604030504040204" pitchFamily="34" charset="0"/>
                <a:cs typeface="Times New Roman" pitchFamily="18" charset="0"/>
              </a:rPr>
              <a:t>C</a:t>
            </a:r>
            <a:r>
              <a:rPr lang="en-US" sz="1200" kern="1200" dirty="0">
                <a:solidFill>
                  <a:schemeClr val="accent1">
                    <a:lumMod val="50000"/>
                  </a:schemeClr>
                </a:solidFill>
                <a:latin typeface="Times New Roman" pitchFamily="18" charset="0"/>
                <a:ea typeface="Tahoma" panose="020B0604030504040204" pitchFamily="34"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Nỗi</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buồn</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của</a:t>
            </a:r>
            <a:r>
              <a:rPr lang="en-US" dirty="0" smtClean="0">
                <a:solidFill>
                  <a:schemeClr val="accent1">
                    <a:lumMod val="50000"/>
                  </a:schemeClr>
                </a:solidFill>
                <a:latin typeface="Times New Roman" pitchFamily="18" charset="0"/>
                <a:cs typeface="Times New Roman" pitchFamily="18" charset="0"/>
              </a:rPr>
              <a:t> con </a:t>
            </a:r>
            <a:r>
              <a:rPr lang="en-US" dirty="0" err="1" smtClean="0">
                <a:solidFill>
                  <a:schemeClr val="accent1">
                    <a:lumMod val="50000"/>
                  </a:schemeClr>
                </a:solidFill>
                <a:latin typeface="Times New Roman" pitchFamily="18" charset="0"/>
                <a:cs typeface="Times New Roman" pitchFamily="18" charset="0"/>
              </a:rPr>
              <a:t>người</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trước</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cảnh</a:t>
            </a:r>
            <a:r>
              <a:rPr lang="en-US" dirty="0" smtClean="0">
                <a:solidFill>
                  <a:schemeClr val="accent1">
                    <a:lumMod val="50000"/>
                  </a:schemeClr>
                </a:solidFill>
                <a:latin typeface="Times New Roman" pitchFamily="18" charset="0"/>
                <a:cs typeface="Times New Roman" pitchFamily="18" charset="0"/>
              </a:rPr>
              <a:t> </a:t>
            </a:r>
            <a:r>
              <a:rPr lang="en-US" dirty="0" err="1" smtClean="0">
                <a:solidFill>
                  <a:schemeClr val="accent1">
                    <a:lumMod val="50000"/>
                  </a:schemeClr>
                </a:solidFill>
                <a:latin typeface="Times New Roman" pitchFamily="18" charset="0"/>
                <a:cs typeface="Times New Roman" pitchFamily="18" charset="0"/>
              </a:rPr>
              <a:t>thu</a:t>
            </a:r>
            <a:endParaRPr lang="en-US" sz="2000" dirty="0">
              <a:solidFill>
                <a:schemeClr val="accent1">
                  <a:lumMod val="50000"/>
                </a:schemeClr>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623248"/>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4.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trên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viết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về</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điều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gì</a:t>
            </a:r>
            <a:r>
              <a:rPr lang="en-US" sz="1800" dirty="0" smtClean="0">
                <a:latin typeface="Times New Roman" pitchFamily="18" charset="0"/>
                <a:cs typeface="Times New Roman" pitchFamily="18" charset="0"/>
              </a:rPr>
              <a:t>?</a:t>
            </a: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807913"/>
          </a:xfrm>
          <a:prstGeom prst="rect">
            <a:avLst/>
          </a:prstGeom>
          <a:noFill/>
        </p:spPr>
        <p:txBody>
          <a:bodyPr wrap="square" lIns="68580" tIns="34290" rIns="68580" bIns="34290" rtlCol="0">
            <a:spAutoFit/>
          </a:bodyPr>
          <a:lstStyle/>
          <a:p>
            <a:pPr algn="just">
              <a:buClr>
                <a:schemeClr val="bg1"/>
              </a:buClr>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vui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mừng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mùa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endParaRPr lang="en-US" sz="1800" dirty="0" smtClean="0">
              <a:latin typeface="Times New Roman" pitchFamily="18" charset="0"/>
              <a:cs typeface="Times New Roman" pitchFamily="18" charset="0"/>
            </a:endParaRPr>
          </a:p>
          <a:p>
            <a:pPr algn="just">
              <a:buClr>
                <a:schemeClr val="bg1"/>
              </a:buClr>
              <a:defRPr/>
            </a:pPr>
            <a:endParaRPr lang="en-US" sz="1800" dirty="0">
              <a:solidFill>
                <a:schemeClr val="bg1"/>
              </a:solidFill>
              <a:latin typeface="Times New Roman" panose="02020603050405020304" pitchFamily="18" charset="0"/>
              <a:cs typeface="Times New Roman" panose="02020603050405020304" pitchFamily="18" charset="0"/>
            </a:endParaRPr>
          </a:p>
          <a:p>
            <a:pPr marL="257175" indent="-257175" algn="just" defTabSz="685800">
              <a:buClr>
                <a:schemeClr val="bg1"/>
              </a:buClr>
              <a:buFont typeface="Wingdings" panose="05000000000000000000" pitchFamily="2" charset="2"/>
              <a:buChar char="w"/>
              <a:defRPr/>
            </a:pP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53573" y="3897871"/>
            <a:ext cx="3487814" cy="823302"/>
          </a:xfrm>
          <a:prstGeom prst="rect">
            <a:avLst/>
          </a:prstGeom>
          <a:noFill/>
        </p:spPr>
        <p:txBody>
          <a:bodyPr wrap="square" lIns="68580" tIns="34290" rIns="68580" bIns="34290" rtlCol="0">
            <a:spAutoFit/>
          </a:bodyPr>
          <a:lstStyle/>
          <a:p>
            <a:pPr algn="just">
              <a:buClr>
                <a:schemeClr val="bg1"/>
              </a:buClr>
              <a:defRPr/>
            </a:pPr>
            <a:r>
              <a:rPr lang="en-US" sz="1600" kern="1200" dirty="0">
                <a:solidFill>
                  <a:srgbClr val="FFC000"/>
                </a:solidFill>
                <a:latin typeface="Times New Roman" pitchFamily="18" charset="0"/>
                <a:ea typeface="Tahoma" panose="020B0604030504040204" pitchFamily="34" charset="0"/>
                <a:cs typeface="Times New Roman" pitchFamily="18" charset="0"/>
              </a:rPr>
              <a:t>B. </a:t>
            </a:r>
            <a:r>
              <a:rPr lang="en-US" dirty="0" err="1" smtClean="0">
                <a:latin typeface="Times New Roman" pitchFamily="18" charset="0"/>
                <a:cs typeface="Times New Roman" pitchFamily="18" charset="0"/>
              </a:rPr>
              <a:t>Vẻ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đẹp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mùa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endParaRPr lang="en-US" sz="2000" dirty="0" smtClean="0">
              <a:latin typeface="Times New Roman" pitchFamily="18" charset="0"/>
              <a:cs typeface="Times New Roman" pitchFamily="18" charset="0"/>
            </a:endParaRPr>
          </a:p>
          <a:p>
            <a:pPr algn="just">
              <a:buClr>
                <a:schemeClr val="bg1"/>
              </a:buClr>
              <a:defRPr/>
            </a:pPr>
            <a:endParaRPr lang="en-US" sz="1800" dirty="0">
              <a:solidFill>
                <a:schemeClr val="bg1"/>
              </a:solidFill>
              <a:latin typeface="Times New Roman" panose="02020603050405020304" pitchFamily="18" charset="0"/>
              <a:cs typeface="Times New Roman" panose="02020603050405020304" pitchFamily="18" charset="0"/>
            </a:endParaRPr>
          </a:p>
          <a:p>
            <a:pPr marL="257175" indent="-257175" algn="just" defTabSz="685800">
              <a:buClr>
                <a:schemeClr val="bg1"/>
              </a:buClr>
              <a:buFont typeface="Wingdings" panose="05000000000000000000" pitchFamily="2" charset="2"/>
              <a:buChar char="w"/>
              <a:defRPr/>
            </a:pP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15471"/>
          </a:xfrm>
          <a:prstGeom prst="rect">
            <a:avLst/>
          </a:prstGeom>
          <a:solidFill>
            <a:srgbClr val="FFFF00"/>
          </a:solidFill>
        </p:spPr>
        <p:txBody>
          <a:bodyPr wrap="square" lIns="68580" tIns="34290" rIns="68580" bIns="34290" rtlCol="0">
            <a:spAutoFit/>
          </a:bodyPr>
          <a:lstStyle/>
          <a:p>
            <a:r>
              <a:rPr lang="en-US" sz="1600" kern="1200" dirty="0">
                <a:solidFill>
                  <a:srgbClr val="FF0000"/>
                </a:solidFill>
                <a:latin typeface="Times New Roman" pitchFamily="18" charset="0"/>
                <a:ea typeface="Tahoma" panose="020B0604030504040204" pitchFamily="34" charset="0"/>
                <a:cs typeface="Times New Roman" pitchFamily="18" charset="0"/>
              </a:rPr>
              <a:t>A. </a:t>
            </a:r>
            <a:r>
              <a:rPr lang="en-US" dirty="0" err="1" smtClean="0">
                <a:solidFill>
                  <a:srgbClr val="FF0000"/>
                </a:solidFill>
                <a:latin typeface="Times New Roman" pitchFamily="18" charset="0"/>
                <a:cs typeface="Times New Roman" pitchFamily="18" charset="0"/>
              </a:rPr>
              <a:t>Sự</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chuyển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biến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của</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đất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trời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khi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thu</a:t>
            </a:r>
            <a:r>
              <a:rPr lang="en-US" dirty="0" smtClean="0">
                <a:solidFill>
                  <a:srgbClr val="FF0000"/>
                </a:solidFill>
                <a:latin typeface="Times New Roman" pitchFamily="18" charset="0"/>
                <a:cs typeface="Times New Roman" pitchFamily="18" charset="0"/>
              </a:rPr>
              <a:t> sang</a:t>
            </a:r>
            <a:endParaRPr lang="en-US" sz="2000" dirty="0">
              <a:solidFill>
                <a:srgbClr val="FF0000"/>
              </a:solidFill>
              <a:latin typeface="Times New Roman" pitchFamily="18"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315471"/>
          </a:xfrm>
          <a:prstGeom prst="rect">
            <a:avLst/>
          </a:prstGeom>
          <a:noFill/>
        </p:spPr>
        <p:txBody>
          <a:bodyPr wrap="square" lIns="68580" tIns="34290" rIns="68580" bIns="34290" rtlCol="0">
            <a:spAutoFit/>
          </a:bodyPr>
          <a:lstStyle/>
          <a:p>
            <a:r>
              <a:rPr lang="en-US" sz="1600" kern="1200" dirty="0">
                <a:solidFill>
                  <a:srgbClr val="FFC000"/>
                </a:solidFill>
                <a:latin typeface="Times New Roman" pitchFamily="18" charset="0"/>
                <a:ea typeface="Tahoma" panose="020B0604030504040204" pitchFamily="34" charset="0"/>
                <a:cs typeface="Times New Roman" pitchFamily="18" charset="0"/>
              </a:rPr>
              <a:t>C</a:t>
            </a:r>
            <a:r>
              <a:rPr lang="en-US" sz="1200" kern="1200" dirty="0">
                <a:solidFill>
                  <a:srgbClr val="FFC000"/>
                </a:solidFill>
                <a:latin typeface="Times New Roman" pitchFamily="18" charset="0"/>
                <a:ea typeface="Tahoma" panose="020B0604030504040204" pitchFamily="34" charset="0"/>
                <a:cs typeface="Times New Roman" pitchFamily="18" charset="0"/>
              </a:rPr>
              <a:t>. </a:t>
            </a:r>
            <a:r>
              <a:rPr lang="en-US" dirty="0" err="1" smtClean="0">
                <a:latin typeface="Times New Roman" pitchFamily="18" charset="0"/>
                <a:cs typeface="Times New Roman" pitchFamily="18" charset="0"/>
              </a:rPr>
              <a:t>Nỗi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buồn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con </a:t>
            </a:r>
            <a:r>
              <a:rPr lang="en-US" dirty="0" err="1" smtClean="0">
                <a:latin typeface="Times New Roman" pitchFamily="18" charset="0"/>
                <a:cs typeface="Times New Roman" pitchFamily="18" charset="0"/>
              </a:rPr>
              <a:t>người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thu</a:t>
            </a:r>
            <a:endParaRPr lang="en-US" sz="2000" dirty="0">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animBg="1"/>
      <p:bldP spid="33" grpId="1" animBg="1"/>
      <p:bldP spid="33" grpId="2" animBg="1"/>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41"/>
          <p:cNvSpPr txBox="1">
            <a:spLocks noGrp="1"/>
          </p:cNvSpPr>
          <p:nvPr>
            <p:ph type="title"/>
          </p:nvPr>
        </p:nvSpPr>
        <p:spPr>
          <a:xfrm>
            <a:off x="1718582" y="2150268"/>
            <a:ext cx="5674628" cy="2258071"/>
          </a:xfrm>
          <a:prstGeom prst="rect">
            <a:avLst/>
          </a:prstGeom>
        </p:spPr>
        <p:txBody>
          <a:bodyPr spcFirstLastPara="1" wrap="square" lIns="91425" tIns="91425" rIns="91425" bIns="91425" anchor="ctr" anchorCtr="0">
            <a:noAutofit/>
          </a:bodyPr>
          <a:lstStyle/>
          <a:p>
            <a:pPr algn="just"/>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Thống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7,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1141" name="Google Shape;1141;p41"/>
          <p:cNvGrpSpPr/>
          <p:nvPr/>
        </p:nvGrpSpPr>
        <p:grpSpPr>
          <a:xfrm>
            <a:off x="1371156" y="2150268"/>
            <a:ext cx="6144069" cy="2315864"/>
            <a:chOff x="1908700" y="1591450"/>
            <a:chExt cx="5287849" cy="2526648"/>
          </a:xfrm>
        </p:grpSpPr>
        <p:sp>
          <p:nvSpPr>
            <p:cNvPr id="1142" name="Google Shape;1142;p41"/>
            <p:cNvSpPr/>
            <p:nvPr/>
          </p:nvSpPr>
          <p:spPr>
            <a:xfrm>
              <a:off x="1908700" y="2160455"/>
              <a:ext cx="436956" cy="1438956"/>
            </a:xfrm>
            <a:custGeom>
              <a:avLst/>
              <a:gdLst/>
              <a:ahLst/>
              <a:cxnLst/>
              <a:rect l="l" t="t" r="r" b="b"/>
              <a:pathLst>
                <a:path w="8740" h="28782" extrusionOk="0">
                  <a:moveTo>
                    <a:pt x="8110" y="559"/>
                  </a:moveTo>
                  <a:cubicBezTo>
                    <a:pt x="8131" y="559"/>
                    <a:pt x="8152" y="560"/>
                    <a:pt x="8173" y="562"/>
                  </a:cubicBezTo>
                  <a:cubicBezTo>
                    <a:pt x="7272" y="1596"/>
                    <a:pt x="6438" y="2530"/>
                    <a:pt x="5538" y="3564"/>
                  </a:cubicBezTo>
                  <a:cubicBezTo>
                    <a:pt x="5832" y="2094"/>
                    <a:pt x="7117" y="559"/>
                    <a:pt x="8110" y="559"/>
                  </a:cubicBezTo>
                  <a:close/>
                  <a:moveTo>
                    <a:pt x="6638" y="6332"/>
                  </a:moveTo>
                  <a:cubicBezTo>
                    <a:pt x="6672" y="6399"/>
                    <a:pt x="6705" y="6466"/>
                    <a:pt x="6772" y="6499"/>
                  </a:cubicBezTo>
                  <a:cubicBezTo>
                    <a:pt x="6338" y="6833"/>
                    <a:pt x="5904" y="7133"/>
                    <a:pt x="5504" y="7433"/>
                  </a:cubicBezTo>
                  <a:cubicBezTo>
                    <a:pt x="5471" y="7366"/>
                    <a:pt x="5404" y="7333"/>
                    <a:pt x="5371" y="7300"/>
                  </a:cubicBezTo>
                  <a:cubicBezTo>
                    <a:pt x="5804" y="6966"/>
                    <a:pt x="6205" y="6666"/>
                    <a:pt x="6638" y="6332"/>
                  </a:cubicBezTo>
                  <a:close/>
                  <a:moveTo>
                    <a:pt x="2836" y="4765"/>
                  </a:moveTo>
                  <a:lnTo>
                    <a:pt x="2836" y="4765"/>
                  </a:lnTo>
                  <a:cubicBezTo>
                    <a:pt x="3436" y="5732"/>
                    <a:pt x="3870" y="7233"/>
                    <a:pt x="3770" y="7900"/>
                  </a:cubicBezTo>
                  <a:cubicBezTo>
                    <a:pt x="3036" y="6999"/>
                    <a:pt x="2736" y="5999"/>
                    <a:pt x="2836" y="4765"/>
                  </a:cubicBezTo>
                  <a:close/>
                  <a:moveTo>
                    <a:pt x="1134" y="9902"/>
                  </a:moveTo>
                  <a:lnTo>
                    <a:pt x="1134" y="9902"/>
                  </a:lnTo>
                  <a:cubicBezTo>
                    <a:pt x="1701" y="10002"/>
                    <a:pt x="2168" y="10602"/>
                    <a:pt x="2469" y="11603"/>
                  </a:cubicBezTo>
                  <a:cubicBezTo>
                    <a:pt x="1435" y="10702"/>
                    <a:pt x="1234" y="10435"/>
                    <a:pt x="1134" y="9902"/>
                  </a:cubicBezTo>
                  <a:close/>
                  <a:moveTo>
                    <a:pt x="7205" y="10235"/>
                  </a:moveTo>
                  <a:lnTo>
                    <a:pt x="4503" y="12070"/>
                  </a:lnTo>
                  <a:cubicBezTo>
                    <a:pt x="4970" y="11136"/>
                    <a:pt x="6238" y="10235"/>
                    <a:pt x="7205" y="10235"/>
                  </a:cubicBezTo>
                  <a:close/>
                  <a:moveTo>
                    <a:pt x="1101" y="15939"/>
                  </a:moveTo>
                  <a:cubicBezTo>
                    <a:pt x="1635" y="16506"/>
                    <a:pt x="2168" y="17073"/>
                    <a:pt x="2702" y="17674"/>
                  </a:cubicBezTo>
                  <a:cubicBezTo>
                    <a:pt x="2635" y="17707"/>
                    <a:pt x="2569" y="17774"/>
                    <a:pt x="2502" y="17807"/>
                  </a:cubicBezTo>
                  <a:cubicBezTo>
                    <a:pt x="2002" y="17207"/>
                    <a:pt x="1501" y="16606"/>
                    <a:pt x="1001" y="16039"/>
                  </a:cubicBezTo>
                  <a:cubicBezTo>
                    <a:pt x="1034" y="16006"/>
                    <a:pt x="1068" y="15973"/>
                    <a:pt x="1101" y="15939"/>
                  </a:cubicBezTo>
                  <a:close/>
                  <a:moveTo>
                    <a:pt x="6271" y="14705"/>
                  </a:moveTo>
                  <a:lnTo>
                    <a:pt x="6271" y="14705"/>
                  </a:lnTo>
                  <a:cubicBezTo>
                    <a:pt x="6138" y="15672"/>
                    <a:pt x="4937" y="17374"/>
                    <a:pt x="3936" y="18107"/>
                  </a:cubicBezTo>
                  <a:cubicBezTo>
                    <a:pt x="4237" y="16573"/>
                    <a:pt x="5404" y="15839"/>
                    <a:pt x="6271" y="14705"/>
                  </a:cubicBezTo>
                  <a:close/>
                  <a:moveTo>
                    <a:pt x="7072" y="20242"/>
                  </a:moveTo>
                  <a:lnTo>
                    <a:pt x="7072" y="20242"/>
                  </a:lnTo>
                  <a:cubicBezTo>
                    <a:pt x="7039" y="20943"/>
                    <a:pt x="5938" y="22110"/>
                    <a:pt x="5137" y="22477"/>
                  </a:cubicBezTo>
                  <a:cubicBezTo>
                    <a:pt x="5104" y="22444"/>
                    <a:pt x="5071" y="22377"/>
                    <a:pt x="5037" y="22344"/>
                  </a:cubicBezTo>
                  <a:cubicBezTo>
                    <a:pt x="5704" y="21643"/>
                    <a:pt x="6371" y="20943"/>
                    <a:pt x="7072" y="20242"/>
                  </a:cubicBezTo>
                  <a:close/>
                  <a:moveTo>
                    <a:pt x="1034" y="21443"/>
                  </a:moveTo>
                  <a:cubicBezTo>
                    <a:pt x="1668" y="21510"/>
                    <a:pt x="2802" y="22310"/>
                    <a:pt x="3436" y="23178"/>
                  </a:cubicBezTo>
                  <a:cubicBezTo>
                    <a:pt x="2402" y="23144"/>
                    <a:pt x="1401" y="22444"/>
                    <a:pt x="1034" y="21443"/>
                  </a:cubicBezTo>
                  <a:close/>
                  <a:moveTo>
                    <a:pt x="2269" y="26313"/>
                  </a:moveTo>
                  <a:lnTo>
                    <a:pt x="2269" y="26313"/>
                  </a:lnTo>
                  <a:cubicBezTo>
                    <a:pt x="3002" y="26647"/>
                    <a:pt x="3603" y="26914"/>
                    <a:pt x="4203" y="27181"/>
                  </a:cubicBezTo>
                  <a:cubicBezTo>
                    <a:pt x="4126" y="27206"/>
                    <a:pt x="4037" y="27218"/>
                    <a:pt x="3940" y="27218"/>
                  </a:cubicBezTo>
                  <a:cubicBezTo>
                    <a:pt x="3408" y="27218"/>
                    <a:pt x="2635" y="26849"/>
                    <a:pt x="2269" y="26313"/>
                  </a:cubicBezTo>
                  <a:close/>
                  <a:moveTo>
                    <a:pt x="8271" y="0"/>
                  </a:moveTo>
                  <a:cubicBezTo>
                    <a:pt x="8167" y="0"/>
                    <a:pt x="8034" y="32"/>
                    <a:pt x="7873" y="95"/>
                  </a:cubicBezTo>
                  <a:cubicBezTo>
                    <a:pt x="6638" y="495"/>
                    <a:pt x="5871" y="1395"/>
                    <a:pt x="5437" y="2563"/>
                  </a:cubicBezTo>
                  <a:cubicBezTo>
                    <a:pt x="5004" y="3764"/>
                    <a:pt x="4604" y="4998"/>
                    <a:pt x="4170" y="6232"/>
                  </a:cubicBezTo>
                  <a:cubicBezTo>
                    <a:pt x="4137" y="6199"/>
                    <a:pt x="4070" y="6166"/>
                    <a:pt x="4070" y="6132"/>
                  </a:cubicBezTo>
                  <a:cubicBezTo>
                    <a:pt x="3670" y="5332"/>
                    <a:pt x="3303" y="4531"/>
                    <a:pt x="2902" y="3730"/>
                  </a:cubicBezTo>
                  <a:cubicBezTo>
                    <a:pt x="2836" y="3630"/>
                    <a:pt x="2669" y="3530"/>
                    <a:pt x="2569" y="3464"/>
                  </a:cubicBezTo>
                  <a:cubicBezTo>
                    <a:pt x="2469" y="3530"/>
                    <a:pt x="2335" y="3630"/>
                    <a:pt x="2335" y="3730"/>
                  </a:cubicBezTo>
                  <a:cubicBezTo>
                    <a:pt x="2269" y="5232"/>
                    <a:pt x="2202" y="6699"/>
                    <a:pt x="3236" y="7967"/>
                  </a:cubicBezTo>
                  <a:cubicBezTo>
                    <a:pt x="3469" y="8267"/>
                    <a:pt x="3703" y="8634"/>
                    <a:pt x="3703" y="8968"/>
                  </a:cubicBezTo>
                  <a:cubicBezTo>
                    <a:pt x="3670" y="9902"/>
                    <a:pt x="3503" y="10836"/>
                    <a:pt x="3369" y="11770"/>
                  </a:cubicBezTo>
                  <a:cubicBezTo>
                    <a:pt x="3336" y="11770"/>
                    <a:pt x="3303" y="11803"/>
                    <a:pt x="3269" y="11803"/>
                  </a:cubicBezTo>
                  <a:cubicBezTo>
                    <a:pt x="3102" y="11436"/>
                    <a:pt x="2902" y="11069"/>
                    <a:pt x="2702" y="10702"/>
                  </a:cubicBezTo>
                  <a:cubicBezTo>
                    <a:pt x="2402" y="10035"/>
                    <a:pt x="1902" y="9535"/>
                    <a:pt x="1268" y="9234"/>
                  </a:cubicBezTo>
                  <a:cubicBezTo>
                    <a:pt x="1176" y="9179"/>
                    <a:pt x="1044" y="9155"/>
                    <a:pt x="916" y="9155"/>
                  </a:cubicBezTo>
                  <a:cubicBezTo>
                    <a:pt x="811" y="9155"/>
                    <a:pt x="709" y="9171"/>
                    <a:pt x="634" y="9201"/>
                  </a:cubicBezTo>
                  <a:cubicBezTo>
                    <a:pt x="501" y="9268"/>
                    <a:pt x="467" y="9601"/>
                    <a:pt x="501" y="9768"/>
                  </a:cubicBezTo>
                  <a:cubicBezTo>
                    <a:pt x="601" y="10135"/>
                    <a:pt x="701" y="10535"/>
                    <a:pt x="968" y="10802"/>
                  </a:cubicBezTo>
                  <a:cubicBezTo>
                    <a:pt x="1601" y="11569"/>
                    <a:pt x="2335" y="12270"/>
                    <a:pt x="3002" y="13004"/>
                  </a:cubicBezTo>
                  <a:cubicBezTo>
                    <a:pt x="3169" y="13137"/>
                    <a:pt x="3303" y="13404"/>
                    <a:pt x="3303" y="13604"/>
                  </a:cubicBezTo>
                  <a:cubicBezTo>
                    <a:pt x="3336" y="15072"/>
                    <a:pt x="3369" y="16540"/>
                    <a:pt x="3369" y="18007"/>
                  </a:cubicBezTo>
                  <a:cubicBezTo>
                    <a:pt x="3369" y="18041"/>
                    <a:pt x="3336" y="18074"/>
                    <a:pt x="3269" y="18141"/>
                  </a:cubicBezTo>
                  <a:cubicBezTo>
                    <a:pt x="3169" y="17974"/>
                    <a:pt x="3069" y="17874"/>
                    <a:pt x="3036" y="17740"/>
                  </a:cubicBezTo>
                  <a:cubicBezTo>
                    <a:pt x="2669" y="16740"/>
                    <a:pt x="1835" y="16139"/>
                    <a:pt x="1168" y="15439"/>
                  </a:cubicBezTo>
                  <a:cubicBezTo>
                    <a:pt x="1001" y="15272"/>
                    <a:pt x="801" y="15172"/>
                    <a:pt x="601" y="15139"/>
                  </a:cubicBezTo>
                  <a:cubicBezTo>
                    <a:pt x="553" y="15123"/>
                    <a:pt x="504" y="15116"/>
                    <a:pt x="456" y="15116"/>
                  </a:cubicBezTo>
                  <a:cubicBezTo>
                    <a:pt x="304" y="15116"/>
                    <a:pt x="152" y="15180"/>
                    <a:pt x="0" y="15205"/>
                  </a:cubicBezTo>
                  <a:cubicBezTo>
                    <a:pt x="67" y="15372"/>
                    <a:pt x="100" y="15572"/>
                    <a:pt x="200" y="15706"/>
                  </a:cubicBezTo>
                  <a:cubicBezTo>
                    <a:pt x="734" y="16373"/>
                    <a:pt x="1301" y="17007"/>
                    <a:pt x="1868" y="17674"/>
                  </a:cubicBezTo>
                  <a:cubicBezTo>
                    <a:pt x="2068" y="17907"/>
                    <a:pt x="2269" y="18174"/>
                    <a:pt x="2535" y="18308"/>
                  </a:cubicBezTo>
                  <a:cubicBezTo>
                    <a:pt x="3203" y="18641"/>
                    <a:pt x="3436" y="19175"/>
                    <a:pt x="3569" y="19842"/>
                  </a:cubicBezTo>
                  <a:cubicBezTo>
                    <a:pt x="3636" y="20209"/>
                    <a:pt x="3670" y="20576"/>
                    <a:pt x="3703" y="20909"/>
                  </a:cubicBezTo>
                  <a:cubicBezTo>
                    <a:pt x="3770" y="21543"/>
                    <a:pt x="3836" y="22177"/>
                    <a:pt x="3903" y="22811"/>
                  </a:cubicBezTo>
                  <a:cubicBezTo>
                    <a:pt x="3102" y="22210"/>
                    <a:pt x="2335" y="21643"/>
                    <a:pt x="1535" y="21110"/>
                  </a:cubicBezTo>
                  <a:cubicBezTo>
                    <a:pt x="1335" y="20943"/>
                    <a:pt x="968" y="20909"/>
                    <a:pt x="701" y="20909"/>
                  </a:cubicBezTo>
                  <a:cubicBezTo>
                    <a:pt x="367" y="20909"/>
                    <a:pt x="267" y="21110"/>
                    <a:pt x="434" y="21376"/>
                  </a:cubicBezTo>
                  <a:cubicBezTo>
                    <a:pt x="734" y="21843"/>
                    <a:pt x="1034" y="22310"/>
                    <a:pt x="1401" y="22744"/>
                  </a:cubicBezTo>
                  <a:cubicBezTo>
                    <a:pt x="1635" y="23011"/>
                    <a:pt x="1935" y="23178"/>
                    <a:pt x="2235" y="23378"/>
                  </a:cubicBezTo>
                  <a:cubicBezTo>
                    <a:pt x="2451" y="23501"/>
                    <a:pt x="2667" y="23682"/>
                    <a:pt x="2883" y="23682"/>
                  </a:cubicBezTo>
                  <a:cubicBezTo>
                    <a:pt x="2901" y="23682"/>
                    <a:pt x="2918" y="23681"/>
                    <a:pt x="2936" y="23678"/>
                  </a:cubicBezTo>
                  <a:cubicBezTo>
                    <a:pt x="3029" y="23668"/>
                    <a:pt x="3117" y="23663"/>
                    <a:pt x="3201" y="23663"/>
                  </a:cubicBezTo>
                  <a:cubicBezTo>
                    <a:pt x="3959" y="23663"/>
                    <a:pt x="4347" y="24071"/>
                    <a:pt x="4437" y="24912"/>
                  </a:cubicBezTo>
                  <a:cubicBezTo>
                    <a:pt x="4470" y="25046"/>
                    <a:pt x="4537" y="25179"/>
                    <a:pt x="4604" y="25313"/>
                  </a:cubicBezTo>
                  <a:cubicBezTo>
                    <a:pt x="4770" y="25846"/>
                    <a:pt x="4937" y="26347"/>
                    <a:pt x="5137" y="27014"/>
                  </a:cubicBezTo>
                  <a:cubicBezTo>
                    <a:pt x="4270" y="26613"/>
                    <a:pt x="3536" y="26280"/>
                    <a:pt x="2802" y="25980"/>
                  </a:cubicBezTo>
                  <a:cubicBezTo>
                    <a:pt x="2535" y="25880"/>
                    <a:pt x="2235" y="25780"/>
                    <a:pt x="1968" y="25780"/>
                  </a:cubicBezTo>
                  <a:cubicBezTo>
                    <a:pt x="1535" y="25780"/>
                    <a:pt x="1401" y="26113"/>
                    <a:pt x="1635" y="26480"/>
                  </a:cubicBezTo>
                  <a:cubicBezTo>
                    <a:pt x="1968" y="26980"/>
                    <a:pt x="2435" y="27314"/>
                    <a:pt x="3036" y="27547"/>
                  </a:cubicBezTo>
                  <a:cubicBezTo>
                    <a:pt x="3450" y="27727"/>
                    <a:pt x="3863" y="27820"/>
                    <a:pt x="4272" y="27820"/>
                  </a:cubicBezTo>
                  <a:cubicBezTo>
                    <a:pt x="4621" y="27820"/>
                    <a:pt x="4966" y="27752"/>
                    <a:pt x="5304" y="27614"/>
                  </a:cubicBezTo>
                  <a:cubicBezTo>
                    <a:pt x="5538" y="28048"/>
                    <a:pt x="5738" y="28415"/>
                    <a:pt x="5971" y="28782"/>
                  </a:cubicBezTo>
                  <a:cubicBezTo>
                    <a:pt x="6005" y="28748"/>
                    <a:pt x="6038" y="28715"/>
                    <a:pt x="6105" y="28682"/>
                  </a:cubicBezTo>
                  <a:cubicBezTo>
                    <a:pt x="5971" y="28381"/>
                    <a:pt x="5838" y="28081"/>
                    <a:pt x="5771" y="27781"/>
                  </a:cubicBezTo>
                  <a:cubicBezTo>
                    <a:pt x="5738" y="27648"/>
                    <a:pt x="5738" y="27447"/>
                    <a:pt x="5804" y="27314"/>
                  </a:cubicBezTo>
                  <a:cubicBezTo>
                    <a:pt x="6038" y="26947"/>
                    <a:pt x="6305" y="26613"/>
                    <a:pt x="6572" y="26280"/>
                  </a:cubicBezTo>
                  <a:cubicBezTo>
                    <a:pt x="7239" y="25479"/>
                    <a:pt x="7939" y="24679"/>
                    <a:pt x="8573" y="23845"/>
                  </a:cubicBezTo>
                  <a:cubicBezTo>
                    <a:pt x="8706" y="23711"/>
                    <a:pt x="8673" y="23445"/>
                    <a:pt x="8740" y="23244"/>
                  </a:cubicBezTo>
                  <a:cubicBezTo>
                    <a:pt x="8606" y="23244"/>
                    <a:pt x="8462" y="23223"/>
                    <a:pt x="8338" y="23223"/>
                  </a:cubicBezTo>
                  <a:cubicBezTo>
                    <a:pt x="8245" y="23223"/>
                    <a:pt x="8163" y="23235"/>
                    <a:pt x="8106" y="23278"/>
                  </a:cubicBezTo>
                  <a:cubicBezTo>
                    <a:pt x="6905" y="24078"/>
                    <a:pt x="5704" y="24846"/>
                    <a:pt x="5437" y="26413"/>
                  </a:cubicBezTo>
                  <a:cubicBezTo>
                    <a:pt x="5437" y="26413"/>
                    <a:pt x="5371" y="26447"/>
                    <a:pt x="5337" y="26447"/>
                  </a:cubicBezTo>
                  <a:cubicBezTo>
                    <a:pt x="5137" y="25846"/>
                    <a:pt x="4937" y="25212"/>
                    <a:pt x="4704" y="24612"/>
                  </a:cubicBezTo>
                  <a:cubicBezTo>
                    <a:pt x="4470" y="23878"/>
                    <a:pt x="4537" y="23478"/>
                    <a:pt x="5204" y="23078"/>
                  </a:cubicBezTo>
                  <a:cubicBezTo>
                    <a:pt x="6371" y="22444"/>
                    <a:pt x="7172" y="21443"/>
                    <a:pt x="7739" y="20276"/>
                  </a:cubicBezTo>
                  <a:cubicBezTo>
                    <a:pt x="7806" y="20142"/>
                    <a:pt x="7839" y="19975"/>
                    <a:pt x="7873" y="19842"/>
                  </a:cubicBezTo>
                  <a:cubicBezTo>
                    <a:pt x="7734" y="19819"/>
                    <a:pt x="7596" y="19780"/>
                    <a:pt x="7469" y="19780"/>
                  </a:cubicBezTo>
                  <a:cubicBezTo>
                    <a:pt x="7412" y="19780"/>
                    <a:pt x="7357" y="19788"/>
                    <a:pt x="7305" y="19809"/>
                  </a:cubicBezTo>
                  <a:cubicBezTo>
                    <a:pt x="6905" y="20042"/>
                    <a:pt x="6505" y="20342"/>
                    <a:pt x="6138" y="20643"/>
                  </a:cubicBezTo>
                  <a:cubicBezTo>
                    <a:pt x="5404" y="21343"/>
                    <a:pt x="4704" y="22077"/>
                    <a:pt x="4370" y="23078"/>
                  </a:cubicBezTo>
                  <a:cubicBezTo>
                    <a:pt x="4170" y="21743"/>
                    <a:pt x="4003" y="20409"/>
                    <a:pt x="3870" y="19108"/>
                  </a:cubicBezTo>
                  <a:cubicBezTo>
                    <a:pt x="3836" y="19008"/>
                    <a:pt x="3970" y="18841"/>
                    <a:pt x="4070" y="18741"/>
                  </a:cubicBezTo>
                  <a:cubicBezTo>
                    <a:pt x="4470" y="18308"/>
                    <a:pt x="5004" y="17941"/>
                    <a:pt x="5337" y="17440"/>
                  </a:cubicBezTo>
                  <a:cubicBezTo>
                    <a:pt x="6071" y="16373"/>
                    <a:pt x="6738" y="15205"/>
                    <a:pt x="7406" y="14105"/>
                  </a:cubicBezTo>
                  <a:cubicBezTo>
                    <a:pt x="7439" y="14071"/>
                    <a:pt x="7406" y="14004"/>
                    <a:pt x="7406" y="13804"/>
                  </a:cubicBezTo>
                  <a:cubicBezTo>
                    <a:pt x="7105" y="13904"/>
                    <a:pt x="6838" y="13971"/>
                    <a:pt x="6638" y="14105"/>
                  </a:cubicBezTo>
                  <a:cubicBezTo>
                    <a:pt x="5471" y="14905"/>
                    <a:pt x="4537" y="15939"/>
                    <a:pt x="3770" y="17140"/>
                  </a:cubicBezTo>
                  <a:cubicBezTo>
                    <a:pt x="3736" y="17073"/>
                    <a:pt x="3703" y="17040"/>
                    <a:pt x="3703" y="17040"/>
                  </a:cubicBezTo>
                  <a:cubicBezTo>
                    <a:pt x="3703" y="15839"/>
                    <a:pt x="3670" y="14638"/>
                    <a:pt x="3703" y="13437"/>
                  </a:cubicBezTo>
                  <a:cubicBezTo>
                    <a:pt x="3703" y="13304"/>
                    <a:pt x="3803" y="13171"/>
                    <a:pt x="3903" y="13104"/>
                  </a:cubicBezTo>
                  <a:cubicBezTo>
                    <a:pt x="5271" y="12103"/>
                    <a:pt x="6672" y="11102"/>
                    <a:pt x="8039" y="10135"/>
                  </a:cubicBezTo>
                  <a:cubicBezTo>
                    <a:pt x="8139" y="10035"/>
                    <a:pt x="8173" y="9902"/>
                    <a:pt x="8273" y="9801"/>
                  </a:cubicBezTo>
                  <a:cubicBezTo>
                    <a:pt x="8239" y="9735"/>
                    <a:pt x="8173" y="9701"/>
                    <a:pt x="8139" y="9668"/>
                  </a:cubicBezTo>
                  <a:cubicBezTo>
                    <a:pt x="6171" y="9768"/>
                    <a:pt x="4704" y="10735"/>
                    <a:pt x="3736" y="12537"/>
                  </a:cubicBezTo>
                  <a:cubicBezTo>
                    <a:pt x="3803" y="11303"/>
                    <a:pt x="3936" y="10135"/>
                    <a:pt x="4137" y="8934"/>
                  </a:cubicBezTo>
                  <a:cubicBezTo>
                    <a:pt x="4170" y="8734"/>
                    <a:pt x="4437" y="8467"/>
                    <a:pt x="4670" y="8367"/>
                  </a:cubicBezTo>
                  <a:cubicBezTo>
                    <a:pt x="5838" y="7933"/>
                    <a:pt x="6738" y="7133"/>
                    <a:pt x="7672" y="6399"/>
                  </a:cubicBezTo>
                  <a:cubicBezTo>
                    <a:pt x="7806" y="6266"/>
                    <a:pt x="7839" y="6032"/>
                    <a:pt x="7906" y="5832"/>
                  </a:cubicBezTo>
                  <a:cubicBezTo>
                    <a:pt x="7727" y="5772"/>
                    <a:pt x="7549" y="5660"/>
                    <a:pt x="7394" y="5660"/>
                  </a:cubicBezTo>
                  <a:cubicBezTo>
                    <a:pt x="7375" y="5660"/>
                    <a:pt x="7357" y="5662"/>
                    <a:pt x="7339" y="5665"/>
                  </a:cubicBezTo>
                  <a:cubicBezTo>
                    <a:pt x="6505" y="5865"/>
                    <a:pt x="5704" y="6132"/>
                    <a:pt x="5071" y="6799"/>
                  </a:cubicBezTo>
                  <a:cubicBezTo>
                    <a:pt x="4904" y="6999"/>
                    <a:pt x="4737" y="7233"/>
                    <a:pt x="4570" y="7433"/>
                  </a:cubicBezTo>
                  <a:cubicBezTo>
                    <a:pt x="4403" y="7266"/>
                    <a:pt x="4337" y="7166"/>
                    <a:pt x="4370" y="7066"/>
                  </a:cubicBezTo>
                  <a:cubicBezTo>
                    <a:pt x="4670" y="6166"/>
                    <a:pt x="4704" y="5198"/>
                    <a:pt x="5538" y="4431"/>
                  </a:cubicBezTo>
                  <a:cubicBezTo>
                    <a:pt x="6572" y="3464"/>
                    <a:pt x="7406" y="2263"/>
                    <a:pt x="8340" y="1162"/>
                  </a:cubicBezTo>
                  <a:cubicBezTo>
                    <a:pt x="8440" y="1029"/>
                    <a:pt x="8473" y="862"/>
                    <a:pt x="8506" y="695"/>
                  </a:cubicBezTo>
                  <a:cubicBezTo>
                    <a:pt x="8628" y="232"/>
                    <a:pt x="8554" y="0"/>
                    <a:pt x="8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1"/>
            <p:cNvSpPr/>
            <p:nvPr/>
          </p:nvSpPr>
          <p:spPr>
            <a:xfrm>
              <a:off x="2160523" y="1591450"/>
              <a:ext cx="5015092" cy="1000000"/>
            </a:xfrm>
            <a:custGeom>
              <a:avLst/>
              <a:gdLst/>
              <a:ahLst/>
              <a:cxnLst/>
              <a:rect l="l" t="t" r="r" b="b"/>
              <a:pathLst>
                <a:path w="71919" h="20002" extrusionOk="0">
                  <a:moveTo>
                    <a:pt x="9240" y="1"/>
                  </a:moveTo>
                  <a:cubicBezTo>
                    <a:pt x="7639" y="34"/>
                    <a:pt x="6038" y="201"/>
                    <a:pt x="4437" y="267"/>
                  </a:cubicBezTo>
                  <a:cubicBezTo>
                    <a:pt x="3436" y="334"/>
                    <a:pt x="2435" y="234"/>
                    <a:pt x="1601" y="935"/>
                  </a:cubicBezTo>
                  <a:cubicBezTo>
                    <a:pt x="1568" y="968"/>
                    <a:pt x="1501" y="968"/>
                    <a:pt x="1435" y="1001"/>
                  </a:cubicBezTo>
                  <a:cubicBezTo>
                    <a:pt x="501" y="1201"/>
                    <a:pt x="501" y="1201"/>
                    <a:pt x="434" y="2102"/>
                  </a:cubicBezTo>
                  <a:cubicBezTo>
                    <a:pt x="300" y="4704"/>
                    <a:pt x="167" y="7339"/>
                    <a:pt x="34" y="9941"/>
                  </a:cubicBezTo>
                  <a:cubicBezTo>
                    <a:pt x="0" y="10308"/>
                    <a:pt x="0" y="10675"/>
                    <a:pt x="0" y="11042"/>
                  </a:cubicBezTo>
                  <a:cubicBezTo>
                    <a:pt x="67" y="11075"/>
                    <a:pt x="100" y="11075"/>
                    <a:pt x="167" y="11109"/>
                  </a:cubicBezTo>
                  <a:cubicBezTo>
                    <a:pt x="267" y="10942"/>
                    <a:pt x="434" y="10808"/>
                    <a:pt x="434" y="10642"/>
                  </a:cubicBezTo>
                  <a:cubicBezTo>
                    <a:pt x="534" y="9141"/>
                    <a:pt x="634" y="7639"/>
                    <a:pt x="667" y="6138"/>
                  </a:cubicBezTo>
                  <a:cubicBezTo>
                    <a:pt x="701" y="4837"/>
                    <a:pt x="667" y="3536"/>
                    <a:pt x="701" y="2236"/>
                  </a:cubicBezTo>
                  <a:cubicBezTo>
                    <a:pt x="701" y="2069"/>
                    <a:pt x="734" y="1802"/>
                    <a:pt x="834" y="1735"/>
                  </a:cubicBezTo>
                  <a:cubicBezTo>
                    <a:pt x="1601" y="1335"/>
                    <a:pt x="2302" y="701"/>
                    <a:pt x="3269" y="668"/>
                  </a:cubicBezTo>
                  <a:cubicBezTo>
                    <a:pt x="5171" y="568"/>
                    <a:pt x="7105" y="434"/>
                    <a:pt x="9040" y="401"/>
                  </a:cubicBezTo>
                  <a:cubicBezTo>
                    <a:pt x="9310" y="396"/>
                    <a:pt x="9580" y="394"/>
                    <a:pt x="9848" y="394"/>
                  </a:cubicBezTo>
                  <a:cubicBezTo>
                    <a:pt x="11506" y="394"/>
                    <a:pt x="13141" y="472"/>
                    <a:pt x="14777" y="501"/>
                  </a:cubicBezTo>
                  <a:cubicBezTo>
                    <a:pt x="17880" y="534"/>
                    <a:pt x="20948" y="601"/>
                    <a:pt x="24051" y="634"/>
                  </a:cubicBezTo>
                  <a:cubicBezTo>
                    <a:pt x="27887" y="668"/>
                    <a:pt x="31723" y="701"/>
                    <a:pt x="35559" y="701"/>
                  </a:cubicBezTo>
                  <a:cubicBezTo>
                    <a:pt x="39295" y="701"/>
                    <a:pt x="43031" y="658"/>
                    <a:pt x="46784" y="658"/>
                  </a:cubicBezTo>
                  <a:cubicBezTo>
                    <a:pt x="47722" y="658"/>
                    <a:pt x="48662" y="661"/>
                    <a:pt x="49602" y="668"/>
                  </a:cubicBezTo>
                  <a:cubicBezTo>
                    <a:pt x="53572" y="701"/>
                    <a:pt x="57541" y="801"/>
                    <a:pt x="61511" y="868"/>
                  </a:cubicBezTo>
                  <a:cubicBezTo>
                    <a:pt x="62978" y="901"/>
                    <a:pt x="64480" y="1035"/>
                    <a:pt x="65981" y="1068"/>
                  </a:cubicBezTo>
                  <a:cubicBezTo>
                    <a:pt x="66848" y="1101"/>
                    <a:pt x="67682" y="1101"/>
                    <a:pt x="68516" y="1101"/>
                  </a:cubicBezTo>
                  <a:cubicBezTo>
                    <a:pt x="69250" y="1101"/>
                    <a:pt x="69950" y="1101"/>
                    <a:pt x="70684" y="1068"/>
                  </a:cubicBezTo>
                  <a:cubicBezTo>
                    <a:pt x="71018" y="1068"/>
                    <a:pt x="71251" y="1201"/>
                    <a:pt x="71251" y="1602"/>
                  </a:cubicBezTo>
                  <a:cubicBezTo>
                    <a:pt x="71284" y="5138"/>
                    <a:pt x="71318" y="8707"/>
                    <a:pt x="71351" y="12243"/>
                  </a:cubicBezTo>
                  <a:cubicBezTo>
                    <a:pt x="71385" y="14644"/>
                    <a:pt x="71385" y="17046"/>
                    <a:pt x="71385" y="19448"/>
                  </a:cubicBezTo>
                  <a:cubicBezTo>
                    <a:pt x="71385" y="19737"/>
                    <a:pt x="71410" y="20001"/>
                    <a:pt x="71742" y="20001"/>
                  </a:cubicBezTo>
                  <a:cubicBezTo>
                    <a:pt x="71793" y="20001"/>
                    <a:pt x="71852" y="19995"/>
                    <a:pt x="71918" y="19982"/>
                  </a:cubicBezTo>
                  <a:cubicBezTo>
                    <a:pt x="71918" y="19781"/>
                    <a:pt x="71918" y="19615"/>
                    <a:pt x="71918" y="19448"/>
                  </a:cubicBezTo>
                  <a:cubicBezTo>
                    <a:pt x="71918" y="14745"/>
                    <a:pt x="71885" y="10075"/>
                    <a:pt x="71852" y="5371"/>
                  </a:cubicBezTo>
                  <a:cubicBezTo>
                    <a:pt x="71818" y="4037"/>
                    <a:pt x="71785" y="2669"/>
                    <a:pt x="71718" y="1335"/>
                  </a:cubicBezTo>
                  <a:cubicBezTo>
                    <a:pt x="71718" y="1135"/>
                    <a:pt x="71551" y="835"/>
                    <a:pt x="71385" y="801"/>
                  </a:cubicBezTo>
                  <a:cubicBezTo>
                    <a:pt x="71018" y="668"/>
                    <a:pt x="70617" y="668"/>
                    <a:pt x="70217" y="668"/>
                  </a:cubicBezTo>
                  <a:cubicBezTo>
                    <a:pt x="68983" y="668"/>
                    <a:pt x="67749" y="701"/>
                    <a:pt x="66514" y="701"/>
                  </a:cubicBezTo>
                  <a:cubicBezTo>
                    <a:pt x="66147" y="701"/>
                    <a:pt x="65747" y="634"/>
                    <a:pt x="65380" y="601"/>
                  </a:cubicBezTo>
                  <a:cubicBezTo>
                    <a:pt x="63746" y="568"/>
                    <a:pt x="62111" y="501"/>
                    <a:pt x="60477" y="468"/>
                  </a:cubicBezTo>
                  <a:cubicBezTo>
                    <a:pt x="55940" y="368"/>
                    <a:pt x="51370" y="234"/>
                    <a:pt x="46834" y="234"/>
                  </a:cubicBezTo>
                  <a:cubicBezTo>
                    <a:pt x="46009" y="229"/>
                    <a:pt x="45185" y="227"/>
                    <a:pt x="44361" y="227"/>
                  </a:cubicBezTo>
                  <a:cubicBezTo>
                    <a:pt x="39281" y="227"/>
                    <a:pt x="34201" y="306"/>
                    <a:pt x="29121" y="334"/>
                  </a:cubicBezTo>
                  <a:cubicBezTo>
                    <a:pt x="27220" y="334"/>
                    <a:pt x="25318" y="301"/>
                    <a:pt x="23417" y="267"/>
                  </a:cubicBezTo>
                  <a:cubicBezTo>
                    <a:pt x="20415" y="201"/>
                    <a:pt x="17379" y="134"/>
                    <a:pt x="14377" y="101"/>
                  </a:cubicBezTo>
                  <a:cubicBezTo>
                    <a:pt x="12643" y="67"/>
                    <a:pt x="10941" y="1"/>
                    <a:pt x="9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1"/>
            <p:cNvSpPr/>
            <p:nvPr/>
          </p:nvSpPr>
          <p:spPr>
            <a:xfrm>
              <a:off x="2162824" y="3644196"/>
              <a:ext cx="4977855" cy="473903"/>
            </a:xfrm>
            <a:custGeom>
              <a:avLst/>
              <a:gdLst/>
              <a:ahLst/>
              <a:cxnLst/>
              <a:rect l="l" t="t" r="r" b="b"/>
              <a:pathLst>
                <a:path w="71385" h="9479" extrusionOk="0">
                  <a:moveTo>
                    <a:pt x="160" y="0"/>
                  </a:moveTo>
                  <a:cubicBezTo>
                    <a:pt x="132" y="0"/>
                    <a:pt x="101" y="2"/>
                    <a:pt x="67" y="5"/>
                  </a:cubicBezTo>
                  <a:cubicBezTo>
                    <a:pt x="67" y="72"/>
                    <a:pt x="34" y="172"/>
                    <a:pt x="34" y="239"/>
                  </a:cubicBezTo>
                  <a:cubicBezTo>
                    <a:pt x="34" y="1640"/>
                    <a:pt x="1" y="3041"/>
                    <a:pt x="34" y="4442"/>
                  </a:cubicBezTo>
                  <a:cubicBezTo>
                    <a:pt x="34" y="5810"/>
                    <a:pt x="101" y="7177"/>
                    <a:pt x="167" y="8545"/>
                  </a:cubicBezTo>
                  <a:cubicBezTo>
                    <a:pt x="192" y="8985"/>
                    <a:pt x="342" y="9192"/>
                    <a:pt x="644" y="9192"/>
                  </a:cubicBezTo>
                  <a:cubicBezTo>
                    <a:pt x="754" y="9192"/>
                    <a:pt x="884" y="9165"/>
                    <a:pt x="1035" y="9112"/>
                  </a:cubicBezTo>
                  <a:cubicBezTo>
                    <a:pt x="1085" y="9095"/>
                    <a:pt x="1135" y="9087"/>
                    <a:pt x="1189" y="9087"/>
                  </a:cubicBezTo>
                  <a:cubicBezTo>
                    <a:pt x="1243" y="9087"/>
                    <a:pt x="1301" y="9095"/>
                    <a:pt x="1368" y="9112"/>
                  </a:cubicBezTo>
                  <a:cubicBezTo>
                    <a:pt x="1635" y="9145"/>
                    <a:pt x="1902" y="9245"/>
                    <a:pt x="2169" y="9279"/>
                  </a:cubicBezTo>
                  <a:cubicBezTo>
                    <a:pt x="4103" y="9345"/>
                    <a:pt x="6005" y="9479"/>
                    <a:pt x="7940" y="9479"/>
                  </a:cubicBezTo>
                  <a:cubicBezTo>
                    <a:pt x="10208" y="9445"/>
                    <a:pt x="12509" y="9312"/>
                    <a:pt x="14811" y="9279"/>
                  </a:cubicBezTo>
                  <a:cubicBezTo>
                    <a:pt x="15269" y="9272"/>
                    <a:pt x="15727" y="9269"/>
                    <a:pt x="16186" y="9269"/>
                  </a:cubicBezTo>
                  <a:cubicBezTo>
                    <a:pt x="17438" y="9269"/>
                    <a:pt x="18689" y="9288"/>
                    <a:pt x="19941" y="9288"/>
                  </a:cubicBezTo>
                  <a:cubicBezTo>
                    <a:pt x="20399" y="9288"/>
                    <a:pt x="20858" y="9286"/>
                    <a:pt x="21316" y="9279"/>
                  </a:cubicBezTo>
                  <a:cubicBezTo>
                    <a:pt x="24518" y="9212"/>
                    <a:pt x="27720" y="9045"/>
                    <a:pt x="30923" y="9012"/>
                  </a:cubicBezTo>
                  <a:cubicBezTo>
                    <a:pt x="32224" y="8978"/>
                    <a:pt x="33533" y="8970"/>
                    <a:pt x="34842" y="8970"/>
                  </a:cubicBezTo>
                  <a:cubicBezTo>
                    <a:pt x="36151" y="8970"/>
                    <a:pt x="37461" y="8978"/>
                    <a:pt x="38762" y="8978"/>
                  </a:cubicBezTo>
                  <a:cubicBezTo>
                    <a:pt x="40996" y="8945"/>
                    <a:pt x="43231" y="8912"/>
                    <a:pt x="45466" y="8845"/>
                  </a:cubicBezTo>
                  <a:cubicBezTo>
                    <a:pt x="47568" y="8778"/>
                    <a:pt x="49669" y="8645"/>
                    <a:pt x="51737" y="8578"/>
                  </a:cubicBezTo>
                  <a:cubicBezTo>
                    <a:pt x="52621" y="8561"/>
                    <a:pt x="53505" y="8553"/>
                    <a:pt x="54389" y="8553"/>
                  </a:cubicBezTo>
                  <a:cubicBezTo>
                    <a:pt x="55273" y="8553"/>
                    <a:pt x="56157" y="8561"/>
                    <a:pt x="57041" y="8578"/>
                  </a:cubicBezTo>
                  <a:cubicBezTo>
                    <a:pt x="58642" y="8578"/>
                    <a:pt x="60244" y="8645"/>
                    <a:pt x="61845" y="8645"/>
                  </a:cubicBezTo>
                  <a:cubicBezTo>
                    <a:pt x="64413" y="8678"/>
                    <a:pt x="67015" y="8745"/>
                    <a:pt x="69584" y="8745"/>
                  </a:cubicBezTo>
                  <a:cubicBezTo>
                    <a:pt x="70217" y="8745"/>
                    <a:pt x="70818" y="8478"/>
                    <a:pt x="71285" y="8044"/>
                  </a:cubicBezTo>
                  <a:cubicBezTo>
                    <a:pt x="71385" y="7944"/>
                    <a:pt x="71385" y="7744"/>
                    <a:pt x="71385" y="7577"/>
                  </a:cubicBezTo>
                  <a:lnTo>
                    <a:pt x="71385" y="7577"/>
                  </a:lnTo>
                  <a:cubicBezTo>
                    <a:pt x="71285" y="7611"/>
                    <a:pt x="71151" y="7644"/>
                    <a:pt x="71018" y="7678"/>
                  </a:cubicBezTo>
                  <a:cubicBezTo>
                    <a:pt x="70651" y="7878"/>
                    <a:pt x="70251" y="8245"/>
                    <a:pt x="69850" y="8245"/>
                  </a:cubicBezTo>
                  <a:cubicBezTo>
                    <a:pt x="68399" y="8320"/>
                    <a:pt x="66948" y="8357"/>
                    <a:pt x="65497" y="8357"/>
                  </a:cubicBezTo>
                  <a:cubicBezTo>
                    <a:pt x="65014" y="8357"/>
                    <a:pt x="64530" y="8353"/>
                    <a:pt x="64046" y="8345"/>
                  </a:cubicBezTo>
                  <a:cubicBezTo>
                    <a:pt x="62445" y="8345"/>
                    <a:pt x="60844" y="8211"/>
                    <a:pt x="59243" y="8178"/>
                  </a:cubicBezTo>
                  <a:cubicBezTo>
                    <a:pt x="57842" y="8178"/>
                    <a:pt x="56456" y="8163"/>
                    <a:pt x="55074" y="8163"/>
                  </a:cubicBezTo>
                  <a:cubicBezTo>
                    <a:pt x="54384" y="8163"/>
                    <a:pt x="53694" y="8167"/>
                    <a:pt x="53005" y="8178"/>
                  </a:cubicBezTo>
                  <a:cubicBezTo>
                    <a:pt x="50637" y="8211"/>
                    <a:pt x="48268" y="8311"/>
                    <a:pt x="45900" y="8378"/>
                  </a:cubicBezTo>
                  <a:cubicBezTo>
                    <a:pt x="43365" y="8445"/>
                    <a:pt x="40796" y="8545"/>
                    <a:pt x="38261" y="8578"/>
                  </a:cubicBezTo>
                  <a:cubicBezTo>
                    <a:pt x="36793" y="8595"/>
                    <a:pt x="35326" y="8595"/>
                    <a:pt x="33858" y="8595"/>
                  </a:cubicBezTo>
                  <a:cubicBezTo>
                    <a:pt x="32390" y="8595"/>
                    <a:pt x="30923" y="8595"/>
                    <a:pt x="29455" y="8612"/>
                  </a:cubicBezTo>
                  <a:cubicBezTo>
                    <a:pt x="25619" y="8678"/>
                    <a:pt x="21783" y="8812"/>
                    <a:pt x="17913" y="8878"/>
                  </a:cubicBezTo>
                  <a:cubicBezTo>
                    <a:pt x="14978" y="8945"/>
                    <a:pt x="12042" y="9012"/>
                    <a:pt x="9107" y="9012"/>
                  </a:cubicBezTo>
                  <a:cubicBezTo>
                    <a:pt x="8666" y="9018"/>
                    <a:pt x="8224" y="9021"/>
                    <a:pt x="7782" y="9021"/>
                  </a:cubicBezTo>
                  <a:cubicBezTo>
                    <a:pt x="5812" y="9021"/>
                    <a:pt x="3823" y="8966"/>
                    <a:pt x="1835" y="8912"/>
                  </a:cubicBezTo>
                  <a:cubicBezTo>
                    <a:pt x="1435" y="8912"/>
                    <a:pt x="935" y="8912"/>
                    <a:pt x="734" y="8712"/>
                  </a:cubicBezTo>
                  <a:cubicBezTo>
                    <a:pt x="501" y="8445"/>
                    <a:pt x="568" y="7944"/>
                    <a:pt x="568" y="7544"/>
                  </a:cubicBezTo>
                  <a:cubicBezTo>
                    <a:pt x="534" y="5176"/>
                    <a:pt x="501" y="2774"/>
                    <a:pt x="501" y="406"/>
                  </a:cubicBezTo>
                  <a:cubicBezTo>
                    <a:pt x="501" y="135"/>
                    <a:pt x="420"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1"/>
            <p:cNvSpPr/>
            <p:nvPr/>
          </p:nvSpPr>
          <p:spPr>
            <a:xfrm>
              <a:off x="7082570" y="3082188"/>
              <a:ext cx="76845" cy="935856"/>
            </a:xfrm>
            <a:custGeom>
              <a:avLst/>
              <a:gdLst/>
              <a:ahLst/>
              <a:cxnLst/>
              <a:rect l="l" t="t" r="r" b="b"/>
              <a:pathLst>
                <a:path w="1102" h="18719" extrusionOk="0">
                  <a:moveTo>
                    <a:pt x="629" y="0"/>
                  </a:moveTo>
                  <a:cubicBezTo>
                    <a:pt x="590" y="0"/>
                    <a:pt x="547" y="2"/>
                    <a:pt x="501" y="5"/>
                  </a:cubicBezTo>
                  <a:cubicBezTo>
                    <a:pt x="701" y="6243"/>
                    <a:pt x="1" y="12481"/>
                    <a:pt x="268" y="18718"/>
                  </a:cubicBezTo>
                  <a:cubicBezTo>
                    <a:pt x="435" y="18518"/>
                    <a:pt x="535" y="18285"/>
                    <a:pt x="535" y="18051"/>
                  </a:cubicBezTo>
                  <a:cubicBezTo>
                    <a:pt x="701" y="14682"/>
                    <a:pt x="835" y="11313"/>
                    <a:pt x="935" y="7977"/>
                  </a:cubicBezTo>
                  <a:cubicBezTo>
                    <a:pt x="1035" y="5476"/>
                    <a:pt x="1035" y="2974"/>
                    <a:pt x="1102" y="472"/>
                  </a:cubicBezTo>
                  <a:cubicBezTo>
                    <a:pt x="1102" y="141"/>
                    <a:pt x="993"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1"/>
            <p:cNvSpPr/>
            <p:nvPr/>
          </p:nvSpPr>
          <p:spPr>
            <a:xfrm>
              <a:off x="7111457" y="2832252"/>
              <a:ext cx="65043" cy="68493"/>
            </a:xfrm>
            <a:custGeom>
              <a:avLst/>
              <a:gdLst/>
              <a:ahLst/>
              <a:cxnLst/>
              <a:rect l="l" t="t" r="r" b="b"/>
              <a:pathLst>
                <a:path w="1301" h="1370" extrusionOk="0">
                  <a:moveTo>
                    <a:pt x="701" y="0"/>
                  </a:moveTo>
                  <a:cubicBezTo>
                    <a:pt x="301" y="0"/>
                    <a:pt x="1" y="367"/>
                    <a:pt x="1" y="801"/>
                  </a:cubicBezTo>
                  <a:cubicBezTo>
                    <a:pt x="34" y="1168"/>
                    <a:pt x="234" y="1368"/>
                    <a:pt x="568" y="1368"/>
                  </a:cubicBezTo>
                  <a:cubicBezTo>
                    <a:pt x="581" y="1369"/>
                    <a:pt x="594" y="1370"/>
                    <a:pt x="607" y="1370"/>
                  </a:cubicBezTo>
                  <a:cubicBezTo>
                    <a:pt x="932" y="1370"/>
                    <a:pt x="1300" y="985"/>
                    <a:pt x="1268" y="601"/>
                  </a:cubicBezTo>
                  <a:cubicBezTo>
                    <a:pt x="1235" y="301"/>
                    <a:pt x="1101" y="0"/>
                    <a:pt x="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1"/>
            <p:cNvSpPr/>
            <p:nvPr/>
          </p:nvSpPr>
          <p:spPr>
            <a:xfrm>
              <a:off x="7131455" y="2696513"/>
              <a:ext cx="65093" cy="54195"/>
            </a:xfrm>
            <a:custGeom>
              <a:avLst/>
              <a:gdLst/>
              <a:ahLst/>
              <a:cxnLst/>
              <a:rect l="l" t="t" r="r" b="b"/>
              <a:pathLst>
                <a:path w="1302" h="1084" extrusionOk="0">
                  <a:moveTo>
                    <a:pt x="444" y="1"/>
                  </a:moveTo>
                  <a:cubicBezTo>
                    <a:pt x="178" y="1"/>
                    <a:pt x="1" y="190"/>
                    <a:pt x="1" y="480"/>
                  </a:cubicBezTo>
                  <a:cubicBezTo>
                    <a:pt x="1" y="797"/>
                    <a:pt x="151" y="1083"/>
                    <a:pt x="480" y="1083"/>
                  </a:cubicBezTo>
                  <a:cubicBezTo>
                    <a:pt x="498" y="1083"/>
                    <a:pt x="516" y="1083"/>
                    <a:pt x="535" y="1081"/>
                  </a:cubicBezTo>
                  <a:cubicBezTo>
                    <a:pt x="735" y="1048"/>
                    <a:pt x="935" y="814"/>
                    <a:pt x="1302" y="547"/>
                  </a:cubicBezTo>
                  <a:cubicBezTo>
                    <a:pt x="968" y="314"/>
                    <a:pt x="768" y="47"/>
                    <a:pt x="568" y="13"/>
                  </a:cubicBezTo>
                  <a:cubicBezTo>
                    <a:pt x="525" y="5"/>
                    <a:pt x="483"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1"/>
            <p:cNvSpPr/>
            <p:nvPr/>
          </p:nvSpPr>
          <p:spPr>
            <a:xfrm>
              <a:off x="7139804" y="2945343"/>
              <a:ext cx="54495" cy="46095"/>
            </a:xfrm>
            <a:custGeom>
              <a:avLst/>
              <a:gdLst/>
              <a:ahLst/>
              <a:cxnLst/>
              <a:rect l="l" t="t" r="r" b="b"/>
              <a:pathLst>
                <a:path w="1090" h="922" extrusionOk="0">
                  <a:moveTo>
                    <a:pt x="619" y="1"/>
                  </a:moveTo>
                  <a:cubicBezTo>
                    <a:pt x="590" y="1"/>
                    <a:pt x="562" y="3"/>
                    <a:pt x="534" y="7"/>
                  </a:cubicBezTo>
                  <a:cubicBezTo>
                    <a:pt x="334" y="40"/>
                    <a:pt x="134" y="274"/>
                    <a:pt x="34" y="507"/>
                  </a:cubicBezTo>
                  <a:cubicBezTo>
                    <a:pt x="1" y="574"/>
                    <a:pt x="268" y="874"/>
                    <a:pt x="434" y="907"/>
                  </a:cubicBezTo>
                  <a:cubicBezTo>
                    <a:pt x="478" y="917"/>
                    <a:pt x="520" y="922"/>
                    <a:pt x="561" y="922"/>
                  </a:cubicBezTo>
                  <a:cubicBezTo>
                    <a:pt x="798" y="922"/>
                    <a:pt x="973" y="759"/>
                    <a:pt x="1001" y="474"/>
                  </a:cubicBezTo>
                  <a:cubicBezTo>
                    <a:pt x="1090" y="120"/>
                    <a:pt x="840" y="1"/>
                    <a:pt x="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Oval 10"/>
          <p:cNvSpPr/>
          <p:nvPr/>
        </p:nvSpPr>
        <p:spPr>
          <a:xfrm>
            <a:off x="2635091" y="1021227"/>
            <a:ext cx="4437222" cy="739011"/>
          </a:xfrm>
          <a:prstGeom prst="ellipse">
            <a:avLst/>
          </a:prstGeom>
          <a:solidFill>
            <a:schemeClr val="accent2"/>
          </a:solidFill>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000" b="1" dirty="0">
                <a:solidFill>
                  <a:srgbClr val="0D0D0D"/>
                </a:solidFill>
                <a:effectLst/>
                <a:latin typeface="Times New Roman" panose="02020603050405020304" pitchFamily="18" charset="0"/>
                <a:ea typeface="Times New Roman" panose="02020603050405020304" pitchFamily="18" charset="0"/>
              </a:rPr>
              <a:t>ĐỌC HIỂU VĂN BẢN</a:t>
            </a:r>
            <a:endParaRPr lang="en-US" sz="20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39"/>
                                        </p:tgtEl>
                                        <p:attrNameLst>
                                          <p:attrName>style.visibility</p:attrName>
                                        </p:attrNameLst>
                                      </p:cBhvr>
                                      <p:to>
                                        <p:strVal val="visible"/>
                                      </p:to>
                                    </p:set>
                                    <p:animEffect transition="in" filter="wipe(down)">
                                      <p:cBhvr>
                                        <p:cTn id="12" dur="500"/>
                                        <p:tgtEl>
                                          <p:spTgt spid="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 grpId="0"/>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1177245"/>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5. </a:t>
            </a:r>
            <a:r>
              <a:rPr lang="en-US" sz="1800" dirty="0" err="1" smtClean="0">
                <a:latin typeface="Times New Roman" pitchFamily="18" charset="0"/>
                <a:cs typeface="Times New Roman" pitchFamily="18" charset="0"/>
              </a:rPr>
              <a:t>Các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từ</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chùng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chình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dềnh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dàng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vội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xếp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nhóm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từ</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láy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a:t>
            </a: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300082"/>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dirty="0" err="1" smtClean="0"/>
              <a:t>Láy</a:t>
            </a:r>
            <a:r>
              <a:rPr lang="en-US" dirty="0" smtClean="0"/>
              <a:t> </a:t>
            </a:r>
            <a:r>
              <a:rPr lang="en-US" dirty="0" err="1" smtClean="0"/>
              <a:t>âm</a:t>
            </a:r>
            <a:r>
              <a:rPr lang="en-US" dirty="0" smtClean="0"/>
              <a:t> </a:t>
            </a:r>
            <a:r>
              <a:rPr lang="en-US" dirty="0" err="1" smtClean="0"/>
              <a:t>đầu</a:t>
            </a:r>
            <a:r>
              <a:rPr lang="en-US" dirty="0" smtClean="0"/>
              <a:t> </a:t>
            </a:r>
            <a:r>
              <a:rPr lang="en-US" dirty="0" err="1" smtClean="0"/>
              <a:t>và</a:t>
            </a:r>
            <a:r>
              <a:rPr lang="en-US" dirty="0" smtClean="0"/>
              <a:t> </a:t>
            </a:r>
            <a:r>
              <a:rPr lang="en-US" dirty="0" err="1" smtClean="0"/>
              <a:t>thanh</a:t>
            </a:r>
            <a:endParaRPr lang="en-US" dirty="0"/>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97871"/>
            <a:ext cx="3487814" cy="300082"/>
          </a:xfrm>
          <a:prstGeom prst="rect">
            <a:avLst/>
          </a:prstGeom>
          <a:solidFill>
            <a:schemeClr val="tx2"/>
          </a:solidFill>
        </p:spPr>
        <p:txBody>
          <a:bodyPr wrap="square" lIns="68580" tIns="34290" rIns="68580" bIns="34290" rtlCol="0">
            <a:spAutoFit/>
          </a:bodyPr>
          <a:lstStyle/>
          <a:p>
            <a:pPr algn="just">
              <a:buClr>
                <a:schemeClr val="bg1"/>
              </a:buClr>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200" dirty="0" err="1" smtClean="0"/>
              <a:t>Láy</a:t>
            </a:r>
            <a:r>
              <a:rPr lang="en-US" sz="1200" dirty="0" smtClean="0"/>
              <a:t> </a:t>
            </a:r>
            <a:r>
              <a:rPr lang="en-US" sz="1200" dirty="0" err="1" smtClean="0"/>
              <a:t>vần</a:t>
            </a:r>
            <a:endParaRPr lang="en-US" sz="1500" kern="1200" dirty="0">
              <a:solidFill>
                <a:schemeClr val="accent1">
                  <a:lumMod val="5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00082"/>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1200" dirty="0" err="1" smtClean="0"/>
              <a:t>Láy</a:t>
            </a:r>
            <a:r>
              <a:rPr lang="en-US" sz="1200" dirty="0" smtClean="0"/>
              <a:t> </a:t>
            </a:r>
            <a:r>
              <a:rPr lang="en-US" sz="1200" dirty="0" err="1" smtClean="0"/>
              <a:t>âm</a:t>
            </a:r>
            <a:r>
              <a:rPr lang="en-US" sz="1200" dirty="0" smtClean="0"/>
              <a:t> </a:t>
            </a:r>
            <a:r>
              <a:rPr lang="en-US" sz="1200" dirty="0" err="1" smtClean="0"/>
              <a:t>đầu</a:t>
            </a:r>
            <a:endParaRPr lang="en-US" sz="1800" dirty="0">
              <a:solidFill>
                <a:schemeClr val="accent1">
                  <a:lumMod val="50000"/>
                </a:schemeClr>
              </a:solidFill>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300082"/>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1100" kern="1200" dirty="0">
                <a:solidFill>
                  <a:schemeClr val="accent1">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smtClean="0"/>
              <a:t>Láy</a:t>
            </a:r>
            <a:r>
              <a:rPr lang="en-US" sz="1200" dirty="0" smtClean="0"/>
              <a:t> </a:t>
            </a:r>
            <a:r>
              <a:rPr lang="en-US" sz="1200" dirty="0" err="1" smtClean="0"/>
              <a:t>âm</a:t>
            </a:r>
            <a:r>
              <a:rPr lang="en-US" sz="1200" dirty="0" smtClean="0"/>
              <a:t> </a:t>
            </a:r>
            <a:r>
              <a:rPr lang="en-US" sz="1200" dirty="0" err="1" smtClean="0"/>
              <a:t>đầu</a:t>
            </a:r>
            <a:r>
              <a:rPr lang="en-US" sz="1200" dirty="0" smtClean="0"/>
              <a:t> </a:t>
            </a:r>
            <a:r>
              <a:rPr lang="en-US" sz="1200" dirty="0" err="1" smtClean="0"/>
              <a:t>và</a:t>
            </a:r>
            <a:r>
              <a:rPr lang="en-US" sz="1200" dirty="0" smtClean="0"/>
              <a:t> </a:t>
            </a:r>
            <a:r>
              <a:rPr lang="en-US" sz="1200" dirty="0" err="1" smtClean="0"/>
              <a:t>vần</a:t>
            </a:r>
            <a:endParaRPr lang="en-US" sz="1800" dirty="0">
              <a:solidFill>
                <a:schemeClr val="accent1">
                  <a:lumMod val="50000"/>
                </a:schemeClr>
              </a:solidFill>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1177245"/>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5. </a:t>
            </a:r>
            <a:r>
              <a:rPr lang="en-US" sz="1800" dirty="0" err="1" smtClean="0">
                <a:latin typeface="Times New Roman" pitchFamily="18" charset="0"/>
                <a:cs typeface="Times New Roman" pitchFamily="18" charset="0"/>
              </a:rPr>
              <a:t>Các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từ</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chùng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chình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dềnh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dàng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vội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xếp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nhóm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từ</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láy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a:t>
            </a: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300082"/>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D. </a:t>
            </a:r>
            <a:r>
              <a:rPr lang="en-US" dirty="0" err="1" smtClean="0">
                <a:latin typeface="Times New Roman" pitchFamily="18" charset="0"/>
                <a:cs typeface="Times New Roman" pitchFamily="18" charset="0"/>
              </a:rPr>
              <a:t>Láy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âm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thanh</a:t>
            </a:r>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97871"/>
            <a:ext cx="3487814" cy="300082"/>
          </a:xfrm>
          <a:prstGeom prst="rect">
            <a:avLst/>
          </a:prstGeom>
          <a:solidFill>
            <a:schemeClr val="tx2"/>
          </a:solidFill>
        </p:spPr>
        <p:txBody>
          <a:bodyPr wrap="square" lIns="68580" tIns="34290" rIns="68580" bIns="34290" rtlCol="0">
            <a:spAutoFit/>
          </a:bodyPr>
          <a:lstStyle/>
          <a:p>
            <a:pPr algn="just">
              <a:buClr>
                <a:schemeClr val="bg1"/>
              </a:buClr>
              <a:defRPr/>
            </a:pPr>
            <a:r>
              <a:rPr lang="en-US" sz="1500" kern="1200" dirty="0">
                <a:solidFill>
                  <a:srgbClr val="FFC000"/>
                </a:solidFill>
                <a:latin typeface="Times New Roman" pitchFamily="18" charset="0"/>
                <a:ea typeface="Tahoma" panose="020B0604030504040204" pitchFamily="34" charset="0"/>
                <a:cs typeface="Times New Roman" pitchFamily="18" charset="0"/>
              </a:rPr>
              <a:t>B. </a:t>
            </a:r>
            <a:r>
              <a:rPr lang="en-US" sz="1200" dirty="0" err="1" smtClean="0">
                <a:latin typeface="Times New Roman" pitchFamily="18" charset="0"/>
                <a:cs typeface="Times New Roman" pitchFamily="18" charset="0"/>
              </a:rPr>
              <a:t>Láy</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vần</a:t>
            </a:r>
            <a:endParaRPr lang="en-US" sz="1500" kern="1200" dirty="0">
              <a:solidFill>
                <a:schemeClr val="accent1">
                  <a:lumMod val="50000"/>
                </a:schemeClr>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00082"/>
          </a:xfrm>
          <a:prstGeom prst="rect">
            <a:avLst/>
          </a:prstGeom>
          <a:solidFill>
            <a:srgbClr val="FFFF00"/>
          </a:solidFill>
        </p:spPr>
        <p:txBody>
          <a:bodyPr wrap="square" lIns="68580" tIns="34290" rIns="68580" bIns="34290" rtlCol="0">
            <a:spAutoFit/>
          </a:bodyPr>
          <a:lstStyle/>
          <a:p>
            <a:r>
              <a:rPr lang="en-US" sz="1500" kern="1200" dirty="0">
                <a:solidFill>
                  <a:srgbClr val="FF0000"/>
                </a:solidFill>
                <a:latin typeface="Times New Roman" pitchFamily="18" charset="0"/>
                <a:ea typeface="Tahoma" panose="020B0604030504040204" pitchFamily="34" charset="0"/>
                <a:cs typeface="Times New Roman" pitchFamily="18" charset="0"/>
              </a:rPr>
              <a:t>A. </a:t>
            </a:r>
            <a:r>
              <a:rPr lang="en-US" sz="1200" dirty="0" err="1" smtClean="0">
                <a:solidFill>
                  <a:srgbClr val="FF0000"/>
                </a:solidFill>
                <a:latin typeface="Times New Roman" pitchFamily="18" charset="0"/>
                <a:cs typeface="Times New Roman" pitchFamily="18" charset="0"/>
              </a:rPr>
              <a:t>Láy</a:t>
            </a:r>
            <a:r>
              <a:rPr lang="en-US" sz="1200" dirty="0" smtClean="0">
                <a:solidFill>
                  <a:srgbClr val="FF0000"/>
                </a:solidFill>
                <a:latin typeface="Times New Roman" pitchFamily="18" charset="0"/>
                <a:cs typeface="Times New Roman" pitchFamily="18" charset="0"/>
              </a:rPr>
              <a:t> </a:t>
            </a:r>
            <a:r>
              <a:rPr lang="en-US" sz="1200" dirty="0" err="1" smtClean="0">
                <a:solidFill>
                  <a:srgbClr val="FF0000"/>
                </a:solidFill>
                <a:latin typeface="Times New Roman" pitchFamily="18" charset="0"/>
                <a:cs typeface="Times New Roman" pitchFamily="18" charset="0"/>
              </a:rPr>
              <a:t>âm</a:t>
            </a:r>
            <a:r>
              <a:rPr lang="en-US" sz="1200" dirty="0" smtClean="0">
                <a:solidFill>
                  <a:srgbClr val="FF0000"/>
                </a:solidFill>
                <a:latin typeface="Times New Roman" pitchFamily="18" charset="0"/>
                <a:cs typeface="Times New Roman" pitchFamily="18" charset="0"/>
              </a:rPr>
              <a:t> </a:t>
            </a:r>
            <a:r>
              <a:rPr lang="en-US" sz="1200" dirty="0" err="1" smtClean="0">
                <a:solidFill>
                  <a:srgbClr val="FF0000"/>
                </a:solidFill>
                <a:latin typeface="Times New Roman" pitchFamily="18" charset="0"/>
                <a:cs typeface="Times New Roman" pitchFamily="18" charset="0"/>
              </a:rPr>
              <a:t>đầu</a:t>
            </a:r>
            <a:endParaRPr lang="en-US" sz="1800" dirty="0">
              <a:solidFill>
                <a:srgbClr val="FF0000"/>
              </a:solidFill>
              <a:latin typeface="Times New Roman" pitchFamily="18"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300082"/>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C</a:t>
            </a:r>
            <a:r>
              <a:rPr lang="en-US" sz="1100" kern="1200" dirty="0">
                <a:solidFill>
                  <a:schemeClr val="accent1">
                    <a:lumMod val="50000"/>
                  </a:schemeClr>
                </a:solidFill>
                <a:latin typeface="Times New Roman" pitchFamily="18" charset="0"/>
                <a:ea typeface="Tahoma" panose="020B0604030504040204" pitchFamily="34" charset="0"/>
                <a:cs typeface="Times New Roman" pitchFamily="18" charset="0"/>
              </a:rPr>
              <a:t>. </a:t>
            </a:r>
            <a:r>
              <a:rPr lang="en-US" sz="1200" dirty="0" err="1" smtClean="0">
                <a:latin typeface="Times New Roman" pitchFamily="18" charset="0"/>
                <a:cs typeface="Times New Roman" pitchFamily="18" charset="0"/>
              </a:rPr>
              <a:t>Láy</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âm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đầu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vần</a:t>
            </a:r>
            <a:endParaRPr lang="en-US" sz="1800" dirty="0">
              <a:solidFill>
                <a:schemeClr val="accent1">
                  <a:lumMod val="50000"/>
                </a:schemeClr>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900246"/>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6. </a:t>
            </a:r>
            <a:r>
              <a:rPr lang="en-US" sz="1800" dirty="0" err="1" smtClean="0">
                <a:latin typeface="Times New Roman" pitchFamily="18" charset="0"/>
                <a:cs typeface="Times New Roman" pitchFamily="18" charset="0"/>
              </a:rPr>
              <a:t>Tác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giả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sử</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dụng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biện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pháp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từ</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trong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trên</a:t>
            </a:r>
            <a:r>
              <a:rPr lang="en-US" sz="1800" dirty="0" smtClean="0">
                <a:latin typeface="Times New Roman" pitchFamily="18" charset="0"/>
                <a:cs typeface="Times New Roman" pitchFamily="18" charset="0"/>
              </a:rPr>
              <a:t>?</a:t>
            </a: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300082"/>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D. </a:t>
            </a:r>
            <a:r>
              <a:rPr lang="en-US" dirty="0" err="1" smtClean="0">
                <a:latin typeface="Times New Roman" pitchFamily="18" charset="0"/>
                <a:cs typeface="Times New Roman" pitchFamily="18" charset="0"/>
              </a:rPr>
              <a:t>Ẩn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a:t>
            </a:r>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97871"/>
            <a:ext cx="3487814" cy="300082"/>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B. </a:t>
            </a:r>
            <a:r>
              <a:rPr lang="en-US" sz="1200" dirty="0" err="1" smtClean="0">
                <a:latin typeface="Times New Roman" pitchFamily="18" charset="0"/>
                <a:cs typeface="Times New Roman" pitchFamily="18" charset="0"/>
              </a:rPr>
              <a:t>Hoán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dụ</a:t>
            </a:r>
            <a:endParaRPr lang="en-US" sz="1200" dirty="0">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00082"/>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itchFamily="18" charset="0"/>
                <a:ea typeface="Tahoma" panose="020B0604030504040204" pitchFamily="34" charset="0"/>
                <a:cs typeface="Times New Roman" pitchFamily="18" charset="0"/>
              </a:rPr>
              <a:t>A. </a:t>
            </a:r>
            <a:r>
              <a:rPr lang="en-US" sz="1200" dirty="0" smtClean="0">
                <a:latin typeface="Times New Roman" pitchFamily="18" charset="0"/>
                <a:cs typeface="Times New Roman" pitchFamily="18" charset="0"/>
              </a:rPr>
              <a:t>So </a:t>
            </a:r>
            <a:r>
              <a:rPr lang="en-US" sz="1200" dirty="0" err="1" smtClean="0">
                <a:latin typeface="Times New Roman" pitchFamily="18" charset="0"/>
                <a:cs typeface="Times New Roman" pitchFamily="18" charset="0"/>
              </a:rPr>
              <a:t>sánh</a:t>
            </a:r>
            <a:endParaRPr lang="en-US" sz="1200" dirty="0">
              <a:latin typeface="Times New Roman" pitchFamily="18"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300082"/>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C</a:t>
            </a:r>
            <a:r>
              <a:rPr lang="en-US" sz="1100" kern="1200" dirty="0">
                <a:solidFill>
                  <a:schemeClr val="accent1">
                    <a:lumMod val="50000"/>
                  </a:schemeClr>
                </a:solidFill>
                <a:latin typeface="Times New Roman" pitchFamily="18" charset="0"/>
                <a:ea typeface="Tahoma" panose="020B0604030504040204" pitchFamily="34" charset="0"/>
                <a:cs typeface="Times New Roman" pitchFamily="18" charset="0"/>
              </a:rPr>
              <a:t>. </a:t>
            </a:r>
            <a:r>
              <a:rPr lang="en-US" sz="1200" dirty="0" err="1" smtClean="0">
                <a:latin typeface="Times New Roman" pitchFamily="18" charset="0"/>
                <a:cs typeface="Times New Roman" pitchFamily="18" charset="0"/>
              </a:rPr>
              <a:t>Nhân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hóa</a:t>
            </a:r>
            <a:endParaRPr lang="en-US" sz="1200" dirty="0">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900246"/>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6. </a:t>
            </a:r>
            <a:r>
              <a:rPr lang="en-US" sz="1800" dirty="0" err="1" smtClean="0">
                <a:latin typeface="Times New Roman" pitchFamily="18" charset="0"/>
                <a:cs typeface="Times New Roman" pitchFamily="18" charset="0"/>
              </a:rPr>
              <a:t>Tác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giả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sử</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dụng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biện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pháp</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từ</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nào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trong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trên</a:t>
            </a:r>
            <a:r>
              <a:rPr lang="en-US" sz="1800" dirty="0" smtClean="0">
                <a:latin typeface="Times New Roman" pitchFamily="18" charset="0"/>
                <a:cs typeface="Times New Roman" pitchFamily="18" charset="0"/>
              </a:rPr>
              <a:t>?</a:t>
            </a: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300082"/>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D. </a:t>
            </a:r>
            <a:r>
              <a:rPr lang="en-US" dirty="0" err="1" smtClean="0">
                <a:latin typeface="Times New Roman" pitchFamily="18" charset="0"/>
                <a:cs typeface="Times New Roman" pitchFamily="18" charset="0"/>
              </a:rPr>
              <a:t>Ẩn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a:t>
            </a:r>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97871"/>
            <a:ext cx="3487814" cy="300082"/>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B. </a:t>
            </a:r>
            <a:r>
              <a:rPr lang="en-US" sz="1200" dirty="0" err="1" smtClean="0">
                <a:latin typeface="Times New Roman" pitchFamily="18" charset="0"/>
                <a:cs typeface="Times New Roman" pitchFamily="18" charset="0"/>
              </a:rPr>
              <a:t>Hoán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dụ</a:t>
            </a:r>
            <a:endParaRPr lang="en-US" sz="1200" dirty="0">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00082"/>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itchFamily="18" charset="0"/>
                <a:ea typeface="Tahoma" panose="020B0604030504040204" pitchFamily="34" charset="0"/>
                <a:cs typeface="Times New Roman" pitchFamily="18" charset="0"/>
              </a:rPr>
              <a:t>A. </a:t>
            </a:r>
            <a:r>
              <a:rPr lang="en-US" sz="1200" dirty="0" smtClean="0">
                <a:latin typeface="Times New Roman" pitchFamily="18" charset="0"/>
                <a:cs typeface="Times New Roman" pitchFamily="18" charset="0"/>
              </a:rPr>
              <a:t>So </a:t>
            </a:r>
            <a:r>
              <a:rPr lang="en-US" sz="1200" dirty="0" err="1" smtClean="0">
                <a:latin typeface="Times New Roman" pitchFamily="18" charset="0"/>
                <a:cs typeface="Times New Roman" pitchFamily="18" charset="0"/>
              </a:rPr>
              <a:t>sánh</a:t>
            </a:r>
            <a:endParaRPr lang="en-US" sz="1200" dirty="0">
              <a:latin typeface="Times New Roman" pitchFamily="18"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300082"/>
          </a:xfrm>
          <a:prstGeom prst="rect">
            <a:avLst/>
          </a:prstGeom>
          <a:solidFill>
            <a:srgbClr val="FFFF00"/>
          </a:solidFill>
        </p:spPr>
        <p:txBody>
          <a:bodyPr wrap="square" lIns="68580" tIns="34290" rIns="68580" bIns="34290" rtlCol="0">
            <a:spAutoFit/>
          </a:bodyPr>
          <a:lstStyle/>
          <a:p>
            <a:r>
              <a:rPr lang="en-US" sz="1500" kern="1200" dirty="0">
                <a:solidFill>
                  <a:srgbClr val="FF0000"/>
                </a:solidFill>
                <a:latin typeface="Times New Roman" pitchFamily="18" charset="0"/>
                <a:ea typeface="Tahoma" panose="020B0604030504040204" pitchFamily="34" charset="0"/>
                <a:cs typeface="Times New Roman" pitchFamily="18" charset="0"/>
              </a:rPr>
              <a:t>C</a:t>
            </a:r>
            <a:r>
              <a:rPr lang="en-US" sz="1100" kern="1200" dirty="0">
                <a:solidFill>
                  <a:srgbClr val="FF0000"/>
                </a:solidFill>
                <a:latin typeface="Times New Roman" pitchFamily="18" charset="0"/>
                <a:ea typeface="Tahoma" panose="020B0604030504040204" pitchFamily="34" charset="0"/>
                <a:cs typeface="Times New Roman" pitchFamily="18" charset="0"/>
              </a:rPr>
              <a:t>. </a:t>
            </a:r>
            <a:r>
              <a:rPr lang="en-US" sz="1200" dirty="0" err="1" smtClean="0">
                <a:solidFill>
                  <a:srgbClr val="FF0000"/>
                </a:solidFill>
                <a:latin typeface="Times New Roman" pitchFamily="18" charset="0"/>
                <a:cs typeface="Times New Roman" pitchFamily="18" charset="0"/>
              </a:rPr>
              <a:t>Nhân</a:t>
            </a:r>
            <a:r>
              <a:rPr lang="en-US" sz="1200" dirty="0" smtClean="0">
                <a:solidFill>
                  <a:srgbClr val="FF0000"/>
                </a:solidFill>
                <a:latin typeface="Times New Roman" pitchFamily="18" charset="0"/>
                <a:cs typeface="Times New Roman" pitchFamily="18" charset="0"/>
              </a:rPr>
              <a:t> </a:t>
            </a:r>
            <a:r>
              <a:rPr lang="en-US" sz="1200" dirty="0" err="1" smtClean="0">
                <a:solidFill>
                  <a:srgbClr val="FF0000"/>
                </a:solidFill>
                <a:latin typeface="Times New Roman" pitchFamily="18" charset="0"/>
                <a:cs typeface="Times New Roman" pitchFamily="18" charset="0"/>
              </a:rPr>
              <a:t>hóa</a:t>
            </a:r>
            <a:endParaRPr lang="en-US" sz="1200" dirty="0">
              <a:solidFill>
                <a:srgbClr val="FF0000"/>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61819" y="1274288"/>
            <a:ext cx="5927122" cy="2616393"/>
          </a:xfrm>
        </p:spPr>
        <p:txBody>
          <a:bodyPr/>
          <a:lstStyle/>
          <a:p>
            <a:pPr algn="just"/>
            <a:r>
              <a:rPr lang="en-US" sz="3200" b="1" dirty="0" smtClean="0">
                <a:latin typeface="Times New Roman" pitchFamily="18" charset="0"/>
                <a:cs typeface="Times New Roman" pitchFamily="18" charset="0"/>
              </a:rPr>
              <a:t>b. </a:t>
            </a:r>
            <a:r>
              <a:rPr lang="en-US" sz="3200" b="1" dirty="0" err="1" smtClean="0">
                <a:latin typeface="Times New Roman" pitchFamily="18" charset="0"/>
                <a:cs typeface="Times New Roman" pitchFamily="18" charset="0"/>
              </a:rPr>
              <a:t>Đọc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đoạn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trích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sau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ghi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vở</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chữ</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đứng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trước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phương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án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trả</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đúng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mỗi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hỏi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từ</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7 </a:t>
            </a:r>
            <a:r>
              <a:rPr lang="en-US" sz="3200" b="1" dirty="0" err="1" smtClean="0">
                <a:latin typeface="Times New Roman" pitchFamily="18" charset="0"/>
                <a:cs typeface="Times New Roman" pitchFamily="18" charset="0"/>
              </a:rPr>
              <a:t>đến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10)</a:t>
            </a:r>
            <a:endParaRPr lang="en-US" sz="3200" dirty="0" smtClean="0">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192304" y="601936"/>
            <a:ext cx="7117977" cy="4014887"/>
          </a:xfrm>
        </p:spPr>
        <p:txBody>
          <a:bodyPr/>
          <a:lstStyle/>
          <a:p>
            <a:r>
              <a:rPr lang="en-US" sz="1400" b="1" dirty="0" smtClean="0">
                <a:solidFill>
                  <a:srgbClr val="7030A0"/>
                </a:solidFill>
                <a:latin typeface="Times New Roman" pitchFamily="18" charset="0"/>
                <a:cs typeface="Times New Roman" pitchFamily="18" charset="0"/>
              </a:rPr>
              <a:t>QUY TẮC VÀNG KHI SỬ DỤNG THANG MÁY</a:t>
            </a:r>
            <a:endParaRPr lang="en-US" sz="1400" dirty="0" smtClean="0">
              <a:solidFill>
                <a:srgbClr val="7030A0"/>
              </a:solidFill>
              <a:latin typeface="Times New Roman" pitchFamily="18" charset="0"/>
              <a:cs typeface="Times New Roman" pitchFamily="18" charset="0"/>
            </a:endParaRPr>
          </a:p>
          <a:p>
            <a:pPr algn="just"/>
            <a:r>
              <a:rPr lang="en-US" sz="1400" b="1" dirty="0" smtClean="0">
                <a:solidFill>
                  <a:srgbClr val="7030A0"/>
                </a:solidFill>
                <a:latin typeface="Times New Roman" pitchFamily="18" charset="0"/>
                <a:cs typeface="Times New Roman" pitchFamily="18" charset="0"/>
              </a:rPr>
              <a:t>1. </a:t>
            </a:r>
            <a:r>
              <a:rPr lang="en-US" sz="1400" b="1" dirty="0" err="1" smtClean="0">
                <a:solidFill>
                  <a:srgbClr val="7030A0"/>
                </a:solidFill>
                <a:latin typeface="Times New Roman" pitchFamily="18" charset="0"/>
                <a:cs typeface="Times New Roman" pitchFamily="18" charset="0"/>
              </a:rPr>
              <a:t>Đứng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bên</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phải</a:t>
            </a:r>
            <a:r>
              <a:rPr lang="en-US" sz="1400" b="1" dirty="0" smtClean="0">
                <a:solidFill>
                  <a:srgbClr val="7030A0"/>
                </a:solidFill>
                <a:latin typeface="Times New Roman" pitchFamily="18" charset="0"/>
                <a:cs typeface="Times New Roman" pitchFamily="18" charset="0"/>
              </a:rPr>
              <a:t>:</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hãy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nhớ</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rằng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chờ</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thang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máy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bạn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nên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đứng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cách</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xa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cửa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thang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máy</a:t>
            </a:r>
            <a:r>
              <a:rPr lang="en-US" sz="1400" dirty="0" smtClean="0">
                <a:solidFill>
                  <a:srgbClr val="7030A0"/>
                </a:solidFill>
                <a:latin typeface="Times New Roman" pitchFamily="18" charset="0"/>
                <a:cs typeface="Times New Roman" pitchFamily="18" charset="0"/>
              </a:rPr>
              <a:t> ở </a:t>
            </a:r>
            <a:r>
              <a:rPr lang="en-US" sz="1400" dirty="0" err="1" smtClean="0">
                <a:solidFill>
                  <a:srgbClr val="7030A0"/>
                </a:solidFill>
                <a:latin typeface="Times New Roman" pitchFamily="18" charset="0"/>
                <a:cs typeface="Times New Roman" pitchFamily="18" charset="0"/>
              </a:rPr>
              <a:t>bên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phải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tối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thiểu</a:t>
            </a:r>
            <a:r>
              <a:rPr lang="en-US" sz="1400" dirty="0" smtClean="0">
                <a:solidFill>
                  <a:srgbClr val="7030A0"/>
                </a:solidFill>
                <a:latin typeface="Times New Roman" pitchFamily="18" charset="0"/>
                <a:cs typeface="Times New Roman" pitchFamily="18" charset="0"/>
              </a:rPr>
              <a:t> 1m </a:t>
            </a:r>
            <a:r>
              <a:rPr lang="en-US" sz="1400" dirty="0" err="1" smtClean="0">
                <a:solidFill>
                  <a:srgbClr val="7030A0"/>
                </a:solidFill>
                <a:latin typeface="Times New Roman" pitchFamily="18" charset="0"/>
                <a:cs typeface="Times New Roman" pitchFamily="18" charset="0"/>
              </a:rPr>
              <a:t>để</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người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bên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trong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có</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thể</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nhanh</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chóng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ra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ngoài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chỉ</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bước</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vào</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trong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thang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máy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không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còn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ai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bước</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ra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ngoài</a:t>
            </a:r>
            <a:r>
              <a:rPr lang="en-US" sz="1400" dirty="0" smtClean="0">
                <a:solidFill>
                  <a:srgbClr val="7030A0"/>
                </a:solidFill>
                <a:latin typeface="Times New Roman" pitchFamily="18" charset="0"/>
                <a:cs typeface="Times New Roman" pitchFamily="18" charset="0"/>
              </a:rPr>
              <a:t>.</a:t>
            </a:r>
          </a:p>
          <a:p>
            <a:pPr algn="just"/>
            <a:r>
              <a:rPr lang="en-US" sz="1400" b="1" dirty="0" smtClean="0">
                <a:solidFill>
                  <a:srgbClr val="7030A0"/>
                </a:solidFill>
                <a:latin typeface="Times New Roman" pitchFamily="18" charset="0"/>
                <a:cs typeface="Times New Roman" pitchFamily="18" charset="0"/>
              </a:rPr>
              <a:t>2. </a:t>
            </a:r>
            <a:r>
              <a:rPr lang="en-US" sz="1400" b="1" dirty="0" err="1" smtClean="0">
                <a:solidFill>
                  <a:srgbClr val="7030A0"/>
                </a:solidFill>
                <a:latin typeface="Times New Roman" pitchFamily="18" charset="0"/>
                <a:cs typeface="Times New Roman" pitchFamily="18" charset="0"/>
              </a:rPr>
              <a:t>Nhấn</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nút</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giữ</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cửa</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thang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máy</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nếu</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bạn</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đứng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gần</a:t>
            </a:r>
            <a:r>
              <a:rPr lang="en-US" sz="1400" b="1" dirty="0" smtClean="0">
                <a:solidFill>
                  <a:srgbClr val="7030A0"/>
                </a:solidFill>
                <a:latin typeface="Times New Roman" pitchFamily="18" charset="0"/>
                <a:cs typeface="Times New Roman" pitchFamily="18" charset="0"/>
              </a:rPr>
              <a:t>:</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Có</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rất</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nhiều</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tranh</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luận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xoay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quanh</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vấn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đề</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có</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nên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giữ</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cửa</a:t>
            </a:r>
            <a:r>
              <a:rPr lang="en-US" sz="1400" dirty="0" smtClean="0">
                <a:solidFill>
                  <a:srgbClr val="7030A0"/>
                </a:solidFill>
                <a:latin typeface="Times New Roman" pitchFamily="18" charset="0"/>
                <a:cs typeface="Times New Roman" pitchFamily="18" charset="0"/>
              </a:rPr>
              <a:t> hay </a:t>
            </a:r>
            <a:r>
              <a:rPr lang="en-US" sz="1400" dirty="0" err="1" smtClean="0">
                <a:solidFill>
                  <a:srgbClr val="7030A0"/>
                </a:solidFill>
                <a:latin typeface="Times New Roman" pitchFamily="18" charset="0"/>
                <a:cs typeface="Times New Roman" pitchFamily="18" charset="0"/>
              </a:rPr>
              <a:t>không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Nhưng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theo</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chúng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tôi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thì</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có</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Bởi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trong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thang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máy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người</a:t>
            </a:r>
            <a:r>
              <a:rPr lang="en-US" sz="1400" dirty="0" smtClean="0">
                <a:solidFill>
                  <a:srgbClr val="7030A0"/>
                </a:solidFill>
                <a:latin typeface="Times New Roman" pitchFamily="18" charset="0"/>
                <a:cs typeface="Times New Roman" pitchFamily="18" charset="0"/>
              </a:rPr>
              <a:t> ở </a:t>
            </a:r>
            <a:r>
              <a:rPr lang="en-US" sz="1400" dirty="0" err="1" smtClean="0">
                <a:solidFill>
                  <a:srgbClr val="7030A0"/>
                </a:solidFill>
                <a:latin typeface="Times New Roman" pitchFamily="18" charset="0"/>
                <a:cs typeface="Times New Roman" pitchFamily="18" charset="0"/>
              </a:rPr>
              <a:t>bên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trong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không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dễ</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dàng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gì</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ra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bên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ngoài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hãy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giữ</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cửa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cho</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đến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chắc</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chắn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không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còn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ai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bước</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ra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hoặc</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vào</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trong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thang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máy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nữa</a:t>
            </a:r>
            <a:r>
              <a:rPr lang="en-US" sz="1400" dirty="0" smtClean="0">
                <a:solidFill>
                  <a:srgbClr val="7030A0"/>
                </a:solidFill>
                <a:latin typeface="Times New Roman" pitchFamily="18" charset="0"/>
                <a:cs typeface="Times New Roman" pitchFamily="18" charset="0"/>
              </a:rPr>
              <a:t>.</a:t>
            </a:r>
          </a:p>
          <a:p>
            <a:pPr algn="just"/>
            <a:r>
              <a:rPr lang="en-US" sz="1400" b="1" dirty="0" smtClean="0">
                <a:solidFill>
                  <a:srgbClr val="7030A0"/>
                </a:solidFill>
                <a:latin typeface="Times New Roman" pitchFamily="18" charset="0"/>
                <a:cs typeface="Times New Roman" pitchFamily="18" charset="0"/>
              </a:rPr>
              <a:t>3. </a:t>
            </a:r>
            <a:r>
              <a:rPr lang="en-US" sz="1400" b="1" dirty="0" err="1" smtClean="0">
                <a:solidFill>
                  <a:srgbClr val="7030A0"/>
                </a:solidFill>
                <a:latin typeface="Times New Roman" pitchFamily="18" charset="0"/>
                <a:cs typeface="Times New Roman" pitchFamily="18" charset="0"/>
              </a:rPr>
              <a:t>Đừng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cố</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gắng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bước</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vào</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bên</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trong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thang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máy</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khi</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thang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máy</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đã</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chật</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người</a:t>
            </a:r>
            <a:r>
              <a:rPr lang="en-US" sz="1400" b="1" dirty="0" smtClean="0">
                <a:solidFill>
                  <a:srgbClr val="7030A0"/>
                </a:solidFill>
                <a:latin typeface="Times New Roman" pitchFamily="18" charset="0"/>
                <a:cs typeface="Times New Roman" pitchFamily="18" charset="0"/>
              </a:rPr>
              <a:t>.</a:t>
            </a:r>
            <a:endParaRPr lang="en-US" sz="1400" dirty="0" smtClean="0">
              <a:solidFill>
                <a:srgbClr val="7030A0"/>
              </a:solidFill>
              <a:latin typeface="Times New Roman" pitchFamily="18" charset="0"/>
              <a:cs typeface="Times New Roman" pitchFamily="18" charset="0"/>
            </a:endParaRPr>
          </a:p>
          <a:p>
            <a:pPr algn="just"/>
            <a:r>
              <a:rPr lang="en-US" sz="1400" b="1" dirty="0" smtClean="0">
                <a:solidFill>
                  <a:srgbClr val="7030A0"/>
                </a:solidFill>
                <a:latin typeface="Times New Roman" pitchFamily="18" charset="0"/>
                <a:cs typeface="Times New Roman" pitchFamily="18" charset="0"/>
              </a:rPr>
              <a:t>4. </a:t>
            </a:r>
            <a:r>
              <a:rPr lang="en-US" sz="1400" b="1" dirty="0" err="1" smtClean="0">
                <a:solidFill>
                  <a:srgbClr val="7030A0"/>
                </a:solidFill>
                <a:latin typeface="Times New Roman" pitchFamily="18" charset="0"/>
                <a:cs typeface="Times New Roman" pitchFamily="18" charset="0"/>
              </a:rPr>
              <a:t>Sẵn</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sàng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nhấn</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nút</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cho</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một</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người</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khác</a:t>
            </a:r>
            <a:r>
              <a:rPr lang="en-US" sz="1400" b="1"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nếu</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bạn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đứng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gần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bảng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điều</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khiển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hãy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luôn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sẵn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sàng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bấm</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nút</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hộ</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người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khác</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họ</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có</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nhu</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cầu</a:t>
            </a:r>
            <a:r>
              <a:rPr lang="en-US" sz="1400" dirty="0" smtClean="0">
                <a:solidFill>
                  <a:srgbClr val="7030A0"/>
                </a:solidFill>
                <a:latin typeface="Times New Roman" pitchFamily="18" charset="0"/>
                <a:cs typeface="Times New Roman" pitchFamily="18" charset="0"/>
              </a:rPr>
              <a:t>.</a:t>
            </a:r>
          </a:p>
          <a:p>
            <a:pPr algn="just"/>
            <a:r>
              <a:rPr lang="en-US" sz="1400" b="1" dirty="0" smtClean="0">
                <a:solidFill>
                  <a:srgbClr val="7030A0"/>
                </a:solidFill>
                <a:latin typeface="Times New Roman" pitchFamily="18" charset="0"/>
                <a:cs typeface="Times New Roman" pitchFamily="18" charset="0"/>
              </a:rPr>
              <a:t>5. Di </a:t>
            </a:r>
            <a:r>
              <a:rPr lang="en-US" sz="1400" b="1" dirty="0" err="1" smtClean="0">
                <a:solidFill>
                  <a:srgbClr val="7030A0"/>
                </a:solidFill>
                <a:latin typeface="Times New Roman" pitchFamily="18" charset="0"/>
                <a:cs typeface="Times New Roman" pitchFamily="18" charset="0"/>
              </a:rPr>
              <a:t>chuyển</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đến</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phía</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sau</a:t>
            </a:r>
            <a:r>
              <a:rPr lang="en-US" sz="1400" b="1"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bước</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vào</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thang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máy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nhanh</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chóng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vào</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phía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sau</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bên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trong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để</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mọi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người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đến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sau</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có</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thể</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dễ</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dàng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bước</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vào</a:t>
            </a:r>
            <a:r>
              <a:rPr lang="en-US" sz="1400" dirty="0" smtClean="0">
                <a:solidFill>
                  <a:srgbClr val="7030A0"/>
                </a:solidFill>
                <a:latin typeface="Times New Roman" pitchFamily="18" charset="0"/>
                <a:cs typeface="Times New Roman" pitchFamily="18" charset="0"/>
              </a:rPr>
              <a:t>. […]</a:t>
            </a:r>
          </a:p>
          <a:p>
            <a:pPr algn="just"/>
            <a:r>
              <a:rPr lang="en-US" sz="1400" b="1" dirty="0" smtClean="0">
                <a:solidFill>
                  <a:srgbClr val="7030A0"/>
                </a:solidFill>
                <a:latin typeface="Times New Roman" pitchFamily="18" charset="0"/>
                <a:cs typeface="Times New Roman" pitchFamily="18" charset="0"/>
              </a:rPr>
              <a:t>6. </a:t>
            </a:r>
            <a:r>
              <a:rPr lang="en-US" sz="1400" b="1" dirty="0" err="1" smtClean="0">
                <a:solidFill>
                  <a:srgbClr val="7030A0"/>
                </a:solidFill>
                <a:latin typeface="Times New Roman" pitchFamily="18" charset="0"/>
                <a:cs typeface="Times New Roman" pitchFamily="18" charset="0"/>
              </a:rPr>
              <a:t>Nhanh</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chóng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ra</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khỏi</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thang</a:t>
            </a:r>
            <a:r>
              <a:rPr lang="en-US" sz="1400" b="1" dirty="0" smtClean="0">
                <a:solidFill>
                  <a:srgbClr val="7030A0"/>
                </a:solidFill>
                <a:latin typeface="Times New Roman" pitchFamily="18" charset="0"/>
                <a:cs typeface="Times New Roman" pitchFamily="18" charset="0"/>
              </a:rPr>
              <a:t> </a:t>
            </a:r>
            <a:r>
              <a:rPr lang="en-US" sz="1400" b="1" dirty="0" err="1" smtClean="0">
                <a:solidFill>
                  <a:srgbClr val="7030A0"/>
                </a:solidFill>
                <a:latin typeface="Times New Roman" pitchFamily="18" charset="0"/>
                <a:cs typeface="Times New Roman" pitchFamily="18" charset="0"/>
              </a:rPr>
              <a:t>máy</a:t>
            </a:r>
            <a:r>
              <a:rPr lang="en-US" sz="1400" b="1"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thang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máy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dừng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tầng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tại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vị</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trí</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bạn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muốn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đến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hãy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nhanh</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chóng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bước</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ra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khỏi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thang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máy</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một</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cách</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trật</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tự</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Nếu</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bạn</a:t>
            </a:r>
            <a:r>
              <a:rPr lang="en-US" sz="1400" dirty="0" smtClean="0">
                <a:solidFill>
                  <a:srgbClr val="7030A0"/>
                </a:solidFill>
                <a:latin typeface="Times New Roman" pitchFamily="18" charset="0"/>
                <a:cs typeface="Times New Roman" pitchFamily="18" charset="0"/>
              </a:rPr>
              <a:t> ở </a:t>
            </a:r>
            <a:r>
              <a:rPr lang="en-US" sz="1400" dirty="0" err="1" smtClean="0">
                <a:solidFill>
                  <a:srgbClr val="7030A0"/>
                </a:solidFill>
                <a:latin typeface="Times New Roman" pitchFamily="18" charset="0"/>
                <a:cs typeface="Times New Roman" pitchFamily="18" charset="0"/>
              </a:rPr>
              <a:t>phía</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sau</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đừng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ngại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ngần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nói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rằng</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Xin</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lỗi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cho</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tôi</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nhờ</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một</a:t>
            </a:r>
            <a:r>
              <a:rPr lang="en-US" sz="1400" dirty="0" smtClean="0">
                <a:solidFill>
                  <a:srgbClr val="7030A0"/>
                </a:solidFill>
                <a:latin typeface="Times New Roman" pitchFamily="18" charset="0"/>
                <a:cs typeface="Times New Roman" pitchFamily="18" charset="0"/>
              </a:rPr>
              <a:t> </a:t>
            </a:r>
            <a:r>
              <a:rPr lang="en-US" sz="1400" dirty="0" err="1" smtClean="0">
                <a:solidFill>
                  <a:srgbClr val="7030A0"/>
                </a:solidFill>
                <a:latin typeface="Times New Roman" pitchFamily="18" charset="0"/>
                <a:cs typeface="Times New Roman" pitchFamily="18" charset="0"/>
              </a:rPr>
              <a:t>chút</a:t>
            </a:r>
            <a:r>
              <a:rPr lang="en-US" sz="1400" dirty="0" smtClean="0">
                <a:solidFill>
                  <a:srgbClr val="7030A0"/>
                </a:solidFill>
                <a:latin typeface="Times New Roman" pitchFamily="18" charset="0"/>
                <a:cs typeface="Times New Roman" pitchFamily="18" charset="0"/>
              </a:rPr>
              <a:t>!”. […]</a:t>
            </a:r>
          </a:p>
          <a:p>
            <a:pPr algn="r"/>
            <a:r>
              <a:rPr lang="en-US" sz="1400" i="1" dirty="0" smtClean="0">
                <a:solidFill>
                  <a:srgbClr val="7030A0"/>
                </a:solidFill>
                <a:latin typeface="Times New Roman" pitchFamily="18" charset="0"/>
                <a:cs typeface="Times New Roman" pitchFamily="18" charset="0"/>
              </a:rPr>
              <a:t>(Theo atvin.com.vn)</a:t>
            </a:r>
          </a:p>
          <a:p>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900246"/>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7. </a:t>
            </a:r>
            <a:r>
              <a:rPr lang="en-US" sz="1800" b="1" dirty="0" err="1" smtClean="0">
                <a:latin typeface="Times New Roman" pitchFamily="18" charset="0"/>
                <a:cs typeface="Times New Roman" pitchFamily="18" charset="0"/>
              </a:rPr>
              <a:t>Văn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bản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Quy</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tắc</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vàng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khi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sử</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dụng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thang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máy</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nói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về</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điều</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gì</a:t>
            </a:r>
            <a:r>
              <a:rPr lang="en-US" sz="1800" b="1" dirty="0" smtClean="0">
                <a:latin typeface="Times New Roman" pitchFamily="18" charset="0"/>
                <a:cs typeface="Times New Roman" pitchFamily="18" charset="0"/>
              </a:rPr>
              <a:t>?</a:t>
            </a:r>
            <a:endParaRPr lang="en-US" sz="18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500137"/>
          </a:xfrm>
          <a:prstGeom prst="rect">
            <a:avLst/>
          </a:prstGeom>
          <a:solidFill>
            <a:schemeClr val="tx2"/>
          </a:solidFill>
        </p:spPr>
        <p:txBody>
          <a:bodyPr wrap="square" lIns="68580" tIns="34290" rIns="68580" bIns="34290" rtlCol="0">
            <a:spAutoFit/>
          </a:bodyPr>
          <a:lstStyle/>
          <a:p>
            <a:r>
              <a:rPr lang="en-US" kern="1200" dirty="0" smtClean="0">
                <a:solidFill>
                  <a:srgbClr val="FFC000"/>
                </a:solidFill>
                <a:latin typeface="Times New Roman" pitchFamily="18" charset="0"/>
                <a:ea typeface="Tahoma" panose="020B0604030504040204" pitchFamily="34" charset="0"/>
                <a:cs typeface="Times New Roman" pitchFamily="18" charset="0"/>
              </a:rPr>
              <a:t>D. </a:t>
            </a:r>
            <a:r>
              <a:rPr lang="en-US" dirty="0" err="1" smtClean="0">
                <a:latin typeface="Times New Roman" pitchFamily="18" charset="0"/>
                <a:cs typeface="Times New Roman" pitchFamily="18" charset="0"/>
              </a:rPr>
              <a:t>Cảnh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97871"/>
            <a:ext cx="3487814" cy="484748"/>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200" dirty="0" err="1" smtClean="0"/>
              <a:t>Nêu</a:t>
            </a:r>
            <a:r>
              <a:rPr lang="en-US" sz="1200" dirty="0" smtClean="0"/>
              <a:t> </a:t>
            </a:r>
            <a:r>
              <a:rPr lang="en-US" sz="1200" dirty="0" err="1" smtClean="0"/>
              <a:t>lên</a:t>
            </a:r>
            <a:r>
              <a:rPr lang="en-US" sz="1200" dirty="0" smtClean="0"/>
              <a:t> </a:t>
            </a:r>
            <a:r>
              <a:rPr lang="en-US" sz="1200" dirty="0" err="1" smtClean="0"/>
              <a:t>các</a:t>
            </a:r>
            <a:r>
              <a:rPr lang="en-US" sz="1200" dirty="0" smtClean="0"/>
              <a:t> </a:t>
            </a:r>
            <a:r>
              <a:rPr lang="en-US" sz="1200" dirty="0" err="1" smtClean="0"/>
              <a:t>quy</a:t>
            </a:r>
            <a:r>
              <a:rPr lang="en-US" sz="1200" dirty="0" smtClean="0"/>
              <a:t> </a:t>
            </a:r>
            <a:r>
              <a:rPr lang="en-US" sz="1200" dirty="0" err="1" smtClean="0"/>
              <a:t>tắc</a:t>
            </a:r>
            <a:r>
              <a:rPr lang="en-US" sz="1200" dirty="0" smtClean="0"/>
              <a:t> </a:t>
            </a:r>
            <a:r>
              <a:rPr lang="en-US" sz="1200" dirty="0" err="1" smtClean="0"/>
              <a:t>cần</a:t>
            </a:r>
            <a:r>
              <a:rPr lang="en-US" sz="1200" dirty="0" smtClean="0"/>
              <a:t> </a:t>
            </a:r>
            <a:r>
              <a:rPr lang="en-US" sz="1200" dirty="0" err="1" smtClean="0"/>
              <a:t>chú</a:t>
            </a:r>
            <a:r>
              <a:rPr lang="en-US" sz="1200" dirty="0" smtClean="0"/>
              <a:t> ý </a:t>
            </a:r>
            <a:r>
              <a:rPr lang="en-US" sz="1200" dirty="0" err="1" smtClean="0"/>
              <a:t>khi</a:t>
            </a:r>
            <a:r>
              <a:rPr lang="en-US" sz="1200" dirty="0" smtClean="0"/>
              <a:t> </a:t>
            </a:r>
            <a:r>
              <a:rPr lang="en-US" sz="1200" dirty="0" err="1" smtClean="0"/>
              <a:t>sử</a:t>
            </a:r>
            <a:r>
              <a:rPr lang="en-US" sz="1200" dirty="0" smtClean="0"/>
              <a:t> </a:t>
            </a:r>
            <a:r>
              <a:rPr lang="en-US" sz="1200" dirty="0" err="1" smtClean="0"/>
              <a:t>dụng</a:t>
            </a:r>
            <a:r>
              <a:rPr lang="en-US" sz="1200" dirty="0" smtClean="0"/>
              <a:t> </a:t>
            </a:r>
            <a:r>
              <a:rPr lang="en-US" sz="1200" dirty="0" err="1" smtClean="0"/>
              <a:t>thang</a:t>
            </a:r>
            <a:r>
              <a:rPr lang="en-US" sz="1200" dirty="0" smtClean="0"/>
              <a:t> </a:t>
            </a:r>
            <a:r>
              <a:rPr lang="en-US" sz="1200" dirty="0" err="1" smtClean="0"/>
              <a:t>máy</a:t>
            </a:r>
            <a:endParaRPr lang="en-US" sz="1200" dirty="0"/>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00082"/>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1200" dirty="0" err="1" smtClean="0"/>
              <a:t>Giới</a:t>
            </a:r>
            <a:r>
              <a:rPr lang="en-US" sz="1200" dirty="0" smtClean="0"/>
              <a:t> </a:t>
            </a:r>
            <a:r>
              <a:rPr lang="en-US" sz="1200" dirty="0" err="1" smtClean="0"/>
              <a:t>thiệu</a:t>
            </a:r>
            <a:r>
              <a:rPr lang="en-US" sz="1200" dirty="0" smtClean="0"/>
              <a:t> </a:t>
            </a:r>
            <a:r>
              <a:rPr lang="en-US" sz="1200" dirty="0" err="1" smtClean="0"/>
              <a:t>các</a:t>
            </a:r>
            <a:r>
              <a:rPr lang="en-US" sz="1200" dirty="0" smtClean="0"/>
              <a:t> </a:t>
            </a:r>
            <a:r>
              <a:rPr lang="en-US" sz="1200" dirty="0" err="1" smtClean="0"/>
              <a:t>loại</a:t>
            </a:r>
            <a:r>
              <a:rPr lang="en-US" sz="1200" dirty="0" smtClean="0"/>
              <a:t> </a:t>
            </a:r>
            <a:r>
              <a:rPr lang="en-US" sz="1200" dirty="0" err="1" smtClean="0"/>
              <a:t>thang</a:t>
            </a:r>
            <a:r>
              <a:rPr lang="en-US" sz="1200" dirty="0" smtClean="0"/>
              <a:t> </a:t>
            </a:r>
            <a:r>
              <a:rPr lang="en-US" sz="1200" dirty="0" err="1" smtClean="0"/>
              <a:t>máy</a:t>
            </a:r>
            <a:r>
              <a:rPr lang="en-US" sz="1200" dirty="0" smtClean="0"/>
              <a:t> </a:t>
            </a:r>
            <a:r>
              <a:rPr lang="en-US" sz="1200" dirty="0" err="1" smtClean="0"/>
              <a:t>khác</a:t>
            </a:r>
            <a:r>
              <a:rPr lang="en-US" sz="1200" dirty="0" smtClean="0"/>
              <a:t> </a:t>
            </a:r>
            <a:r>
              <a:rPr lang="en-US" sz="1200" dirty="0" err="1" smtClean="0"/>
              <a:t>nhau</a:t>
            </a:r>
            <a:endParaRPr lang="en-US" sz="1200" dirty="0"/>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484748"/>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1100" kern="1200" dirty="0">
                <a:solidFill>
                  <a:schemeClr val="accent1">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smtClean="0"/>
              <a:t>Giới</a:t>
            </a:r>
            <a:r>
              <a:rPr lang="en-US" sz="1200" dirty="0" smtClean="0"/>
              <a:t> </a:t>
            </a:r>
            <a:r>
              <a:rPr lang="en-US" sz="1200" dirty="0" err="1" smtClean="0"/>
              <a:t>thiệu</a:t>
            </a:r>
            <a:r>
              <a:rPr lang="en-US" sz="1200" dirty="0" smtClean="0"/>
              <a:t> </a:t>
            </a:r>
            <a:r>
              <a:rPr lang="en-US" sz="1200" dirty="0" err="1" smtClean="0"/>
              <a:t>những</a:t>
            </a:r>
            <a:r>
              <a:rPr lang="en-US" sz="1200" dirty="0" smtClean="0"/>
              <a:t> </a:t>
            </a:r>
            <a:r>
              <a:rPr lang="en-US" sz="1200" dirty="0" err="1" smtClean="0"/>
              <a:t>ưu</a:t>
            </a:r>
            <a:r>
              <a:rPr lang="en-US" sz="1200" dirty="0" smtClean="0"/>
              <a:t> </a:t>
            </a:r>
            <a:r>
              <a:rPr lang="en-US" sz="1200" dirty="0" err="1" smtClean="0"/>
              <a:t>điểm</a:t>
            </a:r>
            <a:r>
              <a:rPr lang="en-US" sz="1200" dirty="0" smtClean="0"/>
              <a:t> </a:t>
            </a:r>
            <a:r>
              <a:rPr lang="en-US" sz="1200" dirty="0" err="1" smtClean="0"/>
              <a:t>và</a:t>
            </a:r>
            <a:r>
              <a:rPr lang="en-US" sz="1200" dirty="0" smtClean="0"/>
              <a:t> </a:t>
            </a:r>
            <a:r>
              <a:rPr lang="en-US" sz="1200" dirty="0" err="1" smtClean="0"/>
              <a:t>hạn</a:t>
            </a:r>
            <a:r>
              <a:rPr lang="en-US" sz="1200" dirty="0" smtClean="0"/>
              <a:t> </a:t>
            </a:r>
            <a:r>
              <a:rPr lang="en-US" sz="1200" dirty="0" err="1" smtClean="0"/>
              <a:t>chế</a:t>
            </a:r>
            <a:r>
              <a:rPr lang="en-US" sz="1200" dirty="0" smtClean="0"/>
              <a:t> </a:t>
            </a:r>
            <a:r>
              <a:rPr lang="en-US" sz="1200" dirty="0" err="1" smtClean="0"/>
              <a:t>của</a:t>
            </a:r>
            <a:r>
              <a:rPr lang="en-US" sz="1200" dirty="0" smtClean="0"/>
              <a:t> </a:t>
            </a:r>
            <a:r>
              <a:rPr lang="en-US" sz="1200" dirty="0" err="1" smtClean="0"/>
              <a:t>việc</a:t>
            </a:r>
            <a:r>
              <a:rPr lang="en-US" sz="1200" dirty="0" smtClean="0"/>
              <a:t> </a:t>
            </a:r>
            <a:r>
              <a:rPr lang="en-US" sz="1200" dirty="0" err="1" smtClean="0"/>
              <a:t>đi</a:t>
            </a:r>
            <a:r>
              <a:rPr lang="en-US" sz="1200" dirty="0" smtClean="0"/>
              <a:t> </a:t>
            </a:r>
            <a:r>
              <a:rPr lang="en-US" sz="1200" dirty="0" err="1" smtClean="0"/>
              <a:t>thang</a:t>
            </a:r>
            <a:r>
              <a:rPr lang="en-US" sz="1200" dirty="0" smtClean="0"/>
              <a:t> </a:t>
            </a:r>
            <a:r>
              <a:rPr lang="en-US" sz="1200" dirty="0" err="1" smtClean="0"/>
              <a:t>máy</a:t>
            </a:r>
            <a:endParaRPr lang="en-US" sz="1200" dirty="0"/>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900246"/>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7. </a:t>
            </a:r>
            <a:r>
              <a:rPr lang="en-US" sz="1800" b="1" dirty="0" err="1" smtClean="0">
                <a:latin typeface="Times New Roman" pitchFamily="18" charset="0"/>
                <a:cs typeface="Times New Roman" pitchFamily="18" charset="0"/>
              </a:rPr>
              <a:t>Văn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bản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Quy</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tắc</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vàng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khi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sử</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dụng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thang</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máy</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nói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về</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điều</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gì</a:t>
            </a:r>
            <a:r>
              <a:rPr lang="en-US" sz="1800" b="1" dirty="0" smtClean="0">
                <a:latin typeface="Times New Roman" pitchFamily="18" charset="0"/>
                <a:cs typeface="Times New Roman" pitchFamily="18" charset="0"/>
              </a:rPr>
              <a:t>?</a:t>
            </a:r>
            <a:endParaRPr lang="en-US" sz="18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500137"/>
          </a:xfrm>
          <a:prstGeom prst="rect">
            <a:avLst/>
          </a:prstGeom>
          <a:solidFill>
            <a:schemeClr val="tx2"/>
          </a:solidFill>
        </p:spPr>
        <p:txBody>
          <a:bodyPr wrap="square" lIns="68580" tIns="34290" rIns="68580" bIns="34290" rtlCol="0">
            <a:spAutoFit/>
          </a:bodyPr>
          <a:lstStyle/>
          <a:p>
            <a:r>
              <a:rPr lang="en-US" kern="1200" dirty="0" smtClean="0">
                <a:solidFill>
                  <a:srgbClr val="FFC000"/>
                </a:solidFill>
                <a:latin typeface="Times New Roman" pitchFamily="18" charset="0"/>
                <a:ea typeface="Tahoma" panose="020B0604030504040204" pitchFamily="34" charset="0"/>
                <a:cs typeface="Times New Roman" pitchFamily="18" charset="0"/>
              </a:rPr>
              <a:t>D. </a:t>
            </a:r>
            <a:r>
              <a:rPr lang="en-US" dirty="0" err="1" smtClean="0">
                <a:latin typeface="Times New Roman" pitchFamily="18" charset="0"/>
                <a:cs typeface="Times New Roman" pitchFamily="18" charset="0"/>
              </a:rPr>
              <a:t>Cảnh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97871"/>
            <a:ext cx="3487814" cy="530915"/>
          </a:xfrm>
          <a:prstGeom prst="rect">
            <a:avLst/>
          </a:prstGeom>
          <a:solidFill>
            <a:srgbClr val="FFFF00"/>
          </a:solidFill>
        </p:spPr>
        <p:txBody>
          <a:bodyPr wrap="square" lIns="68580" tIns="34290" rIns="68580" bIns="34290" rtlCol="0">
            <a:spAutoFit/>
          </a:bodyPr>
          <a:lstStyle/>
          <a:p>
            <a:r>
              <a:rPr lang="en-US" sz="1600" kern="1200" dirty="0">
                <a:solidFill>
                  <a:srgbClr val="FF0000"/>
                </a:solidFill>
                <a:latin typeface="Times New Roman" pitchFamily="18" charset="0"/>
                <a:ea typeface="Tahoma" panose="020B0604030504040204" pitchFamily="34" charset="0"/>
                <a:cs typeface="Times New Roman" pitchFamily="18" charset="0"/>
              </a:rPr>
              <a:t>B. </a:t>
            </a:r>
            <a:r>
              <a:rPr lang="en-US" dirty="0" err="1" smtClean="0">
                <a:solidFill>
                  <a:srgbClr val="FF0000"/>
                </a:solidFill>
                <a:latin typeface="Times New Roman" pitchFamily="18" charset="0"/>
                <a:cs typeface="Times New Roman" pitchFamily="18" charset="0"/>
              </a:rPr>
              <a:t>Nêu</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lên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các</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quy</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tắc</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cần</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chú</a:t>
            </a:r>
            <a:r>
              <a:rPr lang="en-US" dirty="0" smtClean="0">
                <a:solidFill>
                  <a:srgbClr val="FF0000"/>
                </a:solidFill>
                <a:latin typeface="Times New Roman" pitchFamily="18" charset="0"/>
                <a:cs typeface="Times New Roman" pitchFamily="18" charset="0"/>
              </a:rPr>
              <a:t> ý </a:t>
            </a:r>
            <a:r>
              <a:rPr lang="en-US" dirty="0" err="1" smtClean="0">
                <a:solidFill>
                  <a:srgbClr val="FF0000"/>
                </a:solidFill>
                <a:latin typeface="Times New Roman" pitchFamily="18" charset="0"/>
                <a:cs typeface="Times New Roman" pitchFamily="18" charset="0"/>
              </a:rPr>
              <a:t>khi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sử</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dụng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thang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máy</a:t>
            </a:r>
            <a:endParaRPr lang="en-US" dirty="0">
              <a:solidFill>
                <a:srgbClr val="FF0000"/>
              </a:solidFill>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00082"/>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1200" dirty="0" err="1" smtClean="0"/>
              <a:t>Giới</a:t>
            </a:r>
            <a:r>
              <a:rPr lang="en-US" sz="1200" dirty="0" smtClean="0"/>
              <a:t> </a:t>
            </a:r>
            <a:r>
              <a:rPr lang="en-US" sz="1200" dirty="0" err="1" smtClean="0"/>
              <a:t>thiệu</a:t>
            </a:r>
            <a:r>
              <a:rPr lang="en-US" sz="1200" dirty="0" smtClean="0"/>
              <a:t> </a:t>
            </a:r>
            <a:r>
              <a:rPr lang="en-US" sz="1200" dirty="0" err="1" smtClean="0"/>
              <a:t>các</a:t>
            </a:r>
            <a:r>
              <a:rPr lang="en-US" sz="1200" dirty="0" smtClean="0"/>
              <a:t> </a:t>
            </a:r>
            <a:r>
              <a:rPr lang="en-US" sz="1200" dirty="0" err="1" smtClean="0"/>
              <a:t>loại</a:t>
            </a:r>
            <a:r>
              <a:rPr lang="en-US" sz="1200" dirty="0" smtClean="0"/>
              <a:t> </a:t>
            </a:r>
            <a:r>
              <a:rPr lang="en-US" sz="1200" dirty="0" err="1" smtClean="0"/>
              <a:t>thang</a:t>
            </a:r>
            <a:r>
              <a:rPr lang="en-US" sz="1200" dirty="0" smtClean="0"/>
              <a:t> </a:t>
            </a:r>
            <a:r>
              <a:rPr lang="en-US" sz="1200" dirty="0" err="1" smtClean="0"/>
              <a:t>máy</a:t>
            </a:r>
            <a:r>
              <a:rPr lang="en-US" sz="1200" dirty="0" smtClean="0"/>
              <a:t> </a:t>
            </a:r>
            <a:r>
              <a:rPr lang="en-US" sz="1200" dirty="0" err="1" smtClean="0"/>
              <a:t>khác</a:t>
            </a:r>
            <a:r>
              <a:rPr lang="en-US" sz="1200" dirty="0" smtClean="0"/>
              <a:t> </a:t>
            </a:r>
            <a:r>
              <a:rPr lang="en-US" sz="1200" dirty="0" err="1" smtClean="0"/>
              <a:t>nhau</a:t>
            </a:r>
            <a:endParaRPr lang="en-US" sz="1200" dirty="0"/>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484748"/>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1100" kern="1200" dirty="0">
                <a:solidFill>
                  <a:schemeClr val="accent1">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smtClean="0"/>
              <a:t>Giới</a:t>
            </a:r>
            <a:r>
              <a:rPr lang="en-US" sz="1200" dirty="0" smtClean="0"/>
              <a:t> </a:t>
            </a:r>
            <a:r>
              <a:rPr lang="en-US" sz="1200" dirty="0" err="1" smtClean="0"/>
              <a:t>thiệu</a:t>
            </a:r>
            <a:r>
              <a:rPr lang="en-US" sz="1200" dirty="0" smtClean="0"/>
              <a:t> </a:t>
            </a:r>
            <a:r>
              <a:rPr lang="en-US" sz="1200" dirty="0" err="1" smtClean="0"/>
              <a:t>những</a:t>
            </a:r>
            <a:r>
              <a:rPr lang="en-US" sz="1200" dirty="0" smtClean="0"/>
              <a:t> </a:t>
            </a:r>
            <a:r>
              <a:rPr lang="en-US" sz="1200" dirty="0" err="1" smtClean="0"/>
              <a:t>ưu</a:t>
            </a:r>
            <a:r>
              <a:rPr lang="en-US" sz="1200" dirty="0" smtClean="0"/>
              <a:t> </a:t>
            </a:r>
            <a:r>
              <a:rPr lang="en-US" sz="1200" dirty="0" err="1" smtClean="0"/>
              <a:t>điểm</a:t>
            </a:r>
            <a:r>
              <a:rPr lang="en-US" sz="1200" dirty="0" smtClean="0"/>
              <a:t> </a:t>
            </a:r>
            <a:r>
              <a:rPr lang="en-US" sz="1200" dirty="0" err="1" smtClean="0"/>
              <a:t>và</a:t>
            </a:r>
            <a:r>
              <a:rPr lang="en-US" sz="1200" dirty="0" smtClean="0"/>
              <a:t> </a:t>
            </a:r>
            <a:r>
              <a:rPr lang="en-US" sz="1200" dirty="0" err="1" smtClean="0"/>
              <a:t>hạn</a:t>
            </a:r>
            <a:r>
              <a:rPr lang="en-US" sz="1200" dirty="0" smtClean="0"/>
              <a:t> </a:t>
            </a:r>
            <a:r>
              <a:rPr lang="en-US" sz="1200" dirty="0" err="1" smtClean="0"/>
              <a:t>chế</a:t>
            </a:r>
            <a:r>
              <a:rPr lang="en-US" sz="1200" dirty="0" smtClean="0"/>
              <a:t> </a:t>
            </a:r>
            <a:r>
              <a:rPr lang="en-US" sz="1200" dirty="0" err="1" smtClean="0"/>
              <a:t>của</a:t>
            </a:r>
            <a:r>
              <a:rPr lang="en-US" sz="1200" dirty="0" smtClean="0"/>
              <a:t> </a:t>
            </a:r>
            <a:r>
              <a:rPr lang="en-US" sz="1200" dirty="0" err="1" smtClean="0"/>
              <a:t>việc</a:t>
            </a:r>
            <a:r>
              <a:rPr lang="en-US" sz="1200" dirty="0" smtClean="0"/>
              <a:t> </a:t>
            </a:r>
            <a:r>
              <a:rPr lang="en-US" sz="1200" dirty="0" err="1" smtClean="0"/>
              <a:t>đi</a:t>
            </a:r>
            <a:r>
              <a:rPr lang="en-US" sz="1200" dirty="0" smtClean="0"/>
              <a:t> </a:t>
            </a:r>
            <a:r>
              <a:rPr lang="en-US" sz="1200" dirty="0" err="1" smtClean="0"/>
              <a:t>thang</a:t>
            </a:r>
            <a:r>
              <a:rPr lang="en-US" sz="1200" dirty="0" smtClean="0"/>
              <a:t> </a:t>
            </a:r>
            <a:r>
              <a:rPr lang="en-US" sz="1200" dirty="0" err="1" smtClean="0"/>
              <a:t>máy</a:t>
            </a:r>
            <a:endParaRPr lang="en-US" sz="1200" dirty="0"/>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1177245"/>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8. </a:t>
            </a:r>
            <a:r>
              <a:rPr lang="en-US" sz="1600" b="1" dirty="0" err="1" smtClean="0">
                <a:latin typeface="Times New Roman" pitchFamily="18" charset="0"/>
                <a:cs typeface="Times New Roman" pitchFamily="18" charset="0"/>
              </a:rPr>
              <a:t>Phương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án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nào</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nêu</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đúng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căn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cứ</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để</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xác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định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đoạn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trích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trên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là</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văn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bản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thông</a:t>
            </a:r>
            <a:r>
              <a:rPr lang="en-US" sz="1600" b="1" dirty="0" smtClean="0">
                <a:latin typeface="Times New Roman" pitchFamily="18" charset="0"/>
                <a:cs typeface="Times New Roman" pitchFamily="18" charset="0"/>
              </a:rPr>
              <a:t> tin </a:t>
            </a:r>
            <a:r>
              <a:rPr lang="en-US" sz="1600" b="1" dirty="0" err="1" smtClean="0">
                <a:latin typeface="Times New Roman" pitchFamily="18" charset="0"/>
                <a:cs typeface="Times New Roman" pitchFamily="18" charset="0"/>
              </a:rPr>
              <a:t>giới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thiệu</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về</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quy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tắc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của</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một</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hoạt</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động</a:t>
            </a:r>
            <a:r>
              <a:rPr lang="en-US" sz="1800" b="1" dirty="0" smtClean="0">
                <a:latin typeface="Times New Roman" pitchFamily="18" charset="0"/>
                <a:cs typeface="Times New Roman" pitchFamily="18" charset="0"/>
              </a:rPr>
              <a:t>?</a:t>
            </a:r>
            <a:endParaRPr lang="en-US" sz="18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715581"/>
          </a:xfrm>
          <a:prstGeom prst="rect">
            <a:avLst/>
          </a:prstGeom>
          <a:solidFill>
            <a:schemeClr val="tx2"/>
          </a:solidFill>
        </p:spPr>
        <p:txBody>
          <a:bodyPr wrap="square" lIns="68580" tIns="34290" rIns="68580" bIns="34290" rtlCol="0">
            <a:spAutoFit/>
          </a:bodyPr>
          <a:lstStyle/>
          <a:p>
            <a:r>
              <a:rPr lang="en-US" kern="1200" dirty="0" smtClean="0">
                <a:solidFill>
                  <a:srgbClr val="FFC000"/>
                </a:solidFill>
                <a:latin typeface="Times New Roman" pitchFamily="18" charset="0"/>
                <a:ea typeface="Tahoma" panose="020B0604030504040204" pitchFamily="34" charset="0"/>
                <a:cs typeface="Times New Roman" pitchFamily="18" charset="0"/>
              </a:rPr>
              <a:t>D</a:t>
            </a:r>
            <a:r>
              <a:rPr lang="en-US" dirty="0" smtClean="0"/>
              <a:t> </a:t>
            </a:r>
            <a:r>
              <a:rPr lang="en-US" dirty="0" err="1" smtClean="0">
                <a:latin typeface="Times New Roman" pitchFamily="18" charset="0"/>
                <a:cs typeface="Times New Roman" pitchFamily="18" charset="0"/>
              </a:rPr>
              <a:t>Nêu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trò</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tòa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cộng</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97871"/>
            <a:ext cx="3487814" cy="669414"/>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200" dirty="0" err="1" smtClean="0"/>
              <a:t>Nêu</a:t>
            </a:r>
            <a:r>
              <a:rPr lang="en-US" sz="1200" dirty="0" smtClean="0"/>
              <a:t> </a:t>
            </a:r>
            <a:r>
              <a:rPr lang="en-US" sz="1200" dirty="0" err="1" smtClean="0"/>
              <a:t>lên</a:t>
            </a:r>
            <a:r>
              <a:rPr lang="en-US" sz="1200" dirty="0" smtClean="0"/>
              <a:t> </a:t>
            </a:r>
            <a:r>
              <a:rPr lang="en-US" sz="1200" dirty="0" err="1" smtClean="0"/>
              <a:t>các</a:t>
            </a:r>
            <a:r>
              <a:rPr lang="en-US" sz="1200" dirty="0" smtClean="0"/>
              <a:t> </a:t>
            </a:r>
            <a:r>
              <a:rPr lang="en-US" sz="1200" dirty="0" err="1" smtClean="0"/>
              <a:t>lí</a:t>
            </a:r>
            <a:r>
              <a:rPr lang="en-US" sz="1200" dirty="0" smtClean="0"/>
              <a:t> do </a:t>
            </a:r>
            <a:r>
              <a:rPr lang="en-US" sz="1200" dirty="0" err="1" smtClean="0"/>
              <a:t>vì</a:t>
            </a:r>
            <a:r>
              <a:rPr lang="en-US" sz="1200" dirty="0" smtClean="0"/>
              <a:t> </a:t>
            </a:r>
            <a:r>
              <a:rPr lang="en-US" sz="1200" dirty="0" err="1" smtClean="0"/>
              <a:t>sao</a:t>
            </a:r>
            <a:r>
              <a:rPr lang="en-US" sz="1200" dirty="0" smtClean="0"/>
              <a:t> </a:t>
            </a:r>
            <a:r>
              <a:rPr lang="en-US" sz="1200" dirty="0" err="1" smtClean="0"/>
              <a:t>nên</a:t>
            </a:r>
            <a:r>
              <a:rPr lang="en-US" sz="1200" dirty="0" smtClean="0"/>
              <a:t> </a:t>
            </a:r>
            <a:r>
              <a:rPr lang="en-US" sz="1200" dirty="0" err="1" smtClean="0"/>
              <a:t>đi</a:t>
            </a:r>
            <a:r>
              <a:rPr lang="en-US" sz="1200" dirty="0" smtClean="0"/>
              <a:t> </a:t>
            </a:r>
            <a:r>
              <a:rPr lang="en-US" sz="1200" dirty="0" err="1" smtClean="0"/>
              <a:t>thang</a:t>
            </a:r>
            <a:r>
              <a:rPr lang="en-US" sz="1200" dirty="0" smtClean="0"/>
              <a:t> </a:t>
            </a:r>
            <a:r>
              <a:rPr lang="en-US" sz="1200" dirty="0" err="1" smtClean="0"/>
              <a:t>máy</a:t>
            </a:r>
            <a:r>
              <a:rPr lang="en-US" sz="1200" dirty="0" smtClean="0"/>
              <a:t> </a:t>
            </a:r>
            <a:r>
              <a:rPr lang="en-US" sz="1200" dirty="0" err="1" smtClean="0"/>
              <a:t>nơi</a:t>
            </a:r>
            <a:r>
              <a:rPr lang="en-US" sz="1200" dirty="0" smtClean="0"/>
              <a:t> </a:t>
            </a:r>
            <a:r>
              <a:rPr lang="en-US" sz="1200" dirty="0" err="1" smtClean="0"/>
              <a:t>công</a:t>
            </a:r>
            <a:r>
              <a:rPr lang="en-US" sz="1200" dirty="0" smtClean="0"/>
              <a:t> </a:t>
            </a:r>
            <a:r>
              <a:rPr lang="en-US" sz="1200" dirty="0" err="1" smtClean="0"/>
              <a:t>cộng</a:t>
            </a:r>
            <a:endParaRPr lang="en-US" sz="1200" dirty="0" smtClean="0"/>
          </a:p>
          <a:p>
            <a:endParaRPr lang="en-US" sz="1200" dirty="0"/>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484748"/>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1200" dirty="0" err="1" smtClean="0"/>
              <a:t>Nêu</a:t>
            </a:r>
            <a:r>
              <a:rPr lang="en-US" sz="1200" dirty="0" smtClean="0"/>
              <a:t> </a:t>
            </a:r>
            <a:r>
              <a:rPr lang="en-US" sz="1200" dirty="0" err="1" smtClean="0"/>
              <a:t>lên</a:t>
            </a:r>
            <a:r>
              <a:rPr lang="en-US" sz="1200" dirty="0" smtClean="0"/>
              <a:t> </a:t>
            </a:r>
            <a:r>
              <a:rPr lang="en-US" sz="1200" dirty="0" err="1" smtClean="0"/>
              <a:t>các</a:t>
            </a:r>
            <a:r>
              <a:rPr lang="en-US" sz="1200" dirty="0" smtClean="0"/>
              <a:t> </a:t>
            </a:r>
            <a:r>
              <a:rPr lang="en-US" sz="1200" dirty="0" err="1" smtClean="0"/>
              <a:t>biểu</a:t>
            </a:r>
            <a:r>
              <a:rPr lang="en-US" sz="1200" dirty="0" smtClean="0"/>
              <a:t> </a:t>
            </a:r>
            <a:r>
              <a:rPr lang="en-US" sz="1200" dirty="0" err="1" smtClean="0"/>
              <a:t>hiện</a:t>
            </a:r>
            <a:r>
              <a:rPr lang="en-US" sz="1200" dirty="0" smtClean="0"/>
              <a:t> </a:t>
            </a:r>
            <a:r>
              <a:rPr lang="en-US" sz="1200" dirty="0" err="1" smtClean="0"/>
              <a:t>đa</a:t>
            </a:r>
            <a:r>
              <a:rPr lang="en-US" sz="1200" dirty="0" smtClean="0"/>
              <a:t> </a:t>
            </a:r>
            <a:r>
              <a:rPr lang="en-US" sz="1200" dirty="0" err="1" smtClean="0"/>
              <a:t>dạng</a:t>
            </a:r>
            <a:r>
              <a:rPr lang="en-US" sz="1200" dirty="0" smtClean="0"/>
              <a:t> </a:t>
            </a:r>
            <a:r>
              <a:rPr lang="en-US" sz="1200" dirty="0" err="1" smtClean="0"/>
              <a:t>phong</a:t>
            </a:r>
            <a:r>
              <a:rPr lang="en-US" sz="1200" dirty="0" smtClean="0"/>
              <a:t> </a:t>
            </a:r>
            <a:r>
              <a:rPr lang="en-US" sz="1200" dirty="0" err="1" smtClean="0"/>
              <a:t>phú</a:t>
            </a:r>
            <a:r>
              <a:rPr lang="en-US" sz="1200" dirty="0" smtClean="0"/>
              <a:t> </a:t>
            </a:r>
            <a:r>
              <a:rPr lang="en-US" sz="1200" dirty="0" err="1" smtClean="0"/>
              <a:t>về</a:t>
            </a:r>
            <a:r>
              <a:rPr lang="en-US" sz="1200" dirty="0" smtClean="0"/>
              <a:t> </a:t>
            </a:r>
            <a:r>
              <a:rPr lang="en-US" sz="1200" dirty="0" err="1" smtClean="0"/>
              <a:t>các</a:t>
            </a:r>
            <a:r>
              <a:rPr lang="en-US" sz="1200" dirty="0" smtClean="0"/>
              <a:t> </a:t>
            </a:r>
            <a:r>
              <a:rPr lang="en-US" sz="1200" dirty="0" err="1" smtClean="0"/>
              <a:t>loại</a:t>
            </a:r>
            <a:r>
              <a:rPr lang="en-US" sz="1200" dirty="0" smtClean="0"/>
              <a:t> </a:t>
            </a:r>
            <a:r>
              <a:rPr lang="en-US" sz="1200" dirty="0" err="1" smtClean="0"/>
              <a:t>thang</a:t>
            </a:r>
            <a:r>
              <a:rPr lang="en-US" sz="1200" dirty="0" smtClean="0"/>
              <a:t> </a:t>
            </a:r>
            <a:r>
              <a:rPr lang="en-US" sz="1200" dirty="0" err="1" smtClean="0"/>
              <a:t>máy</a:t>
            </a:r>
            <a:endParaRPr lang="en-US" sz="1200" dirty="0"/>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484748"/>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1100" kern="1200" dirty="0">
                <a:solidFill>
                  <a:schemeClr val="accent1">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smtClean="0"/>
              <a:t>Nêu</a:t>
            </a:r>
            <a:r>
              <a:rPr lang="en-US" sz="1200" dirty="0" smtClean="0"/>
              <a:t> </a:t>
            </a:r>
            <a:r>
              <a:rPr lang="en-US" sz="1200" dirty="0" err="1" smtClean="0"/>
              <a:t>lên</a:t>
            </a:r>
            <a:r>
              <a:rPr lang="en-US" sz="1200" dirty="0" smtClean="0"/>
              <a:t> </a:t>
            </a:r>
            <a:r>
              <a:rPr lang="en-US" sz="1200" dirty="0" err="1" smtClean="0"/>
              <a:t>các</a:t>
            </a:r>
            <a:r>
              <a:rPr lang="en-US" sz="1200" dirty="0" smtClean="0"/>
              <a:t> </a:t>
            </a:r>
            <a:r>
              <a:rPr lang="en-US" sz="1200" dirty="0" err="1" smtClean="0"/>
              <a:t>quy</a:t>
            </a:r>
            <a:r>
              <a:rPr lang="en-US" sz="1200" dirty="0" smtClean="0"/>
              <a:t> </a:t>
            </a:r>
            <a:r>
              <a:rPr lang="en-US" sz="1200" dirty="0" err="1" smtClean="0"/>
              <a:t>tắc</a:t>
            </a:r>
            <a:r>
              <a:rPr lang="en-US" sz="1200" dirty="0" smtClean="0"/>
              <a:t> </a:t>
            </a:r>
            <a:r>
              <a:rPr lang="en-US" sz="1200" dirty="0" err="1" smtClean="0"/>
              <a:t>cần</a:t>
            </a:r>
            <a:r>
              <a:rPr lang="en-US" sz="1200" dirty="0" smtClean="0"/>
              <a:t> </a:t>
            </a:r>
            <a:r>
              <a:rPr lang="en-US" sz="1200" dirty="0" err="1" smtClean="0"/>
              <a:t>chú</a:t>
            </a:r>
            <a:r>
              <a:rPr lang="en-US" sz="1200" dirty="0" smtClean="0"/>
              <a:t> ý </a:t>
            </a:r>
            <a:r>
              <a:rPr lang="en-US" sz="1200" dirty="0" err="1" smtClean="0"/>
              <a:t>khi</a:t>
            </a:r>
            <a:r>
              <a:rPr lang="en-US" sz="1200" dirty="0" smtClean="0"/>
              <a:t> </a:t>
            </a:r>
            <a:r>
              <a:rPr lang="en-US" sz="1200" dirty="0" err="1" smtClean="0"/>
              <a:t>đi</a:t>
            </a:r>
            <a:r>
              <a:rPr lang="en-US" sz="1200" dirty="0" smtClean="0"/>
              <a:t> </a:t>
            </a:r>
            <a:r>
              <a:rPr lang="en-US" sz="1200" dirty="0" err="1" smtClean="0"/>
              <a:t>thang</a:t>
            </a:r>
            <a:r>
              <a:rPr lang="en-US" sz="1200" dirty="0" smtClean="0"/>
              <a:t> </a:t>
            </a:r>
            <a:r>
              <a:rPr lang="en-US" sz="1200" dirty="0" err="1" smtClean="0"/>
              <a:t>máy</a:t>
            </a:r>
            <a:r>
              <a:rPr lang="en-US" sz="1200" dirty="0" smtClean="0"/>
              <a:t> </a:t>
            </a:r>
            <a:r>
              <a:rPr lang="en-US" sz="1200" dirty="0" err="1" smtClean="0"/>
              <a:t>nơi</a:t>
            </a:r>
            <a:r>
              <a:rPr lang="en-US" sz="1200" dirty="0" smtClean="0"/>
              <a:t> </a:t>
            </a:r>
            <a:r>
              <a:rPr lang="en-US" sz="1200" dirty="0" err="1" smtClean="0"/>
              <a:t>công</a:t>
            </a:r>
            <a:r>
              <a:rPr lang="en-US" sz="1200" dirty="0" smtClean="0"/>
              <a:t> </a:t>
            </a:r>
            <a:r>
              <a:rPr lang="en-US" sz="1200" dirty="0" err="1" smtClean="0"/>
              <a:t>cộng</a:t>
            </a:r>
            <a:endParaRPr lang="en-US" sz="1200" dirty="0"/>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1177245"/>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8. </a:t>
            </a:r>
            <a:r>
              <a:rPr lang="en-US" sz="1600" b="1" dirty="0" err="1" smtClean="0">
                <a:latin typeface="Times New Roman" pitchFamily="18" charset="0"/>
                <a:cs typeface="Times New Roman" pitchFamily="18" charset="0"/>
              </a:rPr>
              <a:t>Phương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án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nào</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nêu</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đúng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căn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cứ</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để</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xác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định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đoạn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trích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trên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là</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văn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bản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thông</a:t>
            </a:r>
            <a:r>
              <a:rPr lang="en-US" sz="1600" b="1" dirty="0" smtClean="0">
                <a:latin typeface="Times New Roman" pitchFamily="18" charset="0"/>
                <a:cs typeface="Times New Roman" pitchFamily="18" charset="0"/>
              </a:rPr>
              <a:t> tin </a:t>
            </a:r>
            <a:r>
              <a:rPr lang="en-US" sz="1600" b="1" dirty="0" err="1" smtClean="0">
                <a:latin typeface="Times New Roman" pitchFamily="18" charset="0"/>
                <a:cs typeface="Times New Roman" pitchFamily="18" charset="0"/>
              </a:rPr>
              <a:t>giới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thiệu</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về</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quy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tắc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của</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một</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hoạt</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động</a:t>
            </a:r>
            <a:r>
              <a:rPr lang="en-US" sz="1800" b="1" dirty="0" smtClean="0">
                <a:latin typeface="Times New Roman" pitchFamily="18" charset="0"/>
                <a:cs typeface="Times New Roman" pitchFamily="18" charset="0"/>
              </a:rPr>
              <a:t>?</a:t>
            </a:r>
            <a:endParaRPr lang="en-US" sz="18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8"/>
            <a:ext cx="3487814" cy="715581"/>
          </a:xfrm>
          <a:prstGeom prst="rect">
            <a:avLst/>
          </a:prstGeom>
          <a:solidFill>
            <a:schemeClr val="tx2"/>
          </a:solidFill>
        </p:spPr>
        <p:txBody>
          <a:bodyPr wrap="square" lIns="68580" tIns="34290" rIns="68580" bIns="34290" rtlCol="0">
            <a:spAutoFit/>
          </a:bodyPr>
          <a:lstStyle/>
          <a:p>
            <a:r>
              <a:rPr lang="en-US" kern="1200" dirty="0" smtClean="0">
                <a:solidFill>
                  <a:srgbClr val="FFC000"/>
                </a:solidFill>
                <a:latin typeface="Times New Roman" pitchFamily="18" charset="0"/>
                <a:ea typeface="Tahoma" panose="020B0604030504040204" pitchFamily="34" charset="0"/>
                <a:cs typeface="Times New Roman" pitchFamily="18" charset="0"/>
              </a:rPr>
              <a:t>D</a:t>
            </a:r>
            <a:r>
              <a:rPr lang="en-US" dirty="0" smtClean="0"/>
              <a:t> </a:t>
            </a:r>
            <a:r>
              <a:rPr lang="en-US" dirty="0" err="1" smtClean="0">
                <a:latin typeface="Times New Roman" pitchFamily="18" charset="0"/>
                <a:cs typeface="Times New Roman" pitchFamily="18" charset="0"/>
              </a:rPr>
              <a:t>Nêu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trò</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tòa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cộng</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3897871"/>
            <a:ext cx="3487814" cy="669414"/>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200" dirty="0" err="1" smtClean="0"/>
              <a:t>Nêu</a:t>
            </a:r>
            <a:r>
              <a:rPr lang="en-US" sz="1200" dirty="0" smtClean="0"/>
              <a:t> </a:t>
            </a:r>
            <a:r>
              <a:rPr lang="en-US" sz="1200" dirty="0" err="1" smtClean="0"/>
              <a:t>lên</a:t>
            </a:r>
            <a:r>
              <a:rPr lang="en-US" sz="1200" dirty="0" smtClean="0"/>
              <a:t> </a:t>
            </a:r>
            <a:r>
              <a:rPr lang="en-US" sz="1200" dirty="0" err="1" smtClean="0"/>
              <a:t>các</a:t>
            </a:r>
            <a:r>
              <a:rPr lang="en-US" sz="1200" dirty="0" smtClean="0"/>
              <a:t> </a:t>
            </a:r>
            <a:r>
              <a:rPr lang="en-US" sz="1200" dirty="0" err="1" smtClean="0"/>
              <a:t>lí</a:t>
            </a:r>
            <a:r>
              <a:rPr lang="en-US" sz="1200" dirty="0" smtClean="0"/>
              <a:t> do </a:t>
            </a:r>
            <a:r>
              <a:rPr lang="en-US" sz="1200" dirty="0" err="1" smtClean="0"/>
              <a:t>vì</a:t>
            </a:r>
            <a:r>
              <a:rPr lang="en-US" sz="1200" dirty="0" smtClean="0"/>
              <a:t> </a:t>
            </a:r>
            <a:r>
              <a:rPr lang="en-US" sz="1200" dirty="0" err="1" smtClean="0"/>
              <a:t>sao</a:t>
            </a:r>
            <a:r>
              <a:rPr lang="en-US" sz="1200" dirty="0" smtClean="0"/>
              <a:t> </a:t>
            </a:r>
            <a:r>
              <a:rPr lang="en-US" sz="1200" dirty="0" err="1" smtClean="0"/>
              <a:t>nên</a:t>
            </a:r>
            <a:r>
              <a:rPr lang="en-US" sz="1200" dirty="0" smtClean="0"/>
              <a:t> </a:t>
            </a:r>
            <a:r>
              <a:rPr lang="en-US" sz="1200" dirty="0" err="1" smtClean="0"/>
              <a:t>đi</a:t>
            </a:r>
            <a:r>
              <a:rPr lang="en-US" sz="1200" dirty="0" smtClean="0"/>
              <a:t> </a:t>
            </a:r>
            <a:r>
              <a:rPr lang="en-US" sz="1200" dirty="0" err="1" smtClean="0"/>
              <a:t>thang</a:t>
            </a:r>
            <a:r>
              <a:rPr lang="en-US" sz="1200" dirty="0" smtClean="0"/>
              <a:t> </a:t>
            </a:r>
            <a:r>
              <a:rPr lang="en-US" sz="1200" dirty="0" err="1" smtClean="0"/>
              <a:t>máy</a:t>
            </a:r>
            <a:r>
              <a:rPr lang="en-US" sz="1200" dirty="0" smtClean="0"/>
              <a:t> </a:t>
            </a:r>
            <a:r>
              <a:rPr lang="en-US" sz="1200" dirty="0" err="1" smtClean="0"/>
              <a:t>nơi</a:t>
            </a:r>
            <a:r>
              <a:rPr lang="en-US" sz="1200" dirty="0" smtClean="0"/>
              <a:t> </a:t>
            </a:r>
            <a:r>
              <a:rPr lang="en-US" sz="1200" dirty="0" err="1" smtClean="0"/>
              <a:t>công</a:t>
            </a:r>
            <a:r>
              <a:rPr lang="en-US" sz="1200" dirty="0" smtClean="0"/>
              <a:t> </a:t>
            </a:r>
            <a:r>
              <a:rPr lang="en-US" sz="1200" dirty="0" err="1" smtClean="0"/>
              <a:t>cộng</a:t>
            </a:r>
            <a:endParaRPr lang="en-US" sz="1200" dirty="0" smtClean="0"/>
          </a:p>
          <a:p>
            <a:endParaRPr lang="en-US" sz="1200" dirty="0"/>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484748"/>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1200" dirty="0" err="1" smtClean="0"/>
              <a:t>Nêu</a:t>
            </a:r>
            <a:r>
              <a:rPr lang="en-US" sz="1200" dirty="0" smtClean="0"/>
              <a:t> </a:t>
            </a:r>
            <a:r>
              <a:rPr lang="en-US" sz="1200" dirty="0" err="1" smtClean="0"/>
              <a:t>lên</a:t>
            </a:r>
            <a:r>
              <a:rPr lang="en-US" sz="1200" dirty="0" smtClean="0"/>
              <a:t> </a:t>
            </a:r>
            <a:r>
              <a:rPr lang="en-US" sz="1200" dirty="0" err="1" smtClean="0"/>
              <a:t>các</a:t>
            </a:r>
            <a:r>
              <a:rPr lang="en-US" sz="1200" dirty="0" smtClean="0"/>
              <a:t> </a:t>
            </a:r>
            <a:r>
              <a:rPr lang="en-US" sz="1200" dirty="0" err="1" smtClean="0"/>
              <a:t>biểu</a:t>
            </a:r>
            <a:r>
              <a:rPr lang="en-US" sz="1200" dirty="0" smtClean="0"/>
              <a:t> </a:t>
            </a:r>
            <a:r>
              <a:rPr lang="en-US" sz="1200" dirty="0" err="1" smtClean="0"/>
              <a:t>hiện</a:t>
            </a:r>
            <a:r>
              <a:rPr lang="en-US" sz="1200" dirty="0" smtClean="0"/>
              <a:t> </a:t>
            </a:r>
            <a:r>
              <a:rPr lang="en-US" sz="1200" dirty="0" err="1" smtClean="0"/>
              <a:t>đa</a:t>
            </a:r>
            <a:r>
              <a:rPr lang="en-US" sz="1200" dirty="0" smtClean="0"/>
              <a:t> </a:t>
            </a:r>
            <a:r>
              <a:rPr lang="en-US" sz="1200" dirty="0" err="1" smtClean="0"/>
              <a:t>dạng</a:t>
            </a:r>
            <a:r>
              <a:rPr lang="en-US" sz="1200" dirty="0" smtClean="0"/>
              <a:t> </a:t>
            </a:r>
            <a:r>
              <a:rPr lang="en-US" sz="1200" dirty="0" err="1" smtClean="0"/>
              <a:t>phong</a:t>
            </a:r>
            <a:r>
              <a:rPr lang="en-US" sz="1200" dirty="0" smtClean="0"/>
              <a:t> </a:t>
            </a:r>
            <a:r>
              <a:rPr lang="en-US" sz="1200" dirty="0" err="1" smtClean="0"/>
              <a:t>phú</a:t>
            </a:r>
            <a:r>
              <a:rPr lang="en-US" sz="1200" dirty="0" smtClean="0"/>
              <a:t> </a:t>
            </a:r>
            <a:r>
              <a:rPr lang="en-US" sz="1200" dirty="0" err="1" smtClean="0"/>
              <a:t>về</a:t>
            </a:r>
            <a:r>
              <a:rPr lang="en-US" sz="1200" dirty="0" smtClean="0"/>
              <a:t> </a:t>
            </a:r>
            <a:r>
              <a:rPr lang="en-US" sz="1200" dirty="0" err="1" smtClean="0"/>
              <a:t>các</a:t>
            </a:r>
            <a:r>
              <a:rPr lang="en-US" sz="1200" dirty="0" smtClean="0"/>
              <a:t> </a:t>
            </a:r>
            <a:r>
              <a:rPr lang="en-US" sz="1200" dirty="0" err="1" smtClean="0"/>
              <a:t>loại</a:t>
            </a:r>
            <a:r>
              <a:rPr lang="en-US" sz="1200" dirty="0" smtClean="0"/>
              <a:t> </a:t>
            </a:r>
            <a:r>
              <a:rPr lang="en-US" sz="1200" dirty="0" err="1" smtClean="0"/>
              <a:t>thang</a:t>
            </a:r>
            <a:r>
              <a:rPr lang="en-US" sz="1200" dirty="0" smtClean="0"/>
              <a:t> </a:t>
            </a:r>
            <a:r>
              <a:rPr lang="en-US" sz="1200" dirty="0" err="1" smtClean="0"/>
              <a:t>máy</a:t>
            </a:r>
            <a:endParaRPr lang="en-US" sz="1200" dirty="0"/>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484748"/>
          </a:xfrm>
          <a:prstGeom prst="rect">
            <a:avLst/>
          </a:prstGeom>
          <a:solidFill>
            <a:srgbClr val="FFFF00"/>
          </a:solidFill>
        </p:spPr>
        <p:txBody>
          <a:bodyPr wrap="square" lIns="68580" tIns="34290" rIns="68580" bIns="34290" rtlCol="0">
            <a:spAutoFit/>
          </a:bodyPr>
          <a:lstStyle/>
          <a:p>
            <a:r>
              <a:rPr lang="en-US" sz="15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a:t>
            </a:r>
            <a:r>
              <a:rPr lang="en-US" sz="11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smtClean="0">
                <a:solidFill>
                  <a:srgbClr val="FF0000"/>
                </a:solidFill>
              </a:rPr>
              <a:t>Nêu</a:t>
            </a:r>
            <a:r>
              <a:rPr lang="en-US" sz="1200" dirty="0" smtClean="0">
                <a:solidFill>
                  <a:srgbClr val="FF0000"/>
                </a:solidFill>
              </a:rPr>
              <a:t> </a:t>
            </a:r>
            <a:r>
              <a:rPr lang="en-US" sz="1200" dirty="0" err="1" smtClean="0">
                <a:solidFill>
                  <a:srgbClr val="FF0000"/>
                </a:solidFill>
              </a:rPr>
              <a:t>lên</a:t>
            </a:r>
            <a:r>
              <a:rPr lang="en-US" sz="1200" dirty="0" smtClean="0">
                <a:solidFill>
                  <a:srgbClr val="FF0000"/>
                </a:solidFill>
              </a:rPr>
              <a:t> </a:t>
            </a:r>
            <a:r>
              <a:rPr lang="en-US" sz="1200" dirty="0" err="1" smtClean="0">
                <a:solidFill>
                  <a:srgbClr val="FF0000"/>
                </a:solidFill>
              </a:rPr>
              <a:t>các</a:t>
            </a:r>
            <a:r>
              <a:rPr lang="en-US" sz="1200" dirty="0" smtClean="0">
                <a:solidFill>
                  <a:srgbClr val="FF0000"/>
                </a:solidFill>
              </a:rPr>
              <a:t> </a:t>
            </a:r>
            <a:r>
              <a:rPr lang="en-US" sz="1200" dirty="0" err="1" smtClean="0">
                <a:solidFill>
                  <a:srgbClr val="FF0000"/>
                </a:solidFill>
              </a:rPr>
              <a:t>quy</a:t>
            </a:r>
            <a:r>
              <a:rPr lang="en-US" sz="1200" dirty="0" smtClean="0">
                <a:solidFill>
                  <a:srgbClr val="FF0000"/>
                </a:solidFill>
              </a:rPr>
              <a:t> </a:t>
            </a:r>
            <a:r>
              <a:rPr lang="en-US" sz="1200" dirty="0" err="1" smtClean="0">
                <a:solidFill>
                  <a:srgbClr val="FF0000"/>
                </a:solidFill>
              </a:rPr>
              <a:t>tắc</a:t>
            </a:r>
            <a:r>
              <a:rPr lang="en-US" sz="1200" dirty="0" smtClean="0">
                <a:solidFill>
                  <a:srgbClr val="FF0000"/>
                </a:solidFill>
              </a:rPr>
              <a:t> </a:t>
            </a:r>
            <a:r>
              <a:rPr lang="en-US" sz="1200" dirty="0" err="1" smtClean="0">
                <a:solidFill>
                  <a:srgbClr val="FF0000"/>
                </a:solidFill>
              </a:rPr>
              <a:t>cần</a:t>
            </a:r>
            <a:r>
              <a:rPr lang="en-US" sz="1200" dirty="0" smtClean="0">
                <a:solidFill>
                  <a:srgbClr val="FF0000"/>
                </a:solidFill>
              </a:rPr>
              <a:t> </a:t>
            </a:r>
            <a:r>
              <a:rPr lang="en-US" sz="1200" dirty="0" err="1" smtClean="0">
                <a:solidFill>
                  <a:srgbClr val="FF0000"/>
                </a:solidFill>
              </a:rPr>
              <a:t>chú</a:t>
            </a:r>
            <a:r>
              <a:rPr lang="en-US" sz="1200" dirty="0" smtClean="0">
                <a:solidFill>
                  <a:srgbClr val="FF0000"/>
                </a:solidFill>
              </a:rPr>
              <a:t> ý </a:t>
            </a:r>
            <a:r>
              <a:rPr lang="en-US" sz="1200" dirty="0" err="1" smtClean="0">
                <a:solidFill>
                  <a:srgbClr val="FF0000"/>
                </a:solidFill>
              </a:rPr>
              <a:t>khi</a:t>
            </a:r>
            <a:r>
              <a:rPr lang="en-US" sz="1200" dirty="0" smtClean="0">
                <a:solidFill>
                  <a:srgbClr val="FF0000"/>
                </a:solidFill>
              </a:rPr>
              <a:t> </a:t>
            </a:r>
            <a:r>
              <a:rPr lang="en-US" sz="1200" dirty="0" err="1" smtClean="0">
                <a:solidFill>
                  <a:srgbClr val="FF0000"/>
                </a:solidFill>
              </a:rPr>
              <a:t>đi</a:t>
            </a:r>
            <a:r>
              <a:rPr lang="en-US" sz="1200" dirty="0" smtClean="0">
                <a:solidFill>
                  <a:srgbClr val="FF0000"/>
                </a:solidFill>
              </a:rPr>
              <a:t> </a:t>
            </a:r>
            <a:r>
              <a:rPr lang="en-US" sz="1200" dirty="0" err="1" smtClean="0">
                <a:solidFill>
                  <a:srgbClr val="FF0000"/>
                </a:solidFill>
              </a:rPr>
              <a:t>thang</a:t>
            </a:r>
            <a:r>
              <a:rPr lang="en-US" sz="1200" dirty="0" smtClean="0">
                <a:solidFill>
                  <a:srgbClr val="FF0000"/>
                </a:solidFill>
              </a:rPr>
              <a:t> </a:t>
            </a:r>
            <a:r>
              <a:rPr lang="en-US" sz="1200" dirty="0" err="1" smtClean="0">
                <a:solidFill>
                  <a:srgbClr val="FF0000"/>
                </a:solidFill>
              </a:rPr>
              <a:t>máy</a:t>
            </a:r>
            <a:r>
              <a:rPr lang="en-US" sz="1200" dirty="0" smtClean="0">
                <a:solidFill>
                  <a:srgbClr val="FF0000"/>
                </a:solidFill>
              </a:rPr>
              <a:t> </a:t>
            </a:r>
            <a:r>
              <a:rPr lang="en-US" sz="1200" dirty="0" err="1" smtClean="0">
                <a:solidFill>
                  <a:srgbClr val="FF0000"/>
                </a:solidFill>
              </a:rPr>
              <a:t>nơi</a:t>
            </a:r>
            <a:r>
              <a:rPr lang="en-US" sz="1200" dirty="0" smtClean="0">
                <a:solidFill>
                  <a:srgbClr val="FF0000"/>
                </a:solidFill>
              </a:rPr>
              <a:t> </a:t>
            </a:r>
            <a:r>
              <a:rPr lang="en-US" sz="1200" dirty="0" err="1" smtClean="0">
                <a:solidFill>
                  <a:srgbClr val="FF0000"/>
                </a:solidFill>
              </a:rPr>
              <a:t>công</a:t>
            </a:r>
            <a:r>
              <a:rPr lang="en-US" sz="1200" dirty="0" smtClean="0">
                <a:solidFill>
                  <a:srgbClr val="FF0000"/>
                </a:solidFill>
              </a:rPr>
              <a:t> </a:t>
            </a:r>
            <a:r>
              <a:rPr lang="en-US" sz="1200" dirty="0" err="1" smtClean="0">
                <a:solidFill>
                  <a:srgbClr val="FF0000"/>
                </a:solidFill>
              </a:rPr>
              <a:t>cộng</a:t>
            </a:r>
            <a:endParaRPr lang="en-US" sz="1200" dirty="0">
              <a:solidFill>
                <a:srgbClr val="FF0000"/>
              </a:solidFill>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42"/>
          <p:cNvPicPr preferRelativeResize="0"/>
          <p:nvPr/>
        </p:nvPicPr>
        <p:blipFill>
          <a:blip r:embed="rId3">
            <a:alphaModFix/>
          </a:blip>
          <a:stretch>
            <a:fillRect/>
          </a:stretch>
        </p:blipFill>
        <p:spPr>
          <a:xfrm rot="2159844">
            <a:off x="4842617" y="2257889"/>
            <a:ext cx="1472216" cy="1374523"/>
          </a:xfrm>
          <a:prstGeom prst="rect">
            <a:avLst/>
          </a:prstGeom>
          <a:noFill/>
          <a:ln>
            <a:noFill/>
          </a:ln>
        </p:spPr>
      </p:pic>
      <p:sp>
        <p:nvSpPr>
          <p:cNvPr id="1154" name="Google Shape;1154;p42"/>
          <p:cNvSpPr txBox="1">
            <a:spLocks noGrp="1"/>
          </p:cNvSpPr>
          <p:nvPr>
            <p:ph type="title"/>
          </p:nvPr>
        </p:nvSpPr>
        <p:spPr>
          <a:xfrm>
            <a:off x="2177648" y="328536"/>
            <a:ext cx="3882065"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t>Phiếu học tập</a:t>
            </a:r>
            <a:endParaRPr sz="2800" dirty="0"/>
          </a:p>
        </p:txBody>
      </p:sp>
      <p:sp>
        <p:nvSpPr>
          <p:cNvPr id="1155" name="Google Shape;1155;p42"/>
          <p:cNvSpPr txBox="1">
            <a:spLocks noGrp="1"/>
          </p:cNvSpPr>
          <p:nvPr>
            <p:ph type="title" idx="2"/>
          </p:nvPr>
        </p:nvSpPr>
        <p:spPr>
          <a:xfrm>
            <a:off x="5343309" y="425665"/>
            <a:ext cx="832593" cy="583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01</a:t>
            </a:r>
            <a:endParaRPr sz="3200" dirty="0"/>
          </a:p>
        </p:txBody>
      </p:sp>
      <p:grpSp>
        <p:nvGrpSpPr>
          <p:cNvPr id="1157" name="Google Shape;1157;p42"/>
          <p:cNvGrpSpPr/>
          <p:nvPr/>
        </p:nvGrpSpPr>
        <p:grpSpPr>
          <a:xfrm>
            <a:off x="1189252" y="775088"/>
            <a:ext cx="7110686" cy="3888352"/>
            <a:chOff x="3304703" y="680023"/>
            <a:chExt cx="4548353" cy="3783458"/>
          </a:xfrm>
        </p:grpSpPr>
        <p:sp>
          <p:nvSpPr>
            <p:cNvPr id="1158" name="Google Shape;1158;p42"/>
            <p:cNvSpPr/>
            <p:nvPr/>
          </p:nvSpPr>
          <p:spPr>
            <a:xfrm>
              <a:off x="7802833" y="849104"/>
              <a:ext cx="50223" cy="3447654"/>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3304703" y="825673"/>
              <a:ext cx="56946" cy="3511272"/>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3328134" y="693419"/>
              <a:ext cx="915498" cy="263707"/>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6982764" y="680023"/>
              <a:ext cx="810035" cy="26636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3374995" y="4171426"/>
              <a:ext cx="689571" cy="292054"/>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6868922" y="4214725"/>
              <a:ext cx="955686" cy="225977"/>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6299260" y="78884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6076595" y="79135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6530154" y="78107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6720910" y="79321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5675104" y="7769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5865860" y="7890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5033923" y="78853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4811257" y="79104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5264817" y="7807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2"/>
            <p:cNvSpPr/>
            <p:nvPr/>
          </p:nvSpPr>
          <p:spPr>
            <a:xfrm>
              <a:off x="5455572" y="7928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2"/>
            <p:cNvSpPr/>
            <p:nvPr/>
          </p:nvSpPr>
          <p:spPr>
            <a:xfrm>
              <a:off x="4409767" y="77664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4600522" y="78878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6173973" y="429439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5951307" y="429690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6404867" y="428662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6595622" y="429876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5549817" y="42825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5740572" y="42946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4908635" y="429408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2"/>
            <p:cNvSpPr/>
            <p:nvPr/>
          </p:nvSpPr>
          <p:spPr>
            <a:xfrm>
              <a:off x="4685970" y="429659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2"/>
            <p:cNvSpPr/>
            <p:nvPr/>
          </p:nvSpPr>
          <p:spPr>
            <a:xfrm>
              <a:off x="5139529" y="42863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2"/>
            <p:cNvSpPr/>
            <p:nvPr/>
          </p:nvSpPr>
          <p:spPr>
            <a:xfrm>
              <a:off x="5330285" y="42984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4284479" y="428219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4475235" y="429433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88" name="Google Shape;1188;p42"/>
          <p:cNvPicPr preferRelativeResize="0"/>
          <p:nvPr/>
        </p:nvPicPr>
        <p:blipFill rotWithShape="1">
          <a:blip r:embed="rId4">
            <a:alphaModFix/>
          </a:blip>
          <a:srcRect l="7305" t="18671" r="2952" b="7001"/>
          <a:stretch/>
        </p:blipFill>
        <p:spPr>
          <a:xfrm>
            <a:off x="5969770" y="2338771"/>
            <a:ext cx="2668476" cy="2839924"/>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xmlns="" val="821602969"/>
              </p:ext>
            </p:extLst>
          </p:nvPr>
        </p:nvGraphicFramePr>
        <p:xfrm>
          <a:off x="1213560" y="1048838"/>
          <a:ext cx="6890374" cy="3136765"/>
        </p:xfrm>
        <a:graphic>
          <a:graphicData uri="http://schemas.openxmlformats.org/drawingml/2006/table">
            <a:tbl>
              <a:tblPr firstRow="1" firstCol="1" bandRow="1">
                <a:tableStyleId>{B781FE88-B07C-4C75-826D-5057878D31BE}</a:tableStyleId>
              </a:tblPr>
              <a:tblGrid>
                <a:gridCol w="1362725"/>
                <a:gridCol w="1944915"/>
                <a:gridCol w="3582734"/>
              </a:tblGrid>
              <a:tr h="896612">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hoặc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kiểu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đã</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học</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734890">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học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spcAft>
                          <a:spcPts val="1200"/>
                        </a:spcAft>
                      </a:pPr>
                      <a:r>
                        <a:rPr lang="en-US" sz="1400" dirty="0">
                          <a:effectLst/>
                          <a:latin typeface="Times New Roman" panose="02020603050405020304" pitchFamily="18" charset="0"/>
                          <a:cs typeface="Times New Roman" panose="02020603050405020304" pitchFamily="18" charset="0"/>
                        </a:rPr>
                        <a:t>         </a:t>
                      </a:r>
                      <a:r>
                        <a:rPr lang="en-US" sz="1400" dirty="0" smtClean="0">
                          <a:effectLst/>
                          <a:latin typeface="Times New Roman" panose="02020603050405020304" pitchFamily="18" charset="0"/>
                          <a:cs typeface="Times New Roman" panose="02020603050405020304" pitchFamily="18" charset="0"/>
                        </a:rPr>
                        <a:t>    </a:t>
                      </a:r>
                      <a:r>
                        <a:rPr lang="en-US" sz="1400" dirty="0" smtClean="0">
                          <a:solidFill>
                            <a:srgbClr val="7030A0"/>
                          </a:solidFill>
                          <a:effectLst/>
                          <a:latin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cs typeface="Times New Roman" panose="02020603050405020304" pitchFamily="18" charset="0"/>
                        </a:rPr>
                        <a:t>Truyện</a:t>
                      </a:r>
                      <a:r>
                        <a:rPr lang="en-US" sz="1400" dirty="0">
                          <a:solidFill>
                            <a:srgbClr val="7030A0"/>
                          </a:solidFill>
                          <a:effectLst/>
                          <a:latin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cs typeface="Times New Roman" panose="02020603050405020304" pitchFamily="18" charset="0"/>
                        </a:rPr>
                        <a:t>ngắn</a:t>
                      </a:r>
                      <a:endParaRPr lang="en-US" sz="1200" dirty="0">
                        <a:solidFill>
                          <a:srgbClr val="7030A0"/>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400" dirty="0">
                          <a:solidFill>
                            <a:srgbClr val="7030A0"/>
                          </a:solidFill>
                          <a:effectLst/>
                          <a:latin typeface="Times New Roman" panose="02020603050405020304" pitchFamily="18" charset="0"/>
                          <a:cs typeface="Times New Roman" panose="02020603050405020304" pitchFamily="18" charset="0"/>
                        </a:rPr>
                        <a:t>             –  </a:t>
                      </a:r>
                      <a:r>
                        <a:rPr lang="en-US" sz="1400" dirty="0" err="1">
                          <a:solidFill>
                            <a:srgbClr val="7030A0"/>
                          </a:solidFill>
                          <a:effectLst/>
                          <a:latin typeface="Times New Roman" panose="02020603050405020304" pitchFamily="18" charset="0"/>
                          <a:cs typeface="Times New Roman" panose="02020603050405020304" pitchFamily="18" charset="0"/>
                        </a:rPr>
                        <a:t>Thơ</a:t>
                      </a:r>
                      <a:endParaRPr lang="en-US" sz="1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spcAft>
                          <a:spcPts val="1200"/>
                        </a:spcAft>
                      </a:pPr>
                      <a:r>
                        <a:rPr lang="en-US" sz="1400" dirty="0">
                          <a:effectLst/>
                          <a:latin typeface="Times New Roman" panose="02020603050405020304" pitchFamily="18" charset="0"/>
                          <a:cs typeface="Times New Roman" panose="02020603050405020304" pitchFamily="18" charset="0"/>
                        </a:rPr>
                        <a:t>      </a:t>
                      </a:r>
                      <a:r>
                        <a:rPr lang="en-US" sz="1400" dirty="0" smtClean="0">
                          <a:effectLst/>
                          <a:latin typeface="Times New Roman" panose="02020603050405020304" pitchFamily="18" charset="0"/>
                          <a:cs typeface="Times New Roman" panose="02020603050405020304" pitchFamily="18" charset="0"/>
                        </a:rPr>
                        <a:t>                    – </a:t>
                      </a:r>
                      <a:r>
                        <a:rPr lang="en-US" sz="1400" dirty="0" err="1">
                          <a:solidFill>
                            <a:srgbClr val="7030A0"/>
                          </a:solidFill>
                          <a:effectLst/>
                          <a:latin typeface="Times New Roman" panose="02020603050405020304" pitchFamily="18" charset="0"/>
                          <a:cs typeface="Times New Roman" panose="02020603050405020304" pitchFamily="18" charset="0"/>
                        </a:rPr>
                        <a:t>Buổi</a:t>
                      </a:r>
                      <a:r>
                        <a:rPr lang="en-US" sz="1400" dirty="0">
                          <a:solidFill>
                            <a:srgbClr val="7030A0"/>
                          </a:solidFill>
                          <a:effectLst/>
                          <a:latin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cs typeface="Times New Roman" panose="02020603050405020304" pitchFamily="18" charset="0"/>
                        </a:rPr>
                        <a:t>học</a:t>
                      </a:r>
                      <a:r>
                        <a:rPr lang="en-US" sz="1400" dirty="0">
                          <a:solidFill>
                            <a:srgbClr val="7030A0"/>
                          </a:solidFill>
                          <a:effectLst/>
                          <a:latin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cs typeface="Times New Roman" panose="02020603050405020304" pitchFamily="18" charset="0"/>
                        </a:rPr>
                        <a:t>cuối</a:t>
                      </a:r>
                      <a:r>
                        <a:rPr lang="en-US" sz="1400" dirty="0">
                          <a:solidFill>
                            <a:srgbClr val="7030A0"/>
                          </a:solidFill>
                          <a:effectLst/>
                          <a:latin typeface="Times New Roman" panose="02020603050405020304" pitchFamily="18" charset="0"/>
                          <a:cs typeface="Times New Roman" panose="02020603050405020304" pitchFamily="18" charset="0"/>
                        </a:rPr>
                        <a:t> </a:t>
                      </a:r>
                      <a:r>
                        <a:rPr lang="en-US" sz="1400" dirty="0" err="1">
                          <a:solidFill>
                            <a:srgbClr val="7030A0"/>
                          </a:solidFill>
                          <a:effectLst/>
                          <a:latin typeface="Times New Roman" panose="02020603050405020304" pitchFamily="18" charset="0"/>
                          <a:cs typeface="Times New Roman" panose="02020603050405020304" pitchFamily="18" charset="0"/>
                        </a:rPr>
                        <a:t>cùng</a:t>
                      </a:r>
                      <a:endParaRPr lang="en-US" sz="1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r>
              <a:tr h="713683">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nghị</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luận</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pPr>
                      <a:endParaRPr lang="en-US" sz="1400" dirty="0">
                        <a:effectLst/>
                        <a:latin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pPr>
                      <a:endParaRPr lang="en-US" sz="1400" dirty="0">
                        <a:effectLst/>
                        <a:latin typeface="Times New Roman" panose="02020603050405020304" pitchFamily="18" charset="0"/>
                        <a:cs typeface="Times New Roman" panose="02020603050405020304" pitchFamily="18" charset="0"/>
                      </a:endParaRPr>
                    </a:p>
                  </a:txBody>
                  <a:tcPr marL="114300" marR="114300" marT="76200" marB="76200" anchor="ctr"/>
                </a:tc>
              </a:tr>
              <a:tr h="713683">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thông</a:t>
                      </a:r>
                      <a:r>
                        <a:rPr lang="en-US" sz="1800" b="1" dirty="0">
                          <a:effectLst/>
                          <a:latin typeface="Times New Roman" panose="02020603050405020304" pitchFamily="18" charset="0"/>
                          <a:cs typeface="Times New Roman" panose="02020603050405020304" pitchFamily="18" charset="0"/>
                        </a:rPr>
                        <a:t> tin</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spcAft>
                          <a:spcPts val="1200"/>
                        </a:spcAft>
                      </a:pP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tc>
                <a:tc>
                  <a:txBody>
                    <a:bodyPr/>
                    <a:lstStyle/>
                    <a:p>
                      <a:pPr>
                        <a:lnSpc>
                          <a:spcPct val="107000"/>
                        </a:lnSpc>
                      </a:pPr>
                      <a:endParaRPr lang="en-US" sz="1400" dirty="0">
                        <a:effectLst/>
                        <a:latin typeface="Times New Roman" panose="02020603050405020304" pitchFamily="18" charset="0"/>
                        <a:cs typeface="Times New Roman" panose="02020603050405020304" pitchFamily="18" charset="0"/>
                      </a:endParaRPr>
                    </a:p>
                  </a:txBody>
                  <a:tcPr marL="114300" marR="114300" marT="76200" marB="76200" anchor="ctr"/>
                </a:tc>
              </a:tr>
            </a:tbl>
          </a:graphicData>
        </a:graphic>
      </p:graphicFrame>
      <p:sp>
        <p:nvSpPr>
          <p:cNvPr id="42" name="Dodecagon 41"/>
          <p:cNvSpPr/>
          <p:nvPr/>
        </p:nvSpPr>
        <p:spPr>
          <a:xfrm>
            <a:off x="2675543" y="2090107"/>
            <a:ext cx="506437" cy="386862"/>
          </a:xfrm>
          <a:prstGeom prst="dodec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M</a:t>
            </a:r>
          </a:p>
        </p:txBody>
      </p:sp>
      <p:sp>
        <p:nvSpPr>
          <p:cNvPr id="43" name="Dodecagon 42"/>
          <p:cNvSpPr/>
          <p:nvPr/>
        </p:nvSpPr>
        <p:spPr>
          <a:xfrm>
            <a:off x="4684989" y="2090107"/>
            <a:ext cx="506437" cy="386862"/>
          </a:xfrm>
          <a:prstGeom prst="dodec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4"/>
                                        </p:tgtEl>
                                        <p:attrNameLst>
                                          <p:attrName>style.visibility</p:attrName>
                                        </p:attrNameLst>
                                      </p:cBhvr>
                                      <p:to>
                                        <p:strVal val="visible"/>
                                      </p:to>
                                    </p:set>
                                    <p:anim calcmode="lin" valueType="num">
                                      <p:cBhvr additive="base">
                                        <p:cTn id="7" dur="500" fill="hold"/>
                                        <p:tgtEl>
                                          <p:spTgt spid="1154"/>
                                        </p:tgtEl>
                                        <p:attrNameLst>
                                          <p:attrName>ppt_x</p:attrName>
                                        </p:attrNameLst>
                                      </p:cBhvr>
                                      <p:tavLst>
                                        <p:tav tm="0">
                                          <p:val>
                                            <p:strVal val="#ppt_x"/>
                                          </p:val>
                                        </p:tav>
                                        <p:tav tm="100000">
                                          <p:val>
                                            <p:strVal val="#ppt_x"/>
                                          </p:val>
                                        </p:tav>
                                      </p:tavLst>
                                    </p:anim>
                                    <p:anim calcmode="lin" valueType="num">
                                      <p:cBhvr additive="base">
                                        <p:cTn id="8" dur="500" fill="hold"/>
                                        <p:tgtEl>
                                          <p:spTgt spid="11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circle(in)">
                                      <p:cBhvr>
                                        <p:cTn id="28"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p:bldP spid="1155" grpId="0"/>
      <p:bldP spid="42" grpId="0" animBg="1"/>
      <p:bldP spid="4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1423467"/>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9. </a:t>
            </a:r>
            <a:r>
              <a:rPr lang="en-US" sz="1600" b="1" dirty="0" err="1" smtClean="0">
                <a:latin typeface="Times New Roman" pitchFamily="18" charset="0"/>
                <a:cs typeface="Times New Roman" pitchFamily="18" charset="0"/>
              </a:rPr>
              <a:t>Phương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án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nào</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nêu</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được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cách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tóm</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tắt</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đầy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đủ</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các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quy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tắc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khi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thang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máy</a:t>
            </a:r>
            <a:r>
              <a:rPr lang="en-US" sz="1600" b="1" dirty="0" smtClean="0">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9"/>
            <a:ext cx="3487814" cy="500137"/>
          </a:xfrm>
          <a:prstGeom prst="rect">
            <a:avLst/>
          </a:prstGeom>
          <a:solidFill>
            <a:schemeClr val="tx2"/>
          </a:solidFill>
        </p:spPr>
        <p:txBody>
          <a:bodyPr wrap="square" lIns="68580" tIns="34290" rIns="68580" bIns="34290" rtlCol="0">
            <a:spAutoFit/>
          </a:bodyPr>
          <a:lstStyle/>
          <a:p>
            <a:r>
              <a:rPr lang="en-US" kern="1200" dirty="0" smtClean="0">
                <a:solidFill>
                  <a:srgbClr val="FFC000"/>
                </a:solidFill>
                <a:latin typeface="Times New Roman" pitchFamily="18" charset="0"/>
                <a:ea typeface="Tahoma" panose="020B0604030504040204" pitchFamily="34" charset="0"/>
                <a:cs typeface="Times New Roman" pitchFamily="18" charset="0"/>
              </a:rPr>
              <a:t>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kĩ</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thúc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chóng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khỏi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17715" y="3790295"/>
            <a:ext cx="3487814" cy="669414"/>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B. </a:t>
            </a:r>
            <a:r>
              <a:rPr lang="en-US" sz="1200" dirty="0" err="1" smtClean="0">
                <a:latin typeface="Times New Roman" pitchFamily="18" charset="0"/>
                <a:cs typeface="Times New Roman" pitchFamily="18" charset="0"/>
              </a:rPr>
              <a:t>Đọc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kĩ</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nhan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đề</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của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văn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bản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Quy</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tắc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vàng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khi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sử</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dụng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thang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máy</a:t>
            </a:r>
            <a:r>
              <a:rPr lang="en-US" sz="1200" dirty="0" smtClean="0">
                <a:latin typeface="Times New Roman" pitchFamily="18" charset="0"/>
                <a:cs typeface="Times New Roman" pitchFamily="18" charset="0"/>
              </a:rPr>
              <a:t>”</a:t>
            </a:r>
          </a:p>
          <a:p>
            <a:endParaRPr lang="en-US" sz="1200" dirty="0">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484748"/>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itchFamily="18" charset="0"/>
                <a:ea typeface="Tahoma" panose="020B0604030504040204" pitchFamily="34" charset="0"/>
                <a:cs typeface="Times New Roman" pitchFamily="18" charset="0"/>
              </a:rPr>
              <a:t>A. </a:t>
            </a:r>
            <a:r>
              <a:rPr lang="en-US" sz="1200" dirty="0" err="1" smtClean="0">
                <a:latin typeface="Times New Roman" pitchFamily="18" charset="0"/>
                <a:cs typeface="Times New Roman" pitchFamily="18" charset="0"/>
              </a:rPr>
              <a:t>Đọc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kĩ</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tất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cả</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tiêu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đề</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mở</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đầu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được</a:t>
            </a:r>
            <a:r>
              <a:rPr lang="en-US" sz="1200" dirty="0" smtClean="0">
                <a:latin typeface="Times New Roman" pitchFamily="18" charset="0"/>
                <a:cs typeface="Times New Roman" pitchFamily="18" charset="0"/>
              </a:rPr>
              <a:t> in </a:t>
            </a:r>
            <a:r>
              <a:rPr lang="en-US" sz="1200" dirty="0" err="1" smtClean="0">
                <a:latin typeface="Times New Roman" pitchFamily="18" charset="0"/>
                <a:cs typeface="Times New Roman" pitchFamily="18" charset="0"/>
              </a:rPr>
              <a:t>đậm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của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mỗi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mục</a:t>
            </a:r>
            <a:endParaRPr lang="en-US" sz="1200" dirty="0">
              <a:latin typeface="Times New Roman" pitchFamily="18"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484748"/>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C</a:t>
            </a:r>
            <a:r>
              <a:rPr lang="en-US" sz="1100" kern="1200" dirty="0">
                <a:solidFill>
                  <a:schemeClr val="accent1">
                    <a:lumMod val="50000"/>
                  </a:schemeClr>
                </a:solidFill>
                <a:latin typeface="Times New Roman" pitchFamily="18" charset="0"/>
                <a:ea typeface="Tahoma" panose="020B0604030504040204" pitchFamily="34" charset="0"/>
                <a:cs typeface="Times New Roman" pitchFamily="18" charset="0"/>
              </a:rPr>
              <a:t>. </a:t>
            </a:r>
            <a:r>
              <a:rPr lang="en-US" sz="1200" dirty="0" err="1" smtClean="0">
                <a:latin typeface="Times New Roman" pitchFamily="18" charset="0"/>
                <a:cs typeface="Times New Roman" pitchFamily="18" charset="0"/>
              </a:rPr>
              <a:t>Đọc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kĩ</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phần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mở</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đầu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của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văn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bản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Đứng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bên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phải</a:t>
            </a:r>
            <a:r>
              <a:rPr lang="en-U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1423467"/>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9. </a:t>
            </a:r>
            <a:r>
              <a:rPr lang="en-US" sz="1600" b="1" dirty="0" err="1" smtClean="0">
                <a:latin typeface="Times New Roman" pitchFamily="18" charset="0"/>
                <a:cs typeface="Times New Roman" pitchFamily="18" charset="0"/>
              </a:rPr>
              <a:t>Phương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án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nào</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nêu</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được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cách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tóm</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tắt</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đầy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đủ</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các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quy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tắc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khi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thang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máy</a:t>
            </a:r>
            <a:r>
              <a:rPr lang="en-US" sz="1600" b="1" dirty="0" smtClean="0">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Calibri" panose="020F0502020204030204"/>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9"/>
            <a:ext cx="3487814" cy="500137"/>
          </a:xfrm>
          <a:prstGeom prst="rect">
            <a:avLst/>
          </a:prstGeom>
          <a:solidFill>
            <a:schemeClr val="tx2"/>
          </a:solidFill>
        </p:spPr>
        <p:txBody>
          <a:bodyPr wrap="square" lIns="68580" tIns="34290" rIns="68580" bIns="34290" rtlCol="0">
            <a:spAutoFit/>
          </a:bodyPr>
          <a:lstStyle/>
          <a:p>
            <a:r>
              <a:rPr lang="en-US" kern="1200" dirty="0" smtClean="0">
                <a:solidFill>
                  <a:srgbClr val="FFC000"/>
                </a:solidFill>
                <a:latin typeface="Times New Roman" pitchFamily="18" charset="0"/>
                <a:ea typeface="Tahoma" panose="020B0604030504040204" pitchFamily="34" charset="0"/>
                <a:cs typeface="Times New Roman" pitchFamily="18" charset="0"/>
              </a:rPr>
              <a:t>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kĩ</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thúc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chóng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khỏi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17715" y="3790295"/>
            <a:ext cx="3487814" cy="669414"/>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200" dirty="0" err="1" smtClean="0"/>
              <a:t>Đọc</a:t>
            </a:r>
            <a:r>
              <a:rPr lang="en-US" sz="1200" dirty="0" smtClean="0"/>
              <a:t> </a:t>
            </a:r>
            <a:r>
              <a:rPr lang="en-US" sz="1200" dirty="0" err="1" smtClean="0"/>
              <a:t>kĩ</a:t>
            </a:r>
            <a:r>
              <a:rPr lang="en-US" sz="1200" dirty="0" smtClean="0"/>
              <a:t> </a:t>
            </a:r>
            <a:r>
              <a:rPr lang="en-US" sz="1200" dirty="0" err="1" smtClean="0"/>
              <a:t>nhan</a:t>
            </a:r>
            <a:r>
              <a:rPr lang="en-US" sz="1200" dirty="0" smtClean="0"/>
              <a:t> </a:t>
            </a:r>
            <a:r>
              <a:rPr lang="en-US" sz="1200" dirty="0" err="1" smtClean="0"/>
              <a:t>đề</a:t>
            </a:r>
            <a:r>
              <a:rPr lang="en-US" sz="1200" dirty="0" smtClean="0"/>
              <a:t> </a:t>
            </a:r>
            <a:r>
              <a:rPr lang="en-US" sz="1200" dirty="0" err="1" smtClean="0"/>
              <a:t>của</a:t>
            </a:r>
            <a:r>
              <a:rPr lang="en-US" sz="1200" dirty="0" smtClean="0"/>
              <a:t> </a:t>
            </a:r>
            <a:r>
              <a:rPr lang="en-US" sz="1200" dirty="0" err="1" smtClean="0"/>
              <a:t>văn</a:t>
            </a:r>
            <a:r>
              <a:rPr lang="en-US" sz="1200" dirty="0" smtClean="0"/>
              <a:t> </a:t>
            </a:r>
            <a:r>
              <a:rPr lang="en-US" sz="1200" dirty="0" err="1" smtClean="0"/>
              <a:t>bản</a:t>
            </a:r>
            <a:r>
              <a:rPr lang="en-US" sz="1200" dirty="0" smtClean="0"/>
              <a:t>: “</a:t>
            </a:r>
            <a:r>
              <a:rPr lang="en-US" sz="1200" dirty="0" err="1" smtClean="0"/>
              <a:t>Quy</a:t>
            </a:r>
            <a:r>
              <a:rPr lang="en-US" sz="1200" dirty="0" smtClean="0"/>
              <a:t> </a:t>
            </a:r>
            <a:r>
              <a:rPr lang="en-US" sz="1200" dirty="0" err="1" smtClean="0"/>
              <a:t>tắc</a:t>
            </a:r>
            <a:r>
              <a:rPr lang="en-US" sz="1200" dirty="0" smtClean="0"/>
              <a:t> </a:t>
            </a:r>
            <a:r>
              <a:rPr lang="en-US" sz="1200" dirty="0" err="1" smtClean="0"/>
              <a:t>vàng</a:t>
            </a:r>
            <a:r>
              <a:rPr lang="en-US" sz="1200" dirty="0" smtClean="0"/>
              <a:t> </a:t>
            </a:r>
            <a:r>
              <a:rPr lang="en-US" sz="1200" dirty="0" err="1" smtClean="0"/>
              <a:t>khi</a:t>
            </a:r>
            <a:r>
              <a:rPr lang="en-US" sz="1200" dirty="0" smtClean="0"/>
              <a:t> </a:t>
            </a:r>
            <a:r>
              <a:rPr lang="en-US" sz="1200" dirty="0" err="1" smtClean="0"/>
              <a:t>sử</a:t>
            </a:r>
            <a:r>
              <a:rPr lang="en-US" sz="1200" dirty="0" smtClean="0"/>
              <a:t> </a:t>
            </a:r>
            <a:r>
              <a:rPr lang="en-US" sz="1200" dirty="0" err="1" smtClean="0"/>
              <a:t>dụng</a:t>
            </a:r>
            <a:r>
              <a:rPr lang="en-US" sz="1200" dirty="0" smtClean="0"/>
              <a:t> </a:t>
            </a:r>
            <a:r>
              <a:rPr lang="en-US" sz="1200" dirty="0" err="1" smtClean="0"/>
              <a:t>thang</a:t>
            </a:r>
            <a:r>
              <a:rPr lang="en-US" sz="1200" dirty="0" smtClean="0"/>
              <a:t> </a:t>
            </a:r>
            <a:r>
              <a:rPr lang="en-US" sz="1200" dirty="0" err="1" smtClean="0"/>
              <a:t>máy</a:t>
            </a:r>
            <a:r>
              <a:rPr lang="en-US" sz="1200" dirty="0" smtClean="0"/>
              <a:t>”</a:t>
            </a:r>
          </a:p>
          <a:p>
            <a:endParaRPr lang="en-US" sz="1200" dirty="0"/>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Calibri" panose="020F0502020204030204"/>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484748"/>
          </a:xfrm>
          <a:prstGeom prst="rect">
            <a:avLst/>
          </a:prstGeom>
          <a:solidFill>
            <a:srgbClr val="FFFF00"/>
          </a:solidFill>
        </p:spPr>
        <p:txBody>
          <a:bodyPr wrap="square" lIns="68580" tIns="34290" rIns="68580" bIns="34290" rtlCol="0">
            <a:spAutoFit/>
          </a:bodyPr>
          <a:lstStyle/>
          <a:p>
            <a:r>
              <a:rPr lang="en-US" sz="15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r>
              <a:rPr lang="en-US" sz="1200" dirty="0" err="1" smtClean="0">
                <a:solidFill>
                  <a:srgbClr val="FF0000"/>
                </a:solidFill>
              </a:rPr>
              <a:t>Đọc</a:t>
            </a:r>
            <a:r>
              <a:rPr lang="en-US" sz="1200" dirty="0" smtClean="0">
                <a:solidFill>
                  <a:srgbClr val="FF0000"/>
                </a:solidFill>
              </a:rPr>
              <a:t> </a:t>
            </a:r>
            <a:r>
              <a:rPr lang="en-US" sz="1200" dirty="0" err="1" smtClean="0">
                <a:solidFill>
                  <a:srgbClr val="FF0000"/>
                </a:solidFill>
              </a:rPr>
              <a:t>kĩ</a:t>
            </a:r>
            <a:r>
              <a:rPr lang="en-US" sz="1200" dirty="0" smtClean="0">
                <a:solidFill>
                  <a:srgbClr val="FF0000"/>
                </a:solidFill>
              </a:rPr>
              <a:t> </a:t>
            </a:r>
            <a:r>
              <a:rPr lang="en-US" sz="1200" dirty="0" err="1" smtClean="0">
                <a:solidFill>
                  <a:srgbClr val="FF0000"/>
                </a:solidFill>
              </a:rPr>
              <a:t>tất</a:t>
            </a:r>
            <a:r>
              <a:rPr lang="en-US" sz="1200" dirty="0" smtClean="0">
                <a:solidFill>
                  <a:srgbClr val="FF0000"/>
                </a:solidFill>
              </a:rPr>
              <a:t> </a:t>
            </a:r>
            <a:r>
              <a:rPr lang="en-US" sz="1200" dirty="0" err="1" smtClean="0">
                <a:solidFill>
                  <a:srgbClr val="FF0000"/>
                </a:solidFill>
              </a:rPr>
              <a:t>cả</a:t>
            </a:r>
            <a:r>
              <a:rPr lang="en-US" sz="1200" dirty="0" smtClean="0">
                <a:solidFill>
                  <a:srgbClr val="FF0000"/>
                </a:solidFill>
              </a:rPr>
              <a:t> </a:t>
            </a:r>
            <a:r>
              <a:rPr lang="en-US" sz="1200" dirty="0" err="1" smtClean="0">
                <a:solidFill>
                  <a:srgbClr val="FF0000"/>
                </a:solidFill>
              </a:rPr>
              <a:t>các</a:t>
            </a:r>
            <a:r>
              <a:rPr lang="en-US" sz="1200" dirty="0" smtClean="0">
                <a:solidFill>
                  <a:srgbClr val="FF0000"/>
                </a:solidFill>
              </a:rPr>
              <a:t> </a:t>
            </a:r>
            <a:r>
              <a:rPr lang="en-US" sz="1200" dirty="0" err="1" smtClean="0">
                <a:solidFill>
                  <a:srgbClr val="FF0000"/>
                </a:solidFill>
              </a:rPr>
              <a:t>tiêu</a:t>
            </a:r>
            <a:r>
              <a:rPr lang="en-US" sz="1200" dirty="0" smtClean="0">
                <a:solidFill>
                  <a:srgbClr val="FF0000"/>
                </a:solidFill>
              </a:rPr>
              <a:t> </a:t>
            </a:r>
            <a:r>
              <a:rPr lang="en-US" sz="1200" dirty="0" err="1" smtClean="0">
                <a:solidFill>
                  <a:srgbClr val="FF0000"/>
                </a:solidFill>
              </a:rPr>
              <a:t>đề</a:t>
            </a:r>
            <a:r>
              <a:rPr lang="en-US" sz="1200" dirty="0" smtClean="0">
                <a:solidFill>
                  <a:srgbClr val="FF0000"/>
                </a:solidFill>
              </a:rPr>
              <a:t> </a:t>
            </a:r>
            <a:r>
              <a:rPr lang="en-US" sz="1200" dirty="0" err="1" smtClean="0">
                <a:solidFill>
                  <a:srgbClr val="FF0000"/>
                </a:solidFill>
              </a:rPr>
              <a:t>mở</a:t>
            </a:r>
            <a:r>
              <a:rPr lang="en-US" sz="1200" dirty="0" smtClean="0">
                <a:solidFill>
                  <a:srgbClr val="FF0000"/>
                </a:solidFill>
              </a:rPr>
              <a:t> </a:t>
            </a:r>
            <a:r>
              <a:rPr lang="en-US" sz="1200" dirty="0" err="1" smtClean="0">
                <a:solidFill>
                  <a:srgbClr val="FF0000"/>
                </a:solidFill>
              </a:rPr>
              <a:t>đầu</a:t>
            </a:r>
            <a:r>
              <a:rPr lang="en-US" sz="1200" dirty="0" smtClean="0">
                <a:solidFill>
                  <a:srgbClr val="FF0000"/>
                </a:solidFill>
              </a:rPr>
              <a:t> </a:t>
            </a:r>
            <a:r>
              <a:rPr lang="en-US" sz="1200" dirty="0" err="1" smtClean="0">
                <a:solidFill>
                  <a:srgbClr val="FF0000"/>
                </a:solidFill>
              </a:rPr>
              <a:t>được</a:t>
            </a:r>
            <a:r>
              <a:rPr lang="en-US" sz="1200" dirty="0" smtClean="0">
                <a:solidFill>
                  <a:srgbClr val="FF0000"/>
                </a:solidFill>
              </a:rPr>
              <a:t> in </a:t>
            </a:r>
            <a:r>
              <a:rPr lang="en-US" sz="1200" dirty="0" err="1" smtClean="0">
                <a:solidFill>
                  <a:srgbClr val="FF0000"/>
                </a:solidFill>
              </a:rPr>
              <a:t>đậm</a:t>
            </a:r>
            <a:r>
              <a:rPr lang="en-US" sz="1200" dirty="0" smtClean="0">
                <a:solidFill>
                  <a:srgbClr val="FF0000"/>
                </a:solidFill>
              </a:rPr>
              <a:t> </a:t>
            </a:r>
            <a:r>
              <a:rPr lang="en-US" sz="1200" dirty="0" err="1" smtClean="0">
                <a:solidFill>
                  <a:srgbClr val="FF0000"/>
                </a:solidFill>
              </a:rPr>
              <a:t>của</a:t>
            </a:r>
            <a:r>
              <a:rPr lang="en-US" sz="1200" dirty="0" smtClean="0">
                <a:solidFill>
                  <a:srgbClr val="FF0000"/>
                </a:solidFill>
              </a:rPr>
              <a:t> </a:t>
            </a:r>
            <a:r>
              <a:rPr lang="en-US" sz="1200" dirty="0" err="1" smtClean="0">
                <a:solidFill>
                  <a:srgbClr val="FF0000"/>
                </a:solidFill>
              </a:rPr>
              <a:t>mỗi</a:t>
            </a:r>
            <a:r>
              <a:rPr lang="en-US" sz="1200" dirty="0" smtClean="0">
                <a:solidFill>
                  <a:srgbClr val="FF0000"/>
                </a:solidFill>
              </a:rPr>
              <a:t> </a:t>
            </a:r>
            <a:r>
              <a:rPr lang="en-US" sz="1200" dirty="0" err="1" smtClean="0">
                <a:solidFill>
                  <a:srgbClr val="FF0000"/>
                </a:solidFill>
              </a:rPr>
              <a:t>mục</a:t>
            </a:r>
            <a:endParaRPr lang="en-US" sz="1200" dirty="0">
              <a:solidFill>
                <a:srgbClr val="FF0000"/>
              </a:solidFill>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484748"/>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1100" kern="1200" dirty="0">
                <a:solidFill>
                  <a:schemeClr val="accent1">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smtClean="0"/>
              <a:t>Đọc</a:t>
            </a:r>
            <a:r>
              <a:rPr lang="en-US" sz="1200" dirty="0" smtClean="0"/>
              <a:t> </a:t>
            </a:r>
            <a:r>
              <a:rPr lang="en-US" sz="1200" dirty="0" err="1" smtClean="0"/>
              <a:t>kĩ</a:t>
            </a:r>
            <a:r>
              <a:rPr lang="en-US" sz="1200" dirty="0" smtClean="0"/>
              <a:t> </a:t>
            </a:r>
            <a:r>
              <a:rPr lang="en-US" sz="1200" dirty="0" err="1" smtClean="0"/>
              <a:t>phần</a:t>
            </a:r>
            <a:r>
              <a:rPr lang="en-US" sz="1200" dirty="0" smtClean="0"/>
              <a:t> </a:t>
            </a:r>
            <a:r>
              <a:rPr lang="en-US" sz="1200" dirty="0" err="1" smtClean="0"/>
              <a:t>mở</a:t>
            </a:r>
            <a:r>
              <a:rPr lang="en-US" sz="1200" dirty="0" smtClean="0"/>
              <a:t> </a:t>
            </a:r>
            <a:r>
              <a:rPr lang="en-US" sz="1200" dirty="0" err="1" smtClean="0"/>
              <a:t>đầu</a:t>
            </a:r>
            <a:r>
              <a:rPr lang="en-US" sz="1200" dirty="0" smtClean="0"/>
              <a:t> </a:t>
            </a:r>
            <a:r>
              <a:rPr lang="en-US" sz="1200" dirty="0" err="1" smtClean="0"/>
              <a:t>của</a:t>
            </a:r>
            <a:r>
              <a:rPr lang="en-US" sz="1200" dirty="0" smtClean="0"/>
              <a:t> </a:t>
            </a:r>
            <a:r>
              <a:rPr lang="en-US" sz="1200" dirty="0" err="1" smtClean="0"/>
              <a:t>văn</a:t>
            </a:r>
            <a:r>
              <a:rPr lang="en-US" sz="1200" dirty="0" smtClean="0"/>
              <a:t> </a:t>
            </a:r>
            <a:r>
              <a:rPr lang="en-US" sz="1200" dirty="0" err="1" smtClean="0"/>
              <a:t>bản</a:t>
            </a:r>
            <a:r>
              <a:rPr lang="en-US" sz="1200" dirty="0" smtClean="0"/>
              <a:t>: “</a:t>
            </a:r>
            <a:r>
              <a:rPr lang="en-US" sz="1200" dirty="0" err="1" smtClean="0"/>
              <a:t>Đứng</a:t>
            </a:r>
            <a:r>
              <a:rPr lang="en-US" sz="1200" dirty="0" smtClean="0"/>
              <a:t> </a:t>
            </a:r>
            <a:r>
              <a:rPr lang="en-US" sz="1200" dirty="0" err="1" smtClean="0"/>
              <a:t>bên</a:t>
            </a:r>
            <a:r>
              <a:rPr lang="en-US" sz="1200" dirty="0" smtClean="0"/>
              <a:t> </a:t>
            </a:r>
            <a:r>
              <a:rPr lang="en-US" sz="1200" dirty="0" err="1" smtClean="0"/>
              <a:t>phải</a:t>
            </a:r>
            <a:r>
              <a:rPr lang="en-US" sz="1200" dirty="0" smtClean="0"/>
              <a:t>…”</a:t>
            </a:r>
            <a:endParaRPr lang="en-US" sz="1200" dirty="0"/>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1423467"/>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10. </a:t>
            </a:r>
            <a:r>
              <a:rPr lang="en-US" sz="1600" b="1" dirty="0" err="1" smtClean="0">
                <a:latin typeface="Times New Roman" pitchFamily="18" charset="0"/>
                <a:cs typeface="Times New Roman" pitchFamily="18" charset="0"/>
              </a:rPr>
              <a:t>Thông</a:t>
            </a:r>
            <a:r>
              <a:rPr lang="en-US" sz="1600" b="1" dirty="0" smtClean="0">
                <a:latin typeface="Times New Roman" pitchFamily="18" charset="0"/>
                <a:cs typeface="Times New Roman" pitchFamily="18" charset="0"/>
              </a:rPr>
              <a:t> tin </a:t>
            </a:r>
            <a:r>
              <a:rPr lang="en-US" sz="1600" b="1" dirty="0" err="1" smtClean="0">
                <a:latin typeface="Times New Roman" pitchFamily="18" charset="0"/>
                <a:cs typeface="Times New Roman" pitchFamily="18" charset="0"/>
              </a:rPr>
              <a:t>quan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trọng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được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nêu</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lên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trong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đoạn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trích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trên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là</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gì</a:t>
            </a:r>
            <a:r>
              <a:rPr lang="en-US" sz="1600" b="1" dirty="0" smtClean="0">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a:p>
            <a:pPr algn="just"/>
            <a:endParaRPr lang="en-US" sz="16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9"/>
            <a:ext cx="3487814" cy="500137"/>
          </a:xfrm>
          <a:prstGeom prst="rect">
            <a:avLst/>
          </a:prstGeom>
          <a:solidFill>
            <a:schemeClr val="tx2"/>
          </a:solidFill>
        </p:spPr>
        <p:txBody>
          <a:bodyPr wrap="square" lIns="68580" tIns="34290" rIns="68580" bIns="34290" rtlCol="0">
            <a:spAutoFit/>
          </a:bodyPr>
          <a:lstStyle/>
          <a:p>
            <a:r>
              <a:rPr lang="en-US" kern="1200" dirty="0" smtClean="0">
                <a:solidFill>
                  <a:srgbClr val="FFC000"/>
                </a:solidFill>
                <a:latin typeface="Times New Roman" pitchFamily="18" charset="0"/>
                <a:ea typeface="Tahoma" panose="020B0604030504040204" pitchFamily="34" charset="0"/>
                <a:cs typeface="Times New Roman" pitchFamily="18" charset="0"/>
              </a:rPr>
              <a:t>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chú</a:t>
            </a:r>
            <a:r>
              <a:rPr lang="en-US" dirty="0" smtClean="0">
                <a:latin typeface="Times New Roman" pitchFamily="18" charset="0"/>
                <a:cs typeface="Times New Roman" pitchFamily="18" charset="0"/>
              </a:rPr>
              <a:t> ý </a:t>
            </a:r>
            <a:r>
              <a:rPr lang="en-US" dirty="0" err="1" smtClean="0">
                <a:latin typeface="Times New Roman" pitchFamily="18" charset="0"/>
                <a:cs typeface="Times New Roman" pitchFamily="18" charset="0"/>
              </a:rPr>
              <a:t>quy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phòng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chống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17715" y="3790295"/>
            <a:ext cx="3487814" cy="669414"/>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B. </a:t>
            </a:r>
            <a:r>
              <a:rPr lang="en-US" sz="1200" dirty="0" err="1" smtClean="0">
                <a:latin typeface="Times New Roman" pitchFamily="18" charset="0"/>
                <a:cs typeface="Times New Roman" pitchFamily="18" charset="0"/>
              </a:rPr>
              <a:t>Yêu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cầu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về</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không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gian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thời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gian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khi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sử</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dụng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thang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máy</a:t>
            </a:r>
            <a:endParaRPr lang="en-US" sz="1200" dirty="0" smtClean="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484748"/>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itchFamily="18" charset="0"/>
                <a:ea typeface="Tahoma" panose="020B0604030504040204" pitchFamily="34" charset="0"/>
                <a:cs typeface="Times New Roman" pitchFamily="18" charset="0"/>
              </a:rPr>
              <a:t>A. </a:t>
            </a:r>
            <a:r>
              <a:rPr lang="en-US" sz="1200" dirty="0" err="1" smtClean="0">
                <a:latin typeface="Times New Roman" pitchFamily="18" charset="0"/>
                <a:cs typeface="Times New Roman" pitchFamily="18" charset="0"/>
              </a:rPr>
              <a:t>Yêu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cầu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tòa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nhà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chung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cư</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hiện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đại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cần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có</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thang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máy</a:t>
            </a:r>
            <a:endParaRPr lang="en-US" sz="1200" dirty="0" smtClean="0">
              <a:latin typeface="Times New Roman" pitchFamily="18"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469359"/>
          </a:xfrm>
          <a:prstGeom prst="rect">
            <a:avLst/>
          </a:prstGeom>
          <a:solidFill>
            <a:schemeClr val="tx2"/>
          </a:solidFill>
        </p:spPr>
        <p:txBody>
          <a:bodyPr wrap="square" lIns="68580" tIns="34290" rIns="68580" bIns="34290" rtlCol="0">
            <a:spAutoFit/>
          </a:bodyPr>
          <a:lstStyle/>
          <a:p>
            <a:r>
              <a:rPr lang="en-US" sz="1500" kern="1200" dirty="0" smtClean="0">
                <a:solidFill>
                  <a:srgbClr val="FFC000"/>
                </a:solidFill>
                <a:latin typeface="Times New Roman" pitchFamily="18" charset="0"/>
                <a:ea typeface="Tahoma" panose="020B0604030504040204" pitchFamily="34" charset="0"/>
                <a:cs typeface="Times New Roman" pitchFamily="18" charset="0"/>
              </a:rPr>
              <a:t>C</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Cần</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chú</a:t>
            </a:r>
            <a:r>
              <a:rPr lang="en-US" sz="1100" dirty="0" smtClean="0">
                <a:latin typeface="Times New Roman" pitchFamily="18" charset="0"/>
                <a:cs typeface="Times New Roman" pitchFamily="18" charset="0"/>
              </a:rPr>
              <a:t> ý </a:t>
            </a:r>
            <a:r>
              <a:rPr lang="en-US" sz="1100" dirty="0" err="1" smtClean="0">
                <a:latin typeface="Times New Roman" pitchFamily="18" charset="0"/>
                <a:cs typeface="Times New Roman" pitchFamily="18" charset="0"/>
              </a:rPr>
              <a:t>các</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quy</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tắc</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khi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sử</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dụng</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thang</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máy</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nơi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công</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cộng</a:t>
            </a:r>
            <a:endParaRPr lang="en-US" sz="1100" dirty="0">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83035" y="2715469"/>
            <a:ext cx="7037773" cy="1423467"/>
          </a:xfrm>
          <a:prstGeom prst="rect">
            <a:avLst/>
          </a:prstGeom>
          <a:noFill/>
        </p:spPr>
        <p:txBody>
          <a:bodyPr wrap="square" lIns="68580" tIns="34290" rIns="68580" bIns="34290" rtlCol="0">
            <a:spAutoFit/>
          </a:bodyPr>
          <a:lstStyle/>
          <a:p>
            <a:pPr algn="just"/>
            <a:r>
              <a:rPr lang="en-US" sz="1800" dirty="0" err="1">
                <a:solidFill>
                  <a:schemeClr val="bg1"/>
                </a:solidFill>
                <a:latin typeface="Times New Roman" pitchFamily="18" charset="0"/>
                <a:cs typeface="Times New Roman" pitchFamily="18" charset="0"/>
              </a:rPr>
              <a:t>Câu</a:t>
            </a:r>
            <a:r>
              <a:rPr lang="en-US" sz="1800" dirty="0">
                <a:solidFill>
                  <a:schemeClr val="bg1"/>
                </a:solidFill>
                <a:latin typeface="Times New Roman" pitchFamily="18" charset="0"/>
                <a:cs typeface="Times New Roman" pitchFamily="18" charset="0"/>
              </a:rPr>
              <a:t> </a:t>
            </a:r>
            <a:r>
              <a:rPr lang="en-US" sz="1800" dirty="0" smtClean="0">
                <a:solidFill>
                  <a:schemeClr val="bg1"/>
                </a:solidFill>
                <a:latin typeface="Times New Roman" pitchFamily="18" charset="0"/>
                <a:cs typeface="Times New Roman" pitchFamily="18" charset="0"/>
              </a:rPr>
              <a:t>10. </a:t>
            </a:r>
            <a:r>
              <a:rPr lang="en-US" sz="1600" b="1" dirty="0" err="1" smtClean="0">
                <a:latin typeface="Times New Roman" pitchFamily="18" charset="0"/>
                <a:cs typeface="Times New Roman" pitchFamily="18" charset="0"/>
              </a:rPr>
              <a:t>Thông</a:t>
            </a:r>
            <a:r>
              <a:rPr lang="en-US" sz="1600" b="1" dirty="0" smtClean="0">
                <a:latin typeface="Times New Roman" pitchFamily="18" charset="0"/>
                <a:cs typeface="Times New Roman" pitchFamily="18" charset="0"/>
              </a:rPr>
              <a:t> tin </a:t>
            </a:r>
            <a:r>
              <a:rPr lang="en-US" sz="1600" b="1" dirty="0" err="1" smtClean="0">
                <a:latin typeface="Times New Roman" pitchFamily="18" charset="0"/>
                <a:cs typeface="Times New Roman" pitchFamily="18" charset="0"/>
              </a:rPr>
              <a:t>quan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trọng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được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nêu</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lên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trong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đoạn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trích</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trên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là</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gì</a:t>
            </a:r>
            <a:r>
              <a:rPr lang="en-US" sz="1600" b="1" dirty="0" smtClean="0">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a:p>
            <a:pPr algn="just"/>
            <a:endParaRPr lang="en-US" sz="16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smtClean="0">
              <a:latin typeface="Times New Roman" pitchFamily="18" charset="0"/>
              <a:cs typeface="Times New Roman" pitchFamily="18" charset="0"/>
            </a:endParaRPr>
          </a:p>
          <a:p>
            <a:pPr algn="just"/>
            <a:endParaRPr lang="en-US" sz="1800" dirty="0">
              <a:solidFill>
                <a:schemeClr val="bg1"/>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defTabSz="685800">
              <a:buClr>
                <a:schemeClr val="bg1"/>
              </a:buClr>
              <a:buFont typeface="Wingdings" panose="05000000000000000000" pitchFamily="2" charset="2"/>
              <a:buChar char="w"/>
              <a:defRPr/>
            </a:pPr>
            <a:endParaRPr lang="en-US" kern="1200" dirty="0">
              <a:solidFill>
                <a:prstClr val="white"/>
              </a:solidFill>
              <a:latin typeface="Times New Roman" pitchFamily="18" charset="0"/>
              <a:cs typeface="Times New Roman" pitchFamily="18" charset="0"/>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545319"/>
            <a:ext cx="3487814" cy="500137"/>
          </a:xfrm>
          <a:prstGeom prst="rect">
            <a:avLst/>
          </a:prstGeom>
          <a:solidFill>
            <a:schemeClr val="tx2"/>
          </a:solidFill>
        </p:spPr>
        <p:txBody>
          <a:bodyPr wrap="square" lIns="68580" tIns="34290" rIns="68580" bIns="34290" rtlCol="0">
            <a:spAutoFit/>
          </a:bodyPr>
          <a:lstStyle/>
          <a:p>
            <a:r>
              <a:rPr lang="en-US" kern="1200" dirty="0" smtClean="0">
                <a:solidFill>
                  <a:srgbClr val="FFC000"/>
                </a:solidFill>
                <a:latin typeface="Times New Roman" pitchFamily="18" charset="0"/>
                <a:ea typeface="Tahoma" panose="020B0604030504040204" pitchFamily="34" charset="0"/>
                <a:cs typeface="Times New Roman" pitchFamily="18" charset="0"/>
              </a:rPr>
              <a:t>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chú</a:t>
            </a:r>
            <a:r>
              <a:rPr lang="en-US" dirty="0" smtClean="0">
                <a:latin typeface="Times New Roman" pitchFamily="18" charset="0"/>
                <a:cs typeface="Times New Roman" pitchFamily="18" charset="0"/>
              </a:rPr>
              <a:t> ý </a:t>
            </a:r>
            <a:r>
              <a:rPr lang="en-US" dirty="0" err="1" smtClean="0">
                <a:latin typeface="Times New Roman" pitchFamily="18" charset="0"/>
                <a:cs typeface="Times New Roman" pitchFamily="18" charset="0"/>
              </a:rPr>
              <a:t>quy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phòng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chống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endParaRPr lang="en-US" dirty="0">
              <a:latin typeface="Times New Roman" pitchFamily="18"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17715" y="3790295"/>
            <a:ext cx="3487814" cy="669414"/>
          </a:xfrm>
          <a:prstGeom prst="rect">
            <a:avLst/>
          </a:prstGeom>
          <a:solidFill>
            <a:schemeClr val="tx2"/>
          </a:solidFill>
        </p:spPr>
        <p:txBody>
          <a:bodyPr wrap="square" lIns="68580" tIns="34290" rIns="68580" bIns="34290" rtlCol="0">
            <a:spAutoFit/>
          </a:bodyPr>
          <a:lstStyle/>
          <a:p>
            <a:r>
              <a:rPr lang="en-US" sz="1500" kern="1200" dirty="0">
                <a:solidFill>
                  <a:srgbClr val="FFC000"/>
                </a:solidFill>
                <a:latin typeface="Times New Roman" pitchFamily="18" charset="0"/>
                <a:ea typeface="Tahoma" panose="020B0604030504040204" pitchFamily="34" charset="0"/>
                <a:cs typeface="Times New Roman" pitchFamily="18" charset="0"/>
              </a:rPr>
              <a:t>B. </a:t>
            </a:r>
            <a:r>
              <a:rPr lang="en-US" sz="1200" dirty="0" err="1" smtClean="0">
                <a:latin typeface="Times New Roman" pitchFamily="18" charset="0"/>
                <a:cs typeface="Times New Roman" pitchFamily="18" charset="0"/>
              </a:rPr>
              <a:t>Yêu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cầu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về</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không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gian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thời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gian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khi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sử</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dụng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thang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máy</a:t>
            </a:r>
            <a:endParaRPr lang="en-US" sz="1200" dirty="0" smtClean="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kern="1200" dirty="0">
              <a:solidFill>
                <a:prstClr val="white"/>
              </a:solidFill>
              <a:latin typeface="Times New Roman" pitchFamily="18" charset="0"/>
              <a:cs typeface="Times New Roman"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484748"/>
          </a:xfrm>
          <a:prstGeom prst="rect">
            <a:avLst/>
          </a:prstGeom>
          <a:solidFill>
            <a:schemeClr val="tx2"/>
          </a:solidFill>
        </p:spPr>
        <p:txBody>
          <a:bodyPr wrap="square" lIns="68580" tIns="34290" rIns="68580" bIns="34290" rtlCol="0">
            <a:spAutoFit/>
          </a:bodyPr>
          <a:lstStyle/>
          <a:p>
            <a:r>
              <a:rPr lang="en-US" sz="1500" kern="1200" dirty="0">
                <a:solidFill>
                  <a:schemeClr val="bg1"/>
                </a:solidFill>
                <a:latin typeface="Times New Roman" pitchFamily="18" charset="0"/>
                <a:ea typeface="Tahoma" panose="020B0604030504040204" pitchFamily="34" charset="0"/>
                <a:cs typeface="Times New Roman" pitchFamily="18" charset="0"/>
              </a:rPr>
              <a:t>A. </a:t>
            </a:r>
            <a:r>
              <a:rPr lang="en-US" sz="1200" dirty="0" err="1" smtClean="0">
                <a:latin typeface="Times New Roman" pitchFamily="18" charset="0"/>
                <a:cs typeface="Times New Roman" pitchFamily="18" charset="0"/>
              </a:rPr>
              <a:t>Yêu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cầu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tòa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nhà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chung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cư</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hiện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đại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cần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có</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thang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máy</a:t>
            </a:r>
            <a:endParaRPr lang="en-US" sz="1200" dirty="0" smtClean="0">
              <a:latin typeface="Times New Roman" pitchFamily="18"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8"/>
            <a:ext cx="3487814" cy="469359"/>
          </a:xfrm>
          <a:prstGeom prst="rect">
            <a:avLst/>
          </a:prstGeom>
          <a:solidFill>
            <a:srgbClr val="FFFF00"/>
          </a:solidFill>
        </p:spPr>
        <p:txBody>
          <a:bodyPr wrap="square" lIns="68580" tIns="34290" rIns="68580" bIns="34290" rtlCol="0">
            <a:spAutoFit/>
          </a:bodyPr>
          <a:lstStyle/>
          <a:p>
            <a:r>
              <a:rPr lang="en-US" sz="1500" kern="1200" dirty="0" smtClean="0">
                <a:solidFill>
                  <a:srgbClr val="FF0000"/>
                </a:solidFill>
                <a:latin typeface="Times New Roman" pitchFamily="18" charset="0"/>
                <a:ea typeface="Tahoma" panose="020B0604030504040204" pitchFamily="34" charset="0"/>
                <a:cs typeface="Times New Roman" pitchFamily="18" charset="0"/>
              </a:rPr>
              <a:t>C</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Cần</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chú</a:t>
            </a:r>
            <a:r>
              <a:rPr lang="en-US" sz="1100" dirty="0" smtClean="0">
                <a:solidFill>
                  <a:srgbClr val="FF0000"/>
                </a:solidFill>
                <a:latin typeface="Times New Roman" pitchFamily="18" charset="0"/>
                <a:cs typeface="Times New Roman" pitchFamily="18" charset="0"/>
              </a:rPr>
              <a:t> ý </a:t>
            </a:r>
            <a:r>
              <a:rPr lang="en-US" sz="1100" dirty="0" err="1" smtClean="0">
                <a:solidFill>
                  <a:srgbClr val="FF0000"/>
                </a:solidFill>
                <a:latin typeface="Times New Roman" pitchFamily="18" charset="0"/>
                <a:cs typeface="Times New Roman" pitchFamily="18" charset="0"/>
              </a:rPr>
              <a:t>các</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quy</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tắc</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khi</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sử</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dụng</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thang</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máy</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nơi</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công</a:t>
            </a:r>
            <a:r>
              <a:rPr lang="en-US" sz="1100" dirty="0" smtClean="0">
                <a:solidFill>
                  <a:srgbClr val="FF0000"/>
                </a:solidFill>
                <a:latin typeface="Times New Roman" pitchFamily="18" charset="0"/>
                <a:cs typeface="Times New Roman" pitchFamily="18" charset="0"/>
              </a:rPr>
              <a:t> </a:t>
            </a:r>
            <a:r>
              <a:rPr lang="en-US" sz="1100" dirty="0" err="1" smtClean="0">
                <a:solidFill>
                  <a:srgbClr val="FF0000"/>
                </a:solidFill>
                <a:latin typeface="Times New Roman" pitchFamily="18" charset="0"/>
                <a:cs typeface="Times New Roman" pitchFamily="18" charset="0"/>
              </a:rPr>
              <a:t>cộng</a:t>
            </a:r>
            <a:endParaRPr lang="en-US" sz="1100" dirty="0">
              <a:solidFill>
                <a:srgbClr val="FF0000"/>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videoFile r:link="rId1"/>
            <p:extLst>
              <p:ext uri="{DAA4B4D4-6D71-4841-9C94-3DE7FCFB9230}">
                <p14:media xmlns="" xmlns:p14="http://schemas.microsoft.com/office/powerpoint/2010/main" r:embed="rId7"/>
              </p:ext>
            </p:extLst>
          </p:nvPr>
        </p:nvPicPr>
        <p:blipFill>
          <a:blip r:embed="rId5"/>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videoFile r:link="rId1"/>
            <p:extLst>
              <p:ext uri="{DAA4B4D4-6D71-4841-9C94-3DE7FCFB9230}">
                <p14:media xmlns="" xmlns:p14="http://schemas.microsoft.com/office/powerpoint/2010/main" r:embed="rId8"/>
              </p:ext>
            </p:extLst>
          </p:nvPr>
        </p:nvPicPr>
        <p:blipFill>
          <a:blip r:embed="rId5"/>
          <a:stretch>
            <a:fillRect/>
          </a:stretch>
        </p:blipFill>
        <p:spPr>
          <a:xfrm>
            <a:off x="9152179" y="1972809"/>
            <a:ext cx="365522" cy="365522"/>
          </a:xfrm>
          <a:prstGeom prst="rect">
            <a:avLst/>
          </a:prstGeom>
        </p:spPr>
      </p:pic>
      <p:pic>
        <p:nvPicPr>
          <p:cNvPr id="28" name="Picture 27">
            <a:extLst>
              <a:ext uri="{FF2B5EF4-FFF2-40B4-BE49-F238E27FC236}">
                <a16:creationId xmlns="" xmlns:a16="http://schemas.microsoft.com/office/drawing/2014/main" id="{7E5AC1C6-BEB8-4DA5-81D6-2484B18A5DDB}"/>
              </a:ext>
            </a:extLst>
          </p:cNvPr>
          <p:cNvPicPr>
            <a:picLocks noChangeAspect="1"/>
          </p:cNvPicPr>
          <p:nvPr/>
        </p:nvPicPr>
        <p:blipFill>
          <a:blip r:embed="rId9"/>
          <a:stretch>
            <a:fillRect/>
          </a:stretch>
        </p:blipFill>
        <p:spPr>
          <a:xfrm>
            <a:off x="8215312" y="1"/>
            <a:ext cx="928688" cy="621506"/>
          </a:xfrm>
          <a:prstGeom prst="rect">
            <a:avLst/>
          </a:prstGeom>
        </p:spPr>
      </p:pic>
    </p:spTree>
    <p:extLst>
      <p:ext uri="{BB962C8B-B14F-4D97-AF65-F5344CB8AC3E}">
        <p14:creationId xmlns="" xmlns:p14="http://schemas.microsoft.com/office/powerpoint/2010/main" val="828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animBg="1"/>
      <p:bldP spid="25" grpId="1" animBg="1"/>
      <p:bldP spid="25" grpId="2" animBg="1"/>
      <p:bldP spid="25" grpId="3" animBg="1"/>
      <p:bldP spid="25" grpId="4" animBg="1"/>
      <p:bldP spid="25" grpId="5" animBg="1"/>
      <p:bldP spid="27" grpId="0" animBg="1"/>
      <p:bldP spid="27" grpId="1" animBg="1"/>
      <p:bldP spid="27" grpId="2" animBg="1"/>
      <p:bldP spid="31" grpId="0" animBg="1"/>
      <p:bldP spid="31" grpId="1" animBg="1"/>
      <p:bldP spid="32" grpId="0" animBg="1"/>
      <p:bldP spid="32" grpId="1" animBg="1"/>
      <p:bldP spid="33" grpId="0" animBg="1"/>
      <p:bldP spid="33" grpId="1" animBg="1"/>
      <p:bldP spid="33" grpId="2" animBg="1"/>
      <p:bldP spid="34" grpId="0" animBg="1"/>
      <p:bldP spid="34" grpId="1" animBg="1"/>
      <p:bldP spid="34" grpId="2"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538" name="Google Shape;1538;p63"/>
          <p:cNvPicPr preferRelativeResize="0"/>
          <p:nvPr/>
        </p:nvPicPr>
        <p:blipFill rotWithShape="1">
          <a:blip r:embed="rId3">
            <a:alphaModFix/>
          </a:blip>
          <a:srcRect t="13800" r="9926"/>
          <a:stretch/>
        </p:blipFill>
        <p:spPr>
          <a:xfrm rot="-2546224" flipH="1">
            <a:off x="1007745" y="635485"/>
            <a:ext cx="1260884" cy="1163230"/>
          </a:xfrm>
          <a:prstGeom prst="rect">
            <a:avLst/>
          </a:prstGeom>
          <a:noFill/>
          <a:ln>
            <a:noFill/>
          </a:ln>
        </p:spPr>
      </p:pic>
      <p:sp>
        <p:nvSpPr>
          <p:cNvPr id="1539" name="Google Shape;1539;p63"/>
          <p:cNvSpPr txBox="1">
            <a:spLocks noGrp="1"/>
          </p:cNvSpPr>
          <p:nvPr>
            <p:ph type="title"/>
          </p:nvPr>
        </p:nvSpPr>
        <p:spPr>
          <a:xfrm>
            <a:off x="1006375" y="478125"/>
            <a:ext cx="7424400" cy="572700"/>
          </a:xfrm>
          <a:prstGeom prst="rect">
            <a:avLst/>
          </a:prstGeom>
        </p:spPr>
        <p:txBody>
          <a:bodyPr spcFirstLastPara="1" wrap="square" lIns="91425" tIns="91425" rIns="91425" bIns="91425" anchor="t" anchorCtr="0">
            <a:noAutofit/>
          </a:bodyPr>
          <a:lstStyle/>
          <a:p>
            <a:r>
              <a:rPr lang="en-US" b="1" dirty="0" smtClean="0"/>
              <a:t>* </a:t>
            </a:r>
            <a:r>
              <a:rPr lang="en-US" b="1" dirty="0" err="1" smtClean="0"/>
              <a:t>Viết</a:t>
            </a:r>
            <a:r>
              <a:rPr lang="en-US" b="1" dirty="0" smtClean="0"/>
              <a:t> (</a:t>
            </a:r>
            <a:r>
              <a:rPr lang="en-US" b="1" dirty="0" err="1" smtClean="0"/>
              <a:t>sgk</a:t>
            </a:r>
            <a:r>
              <a:rPr lang="en-US" b="1" dirty="0" smtClean="0"/>
              <a:t>/124)</a:t>
            </a:r>
            <a:endParaRPr lang="en-US" dirty="0" smtClean="0"/>
          </a:p>
        </p:txBody>
      </p:sp>
      <p:pic>
        <p:nvPicPr>
          <p:cNvPr id="1540" name="Google Shape;1540;p63"/>
          <p:cNvPicPr preferRelativeResize="0"/>
          <p:nvPr/>
        </p:nvPicPr>
        <p:blipFill rotWithShape="1">
          <a:blip r:embed="rId4">
            <a:alphaModFix/>
          </a:blip>
          <a:srcRect t="9703" r="2400" b="9501"/>
          <a:stretch/>
        </p:blipFill>
        <p:spPr>
          <a:xfrm>
            <a:off x="3205971" y="1666975"/>
            <a:ext cx="2785851" cy="2800875"/>
          </a:xfrm>
          <a:prstGeom prst="rect">
            <a:avLst/>
          </a:prstGeom>
          <a:noFill/>
          <a:ln>
            <a:noFill/>
          </a:ln>
        </p:spPr>
      </p:pic>
      <p:cxnSp>
        <p:nvCxnSpPr>
          <p:cNvPr id="1542" name="Google Shape;1542;p63"/>
          <p:cNvCxnSpPr/>
          <p:nvPr/>
        </p:nvCxnSpPr>
        <p:spPr>
          <a:xfrm flipV="1">
            <a:off x="5011273" y="2214282"/>
            <a:ext cx="1515033" cy="1497110"/>
          </a:xfrm>
          <a:prstGeom prst="bentConnector3">
            <a:avLst>
              <a:gd name="adj1" fmla="val 50000"/>
            </a:avLst>
          </a:prstGeom>
          <a:noFill/>
          <a:ln w="19050" cap="flat" cmpd="sng">
            <a:solidFill>
              <a:schemeClr val="dk1"/>
            </a:solidFill>
            <a:prstDash val="solid"/>
            <a:round/>
            <a:headEnd type="none" w="med" len="med"/>
            <a:tailEnd type="oval" w="med" len="med"/>
          </a:ln>
        </p:spPr>
      </p:cxnSp>
      <p:cxnSp>
        <p:nvCxnSpPr>
          <p:cNvPr id="1544" name="Google Shape;1544;p63"/>
          <p:cNvCxnSpPr/>
          <p:nvPr/>
        </p:nvCxnSpPr>
        <p:spPr>
          <a:xfrm rot="10800000">
            <a:off x="2922494" y="2178425"/>
            <a:ext cx="1568824" cy="1550893"/>
          </a:xfrm>
          <a:prstGeom prst="bentConnector3">
            <a:avLst>
              <a:gd name="adj1" fmla="val 50000"/>
            </a:avLst>
          </a:prstGeom>
          <a:noFill/>
          <a:ln w="19050" cap="flat" cmpd="sng">
            <a:solidFill>
              <a:schemeClr val="dk1"/>
            </a:solidFill>
            <a:prstDash val="solid"/>
            <a:round/>
            <a:headEnd type="none" w="med" len="med"/>
            <a:tailEnd type="oval" w="med" len="med"/>
          </a:ln>
        </p:spPr>
      </p:cxnSp>
      <p:sp>
        <p:nvSpPr>
          <p:cNvPr id="1548" name="Google Shape;1548;p63"/>
          <p:cNvSpPr txBox="1"/>
          <p:nvPr/>
        </p:nvSpPr>
        <p:spPr>
          <a:xfrm>
            <a:off x="6345326" y="1909356"/>
            <a:ext cx="1740000" cy="34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smtClean="0">
                <a:solidFill>
                  <a:schemeClr val="dk1"/>
                </a:solidFill>
                <a:latin typeface="Times New Roman" pitchFamily="18" charset="0"/>
                <a:ea typeface="Playfair Display"/>
                <a:cs typeface="Times New Roman" pitchFamily="18" charset="0"/>
                <a:sym typeface="Playfair Display ExtraBold"/>
              </a:rPr>
              <a:t>ĐỀ 2</a:t>
            </a:r>
            <a:endParaRPr sz="2000" b="1">
              <a:solidFill>
                <a:schemeClr val="dk2"/>
              </a:solidFill>
              <a:latin typeface="Times New Roman" pitchFamily="18" charset="0"/>
              <a:ea typeface="Playfair Display"/>
              <a:cs typeface="Times New Roman" pitchFamily="18" charset="0"/>
              <a:sym typeface="Playfair Display"/>
            </a:endParaRPr>
          </a:p>
        </p:txBody>
      </p:sp>
      <p:sp>
        <p:nvSpPr>
          <p:cNvPr id="1549" name="Google Shape;1549;p63"/>
          <p:cNvSpPr txBox="1"/>
          <p:nvPr/>
        </p:nvSpPr>
        <p:spPr>
          <a:xfrm>
            <a:off x="1138518" y="1179520"/>
            <a:ext cx="7351058" cy="634200"/>
          </a:xfrm>
          <a:prstGeom prst="rect">
            <a:avLst/>
          </a:prstGeom>
          <a:noFill/>
          <a:ln>
            <a:noFill/>
          </a:ln>
        </p:spPr>
        <p:txBody>
          <a:bodyPr spcFirstLastPara="1" wrap="square" lIns="91425" tIns="91425" rIns="91425" bIns="91425" anchor="t" anchorCtr="0">
            <a:noAutofit/>
          </a:bodyPr>
          <a:lstStyle/>
          <a:p>
            <a:r>
              <a:rPr lang="en-US" sz="2000" b="1" dirty="0" err="1" smtClean="0">
                <a:latin typeface="Times New Roman" pitchFamily="18" charset="0"/>
                <a:cs typeface="Times New Roman" pitchFamily="18" charset="0"/>
              </a:rPr>
              <a:t>Chọn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một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trong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hai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đề</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sau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để</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viết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thành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đoạn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hoặc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bài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văn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ngắn</a:t>
            </a:r>
            <a:endParaRPr lang="en-US" sz="2000" dirty="0" smtClean="0">
              <a:latin typeface="Times New Roman" pitchFamily="18" charset="0"/>
              <a:cs typeface="Times New Roman" pitchFamily="18" charset="0"/>
            </a:endParaRPr>
          </a:p>
        </p:txBody>
      </p:sp>
      <p:sp>
        <p:nvSpPr>
          <p:cNvPr id="1551" name="Google Shape;1551;p63"/>
          <p:cNvSpPr txBox="1"/>
          <p:nvPr/>
        </p:nvSpPr>
        <p:spPr>
          <a:xfrm>
            <a:off x="1075764" y="2703192"/>
            <a:ext cx="2537011" cy="1617796"/>
          </a:xfrm>
          <a:prstGeom prst="rect">
            <a:avLst/>
          </a:prstGeom>
          <a:noFill/>
          <a:ln>
            <a:noFill/>
          </a:ln>
        </p:spPr>
        <p:txBody>
          <a:bodyPr spcFirstLastPara="1" wrap="square" lIns="91425" tIns="91425" rIns="91425" bIns="91425" anchor="t" anchorCtr="0">
            <a:noAutofit/>
          </a:bodyPr>
          <a:lstStyle/>
          <a:p>
            <a:pPr algn="just"/>
            <a:r>
              <a:rPr lang="en-US" sz="1800" dirty="0" err="1" smtClean="0">
                <a:latin typeface="Times New Roman" pitchFamily="18" charset="0"/>
                <a:cs typeface="Times New Roman" pitchFamily="18" charset="0"/>
              </a:rPr>
              <a:t>Phân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tích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đặc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điểm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một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nhân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vật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trong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phẩm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truyện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đã</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học</a:t>
            </a:r>
            <a:r>
              <a:rPr lang="en-US" sz="1800" dirty="0" smtClean="0">
                <a:latin typeface="Times New Roman" pitchFamily="18" charset="0"/>
                <a:cs typeface="Times New Roman" pitchFamily="18" charset="0"/>
              </a:rPr>
              <a:t> ở </a:t>
            </a:r>
            <a:r>
              <a:rPr lang="en-US" sz="1800" dirty="0" err="1" smtClean="0">
                <a:latin typeface="Times New Roman" pitchFamily="18" charset="0"/>
                <a:cs typeface="Times New Roman" pitchFamily="18" charset="0"/>
              </a:rPr>
              <a:t>sách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Ngữ</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Văn</a:t>
            </a:r>
            <a:r>
              <a:rPr lang="en-US" sz="1800" dirty="0" smtClean="0">
                <a:latin typeface="Times New Roman" pitchFamily="18" charset="0"/>
                <a:cs typeface="Times New Roman" pitchFamily="18" charset="0"/>
              </a:rPr>
              <a:t> 7, </a:t>
            </a:r>
            <a:r>
              <a:rPr lang="en-US" sz="1800" dirty="0" err="1" smtClean="0">
                <a:latin typeface="Times New Roman" pitchFamily="18" charset="0"/>
                <a:cs typeface="Times New Roman" pitchFamily="18" charset="0"/>
              </a:rPr>
              <a:t>tập</a:t>
            </a:r>
            <a:r>
              <a:rPr lang="en-US" sz="1800" dirty="0" smtClean="0">
                <a:latin typeface="Times New Roman" pitchFamily="18" charset="0"/>
                <a:cs typeface="Times New Roman" pitchFamily="18" charset="0"/>
              </a:rPr>
              <a:t> 1 </a:t>
            </a:r>
            <a:r>
              <a:rPr lang="en-US" sz="1800" dirty="0" err="1" smtClean="0">
                <a:latin typeface="Times New Roman" pitchFamily="18" charset="0"/>
                <a:cs typeface="Times New Roman" pitchFamily="18" charset="0"/>
              </a:rPr>
              <a:t>mà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em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ấn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tượng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yêu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thích</a:t>
            </a:r>
            <a:r>
              <a:rPr lang="en-US" sz="1800" dirty="0" smtClean="0">
                <a:latin typeface="Times New Roman" pitchFamily="18" charset="0"/>
                <a:cs typeface="Times New Roman" pitchFamily="18" charset="0"/>
              </a:rPr>
              <a:t>.</a:t>
            </a:r>
            <a:endParaRPr lang="en-US" sz="1800" dirty="0">
              <a:latin typeface="Times New Roman" pitchFamily="18" charset="0"/>
              <a:cs typeface="Times New Roman" pitchFamily="18" charset="0"/>
            </a:endParaRPr>
          </a:p>
        </p:txBody>
      </p:sp>
      <p:sp>
        <p:nvSpPr>
          <p:cNvPr id="19" name="Google Shape;1548;p63"/>
          <p:cNvSpPr txBox="1"/>
          <p:nvPr/>
        </p:nvSpPr>
        <p:spPr>
          <a:xfrm>
            <a:off x="1226478" y="1873499"/>
            <a:ext cx="1740000" cy="34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smtClean="0">
                <a:solidFill>
                  <a:schemeClr val="dk1"/>
                </a:solidFill>
                <a:latin typeface="Times New Roman" pitchFamily="18" charset="0"/>
                <a:ea typeface="Playfair Display"/>
                <a:cs typeface="Times New Roman" pitchFamily="18" charset="0"/>
                <a:sym typeface="Playfair Display ExtraBold"/>
              </a:rPr>
              <a:t>ĐỀ 1</a:t>
            </a:r>
            <a:endParaRPr sz="2000" b="1">
              <a:solidFill>
                <a:schemeClr val="dk2"/>
              </a:solidFill>
              <a:latin typeface="Times New Roman" pitchFamily="18" charset="0"/>
              <a:ea typeface="Playfair Display"/>
              <a:cs typeface="Times New Roman" pitchFamily="18" charset="0"/>
              <a:sym typeface="Playfair Display"/>
            </a:endParaRPr>
          </a:p>
        </p:txBody>
      </p:sp>
      <p:sp>
        <p:nvSpPr>
          <p:cNvPr id="21" name="Google Shape;1551;p63"/>
          <p:cNvSpPr txBox="1"/>
          <p:nvPr/>
        </p:nvSpPr>
        <p:spPr>
          <a:xfrm>
            <a:off x="5844987" y="2622510"/>
            <a:ext cx="2537011" cy="1617796"/>
          </a:xfrm>
          <a:prstGeom prst="rect">
            <a:avLst/>
          </a:prstGeom>
          <a:noFill/>
          <a:ln>
            <a:noFill/>
          </a:ln>
        </p:spPr>
        <p:txBody>
          <a:bodyPr spcFirstLastPara="1" wrap="square" lIns="91425" tIns="91425" rIns="91425" bIns="91425" anchor="t" anchorCtr="0">
            <a:noAutofit/>
          </a:bodyPr>
          <a:lstStyle/>
          <a:p>
            <a:pPr algn="just"/>
            <a:r>
              <a:rPr lang="en-US" sz="1800" dirty="0" err="1" smtClean="0">
                <a:latin typeface="Times New Roman" pitchFamily="18" charset="0"/>
                <a:cs typeface="Times New Roman" pitchFamily="18" charset="0"/>
              </a:rPr>
              <a:t>Viết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đoạn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văn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khoảng</a:t>
            </a:r>
            <a:r>
              <a:rPr lang="en-US" sz="1800" dirty="0" smtClean="0">
                <a:latin typeface="Times New Roman" pitchFamily="18" charset="0"/>
                <a:cs typeface="Times New Roman" pitchFamily="18" charset="0"/>
              </a:rPr>
              <a:t> 15-20 </a:t>
            </a:r>
            <a:r>
              <a:rPr lang="en-US" sz="1800" dirty="0" err="1" smtClean="0">
                <a:latin typeface="Times New Roman" pitchFamily="18" charset="0"/>
                <a:cs typeface="Times New Roman" pitchFamily="18" charset="0"/>
              </a:rPr>
              <a:t>dòng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nêu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suy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nghĩ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cảm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xúc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em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sau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đọc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hai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khổ</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r>
              <a:rPr lang="en-US" sz="1800" dirty="0" smtClean="0">
                <a:latin typeface="Times New Roman" pitchFamily="18" charset="0"/>
                <a:cs typeface="Times New Roman" pitchFamily="18" charset="0"/>
              </a:rPr>
              <a:t> “Sang </a:t>
            </a:r>
            <a:r>
              <a:rPr lang="en-US" sz="1800" dirty="0" err="1" smtClean="0">
                <a:latin typeface="Times New Roman" pitchFamily="18" charset="0"/>
                <a:cs typeface="Times New Roman" pitchFamily="18" charset="0"/>
              </a:rPr>
              <a:t>thu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Hữu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Thỉnh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nêu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trên</a:t>
            </a:r>
            <a:r>
              <a:rPr lang="en-US" sz="1800" dirty="0" smtClean="0">
                <a:latin typeface="Times New Roman" pitchFamily="18" charset="0"/>
                <a:cs typeface="Times New Roman" pitchFamily="18" charset="0"/>
              </a:rPr>
              <a:t>.</a:t>
            </a:r>
            <a:endParaRPr lang="en-US" sz="1800" dirty="0">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48;p63"/>
          <p:cNvSpPr txBox="1"/>
          <p:nvPr/>
        </p:nvSpPr>
        <p:spPr>
          <a:xfrm>
            <a:off x="3611090" y="699123"/>
            <a:ext cx="1740000" cy="34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smtClean="0">
                <a:solidFill>
                  <a:schemeClr val="dk1"/>
                </a:solidFill>
                <a:latin typeface="Times New Roman" pitchFamily="18" charset="0"/>
                <a:ea typeface="Playfair Display"/>
                <a:cs typeface="Times New Roman" pitchFamily="18" charset="0"/>
                <a:sym typeface="Playfair Display ExtraBold"/>
              </a:rPr>
              <a:t>ĐỀ 1</a:t>
            </a:r>
            <a:endParaRPr sz="2800" b="1">
              <a:solidFill>
                <a:schemeClr val="dk2"/>
              </a:solidFill>
              <a:latin typeface="Times New Roman" pitchFamily="18" charset="0"/>
              <a:ea typeface="Playfair Display"/>
              <a:cs typeface="Times New Roman" pitchFamily="18" charset="0"/>
              <a:sym typeface="Playfair Display"/>
            </a:endParaRPr>
          </a:p>
        </p:txBody>
      </p:sp>
      <p:sp>
        <p:nvSpPr>
          <p:cNvPr id="4" name="Google Shape;1551;p63"/>
          <p:cNvSpPr txBox="1"/>
          <p:nvPr/>
        </p:nvSpPr>
        <p:spPr>
          <a:xfrm>
            <a:off x="1649505" y="1977050"/>
            <a:ext cx="6580095" cy="1617796"/>
          </a:xfrm>
          <a:prstGeom prst="rect">
            <a:avLst/>
          </a:prstGeom>
          <a:noFill/>
          <a:ln>
            <a:noFill/>
          </a:ln>
        </p:spPr>
        <p:txBody>
          <a:bodyPr spcFirstLastPara="1" wrap="square" lIns="91425" tIns="91425" rIns="91425" bIns="91425" anchor="t" anchorCtr="0">
            <a:noAutofit/>
          </a:bodyPr>
          <a:lstStyle/>
          <a:p>
            <a:pPr algn="just"/>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truyện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sách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Ngữ</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thích</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ChangeArrowheads="1"/>
          </p:cNvSpPr>
          <p:nvPr/>
        </p:nvSpPr>
        <p:spPr bwMode="auto">
          <a:xfrm>
            <a:off x="1246094" y="923365"/>
            <a:ext cx="6965577" cy="3452187"/>
          </a:xfrm>
          <a:prstGeom prst="rect">
            <a:avLst/>
          </a:prstGeom>
          <a:solidFill>
            <a:srgbClr val="FFFFFF"/>
          </a:solidFill>
          <a:ln w="9525">
            <a:noFill/>
            <a:miter lim="800000"/>
            <a:headEnd/>
            <a:tailEnd/>
          </a:ln>
          <a:effectLst/>
        </p:spPr>
        <p:txBody>
          <a:bodyPr vert="horz" wrap="square" lIns="91440" tIns="12696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Dàn</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ý </a:t>
            </a:r>
            <a:endParaRPr kumimoji="0" lang="en-US" sz="2000" b="1" i="0" u="none" strike="noStrike" cap="none" normalizeH="0" baseline="0" dirty="0" smtClean="0">
              <a:ln>
                <a:noFill/>
              </a:ln>
              <a:solidFill>
                <a:srgbClr val="5B9BD5"/>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Phân</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tích</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một</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nhân</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vật</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trong</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tác</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phẩm</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văn</a:t>
            </a:r>
            <a:r>
              <a:rPr kumimoji="0" lang="en-US"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học</a:t>
            </a:r>
            <a:endParaRPr kumimoji="0" lang="en-US" sz="2000" b="1" i="0" u="none" strike="noStrike" cap="none" normalizeH="0" baseline="0" dirty="0" smtClean="0">
              <a:ln>
                <a:noFill/>
              </a:ln>
              <a:solidFill>
                <a:srgbClr val="5B9BD5"/>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vi-VN"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Mở bài:</a:t>
            </a:r>
            <a:endParaRPr kumimoji="0" lang="vi-VN"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Giới thiệu tác giả, tác phẩm.</a:t>
            </a:r>
            <a:endParaRPr kumimoji="0" lang="vi-VN"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Giới thiệu nhân vật cần phân tích: có thể giới thiệu đôi nét về tác giả hoặc hoàn cảnh sáng tác/ nội dung chính của tác phẩm có nhân vật cần phân tích rồi sau mới giới thiệu nhân vật. Nêu ngắn gọn những đặc điểm nổi bật của nhân vật.</a:t>
            </a:r>
            <a:endParaRPr kumimoji="0" lang="vi-VN"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wheel spokes="8"/>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1102659" y="887505"/>
            <a:ext cx="7091082"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57200" algn="l"/>
              </a:tabLst>
            </a:pPr>
            <a:r>
              <a:rPr kumimoji="0" lang="vi-VN" sz="1800" b="1" i="0" u="none" strike="noStrike" cap="none" normalizeH="0" baseline="0" dirty="0" smtClean="0">
                <a:ln>
                  <a:noFill/>
                </a:ln>
                <a:solidFill>
                  <a:srgbClr val="000000"/>
                </a:solidFill>
                <a:effectLst/>
                <a:latin typeface="+mj-lt"/>
                <a:ea typeface="Times New Roman" pitchFamily="18" charset="0"/>
                <a:cs typeface="Arial" pitchFamily="34" charset="0"/>
              </a:rPr>
              <a:t>Thân bài:</a:t>
            </a:r>
            <a:endParaRPr kumimoji="0" lang="vi-VN" sz="16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1800" b="0" i="0" u="none" strike="noStrike" cap="none" normalizeH="0" baseline="0" dirty="0" smtClean="0">
                <a:ln>
                  <a:noFill/>
                </a:ln>
                <a:solidFill>
                  <a:srgbClr val="000000"/>
                </a:solidFill>
                <a:effectLst/>
                <a:latin typeface="+mj-lt"/>
                <a:ea typeface="Times New Roman" pitchFamily="18" charset="0"/>
                <a:cs typeface="Arial" pitchFamily="34" charset="0"/>
              </a:rPr>
              <a:t>Giới thiệu đôi nét về hoàn cảnh xuất hiện của nhân vật (nếu có).</a:t>
            </a:r>
            <a:endParaRPr kumimoji="0" lang="vi-VN" sz="16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1800" b="0" i="0" u="none" strike="noStrike" cap="none" normalizeH="0" baseline="0" dirty="0" smtClean="0">
                <a:ln>
                  <a:noFill/>
                </a:ln>
                <a:solidFill>
                  <a:srgbClr val="000000"/>
                </a:solidFill>
                <a:effectLst/>
                <a:latin typeface="+mj-lt"/>
                <a:ea typeface="Times New Roman" pitchFamily="18" charset="0"/>
                <a:cs typeface="Arial" pitchFamily="34" charset="0"/>
              </a:rPr>
              <a:t>Nêu những đặc điểm về ngoại hình lãn tính cách của nhân vật rồi phân tích, chứng mình từng đặc điểm đó.</a:t>
            </a:r>
            <a:endParaRPr kumimoji="0" lang="vi-VN" sz="16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1800" b="0" i="0" u="none" strike="noStrike" cap="none" normalizeH="0" baseline="0" dirty="0" smtClean="0">
                <a:ln>
                  <a:noFill/>
                </a:ln>
                <a:solidFill>
                  <a:srgbClr val="000000"/>
                </a:solidFill>
                <a:effectLst/>
                <a:latin typeface="+mj-lt"/>
                <a:ea typeface="Times New Roman" pitchFamily="18" charset="0"/>
                <a:cs typeface="Arial" pitchFamily="34" charset="0"/>
              </a:rPr>
              <a:t>(lưu ý: mỗi đặc điểm ta sẽ triển khai thành một đoạn văn theo hướng diễn dịch với câu chủ đề nêu lên đặc điểm của nhân vật.) Cụ thể:</a:t>
            </a:r>
            <a:endParaRPr kumimoji="0" lang="vi-VN" sz="16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1800" b="0" i="0" u="none" strike="noStrike" cap="none" normalizeH="0" baseline="0" dirty="0" smtClean="0">
                <a:ln>
                  <a:noFill/>
                </a:ln>
                <a:solidFill>
                  <a:srgbClr val="000000"/>
                </a:solidFill>
                <a:effectLst/>
                <a:latin typeface="+mj-lt"/>
                <a:ea typeface="Times New Roman" pitchFamily="18" charset="0"/>
                <a:cs typeface="Arial" pitchFamily="34" charset="0"/>
              </a:rPr>
              <a:t>Nêu đặc điểm thứ nhất của nhân vật:</a:t>
            </a:r>
            <a:endParaRPr kumimoji="0" lang="vi-VN" sz="16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1800" b="0" i="0" u="none" strike="noStrike" cap="none" normalizeH="0" baseline="0" dirty="0" smtClean="0">
                <a:ln>
                  <a:noFill/>
                </a:ln>
                <a:solidFill>
                  <a:srgbClr val="000000"/>
                </a:solidFill>
                <a:effectLst/>
                <a:latin typeface="+mj-lt"/>
                <a:ea typeface="Times New Roman" pitchFamily="18" charset="0"/>
                <a:cs typeface="Arial" pitchFamily="34" charset="0"/>
              </a:rPr>
              <a:t>Viết câu chủ đề nêu đặc điểm thứ nhất của nhân vật.</a:t>
            </a:r>
            <a:endParaRPr kumimoji="0" lang="vi-VN" sz="16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1800" b="0" i="0" u="none" strike="noStrike" cap="none" normalizeH="0" baseline="0" dirty="0" smtClean="0">
                <a:ln>
                  <a:noFill/>
                </a:ln>
                <a:solidFill>
                  <a:srgbClr val="000000"/>
                </a:solidFill>
                <a:effectLst/>
                <a:latin typeface="+mj-lt"/>
                <a:ea typeface="Times New Roman" pitchFamily="18" charset="0"/>
                <a:cs typeface="Arial" pitchFamily="34" charset="0"/>
              </a:rPr>
              <a:t>Trích dẫn các chi tiết, câu văn trong bài liên quan đến đặc điểm đó của nhân vật; rồi dùng lí lẽ phân tích làm sáng tỏ. (Cố gắng học thuộc lòng các chi tiết chính, quan trọng và trích dẫn trực tiếp thì bài viết sẽ có giá trị hơn)</a:t>
            </a:r>
            <a:endParaRPr kumimoji="0" lang="vi-VN" sz="24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ChangeArrowheads="1"/>
          </p:cNvSpPr>
          <p:nvPr/>
        </p:nvSpPr>
        <p:spPr bwMode="auto">
          <a:xfrm>
            <a:off x="1039907" y="1013013"/>
            <a:ext cx="7637929"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mj-lt"/>
                <a:ea typeface="Times New Roman" pitchFamily="18" charset="0"/>
                <a:cs typeface="Arial" pitchFamily="34" charset="0"/>
              </a:rPr>
              <a:t>Chuyển ý sang đặc điểm thứ hai.</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mj-lt"/>
                <a:ea typeface="Times New Roman" pitchFamily="18" charset="0"/>
                <a:cs typeface="Arial" pitchFamily="34" charset="0"/>
              </a:rPr>
              <a:t>Nêu đặc điểm thứ hai của nhân vật:</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mj-lt"/>
                <a:ea typeface="Times New Roman" pitchFamily="18" charset="0"/>
                <a:cs typeface="Arial" pitchFamily="34" charset="0"/>
              </a:rPr>
              <a:t>(cách làm 3 bước tương tự như đặc điểm thứ nhất)</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mj-lt"/>
                <a:ea typeface="Times New Roman" pitchFamily="18" charset="0"/>
                <a:cs typeface="Arial" pitchFamily="34" charset="0"/>
              </a:rPr>
              <a:t>Cứ làm như thế cho tới đặc điểm cuối cùng của nhân vật.</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mj-lt"/>
                <a:ea typeface="Times New Roman" pitchFamily="18" charset="0"/>
                <a:cs typeface="Arial" pitchFamily="34" charset="0"/>
              </a:rPr>
              <a:t>Đánh giá về nhân vật:</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mj-lt"/>
                <a:ea typeface="Times New Roman" pitchFamily="18" charset="0"/>
                <a:cs typeface="Arial" pitchFamily="34" charset="0"/>
              </a:rPr>
              <a:t>Nhân vật đó tượng trưng cho lớp người nào trong xã hội? qua nhân vật đó tác giả muốn gửi gắm đến chúng ta bức thông điệp gì?</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mj-lt"/>
                <a:ea typeface="Times New Roman" pitchFamily="18" charset="0"/>
                <a:cs typeface="Arial" pitchFamily="34" charset="0"/>
              </a:rPr>
              <a:t>Nghệ thuật xây dựng nhân vật có gì đặc sắc? (cách xây dựng nhân vật, ngon ngữ miêu tả, tự sự, đối thoại, độc thoại nội tâm, v.v.)</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mj-lt"/>
                <a:ea typeface="Times New Roman" pitchFamily="18" charset="0"/>
                <a:cs typeface="Arial" pitchFamily="34" charset="0"/>
              </a:rPr>
              <a:t>Qua nhân vật đó ta thấy tác giả là người như thế nào?</a:t>
            </a:r>
            <a:endParaRPr kumimoji="0" lang="vi-VN" sz="28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nvSpPr>
        <p:spPr bwMode="auto">
          <a:xfrm>
            <a:off x="1398494" y="1183341"/>
            <a:ext cx="632908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457200" algn="l"/>
              </a:tabLst>
            </a:pPr>
            <a:r>
              <a:rPr kumimoji="0" lang="vi-VN" sz="2800" b="1" i="0" u="none" strike="noStrike" cap="none" normalizeH="0" baseline="0" dirty="0" smtClean="0">
                <a:ln>
                  <a:noFill/>
                </a:ln>
                <a:solidFill>
                  <a:srgbClr val="000000"/>
                </a:solidFill>
                <a:effectLst/>
                <a:latin typeface="+mj-lt"/>
                <a:ea typeface="Times New Roman" pitchFamily="18" charset="0"/>
                <a:cs typeface="Arial" pitchFamily="34" charset="0"/>
              </a:rPr>
              <a:t>Kết bài:</a:t>
            </a:r>
            <a:endParaRPr kumimoji="0" lang="vi-VN" sz="24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2800" b="0" i="0" u="none" strike="noStrike" cap="none" normalizeH="0" baseline="0" dirty="0" smtClean="0">
                <a:ln>
                  <a:noFill/>
                </a:ln>
                <a:solidFill>
                  <a:srgbClr val="000000"/>
                </a:solidFill>
                <a:effectLst/>
                <a:latin typeface="+mj-lt"/>
                <a:ea typeface="Times New Roman" pitchFamily="18" charset="0"/>
                <a:cs typeface="Arial" pitchFamily="34" charset="0"/>
              </a:rPr>
              <a:t>Khẳng định lại những đặc điểm nổi bật của nhân vật</a:t>
            </a:r>
            <a:endParaRPr kumimoji="0" lang="vi-VN" sz="24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vi-VN" sz="2800" b="0" i="0" u="none" strike="noStrike" cap="none" normalizeH="0" baseline="0" dirty="0" smtClean="0">
                <a:ln>
                  <a:noFill/>
                </a:ln>
                <a:solidFill>
                  <a:srgbClr val="000000"/>
                </a:solidFill>
                <a:effectLst/>
                <a:latin typeface="+mj-lt"/>
                <a:ea typeface="Times New Roman" pitchFamily="18" charset="0"/>
                <a:cs typeface="Arial" pitchFamily="34" charset="0"/>
              </a:rPr>
              <a:t>Liên hệ bản thân (nếu có)</a:t>
            </a:r>
            <a:endParaRPr kumimoji="0" lang="vi-VN" sz="36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42"/>
          <p:cNvPicPr preferRelativeResize="0"/>
          <p:nvPr/>
        </p:nvPicPr>
        <p:blipFill>
          <a:blip r:embed="rId3">
            <a:alphaModFix/>
          </a:blip>
          <a:stretch>
            <a:fillRect/>
          </a:stretch>
        </p:blipFill>
        <p:spPr>
          <a:xfrm rot="2159844">
            <a:off x="4842617" y="2257889"/>
            <a:ext cx="1472216" cy="1374523"/>
          </a:xfrm>
          <a:prstGeom prst="rect">
            <a:avLst/>
          </a:prstGeom>
          <a:noFill/>
          <a:ln>
            <a:noFill/>
          </a:ln>
        </p:spPr>
      </p:pic>
      <p:sp>
        <p:nvSpPr>
          <p:cNvPr id="1154" name="Google Shape;1154;p42"/>
          <p:cNvSpPr txBox="1">
            <a:spLocks noGrp="1"/>
          </p:cNvSpPr>
          <p:nvPr>
            <p:ph type="title"/>
          </p:nvPr>
        </p:nvSpPr>
        <p:spPr>
          <a:xfrm>
            <a:off x="2546252" y="328536"/>
            <a:ext cx="3882065"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7030A0"/>
                </a:solidFill>
              </a:rPr>
              <a:t>Phiếu học tập</a:t>
            </a:r>
            <a:endParaRPr sz="2000" dirty="0">
              <a:solidFill>
                <a:srgbClr val="7030A0"/>
              </a:solidFill>
            </a:endParaRPr>
          </a:p>
        </p:txBody>
      </p:sp>
      <p:sp>
        <p:nvSpPr>
          <p:cNvPr id="1155" name="Google Shape;1155;p42"/>
          <p:cNvSpPr txBox="1">
            <a:spLocks noGrp="1"/>
          </p:cNvSpPr>
          <p:nvPr>
            <p:ph type="title" idx="2"/>
          </p:nvPr>
        </p:nvSpPr>
        <p:spPr>
          <a:xfrm>
            <a:off x="5578725" y="425665"/>
            <a:ext cx="832593" cy="583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0066"/>
                </a:solidFill>
              </a:rPr>
              <a:t>01</a:t>
            </a:r>
            <a:endParaRPr sz="2400" dirty="0">
              <a:solidFill>
                <a:srgbClr val="FF0066"/>
              </a:solidFill>
            </a:endParaRPr>
          </a:p>
        </p:txBody>
      </p:sp>
      <p:graphicFrame>
        <p:nvGraphicFramePr>
          <p:cNvPr id="2" name="Table 1"/>
          <p:cNvGraphicFramePr>
            <a:graphicFrameLocks noGrp="1"/>
          </p:cNvGraphicFramePr>
          <p:nvPr>
            <p:extLst>
              <p:ext uri="{D42A27DB-BD31-4B8C-83A1-F6EECF244321}">
                <p14:modId xmlns:p14="http://schemas.microsoft.com/office/powerpoint/2010/main" xmlns="" val="3077487293"/>
              </p:ext>
            </p:extLst>
          </p:nvPr>
        </p:nvGraphicFramePr>
        <p:xfrm>
          <a:off x="1043088" y="929537"/>
          <a:ext cx="7418629" cy="3593225"/>
        </p:xfrm>
        <a:graphic>
          <a:graphicData uri="http://schemas.openxmlformats.org/drawingml/2006/table">
            <a:tbl>
              <a:tblPr firstRow="1" firstCol="1" bandRow="1">
                <a:tableStyleId>{B781FE88-B07C-4C75-826D-5057878D31BE}</a:tableStyleId>
              </a:tblPr>
              <a:tblGrid>
                <a:gridCol w="1051174"/>
                <a:gridCol w="1623222"/>
                <a:gridCol w="4744233"/>
              </a:tblGrid>
              <a:tr h="1305667">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CCCC"/>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hoặc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kiểu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loại</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CCCC"/>
                    </a:solidFill>
                  </a:tcPr>
                </a:tc>
                <a:tc>
                  <a:txBody>
                    <a:bodyPr/>
                    <a:lstStyle/>
                    <a:p>
                      <a:pPr algn="ctr">
                        <a:lnSpc>
                          <a:spcPct val="107000"/>
                        </a:lnSpc>
                        <a:spcAft>
                          <a:spcPts val="0"/>
                        </a:spcAft>
                      </a:pPr>
                      <a:r>
                        <a:rPr lang="en-US" sz="2000" b="1" dirty="0" err="1">
                          <a:effectLst/>
                          <a:latin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đã</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học</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FFCCCC"/>
                    </a:solidFill>
                  </a:tcPr>
                </a:tc>
              </a:tr>
              <a:tr h="2287558">
                <a:tc>
                  <a:txBody>
                    <a:bodyPr/>
                    <a:lstStyle/>
                    <a:p>
                      <a:pPr>
                        <a:lnSpc>
                          <a:spcPct val="107000"/>
                        </a:lnSpc>
                        <a:spcAft>
                          <a:spcPts val="0"/>
                        </a:spcAft>
                      </a:pP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bản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văn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học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rgbClr val="66FF66"/>
                    </a:solidFill>
                  </a:tcPr>
                </a:tc>
                <a:tc>
                  <a:txBody>
                    <a:bodyPr/>
                    <a:lstStyle/>
                    <a:p>
                      <a:pPr algn="ctr">
                        <a:lnSpc>
                          <a:spcPct val="107000"/>
                        </a:lnSpc>
                        <a:spcAft>
                          <a:spcPts val="1200"/>
                        </a:spcAft>
                      </a:pPr>
                      <a:r>
                        <a:rPr lang="en-US" sz="2000" b="1" dirty="0" smtClean="0">
                          <a:solidFill>
                            <a:srgbClr val="7030A0"/>
                          </a:solidFill>
                          <a:effectLst/>
                          <a:latin typeface="Times New Roman" panose="02020603050405020304" pitchFamily="18" charset="0"/>
                          <a:cs typeface="Times New Roman" panose="02020603050405020304" pitchFamily="18" charset="0"/>
                        </a:rPr>
                        <a:t>– </a:t>
                      </a:r>
                      <a:r>
                        <a:rPr lang="en-US" sz="2000" b="1" i="0" u="none" strike="noStrike" cap="none" dirty="0" err="1" smtClean="0">
                          <a:solidFill>
                            <a:srgbClr val="7030A0"/>
                          </a:solidFill>
                          <a:effectLst/>
                          <a:latin typeface="Times New Roman" panose="02020603050405020304" pitchFamily="18" charset="0"/>
                          <a:ea typeface="Arial"/>
                          <a:cs typeface="Times New Roman" panose="02020603050405020304" pitchFamily="18" charset="0"/>
                          <a:sym typeface="Arial"/>
                        </a:rPr>
                        <a:t>Tiểu</a:t>
                      </a:r>
                      <a:r>
                        <a:rPr lang="en-US" sz="2000" b="1" i="0" u="none" strike="noStrike" cap="none" dirty="0" smtClean="0">
                          <a:solidFill>
                            <a:srgbClr val="7030A0"/>
                          </a:solidFill>
                          <a:effectLst/>
                          <a:latin typeface="Times New Roman" panose="02020603050405020304" pitchFamily="18" charset="0"/>
                          <a:ea typeface="Arial"/>
                          <a:cs typeface="Times New Roman" panose="02020603050405020304" pitchFamily="18" charset="0"/>
                          <a:sym typeface="Arial"/>
                        </a:rPr>
                        <a:t> </a:t>
                      </a:r>
                      <a:r>
                        <a:rPr lang="en-US" sz="2000" b="1" i="0" u="none" strike="noStrike" cap="none" dirty="0" err="1" smtClean="0">
                          <a:solidFill>
                            <a:srgbClr val="7030A0"/>
                          </a:solidFill>
                          <a:effectLst/>
                          <a:latin typeface="Times New Roman" panose="02020603050405020304" pitchFamily="18" charset="0"/>
                          <a:ea typeface="Arial"/>
                          <a:cs typeface="Times New Roman" panose="02020603050405020304" pitchFamily="18" charset="0"/>
                          <a:sym typeface="Arial"/>
                        </a:rPr>
                        <a:t>thuyết</a:t>
                      </a:r>
                      <a:endParaRPr lang="en-US" sz="32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solidFill>
                      <a:schemeClr val="accent1">
                        <a:lumMod val="60000"/>
                        <a:lumOff val="40000"/>
                      </a:schemeClr>
                    </a:solidFill>
                  </a:tcPr>
                </a:tc>
                <a:tc>
                  <a:txBody>
                    <a:bodyPr/>
                    <a:lstStyle/>
                    <a:p>
                      <a:r>
                        <a:rPr lang="en-US" sz="2000" dirty="0">
                          <a:effectLst/>
                          <a:latin typeface="Times New Roman" panose="02020603050405020304" pitchFamily="18" charset="0"/>
                          <a:cs typeface="Times New Roman" panose="02020603050405020304" pitchFamily="18" charset="0"/>
                        </a:rPr>
                        <a:t>      </a:t>
                      </a:r>
                      <a:r>
                        <a:rPr lang="en-US" sz="2000" b="1"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Người</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đàn</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ông</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cô</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độc</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giữa</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rừng</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Trích</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Đất</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rừng</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phương</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Nam -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Đoàn</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Giỏi</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a:t>
                      </a:r>
                    </a:p>
                    <a:p>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Dọc</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đường</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xứ</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Nghệ</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Trích</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Búp</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sen</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xanh</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Sơn</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Tùng</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a:t>
                      </a:r>
                    </a:p>
                    <a:p>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Bạch</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tuộc</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Trích</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Hai</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vạn</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dặm</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dưới</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đáy</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biển</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Giuyn</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Véc</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594F81"/>
                          </a:solidFill>
                          <a:effectLst/>
                          <a:latin typeface="Times New Roman" panose="02020603050405020304" pitchFamily="18" charset="0"/>
                          <a:ea typeface="Arial"/>
                          <a:cs typeface="Times New Roman" panose="02020603050405020304" pitchFamily="18" charset="0"/>
                          <a:sym typeface="Arial"/>
                        </a:rPr>
                        <a:t>nơ</a:t>
                      </a:r>
                      <a:r>
                        <a:rPr lang="en-US" sz="2000" b="0" i="0" u="none" strike="noStrike" cap="none" dirty="0" smtClean="0">
                          <a:solidFill>
                            <a:srgbClr val="594F81"/>
                          </a:solidFill>
                          <a:effectLst/>
                          <a:latin typeface="Times New Roman" panose="02020603050405020304" pitchFamily="18" charset="0"/>
                          <a:ea typeface="Arial"/>
                          <a:cs typeface="Times New Roman" panose="02020603050405020304" pitchFamily="18" charset="0"/>
                          <a:sym typeface="Arial"/>
                        </a:rPr>
                        <a:t>)</a:t>
                      </a:r>
                    </a:p>
                  </a:txBody>
                  <a:tcPr marL="114300" marR="114300" marT="76200" marB="76200" anchor="ctr">
                    <a:solidFill>
                      <a:schemeClr val="bg1"/>
                    </a:solidFill>
                  </a:tcPr>
                </a:tc>
              </a:tr>
            </a:tbl>
          </a:graphicData>
        </a:graphic>
      </p:graphicFrame>
    </p:spTree>
    <p:extLst>
      <p:ext uri="{BB962C8B-B14F-4D97-AF65-F5344CB8AC3E}">
        <p14:creationId xmlns:p14="http://schemas.microsoft.com/office/powerpoint/2010/main" xmlns="" val="353396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54"/>
                                        </p:tgtEl>
                                        <p:attrNameLst>
                                          <p:attrName>style.visibility</p:attrName>
                                        </p:attrNameLst>
                                      </p:cBhvr>
                                      <p:to>
                                        <p:strVal val="visible"/>
                                      </p:to>
                                    </p:set>
                                    <p:animEffect transition="in" filter="wipe(down)">
                                      <p:cBhvr>
                                        <p:cTn id="7" dur="500"/>
                                        <p:tgtEl>
                                          <p:spTgt spid="11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55"/>
                                        </p:tgtEl>
                                        <p:attrNameLst>
                                          <p:attrName>style.visibility</p:attrName>
                                        </p:attrNameLst>
                                      </p:cBhvr>
                                      <p:to>
                                        <p:strVal val="visible"/>
                                      </p:to>
                                    </p:set>
                                    <p:animEffect transition="in" filter="fade">
                                      <p:cBhvr>
                                        <p:cTn id="12" dur="1000"/>
                                        <p:tgtEl>
                                          <p:spTgt spid="1155"/>
                                        </p:tgtEl>
                                      </p:cBhvr>
                                    </p:animEffect>
                                    <p:anim calcmode="lin" valueType="num">
                                      <p:cBhvr>
                                        <p:cTn id="13" dur="1000" fill="hold"/>
                                        <p:tgtEl>
                                          <p:spTgt spid="1155"/>
                                        </p:tgtEl>
                                        <p:attrNameLst>
                                          <p:attrName>ppt_x</p:attrName>
                                        </p:attrNameLst>
                                      </p:cBhvr>
                                      <p:tavLst>
                                        <p:tav tm="0">
                                          <p:val>
                                            <p:strVal val="#ppt_x"/>
                                          </p:val>
                                        </p:tav>
                                        <p:tav tm="100000">
                                          <p:val>
                                            <p:strVal val="#ppt_x"/>
                                          </p:val>
                                        </p:tav>
                                      </p:tavLst>
                                    </p:anim>
                                    <p:anim calcmode="lin" valueType="num">
                                      <p:cBhvr>
                                        <p:cTn id="14" dur="1000" fill="hold"/>
                                        <p:tgtEl>
                                          <p:spTgt spid="11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p:bldP spid="115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
          <p:cNvSpPr>
            <a:spLocks noChangeArrowheads="1"/>
          </p:cNvSpPr>
          <p:nvPr/>
        </p:nvSpPr>
        <p:spPr bwMode="auto">
          <a:xfrm>
            <a:off x="1281952" y="1703294"/>
            <a:ext cx="6660777" cy="206210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Đề</a:t>
            </a:r>
            <a:r>
              <a:rPr kumimoji="0" lang="en-US" sz="3200" b="1"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2: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Viết</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đoạn</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văn</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khoảng</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15-20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dòng</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nêu</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suy</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nghĩ</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và</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cảm</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xúc</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của</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em</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sau</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khi</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đọc</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hai</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khổ</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thơ</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“Sang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thu</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của</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Hữu</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Thỉnh</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nêu</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D0D0D"/>
                </a:solidFill>
                <a:effectLst/>
                <a:latin typeface="Times New Roman" pitchFamily="18" charset="0"/>
                <a:ea typeface="Times New Roman" pitchFamily="18" charset="0"/>
                <a:cs typeface="Times New Roman" pitchFamily="18" charset="0"/>
              </a:rPr>
              <a:t>trên</a:t>
            </a:r>
            <a:r>
              <a:rPr kumimoji="0" lang="en-US" sz="3200" b="0" i="0" u="none" strike="noStrike" cap="none" normalizeH="0" baseline="0" dirty="0" smtClean="0">
                <a:ln>
                  <a:noFill/>
                </a:ln>
                <a:solidFill>
                  <a:srgbClr val="0D0D0D"/>
                </a:solidFill>
                <a:effectLst/>
                <a:latin typeface="Times New Roman" pitchFamily="18" charset="0"/>
                <a:ea typeface="Times New Roman" pitchFamily="18" charset="0"/>
                <a:cs typeface="Times New Roman" pitchFamily="18" charset="0"/>
              </a:rPr>
              <a:t>.</a:t>
            </a:r>
            <a:endParaRPr kumimoji="0" lang="en-US" sz="4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strips dir="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ChangeArrowheads="1"/>
          </p:cNvSpPr>
          <p:nvPr/>
        </p:nvSpPr>
        <p:spPr bwMode="auto">
          <a:xfrm>
            <a:off x="1246096" y="672354"/>
            <a:ext cx="6849034" cy="3722727"/>
          </a:xfrm>
          <a:prstGeom prst="rect">
            <a:avLst/>
          </a:prstGeom>
          <a:solidFill>
            <a:srgbClr val="FFFFFF"/>
          </a:solidFill>
          <a:ln w="9525">
            <a:noFill/>
            <a:miter lim="800000"/>
            <a:headEnd/>
            <a:tailEnd/>
          </a:ln>
          <a:effectLst/>
        </p:spPr>
        <p:txBody>
          <a:bodyPr vert="horz" wrap="square" lIns="91440" tIns="126960" rIns="91440" bIns="146004"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Dàn</a:t>
            </a:r>
            <a:r>
              <a:rPr kumimoji="0" lang="en-US"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ý</a:t>
            </a:r>
            <a:endParaRPr kumimoji="0" lang="en-US" sz="2400" b="1" i="0" u="none" strike="noStrike" cap="none" normalizeH="0" baseline="0" dirty="0" smtClean="0">
              <a:ln>
                <a:noFill/>
              </a:ln>
              <a:solidFill>
                <a:srgbClr val="5B9BD5"/>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Mở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đoạn</a:t>
            </a:r>
            <a:endParaRPr kumimoji="0" lang="vi-VN"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Giới thiệu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tác</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giả</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tác</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phẩm</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vi-VN"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bài thơ là một tác phẩm hay, độc đáo, mới lạ về đề tài mùa thu.</a:t>
            </a:r>
            <a:endParaRPr kumimoji="0" lang="vi-VN"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Giới thiệu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suy</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xúc</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em</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vi-VN"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khổ thơ đầu: Cảnh sắc giao mùa khi đất trời chuyển từ mùa hạ sang mùa thu.</a:t>
            </a:r>
            <a:endParaRPr kumimoji="0" lang="vi-VN"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newsflash/>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1201269" y="717176"/>
            <a:ext cx="6893859"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Thân </a:t>
            </a:r>
            <a:r>
              <a:rPr kumimoji="0" lang="en-US" sz="1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đoạn</a:t>
            </a:r>
            <a:endParaRPr kumimoji="0" lang="vi-VN"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a:t>
            </a:r>
            <a:r>
              <a:rPr kumimoji="0" lang="en-US" sz="1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Cảm</a:t>
            </a:r>
            <a:r>
              <a:rPr kumimoji="0" lang="en-US" sz="1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nhận</a:t>
            </a:r>
            <a:r>
              <a:rPr kumimoji="0" lang="en-US" sz="1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của</a:t>
            </a:r>
            <a:r>
              <a:rPr kumimoji="0" lang="en-US" sz="1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em</a:t>
            </a:r>
            <a:r>
              <a:rPr kumimoji="0" lang="en-US" sz="1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8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về</a:t>
            </a:r>
            <a:r>
              <a:rPr kumimoji="0" lang="en-US" sz="1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a:t>
            </a:r>
            <a:r>
              <a:rPr kumimoji="0" lang="vi-VN" sz="1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hững biểu hiện đầu tiên của mùa thu</a:t>
            </a:r>
            <a:endParaRPr kumimoji="0" lang="vi-VN"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Những tín hiệu vô hình trong thiên nhiên:</a:t>
            </a:r>
            <a:endParaRPr kumimoji="0" lang="vi-VN"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Hương ổi: mùi hương bình dị, dân dã đặc trưng của mùa thu miền Bắc khi mùa ổi chín.</a:t>
            </a:r>
            <a:endParaRPr kumimoji="0" lang="vi-VN"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Động từ “phả”: sự lan tỏa, trộn lẫn: gợi tả về một không gian dường như mang cả hương thơm của mùa thu, của sự trong lành</a:t>
            </a:r>
            <a:endParaRPr kumimoji="0" lang="vi-VN"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Gió se: gió hơi lạnh, khô, là gió heo may của mùa thu, không phải cơn gió nam của mùa xuân hay gió bắc mùa đông.</a:t>
            </a:r>
            <a:endParaRPr kumimoji="0" lang="vi-VN"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Sương: hiện tượng ngưng tụ hơi nước khi thời tiết chuyển lạnh vào buổi tối và sáng sớm.</a:t>
            </a:r>
            <a:endParaRPr kumimoji="0" lang="vi-VN"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Động từ “chùng chình”: chuyển động chậm rãi, thong thả, nhân hóa cho hình ảnh, sương như có tâm hồn.</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randomBar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ChangeArrowheads="1"/>
          </p:cNvSpPr>
          <p:nvPr/>
        </p:nvSpPr>
        <p:spPr bwMode="auto">
          <a:xfrm>
            <a:off x="1066800" y="502644"/>
            <a:ext cx="7288306"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vi-VN" sz="2400" b="0" i="0" u="none" strike="noStrike" cap="none" normalizeH="0" baseline="0" dirty="0" smtClean="0">
                <a:ln>
                  <a:noFill/>
                </a:ln>
                <a:solidFill>
                  <a:schemeClr val="tx1"/>
                </a:solidFill>
                <a:effectLst/>
                <a:latin typeface="+mj-lt"/>
                <a:ea typeface="Times New Roman" pitchFamily="18" charset="0"/>
                <a:cs typeface="Arial" pitchFamily="34" charset="0"/>
              </a:rPr>
              <a:t>– Cảm xúc của tác giả:</a:t>
            </a:r>
            <a:endParaRPr kumimoji="0" lang="vi-VN" sz="20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dirty="0" smtClean="0">
                <a:ln>
                  <a:noFill/>
                </a:ln>
                <a:solidFill>
                  <a:schemeClr val="tx1"/>
                </a:solidFill>
                <a:effectLst/>
                <a:latin typeface="+mj-lt"/>
                <a:ea typeface="Times New Roman" pitchFamily="18" charset="0"/>
                <a:cs typeface="Arial" pitchFamily="34" charset="0"/>
              </a:rPr>
              <a:t>    + Giật mình nhận ra mùa thu đang về qua từ “bỗng”</a:t>
            </a:r>
            <a:endParaRPr kumimoji="0" lang="vi-VN" sz="20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dirty="0" smtClean="0">
                <a:ln>
                  <a:noFill/>
                </a:ln>
                <a:solidFill>
                  <a:schemeClr val="tx1"/>
                </a:solidFill>
                <a:effectLst/>
                <a:latin typeface="+mj-lt"/>
                <a:ea typeface="Times New Roman" pitchFamily="18" charset="0"/>
                <a:cs typeface="Arial" pitchFamily="34" charset="0"/>
              </a:rPr>
              <a:t>    + Câu hỏi tu từ “Hình như thu đã về”: sự ngỡ ngàng, khó tin, tâm hồn thi sĩ cũng như biến chuyển cùng đất trời.</a:t>
            </a:r>
            <a:endParaRPr kumimoji="0" lang="vi-VN" sz="20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dirty="0" smtClean="0">
                <a:ln>
                  <a:noFill/>
                </a:ln>
                <a:solidFill>
                  <a:schemeClr val="tx1"/>
                </a:solidFill>
                <a:effectLst/>
                <a:latin typeface="+mj-lt"/>
                <a:ea typeface="Times New Roman" pitchFamily="18" charset="0"/>
                <a:cs typeface="Arial" pitchFamily="34" charset="0"/>
              </a:rPr>
              <a:t>⇒ Tác giả sử dụng những hình tượng vô hình, chỉ cảm nhận được qua khứu giác, cảm giác chứ không nhìn thấy, không cầm nắm được. Đây là một điểm đặc biệt so với việc dùng những hình ảnh quen thuộc để nói về mùa thu như hoa sữa, quả hồng, cốm non,… cho thấy sự tinh tế trong cảm xúc của tác giả.</a:t>
            </a:r>
            <a:endParaRPr kumimoji="0" lang="vi-VN" sz="32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wheel/>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p:cNvSpPr>
            <a:spLocks noChangeArrowheads="1"/>
          </p:cNvSpPr>
          <p:nvPr/>
        </p:nvSpPr>
        <p:spPr bwMode="auto">
          <a:xfrm>
            <a:off x="1264023" y="815788"/>
            <a:ext cx="7001436"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tx1"/>
                </a:solidFill>
                <a:effectLst/>
                <a:latin typeface="+mj-lt"/>
                <a:ea typeface="Times New Roman" pitchFamily="18" charset="0"/>
                <a:cs typeface="Arial" pitchFamily="34" charset="0"/>
              </a:rPr>
              <a:t>b, </a:t>
            </a:r>
            <a:r>
              <a:rPr kumimoji="0" lang="en-US" sz="2000" b="0" i="1" u="none" strike="noStrike" cap="none" normalizeH="0" baseline="0" dirty="0" err="1" smtClean="0">
                <a:ln>
                  <a:noFill/>
                </a:ln>
                <a:solidFill>
                  <a:schemeClr val="tx1"/>
                </a:solidFill>
                <a:effectLst/>
                <a:latin typeface="+mj-lt"/>
                <a:ea typeface="Times New Roman" pitchFamily="18" charset="0"/>
                <a:cs typeface="Arial" pitchFamily="34" charset="0"/>
              </a:rPr>
              <a:t>Cảm</a:t>
            </a:r>
            <a:r>
              <a:rPr kumimoji="0" lang="en-US" sz="2000" b="0" i="1" u="none" strike="noStrike" cap="none" normalizeH="0" baseline="0" dirty="0" smtClean="0">
                <a:ln>
                  <a:noFill/>
                </a:ln>
                <a:solidFill>
                  <a:schemeClr val="tx1"/>
                </a:solidFill>
                <a:effectLst/>
                <a:latin typeface="+mj-lt"/>
                <a:ea typeface="Times New Roman" pitchFamily="18" charset="0"/>
                <a:cs typeface="Arial" pitchFamily="34" charset="0"/>
              </a:rPr>
              <a:t> </a:t>
            </a:r>
            <a:r>
              <a:rPr kumimoji="0" lang="en-US" sz="2000" b="0" i="1" u="none" strike="noStrike" cap="none" normalizeH="0" baseline="0" dirty="0" err="1" smtClean="0">
                <a:ln>
                  <a:noFill/>
                </a:ln>
                <a:solidFill>
                  <a:schemeClr val="tx1"/>
                </a:solidFill>
                <a:effectLst/>
                <a:latin typeface="+mj-lt"/>
                <a:ea typeface="Times New Roman" pitchFamily="18" charset="0"/>
                <a:cs typeface="Arial" pitchFamily="34" charset="0"/>
              </a:rPr>
              <a:t>nhận</a:t>
            </a:r>
            <a:r>
              <a:rPr kumimoji="0" lang="en-US" sz="2000" b="0" i="1" u="none" strike="noStrike" cap="none" normalizeH="0" baseline="0" dirty="0" smtClean="0">
                <a:ln>
                  <a:noFill/>
                </a:ln>
                <a:solidFill>
                  <a:schemeClr val="tx1"/>
                </a:solidFill>
                <a:effectLst/>
                <a:latin typeface="+mj-lt"/>
                <a:ea typeface="Times New Roman" pitchFamily="18" charset="0"/>
                <a:cs typeface="Arial" pitchFamily="34" charset="0"/>
              </a:rPr>
              <a:t> </a:t>
            </a:r>
            <a:r>
              <a:rPr kumimoji="0" lang="en-US" sz="2000" b="0" i="1" u="none" strike="noStrike" cap="none" normalizeH="0" baseline="0" dirty="0" err="1" smtClean="0">
                <a:ln>
                  <a:noFill/>
                </a:ln>
                <a:solidFill>
                  <a:schemeClr val="tx1"/>
                </a:solidFill>
                <a:effectLst/>
                <a:latin typeface="+mj-lt"/>
                <a:ea typeface="Times New Roman" pitchFamily="18" charset="0"/>
                <a:cs typeface="Arial" pitchFamily="34" charset="0"/>
              </a:rPr>
              <a:t>của</a:t>
            </a:r>
            <a:r>
              <a:rPr kumimoji="0" lang="en-US" sz="2000" b="0" i="1" u="none" strike="noStrike" cap="none" normalizeH="0" baseline="0" dirty="0" smtClean="0">
                <a:ln>
                  <a:noFill/>
                </a:ln>
                <a:solidFill>
                  <a:schemeClr val="tx1"/>
                </a:solidFill>
                <a:effectLst/>
                <a:latin typeface="+mj-lt"/>
                <a:ea typeface="Times New Roman" pitchFamily="18" charset="0"/>
                <a:cs typeface="Arial" pitchFamily="34" charset="0"/>
              </a:rPr>
              <a:t> </a:t>
            </a:r>
            <a:r>
              <a:rPr kumimoji="0" lang="en-US" sz="2000" b="0" i="1" u="none" strike="noStrike" cap="none" normalizeH="0" baseline="0" dirty="0" err="1" smtClean="0">
                <a:ln>
                  <a:noFill/>
                </a:ln>
                <a:solidFill>
                  <a:schemeClr val="tx1"/>
                </a:solidFill>
                <a:effectLst/>
                <a:latin typeface="+mj-lt"/>
                <a:ea typeface="Times New Roman" pitchFamily="18" charset="0"/>
                <a:cs typeface="Arial" pitchFamily="34" charset="0"/>
              </a:rPr>
              <a:t>em</a:t>
            </a:r>
            <a:r>
              <a:rPr kumimoji="0" lang="en-US" sz="2000" b="0" i="1" u="none" strike="noStrike" cap="none" normalizeH="0" baseline="0" dirty="0" smtClean="0">
                <a:ln>
                  <a:noFill/>
                </a:ln>
                <a:solidFill>
                  <a:schemeClr val="tx1"/>
                </a:solidFill>
                <a:effectLst/>
                <a:latin typeface="+mj-lt"/>
                <a:ea typeface="Times New Roman" pitchFamily="18" charset="0"/>
                <a:cs typeface="Arial" pitchFamily="34" charset="0"/>
              </a:rPr>
              <a:t> </a:t>
            </a:r>
            <a:r>
              <a:rPr kumimoji="0" lang="en-US" sz="2000" b="0" i="1" u="none" strike="noStrike" cap="none" normalizeH="0" baseline="0" dirty="0" err="1" smtClean="0">
                <a:ln>
                  <a:noFill/>
                </a:ln>
                <a:solidFill>
                  <a:schemeClr val="tx1"/>
                </a:solidFill>
                <a:effectLst/>
                <a:latin typeface="+mj-lt"/>
                <a:ea typeface="Times New Roman" pitchFamily="18" charset="0"/>
                <a:cs typeface="Arial" pitchFamily="34" charset="0"/>
              </a:rPr>
              <a:t>về</a:t>
            </a:r>
            <a:r>
              <a:rPr kumimoji="0" lang="en-US" sz="2000" b="0" i="1" u="none" strike="noStrike" cap="none" normalizeH="0" baseline="0" dirty="0" smtClean="0">
                <a:ln>
                  <a:noFill/>
                </a:ln>
                <a:solidFill>
                  <a:schemeClr val="tx1"/>
                </a:solidFill>
                <a:effectLst/>
                <a:latin typeface="+mj-lt"/>
                <a:ea typeface="Times New Roman" pitchFamily="18" charset="0"/>
                <a:cs typeface="Arial" pitchFamily="34" charset="0"/>
              </a:rPr>
              <a:t> v</a:t>
            </a:r>
            <a:r>
              <a:rPr kumimoji="0" lang="vi-VN" sz="2000" b="0" i="1" u="none" strike="noStrike" cap="none" normalizeH="0" baseline="0" dirty="0" smtClean="0">
                <a:ln>
                  <a:noFill/>
                </a:ln>
                <a:solidFill>
                  <a:schemeClr val="tx1"/>
                </a:solidFill>
                <a:effectLst/>
                <a:latin typeface="+mj-lt"/>
                <a:ea typeface="Times New Roman" pitchFamily="18" charset="0"/>
                <a:cs typeface="Arial" pitchFamily="34" charset="0"/>
              </a:rPr>
              <a:t>ẻ đẹp của thiên nhiên trong thời khắc giao mùa</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chemeClr val="tx1"/>
                </a:solidFill>
                <a:effectLst/>
                <a:latin typeface="+mj-lt"/>
                <a:ea typeface="Times New Roman" pitchFamily="18" charset="0"/>
                <a:cs typeface="Arial" pitchFamily="34" charset="0"/>
              </a:rPr>
              <a:t>    – Hình ảnh đối lập: sông “dềnh dàng” với chim “vội vã”. Dòng sông vào mùa thu bắt đầu chảy chậm rãi, đã qua rồi những cơn bão hè khiến sông cuộn trào. Chim thì lại vội vã bay về phương Nam tránh rét</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chemeClr val="tx1"/>
                </a:solidFill>
                <a:effectLst/>
                <a:latin typeface="+mj-lt"/>
                <a:ea typeface="Times New Roman" pitchFamily="18" charset="0"/>
                <a:cs typeface="Arial" pitchFamily="34" charset="0"/>
              </a:rPr>
              <a:t>    – Hình ảnh đám mây mùa hạ vắt nửa mình sang thu: một hình ảnh liên tưởng sự níu kéo, lưu luyến của mùa hạ, gợi tả vẻ đẹp bầu trời đặc biệt. Một sắc mây không còn nóng bỏng đầy nắng của mùa hè nhưng cũng chưa nhẹ nhàng thanh thoát của mùa thu.</a:t>
            </a:r>
            <a:endParaRPr kumimoji="0" lang="vi-VN" sz="18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chemeClr val="tx1"/>
                </a:solidFill>
                <a:effectLst/>
                <a:latin typeface="+mj-lt"/>
                <a:ea typeface="Times New Roman" pitchFamily="18" charset="0"/>
                <a:cs typeface="Arial" pitchFamily="34" charset="0"/>
              </a:rPr>
              <a:t>⇒ Thiên nhiên giao mùa đẹp kì lạ, độc đáo</a:t>
            </a:r>
            <a:endParaRPr kumimoji="0" lang="vi-VN" sz="28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diamon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
          <p:cNvSpPr>
            <a:spLocks noChangeArrowheads="1"/>
          </p:cNvSpPr>
          <p:nvPr/>
        </p:nvSpPr>
        <p:spPr bwMode="auto">
          <a:xfrm>
            <a:off x="1290916" y="1030941"/>
            <a:ext cx="6840071"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Kết </a:t>
            </a:r>
            <a:r>
              <a:rPr kumimoji="0" lang="en-US"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đoạn</a:t>
            </a:r>
            <a:endParaRPr kumimoji="0" lang="vi-VN"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Hai khổ thơ cho thấy: tâm hồn nhạy cảm của nhà thơ, vẻ đẹp của khoảnh khắc giao mùa.</a:t>
            </a:r>
            <a:endParaRPr kumimoji="0" lang="vi-VN"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Nghệ thuật: sử dụng hình ảnh, nhân hóa, liên tưởng.</a:t>
            </a:r>
            <a:endParaRPr kumimoji="0" lang="vi-VN"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Suy</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xúc</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bản</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thân</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em</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circl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71"/>
          <p:cNvSpPr txBox="1">
            <a:spLocks noGrp="1"/>
          </p:cNvSpPr>
          <p:nvPr>
            <p:ph type="title"/>
          </p:nvPr>
        </p:nvSpPr>
        <p:spPr>
          <a:xfrm>
            <a:off x="2486564" y="1706439"/>
            <a:ext cx="4787100" cy="88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Thanks!</a:t>
            </a:r>
            <a:endParaRPr/>
          </a:p>
        </p:txBody>
      </p:sp>
      <p:sp>
        <p:nvSpPr>
          <p:cNvPr id="1663" name="Google Shape;1663;p71"/>
          <p:cNvSpPr/>
          <p:nvPr/>
        </p:nvSpPr>
        <p:spPr>
          <a:xfrm>
            <a:off x="3994414" y="34544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4" name="Google Shape;1664;p71"/>
          <p:cNvGrpSpPr/>
          <p:nvPr/>
        </p:nvGrpSpPr>
        <p:grpSpPr>
          <a:xfrm>
            <a:off x="4514954" y="3454365"/>
            <a:ext cx="407432" cy="407391"/>
            <a:chOff x="812101" y="2571761"/>
            <a:chExt cx="417066" cy="417024"/>
          </a:xfrm>
        </p:grpSpPr>
        <p:sp>
          <p:nvSpPr>
            <p:cNvPr id="1665" name="Google Shape;1665;p71"/>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1"/>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1"/>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1"/>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9" name="Google Shape;1669;p71"/>
          <p:cNvGrpSpPr/>
          <p:nvPr/>
        </p:nvGrpSpPr>
        <p:grpSpPr>
          <a:xfrm>
            <a:off x="5035548" y="3454365"/>
            <a:ext cx="407391" cy="407391"/>
            <a:chOff x="1323129" y="2571761"/>
            <a:chExt cx="417024" cy="417024"/>
          </a:xfrm>
        </p:grpSpPr>
        <p:sp>
          <p:nvSpPr>
            <p:cNvPr id="1670" name="Google Shape;1670;p71"/>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1"/>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1"/>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1"/>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Subtitle 16"/>
          <p:cNvSpPr>
            <a:spLocks noGrp="1"/>
          </p:cNvSpPr>
          <p:nvPr>
            <p:ph type="subTitle" idx="2"/>
          </p:nvPr>
        </p:nvSpPr>
        <p:spPr/>
        <p:txBody>
          <a:bodyPr/>
          <a:lstStyle/>
          <a:p>
            <a:endParaRPr lang="en-US"/>
          </a:p>
        </p:txBody>
      </p:sp>
    </p:spTree>
  </p:cSld>
  <p:clrMapOvr>
    <a:masterClrMapping/>
  </p:clrMapOvr>
  <p:transition>
    <p:randomBar/>
  </p:transition>
  <p:timing>
    <p:tnLst>
      <p:par>
        <p:cTn id="1" dur="indefinite" restart="never" nodeType="tmRoot"/>
      </p:par>
    </p:tnLst>
  </p:timing>
</p:sld>
</file>

<file path=ppt/theme/theme1.xml><?xml version="1.0" encoding="utf-8"?>
<a:theme xmlns:a="http://schemas.openxmlformats.org/drawingml/2006/main" name="Tropical Style Book Slideshow for Marketing by Slidesgo">
  <a:themeElements>
    <a:clrScheme name="Simple Light">
      <a:dk1>
        <a:srgbClr val="086245"/>
      </a:dk1>
      <a:lt1>
        <a:srgbClr val="F8B428"/>
      </a:lt1>
      <a:dk2>
        <a:srgbClr val="FBF7CA"/>
      </a:dk2>
      <a:lt2>
        <a:srgbClr val="FFFFFF"/>
      </a:lt2>
      <a:accent1>
        <a:srgbClr val="7F6000"/>
      </a:accent1>
      <a:accent2>
        <a:srgbClr val="F8B428"/>
      </a:accent2>
      <a:accent3>
        <a:srgbClr val="FFFFFF"/>
      </a:accent3>
      <a:accent4>
        <a:srgbClr val="FFFFFF"/>
      </a:accent4>
      <a:accent5>
        <a:srgbClr val="FFFFFF"/>
      </a:accent5>
      <a:accent6>
        <a:srgbClr val="FFFFFF"/>
      </a:accent6>
      <a:hlink>
        <a:srgbClr val="086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1022</TotalTime>
  <Words>5911</Words>
  <Application>Microsoft Office PowerPoint</Application>
  <PresentationFormat>On-screen Show (16:9)</PresentationFormat>
  <Paragraphs>674</Paragraphs>
  <Slides>96</Slides>
  <Notes>18</Notes>
  <HiddenSlides>0</HiddenSlides>
  <MMClips>84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Arial</vt:lpstr>
      <vt:lpstr>Times New Roman</vt:lpstr>
      <vt:lpstr>Playfair Display ExtraBold</vt:lpstr>
      <vt:lpstr>Lato</vt:lpstr>
      <vt:lpstr>Tahoma</vt:lpstr>
      <vt:lpstr>Calibri</vt:lpstr>
      <vt:lpstr>Wingdings</vt:lpstr>
      <vt:lpstr>Playfair Display</vt:lpstr>
      <vt:lpstr>Tropical Style Book Slideshow for Marketing by Slidesgo</vt:lpstr>
      <vt:lpstr>GIÁO ÁN NGỮ VĂN 7 HỌC KÌ I  BỘ SÁCH CÁNH DIỀU</vt:lpstr>
      <vt:lpstr>ÔN TẬP  VÀ TỰ ĐÁNH GIÁ  CUỐI HỌC KÌ I</vt:lpstr>
      <vt:lpstr>MỤC TIÊU CẦN ĐẠT</vt:lpstr>
      <vt:lpstr>NỘI DUNG ÔN TẬP</vt:lpstr>
      <vt:lpstr>Slide 5</vt:lpstr>
      <vt:lpstr>Slide 6</vt:lpstr>
      <vt:lpstr>Câu 1: Thống kê ra vở tên các thể loại, kiểu văn bản và tên văn bản cụ thể đã học trong sách Ngữ văn 7, tập 1 theo bảng sau:</vt:lpstr>
      <vt:lpstr>Phiếu học tập</vt:lpstr>
      <vt:lpstr>Phiếu học tập</vt:lpstr>
      <vt:lpstr>Phiếu học tập</vt:lpstr>
      <vt:lpstr>Phiếu học tập</vt:lpstr>
      <vt:lpstr>Phiếu học tập</vt:lpstr>
      <vt:lpstr>Phiếu học tập</vt:lpstr>
      <vt:lpstr>Phiếu học tập</vt:lpstr>
      <vt:lpstr>Câu 2</vt:lpstr>
      <vt:lpstr>Slide 16</vt:lpstr>
      <vt:lpstr>Slide 17</vt:lpstr>
      <vt:lpstr>Slide 18</vt:lpstr>
      <vt:lpstr>Slide 19</vt:lpstr>
      <vt:lpstr>Slide 20</vt:lpstr>
      <vt:lpstr>Slide 21</vt:lpstr>
      <vt:lpstr>Slide 22</vt:lpstr>
      <vt:lpstr>Slide 23</vt:lpstr>
      <vt:lpstr>Slide 24</vt:lpstr>
      <vt:lpstr>Câu 3:</vt:lpstr>
      <vt:lpstr>—Someone famous</vt:lpstr>
      <vt:lpstr>—Someone famous</vt:lpstr>
      <vt:lpstr>Ngoài ra các em cần chú ý thêm một số yêu cầu riêng do đặc điểm mỗi thể loại *Truyện ngắn:  +Nhận biết tính cách nhân vật qua các chi tiết miêu tả ngoại hình,tâm lý, hành động và lời nói + Nhận biết được lời người kể chuyện và lời nhân vật, ngôi kể và tác dụng của ngôi kể trong truyện </vt:lpstr>
      <vt:lpstr>*Tiểu thuyết: + Tóm tắt được nội dung văn bản (Truyện kể lại sự kiện gì? Xảy ra trong bối cảnh nào?) + Nhân vật chính là ai? Nhân vật ấy được thể hiện qua những phương diện nào? + Truyện kể theo ngôi nào? Nếu có sự thay đổi ngôi kể thì tác dụng của việc thay đổi ấy là gì? + Liên hệ, kết nối với kinh nghiệm sống của bản thân để hiểu thêm truyện </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 Viết (sgk/124)</vt:lpstr>
      <vt:lpstr>Slide 85</vt:lpstr>
      <vt:lpstr>Slide 86</vt:lpstr>
      <vt:lpstr>Slide 87</vt:lpstr>
      <vt:lpstr>Slide 88</vt:lpstr>
      <vt:lpstr>Slide 89</vt:lpstr>
      <vt:lpstr>Slide 90</vt:lpstr>
      <vt:lpstr>Slide 91</vt:lpstr>
      <vt:lpstr>Slide 92</vt:lpstr>
      <vt:lpstr>Slide 93</vt:lpstr>
      <vt:lpstr>Slide 94</vt:lpstr>
      <vt:lpstr>Slide 95</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Style Book Slideshow for Marketing</dc:title>
  <dc:creator>Nam Duong Computer</dc:creator>
  <cp:lastModifiedBy>Windows User</cp:lastModifiedBy>
  <cp:revision>136</cp:revision>
  <dcterms:modified xsi:type="dcterms:W3CDTF">2022-06-29T14:37:41Z</dcterms:modified>
</cp:coreProperties>
</file>