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271" r:id="rId2"/>
    <p:sldId id="256" r:id="rId3"/>
    <p:sldId id="275" r:id="rId4"/>
    <p:sldId id="302" r:id="rId5"/>
    <p:sldId id="308" r:id="rId6"/>
    <p:sldId id="309" r:id="rId7"/>
    <p:sldId id="281" r:id="rId8"/>
    <p:sldId id="331" r:id="rId9"/>
    <p:sldId id="343" r:id="rId10"/>
    <p:sldId id="276" r:id="rId11"/>
    <p:sldId id="339" r:id="rId12"/>
    <p:sldId id="341" r:id="rId13"/>
    <p:sldId id="335" r:id="rId14"/>
    <p:sldId id="344" r:id="rId15"/>
    <p:sldId id="314" r:id="rId16"/>
    <p:sldId id="330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9A5"/>
    <a:srgbClr val="FFDAAB"/>
    <a:srgbClr val="F7941E"/>
    <a:srgbClr val="CBEAF0"/>
    <a:srgbClr val="48C0B6"/>
    <a:srgbClr val="FBB040"/>
    <a:srgbClr val="00B2A5"/>
    <a:srgbClr val="FF9801"/>
    <a:srgbClr val="0FB7BD"/>
    <a:srgbClr val="048D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192C276-863D-46E0-85DF-8C9985DD334D}" v="279" dt="2022-03-25T02:11:25.52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28" autoAdjust="0"/>
    <p:restoredTop sz="94660"/>
  </p:normalViewPr>
  <p:slideViewPr>
    <p:cSldViewPr snapToGrid="0" showGuides="1">
      <p:cViewPr varScale="1">
        <p:scale>
          <a:sx n="67" d="100"/>
          <a:sy n="67" d="100"/>
        </p:scale>
        <p:origin x="102" y="84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uy Linh Do" userId="f60f9f76584ec879" providerId="LiveId" clId="{F192C276-863D-46E0-85DF-8C9985DD334D}"/>
    <pc:docChg chg="undo custSel addSld delSld modSld sldOrd">
      <pc:chgData name="Thuy Linh Do" userId="f60f9f76584ec879" providerId="LiveId" clId="{F192C276-863D-46E0-85DF-8C9985DD334D}" dt="2022-03-25T02:56:34.633" v="1038" actId="20577"/>
      <pc:docMkLst>
        <pc:docMk/>
      </pc:docMkLst>
      <pc:sldChg chg="modSp mod">
        <pc:chgData name="Thuy Linh Do" userId="f60f9f76584ec879" providerId="LiveId" clId="{F192C276-863D-46E0-85DF-8C9985DD334D}" dt="2022-03-25T01:22:35.993" v="122" actId="20577"/>
        <pc:sldMkLst>
          <pc:docMk/>
          <pc:sldMk cId="252621157" sldId="256"/>
        </pc:sldMkLst>
        <pc:spChg chg="mod">
          <ac:chgData name="Thuy Linh Do" userId="f60f9f76584ec879" providerId="LiveId" clId="{F192C276-863D-46E0-85DF-8C9985DD334D}" dt="2022-03-25T01:21:40.250" v="53" actId="20577"/>
          <ac:spMkLst>
            <pc:docMk/>
            <pc:sldMk cId="252621157" sldId="256"/>
            <ac:spMk id="15" creationId="{00000000-0000-0000-0000-000000000000}"/>
          </ac:spMkLst>
        </pc:spChg>
        <pc:spChg chg="mod">
          <ac:chgData name="Thuy Linh Do" userId="f60f9f76584ec879" providerId="LiveId" clId="{F192C276-863D-46E0-85DF-8C9985DD334D}" dt="2022-03-25T01:20:49.312" v="7" actId="1076"/>
          <ac:spMkLst>
            <pc:docMk/>
            <pc:sldMk cId="252621157" sldId="256"/>
            <ac:spMk id="16" creationId="{00000000-0000-0000-0000-000000000000}"/>
          </ac:spMkLst>
        </pc:spChg>
        <pc:spChg chg="mod">
          <ac:chgData name="Thuy Linh Do" userId="f60f9f76584ec879" providerId="LiveId" clId="{F192C276-863D-46E0-85DF-8C9985DD334D}" dt="2022-03-25T01:21:23.622" v="43" actId="5793"/>
          <ac:spMkLst>
            <pc:docMk/>
            <pc:sldMk cId="252621157" sldId="256"/>
            <ac:spMk id="17" creationId="{00000000-0000-0000-0000-000000000000}"/>
          </ac:spMkLst>
        </pc:spChg>
        <pc:spChg chg="mod">
          <ac:chgData name="Thuy Linh Do" userId="f60f9f76584ec879" providerId="LiveId" clId="{F192C276-863D-46E0-85DF-8C9985DD334D}" dt="2022-03-25T01:20:53.550" v="10" actId="20577"/>
          <ac:spMkLst>
            <pc:docMk/>
            <pc:sldMk cId="252621157" sldId="256"/>
            <ac:spMk id="18" creationId="{00000000-0000-0000-0000-000000000000}"/>
          </ac:spMkLst>
        </pc:spChg>
        <pc:graphicFrameChg chg="mod">
          <ac:chgData name="Thuy Linh Do" userId="f60f9f76584ec879" providerId="LiveId" clId="{F192C276-863D-46E0-85DF-8C9985DD334D}" dt="2022-03-25T01:22:35.993" v="122" actId="20577"/>
          <ac:graphicFrameMkLst>
            <pc:docMk/>
            <pc:sldMk cId="252621157" sldId="256"/>
            <ac:graphicFrameMk id="19" creationId="{00000000-0000-0000-0000-000000000000}"/>
          </ac:graphicFrameMkLst>
        </pc:graphicFrameChg>
      </pc:sldChg>
      <pc:sldChg chg="modSp mod">
        <pc:chgData name="Thuy Linh Do" userId="f60f9f76584ec879" providerId="LiveId" clId="{F192C276-863D-46E0-85DF-8C9985DD334D}" dt="2022-03-25T01:23:21.756" v="123"/>
        <pc:sldMkLst>
          <pc:docMk/>
          <pc:sldMk cId="2021924275" sldId="275"/>
        </pc:sldMkLst>
        <pc:spChg chg="mod">
          <ac:chgData name="Thuy Linh Do" userId="f60f9f76584ec879" providerId="LiveId" clId="{F192C276-863D-46E0-85DF-8C9985DD334D}" dt="2022-03-25T01:23:21.756" v="123"/>
          <ac:spMkLst>
            <pc:docMk/>
            <pc:sldMk cId="2021924275" sldId="275"/>
            <ac:spMk id="12" creationId="{00000000-0000-0000-0000-000000000000}"/>
          </ac:spMkLst>
        </pc:spChg>
      </pc:sldChg>
      <pc:sldChg chg="addSp delSp modSp mod modAnim">
        <pc:chgData name="Thuy Linh Do" userId="f60f9f76584ec879" providerId="LiveId" clId="{F192C276-863D-46E0-85DF-8C9985DD334D}" dt="2022-03-25T01:44:57.398" v="416" actId="1076"/>
        <pc:sldMkLst>
          <pc:docMk/>
          <pc:sldMk cId="1529224504" sldId="276"/>
        </pc:sldMkLst>
        <pc:spChg chg="mod">
          <ac:chgData name="Thuy Linh Do" userId="f60f9f76584ec879" providerId="LiveId" clId="{F192C276-863D-46E0-85DF-8C9985DD334D}" dt="2022-03-25T01:41:30.965" v="330" actId="1076"/>
          <ac:spMkLst>
            <pc:docMk/>
            <pc:sldMk cId="1529224504" sldId="276"/>
            <ac:spMk id="2" creationId="{00000000-0000-0000-0000-000000000000}"/>
          </ac:spMkLst>
        </pc:spChg>
        <pc:spChg chg="add mod">
          <ac:chgData name="Thuy Linh Do" userId="f60f9f76584ec879" providerId="LiveId" clId="{F192C276-863D-46E0-85DF-8C9985DD334D}" dt="2022-03-25T01:41:59.695" v="336" actId="14100"/>
          <ac:spMkLst>
            <pc:docMk/>
            <pc:sldMk cId="1529224504" sldId="276"/>
            <ac:spMk id="3" creationId="{7D7C56EB-432E-4E3A-B7E6-26E60BB278E1}"/>
          </ac:spMkLst>
        </pc:spChg>
        <pc:spChg chg="add mod">
          <ac:chgData name="Thuy Linh Do" userId="f60f9f76584ec879" providerId="LiveId" clId="{F192C276-863D-46E0-85DF-8C9985DD334D}" dt="2022-03-25T01:43:53.135" v="357" actId="1076"/>
          <ac:spMkLst>
            <pc:docMk/>
            <pc:sldMk cId="1529224504" sldId="276"/>
            <ac:spMk id="6" creationId="{60742882-D96F-4D15-B794-E0A7D6DA18BB}"/>
          </ac:spMkLst>
        </pc:spChg>
        <pc:spChg chg="mod">
          <ac:chgData name="Thuy Linh Do" userId="f60f9f76584ec879" providerId="LiveId" clId="{F192C276-863D-46E0-85DF-8C9985DD334D}" dt="2022-03-25T01:40:52.776" v="326" actId="20577"/>
          <ac:spMkLst>
            <pc:docMk/>
            <pc:sldMk cId="1529224504" sldId="276"/>
            <ac:spMk id="8" creationId="{00000000-0000-0000-0000-000000000000}"/>
          </ac:spMkLst>
        </pc:spChg>
        <pc:spChg chg="mod">
          <ac:chgData name="Thuy Linh Do" userId="f60f9f76584ec879" providerId="LiveId" clId="{F192C276-863D-46E0-85DF-8C9985DD334D}" dt="2022-03-25T01:41:06.998" v="327"/>
          <ac:spMkLst>
            <pc:docMk/>
            <pc:sldMk cId="1529224504" sldId="276"/>
            <ac:spMk id="12" creationId="{00000000-0000-0000-0000-000000000000}"/>
          </ac:spMkLst>
        </pc:spChg>
        <pc:spChg chg="add mod">
          <ac:chgData name="Thuy Linh Do" userId="f60f9f76584ec879" providerId="LiveId" clId="{F192C276-863D-46E0-85DF-8C9985DD334D}" dt="2022-03-25T01:44:16.155" v="372" actId="1076"/>
          <ac:spMkLst>
            <pc:docMk/>
            <pc:sldMk cId="1529224504" sldId="276"/>
            <ac:spMk id="13" creationId="{D34965CC-4B22-4515-BF6C-FA09F10DAD91}"/>
          </ac:spMkLst>
        </pc:spChg>
        <pc:spChg chg="add mod">
          <ac:chgData name="Thuy Linh Do" userId="f60f9f76584ec879" providerId="LiveId" clId="{F192C276-863D-46E0-85DF-8C9985DD334D}" dt="2022-03-25T01:44:32.098" v="391" actId="1076"/>
          <ac:spMkLst>
            <pc:docMk/>
            <pc:sldMk cId="1529224504" sldId="276"/>
            <ac:spMk id="14" creationId="{B2E66587-60ED-464B-A7D0-CF2C0F94EF81}"/>
          </ac:spMkLst>
        </pc:spChg>
        <pc:spChg chg="add mod">
          <ac:chgData name="Thuy Linh Do" userId="f60f9f76584ec879" providerId="LiveId" clId="{F192C276-863D-46E0-85DF-8C9985DD334D}" dt="2022-03-25T01:44:44.688" v="402" actId="1076"/>
          <ac:spMkLst>
            <pc:docMk/>
            <pc:sldMk cId="1529224504" sldId="276"/>
            <ac:spMk id="15" creationId="{C618BA55-E8F0-49CF-A13B-26E5ABA03039}"/>
          </ac:spMkLst>
        </pc:spChg>
        <pc:spChg chg="add mod">
          <ac:chgData name="Thuy Linh Do" userId="f60f9f76584ec879" providerId="LiveId" clId="{F192C276-863D-46E0-85DF-8C9985DD334D}" dt="2022-03-25T01:44:57.398" v="416" actId="1076"/>
          <ac:spMkLst>
            <pc:docMk/>
            <pc:sldMk cId="1529224504" sldId="276"/>
            <ac:spMk id="18" creationId="{80B3BEBD-7EB4-4873-8DBC-1FF09A7413C3}"/>
          </ac:spMkLst>
        </pc:spChg>
        <pc:graphicFrameChg chg="add mod">
          <ac:chgData name="Thuy Linh Do" userId="f60f9f76584ec879" providerId="LiveId" clId="{F192C276-863D-46E0-85DF-8C9985DD334D}" dt="2022-03-25T01:41:59.695" v="336" actId="14100"/>
          <ac:graphicFrameMkLst>
            <pc:docMk/>
            <pc:sldMk cId="1529224504" sldId="276"/>
            <ac:graphicFrameMk id="5" creationId="{2623C214-2865-41EF-B50B-C2059E5F2A3F}"/>
          </ac:graphicFrameMkLst>
        </pc:graphicFrameChg>
        <pc:picChg chg="del">
          <ac:chgData name="Thuy Linh Do" userId="f60f9f76584ec879" providerId="LiveId" clId="{F192C276-863D-46E0-85DF-8C9985DD334D}" dt="2022-03-25T01:41:25.950" v="329" actId="478"/>
          <ac:picMkLst>
            <pc:docMk/>
            <pc:sldMk cId="1529224504" sldId="276"/>
            <ac:picMk id="4" creationId="{A806883E-4F8F-4822-9524-19891ABF121A}"/>
          </ac:picMkLst>
        </pc:picChg>
      </pc:sldChg>
      <pc:sldChg chg="addSp delSp modSp mod delAnim modAnim">
        <pc:chgData name="Thuy Linh Do" userId="f60f9f76584ec879" providerId="LiveId" clId="{F192C276-863D-46E0-85DF-8C9985DD334D}" dt="2022-03-25T01:37:43.564" v="279"/>
        <pc:sldMkLst>
          <pc:docMk/>
          <pc:sldMk cId="3563799751" sldId="281"/>
        </pc:sldMkLst>
        <pc:spChg chg="mod">
          <ac:chgData name="Thuy Linh Do" userId="f60f9f76584ec879" providerId="LiveId" clId="{F192C276-863D-46E0-85DF-8C9985DD334D}" dt="2022-03-25T01:34:32.480" v="262"/>
          <ac:spMkLst>
            <pc:docMk/>
            <pc:sldMk cId="3563799751" sldId="281"/>
            <ac:spMk id="9" creationId="{00000000-0000-0000-0000-000000000000}"/>
          </ac:spMkLst>
        </pc:spChg>
        <pc:spChg chg="del">
          <ac:chgData name="Thuy Linh Do" userId="f60f9f76584ec879" providerId="LiveId" clId="{F192C276-863D-46E0-85DF-8C9985DD334D}" dt="2022-03-25T01:34:44.050" v="264" actId="478"/>
          <ac:spMkLst>
            <pc:docMk/>
            <pc:sldMk cId="3563799751" sldId="281"/>
            <ac:spMk id="14" creationId="{5CD85EE2-B127-4418-A0C6-8C7951D2D7B8}"/>
          </ac:spMkLst>
        </pc:spChg>
        <pc:spChg chg="mod">
          <ac:chgData name="Thuy Linh Do" userId="f60f9f76584ec879" providerId="LiveId" clId="{F192C276-863D-46E0-85DF-8C9985DD334D}" dt="2022-03-25T01:31:21.540" v="261" actId="20577"/>
          <ac:spMkLst>
            <pc:docMk/>
            <pc:sldMk cId="3563799751" sldId="281"/>
            <ac:spMk id="15" creationId="{00000000-0000-0000-0000-000000000000}"/>
          </ac:spMkLst>
        </pc:spChg>
        <pc:picChg chg="add mod">
          <ac:chgData name="Thuy Linh Do" userId="f60f9f76584ec879" providerId="LiveId" clId="{F192C276-863D-46E0-85DF-8C9985DD334D}" dt="2022-03-25T01:35:24.396" v="269" actId="1076"/>
          <ac:picMkLst>
            <pc:docMk/>
            <pc:sldMk cId="3563799751" sldId="281"/>
            <ac:picMk id="3" creationId="{A27489D2-0D52-4320-84E2-147EDA982F0F}"/>
          </ac:picMkLst>
        </pc:picChg>
        <pc:picChg chg="del">
          <ac:chgData name="Thuy Linh Do" userId="f60f9f76584ec879" providerId="LiveId" clId="{F192C276-863D-46E0-85DF-8C9985DD334D}" dt="2022-03-25T01:34:40.417" v="263" actId="478"/>
          <ac:picMkLst>
            <pc:docMk/>
            <pc:sldMk cId="3563799751" sldId="281"/>
            <ac:picMk id="5" creationId="{CCB02833-C537-49E8-92BB-281DB049FFDE}"/>
          </ac:picMkLst>
        </pc:picChg>
        <pc:picChg chg="del">
          <ac:chgData name="Thuy Linh Do" userId="f60f9f76584ec879" providerId="LiveId" clId="{F192C276-863D-46E0-85DF-8C9985DD334D}" dt="2022-03-25T01:34:40.417" v="263" actId="478"/>
          <ac:picMkLst>
            <pc:docMk/>
            <pc:sldMk cId="3563799751" sldId="281"/>
            <ac:picMk id="7" creationId="{4A7C6A2B-CD0F-4BE2-96B5-69D494A3DEDA}"/>
          </ac:picMkLst>
        </pc:picChg>
        <pc:picChg chg="del">
          <ac:chgData name="Thuy Linh Do" userId="f60f9f76584ec879" providerId="LiveId" clId="{F192C276-863D-46E0-85DF-8C9985DD334D}" dt="2022-03-25T01:34:40.417" v="263" actId="478"/>
          <ac:picMkLst>
            <pc:docMk/>
            <pc:sldMk cId="3563799751" sldId="281"/>
            <ac:picMk id="12" creationId="{FCEA3943-93CD-4929-A593-C7C267584FC1}"/>
          </ac:picMkLst>
        </pc:picChg>
        <pc:picChg chg="add mod">
          <ac:chgData name="Thuy Linh Do" userId="f60f9f76584ec879" providerId="LiveId" clId="{F192C276-863D-46E0-85DF-8C9985DD334D}" dt="2022-03-25T01:37:23.078" v="274" actId="1076"/>
          <ac:picMkLst>
            <pc:docMk/>
            <pc:sldMk cId="3563799751" sldId="281"/>
            <ac:picMk id="16" creationId="{A9B1799E-B720-4D07-A00B-9BAAC622115C}"/>
          </ac:picMkLst>
        </pc:picChg>
        <pc:picChg chg="add mod">
          <ac:chgData name="Thuy Linh Do" userId="f60f9f76584ec879" providerId="LiveId" clId="{F192C276-863D-46E0-85DF-8C9985DD334D}" dt="2022-03-25T01:37:30.261" v="276" actId="1076"/>
          <ac:picMkLst>
            <pc:docMk/>
            <pc:sldMk cId="3563799751" sldId="281"/>
            <ac:picMk id="17" creationId="{1A6E0E39-B041-4C57-8BD2-D2B464A437F7}"/>
          </ac:picMkLst>
        </pc:picChg>
        <pc:picChg chg="add mod">
          <ac:chgData name="Thuy Linh Do" userId="f60f9f76584ec879" providerId="LiveId" clId="{F192C276-863D-46E0-85DF-8C9985DD334D}" dt="2022-03-25T01:37:09.574" v="272" actId="1076"/>
          <ac:picMkLst>
            <pc:docMk/>
            <pc:sldMk cId="3563799751" sldId="281"/>
            <ac:picMk id="3074" creationId="{64035116-831F-4B4B-8D4F-6B1CB213BCD0}"/>
          </ac:picMkLst>
        </pc:picChg>
      </pc:sldChg>
      <pc:sldChg chg="modSp mod">
        <pc:chgData name="Thuy Linh Do" userId="f60f9f76584ec879" providerId="LiveId" clId="{F192C276-863D-46E0-85DF-8C9985DD334D}" dt="2022-03-25T01:26:21.263" v="195" actId="12"/>
        <pc:sldMkLst>
          <pc:docMk/>
          <pc:sldMk cId="658201877" sldId="302"/>
        </pc:sldMkLst>
        <pc:spChg chg="mod">
          <ac:chgData name="Thuy Linh Do" userId="f60f9f76584ec879" providerId="LiveId" clId="{F192C276-863D-46E0-85DF-8C9985DD334D}" dt="2022-03-25T01:24:02.096" v="149" actId="20577"/>
          <ac:spMkLst>
            <pc:docMk/>
            <pc:sldMk cId="658201877" sldId="302"/>
            <ac:spMk id="17" creationId="{00000000-0000-0000-0000-000000000000}"/>
          </ac:spMkLst>
        </pc:spChg>
        <pc:spChg chg="mod">
          <ac:chgData name="Thuy Linh Do" userId="f60f9f76584ec879" providerId="LiveId" clId="{F192C276-863D-46E0-85DF-8C9985DD334D}" dt="2022-03-25T01:24:08.876" v="159" actId="20577"/>
          <ac:spMkLst>
            <pc:docMk/>
            <pc:sldMk cId="658201877" sldId="302"/>
            <ac:spMk id="18" creationId="{00000000-0000-0000-0000-000000000000}"/>
          </ac:spMkLst>
        </pc:spChg>
        <pc:spChg chg="mod">
          <ac:chgData name="Thuy Linh Do" userId="f60f9f76584ec879" providerId="LiveId" clId="{F192C276-863D-46E0-85DF-8C9985DD334D}" dt="2022-03-25T01:24:20.860" v="175" actId="20577"/>
          <ac:spMkLst>
            <pc:docMk/>
            <pc:sldMk cId="658201877" sldId="302"/>
            <ac:spMk id="19" creationId="{00000000-0000-0000-0000-000000000000}"/>
          </ac:spMkLst>
        </pc:spChg>
        <pc:spChg chg="mod">
          <ac:chgData name="Thuy Linh Do" userId="f60f9f76584ec879" providerId="LiveId" clId="{F192C276-863D-46E0-85DF-8C9985DD334D}" dt="2022-03-25T01:25:52.452" v="189" actId="1076"/>
          <ac:spMkLst>
            <pc:docMk/>
            <pc:sldMk cId="658201877" sldId="302"/>
            <ac:spMk id="22" creationId="{00000000-0000-0000-0000-000000000000}"/>
          </ac:spMkLst>
        </pc:spChg>
        <pc:spChg chg="mod">
          <ac:chgData name="Thuy Linh Do" userId="f60f9f76584ec879" providerId="LiveId" clId="{F192C276-863D-46E0-85DF-8C9985DD334D}" dt="2022-03-25T01:25:54.980" v="190" actId="1076"/>
          <ac:spMkLst>
            <pc:docMk/>
            <pc:sldMk cId="658201877" sldId="302"/>
            <ac:spMk id="23" creationId="{00000000-0000-0000-0000-000000000000}"/>
          </ac:spMkLst>
        </pc:spChg>
        <pc:spChg chg="mod">
          <ac:chgData name="Thuy Linh Do" userId="f60f9f76584ec879" providerId="LiveId" clId="{F192C276-863D-46E0-85DF-8C9985DD334D}" dt="2022-03-25T01:26:21.263" v="195" actId="12"/>
          <ac:spMkLst>
            <pc:docMk/>
            <pc:sldMk cId="658201877" sldId="302"/>
            <ac:spMk id="30" creationId="{00000000-0000-0000-0000-000000000000}"/>
          </ac:spMkLst>
        </pc:spChg>
        <pc:spChg chg="mod">
          <ac:chgData name="Thuy Linh Do" userId="f60f9f76584ec879" providerId="LiveId" clId="{F192C276-863D-46E0-85DF-8C9985DD334D}" dt="2022-03-25T01:23:51.658" v="136" actId="20577"/>
          <ac:spMkLst>
            <pc:docMk/>
            <pc:sldMk cId="658201877" sldId="302"/>
            <ac:spMk id="33" creationId="{00000000-0000-0000-0000-000000000000}"/>
          </ac:spMkLst>
        </pc:spChg>
      </pc:sldChg>
      <pc:sldChg chg="addSp delSp modSp mod">
        <pc:chgData name="Thuy Linh Do" userId="f60f9f76584ec879" providerId="LiveId" clId="{F192C276-863D-46E0-85DF-8C9985DD334D}" dt="2022-03-25T01:27:42.435" v="219" actId="1076"/>
        <pc:sldMkLst>
          <pc:docMk/>
          <pc:sldMk cId="1899537031" sldId="308"/>
        </pc:sldMkLst>
        <pc:spChg chg="add mod">
          <ac:chgData name="Thuy Linh Do" userId="f60f9f76584ec879" providerId="LiveId" clId="{F192C276-863D-46E0-85DF-8C9985DD334D}" dt="2022-03-25T01:27:42.435" v="219" actId="1076"/>
          <ac:spMkLst>
            <pc:docMk/>
            <pc:sldMk cId="1899537031" sldId="308"/>
            <ac:spMk id="2" creationId="{38D9F06E-F0FD-49B7-88CF-0813506AC493}"/>
          </ac:spMkLst>
        </pc:spChg>
        <pc:spChg chg="mod">
          <ac:chgData name="Thuy Linh Do" userId="f60f9f76584ec879" providerId="LiveId" clId="{F192C276-863D-46E0-85DF-8C9985DD334D}" dt="2022-03-25T01:26:44.167" v="196"/>
          <ac:spMkLst>
            <pc:docMk/>
            <pc:sldMk cId="1899537031" sldId="308"/>
            <ac:spMk id="3" creationId="{00000000-0000-0000-0000-000000000000}"/>
          </ac:spMkLst>
        </pc:spChg>
        <pc:graphicFrameChg chg="del">
          <ac:chgData name="Thuy Linh Do" userId="f60f9f76584ec879" providerId="LiveId" clId="{F192C276-863D-46E0-85DF-8C9985DD334D}" dt="2022-03-25T01:26:48.948" v="197" actId="478"/>
          <ac:graphicFrameMkLst>
            <pc:docMk/>
            <pc:sldMk cId="1899537031" sldId="308"/>
            <ac:graphicFrameMk id="7" creationId="{91AC049F-B2FA-4AFC-9366-B8CA1475B543}"/>
          </ac:graphicFrameMkLst>
        </pc:graphicFrameChg>
        <pc:picChg chg="add mod">
          <ac:chgData name="Thuy Linh Do" userId="f60f9f76584ec879" providerId="LiveId" clId="{F192C276-863D-46E0-85DF-8C9985DD334D}" dt="2022-03-25T01:27:03.928" v="201" actId="1076"/>
          <ac:picMkLst>
            <pc:docMk/>
            <pc:sldMk cId="1899537031" sldId="308"/>
            <ac:picMk id="10" creationId="{E00FEA19-51A3-421A-945A-C952B05869F5}"/>
          </ac:picMkLst>
        </pc:picChg>
      </pc:sldChg>
      <pc:sldChg chg="addSp delSp modSp mod">
        <pc:chgData name="Thuy Linh Do" userId="f60f9f76584ec879" providerId="LiveId" clId="{F192C276-863D-46E0-85DF-8C9985DD334D}" dt="2022-03-25T01:30:50.870" v="238" actId="20577"/>
        <pc:sldMkLst>
          <pc:docMk/>
          <pc:sldMk cId="3326368629" sldId="309"/>
        </pc:sldMkLst>
        <pc:spChg chg="del">
          <ac:chgData name="Thuy Linh Do" userId="f60f9f76584ec879" providerId="LiveId" clId="{F192C276-863D-46E0-85DF-8C9985DD334D}" dt="2022-03-25T01:29:13.548" v="220" actId="478"/>
          <ac:spMkLst>
            <pc:docMk/>
            <pc:sldMk cId="3326368629" sldId="309"/>
            <ac:spMk id="13" creationId="{50214D7A-0E4B-41DC-9F76-76D4284A66A9}"/>
          </ac:spMkLst>
        </pc:spChg>
        <pc:spChg chg="del">
          <ac:chgData name="Thuy Linh Do" userId="f60f9f76584ec879" providerId="LiveId" clId="{F192C276-863D-46E0-85DF-8C9985DD334D}" dt="2022-03-25T01:29:29.519" v="223" actId="478"/>
          <ac:spMkLst>
            <pc:docMk/>
            <pc:sldMk cId="3326368629" sldId="309"/>
            <ac:spMk id="15" creationId="{00000000-0000-0000-0000-000000000000}"/>
          </ac:spMkLst>
        </pc:spChg>
        <pc:spChg chg="add mod">
          <ac:chgData name="Thuy Linh Do" userId="f60f9f76584ec879" providerId="LiveId" clId="{F192C276-863D-46E0-85DF-8C9985DD334D}" dt="2022-03-25T01:29:15.404" v="221"/>
          <ac:spMkLst>
            <pc:docMk/>
            <pc:sldMk cId="3326368629" sldId="309"/>
            <ac:spMk id="16" creationId="{2F5E7FE4-8237-4FCD-83C6-123D679F384E}"/>
          </ac:spMkLst>
        </pc:spChg>
        <pc:spChg chg="del">
          <ac:chgData name="Thuy Linh Do" userId="f60f9f76584ec879" providerId="LiveId" clId="{F192C276-863D-46E0-85DF-8C9985DD334D}" dt="2022-03-25T01:29:13.548" v="220" actId="478"/>
          <ac:spMkLst>
            <pc:docMk/>
            <pc:sldMk cId="3326368629" sldId="309"/>
            <ac:spMk id="17" creationId="{9D05A18D-24DB-4B51-95E7-0D2DA1763752}"/>
          </ac:spMkLst>
        </pc:spChg>
        <pc:spChg chg="add mod">
          <ac:chgData name="Thuy Linh Do" userId="f60f9f76584ec879" providerId="LiveId" clId="{F192C276-863D-46E0-85DF-8C9985DD334D}" dt="2022-03-25T01:29:23.949" v="222"/>
          <ac:spMkLst>
            <pc:docMk/>
            <pc:sldMk cId="3326368629" sldId="309"/>
            <ac:spMk id="18" creationId="{11425DA8-EC77-490B-A121-C5D1C557D610}"/>
          </ac:spMkLst>
        </pc:spChg>
        <pc:spChg chg="add mod">
          <ac:chgData name="Thuy Linh Do" userId="f60f9f76584ec879" providerId="LiveId" clId="{F192C276-863D-46E0-85DF-8C9985DD334D}" dt="2022-03-25T01:29:41.908" v="224"/>
          <ac:spMkLst>
            <pc:docMk/>
            <pc:sldMk cId="3326368629" sldId="309"/>
            <ac:spMk id="19" creationId="{D3CEAFDB-F469-40C5-8507-3925F85031ED}"/>
          </ac:spMkLst>
        </pc:spChg>
        <pc:spChg chg="mod">
          <ac:chgData name="Thuy Linh Do" userId="f60f9f76584ec879" providerId="LiveId" clId="{F192C276-863D-46E0-85DF-8C9985DD334D}" dt="2022-03-25T01:30:50.870" v="238" actId="20577"/>
          <ac:spMkLst>
            <pc:docMk/>
            <pc:sldMk cId="3326368629" sldId="309"/>
            <ac:spMk id="26" creationId="{00000000-0000-0000-0000-000000000000}"/>
          </ac:spMkLst>
        </pc:spChg>
        <pc:picChg chg="add mod">
          <ac:chgData name="Thuy Linh Do" userId="f60f9f76584ec879" providerId="LiveId" clId="{F192C276-863D-46E0-85DF-8C9985DD334D}" dt="2022-03-25T01:30:34.023" v="228" actId="1076"/>
          <ac:picMkLst>
            <pc:docMk/>
            <pc:sldMk cId="3326368629" sldId="309"/>
            <ac:picMk id="2" creationId="{32661BDC-5BEB-44C2-91D7-3E16A28BEA0A}"/>
          </ac:picMkLst>
        </pc:picChg>
        <pc:picChg chg="del">
          <ac:chgData name="Thuy Linh Do" userId="f60f9f76584ec879" providerId="LiveId" clId="{F192C276-863D-46E0-85DF-8C9985DD334D}" dt="2022-03-25T01:29:49.292" v="225" actId="478"/>
          <ac:picMkLst>
            <pc:docMk/>
            <pc:sldMk cId="3326368629" sldId="309"/>
            <ac:picMk id="2050" creationId="{00000000-0000-0000-0000-000000000000}"/>
          </ac:picMkLst>
        </pc:picChg>
      </pc:sldChg>
      <pc:sldChg chg="del">
        <pc:chgData name="Thuy Linh Do" userId="f60f9f76584ec879" providerId="LiveId" clId="{F192C276-863D-46E0-85DF-8C9985DD334D}" dt="2022-03-25T01:40:15.693" v="309" actId="2696"/>
        <pc:sldMkLst>
          <pc:docMk/>
          <pc:sldMk cId="2954983036" sldId="310"/>
        </pc:sldMkLst>
      </pc:sldChg>
      <pc:sldChg chg="del">
        <pc:chgData name="Thuy Linh Do" userId="f60f9f76584ec879" providerId="LiveId" clId="{F192C276-863D-46E0-85DF-8C9985DD334D}" dt="2022-03-25T02:10:41.509" v="1005" actId="2696"/>
        <pc:sldMkLst>
          <pc:docMk/>
          <pc:sldMk cId="626516812" sldId="313"/>
        </pc:sldMkLst>
      </pc:sldChg>
      <pc:sldChg chg="addSp delSp modSp mod">
        <pc:chgData name="Thuy Linh Do" userId="f60f9f76584ec879" providerId="LiveId" clId="{F192C276-863D-46E0-85DF-8C9985DD334D}" dt="2022-03-25T02:11:25.522" v="1011"/>
        <pc:sldMkLst>
          <pc:docMk/>
          <pc:sldMk cId="2275727840" sldId="314"/>
        </pc:sldMkLst>
        <pc:graphicFrameChg chg="del">
          <ac:chgData name="Thuy Linh Do" userId="f60f9f76584ec879" providerId="LiveId" clId="{F192C276-863D-46E0-85DF-8C9985DD334D}" dt="2022-03-25T02:11:23.849" v="1010" actId="478"/>
          <ac:graphicFrameMkLst>
            <pc:docMk/>
            <pc:sldMk cId="2275727840" sldId="314"/>
            <ac:graphicFrameMk id="9" creationId="{B9E2D72E-C713-490D-8A22-58DAF3532C0D}"/>
          </ac:graphicFrameMkLst>
        </pc:graphicFrameChg>
        <pc:graphicFrameChg chg="add mod">
          <ac:chgData name="Thuy Linh Do" userId="f60f9f76584ec879" providerId="LiveId" clId="{F192C276-863D-46E0-85DF-8C9985DD334D}" dt="2022-03-25T02:11:25.522" v="1011"/>
          <ac:graphicFrameMkLst>
            <pc:docMk/>
            <pc:sldMk cId="2275727840" sldId="314"/>
            <ac:graphicFrameMk id="10" creationId="{ABC37D5C-714C-401F-A16D-6841E8D5F999}"/>
          </ac:graphicFrameMkLst>
        </pc:graphicFrameChg>
      </pc:sldChg>
      <pc:sldChg chg="modSp mod">
        <pc:chgData name="Thuy Linh Do" userId="f60f9f76584ec879" providerId="LiveId" clId="{F192C276-863D-46E0-85DF-8C9985DD334D}" dt="2022-03-25T02:56:34.633" v="1038" actId="20577"/>
        <pc:sldMkLst>
          <pc:docMk/>
          <pc:sldMk cId="387957963" sldId="330"/>
        </pc:sldMkLst>
        <pc:spChg chg="mod">
          <ac:chgData name="Thuy Linh Do" userId="f60f9f76584ec879" providerId="LiveId" clId="{F192C276-863D-46E0-85DF-8C9985DD334D}" dt="2022-03-25T02:56:34.633" v="1038" actId="20577"/>
          <ac:spMkLst>
            <pc:docMk/>
            <pc:sldMk cId="387957963" sldId="330"/>
            <ac:spMk id="2" creationId="{00000000-0000-0000-0000-000000000000}"/>
          </ac:spMkLst>
        </pc:spChg>
      </pc:sldChg>
      <pc:sldChg chg="addSp delSp modSp mod delAnim modAnim">
        <pc:chgData name="Thuy Linh Do" userId="f60f9f76584ec879" providerId="LiveId" clId="{F192C276-863D-46E0-85DF-8C9985DD334D}" dt="2022-03-25T01:39:46.194" v="305" actId="1076"/>
        <pc:sldMkLst>
          <pc:docMk/>
          <pc:sldMk cId="2649557584" sldId="331"/>
        </pc:sldMkLst>
        <pc:spChg chg="del mod">
          <ac:chgData name="Thuy Linh Do" userId="f60f9f76584ec879" providerId="LiveId" clId="{F192C276-863D-46E0-85DF-8C9985DD334D}" dt="2022-03-25T01:38:27.305" v="283" actId="478"/>
          <ac:spMkLst>
            <pc:docMk/>
            <pc:sldMk cId="2649557584" sldId="331"/>
            <ac:spMk id="2" creationId="{E5E2861C-9084-493B-A00D-640DC6B4C1B9}"/>
          </ac:spMkLst>
        </pc:spChg>
        <pc:spChg chg="mod">
          <ac:chgData name="Thuy Linh Do" userId="f60f9f76584ec879" providerId="LiveId" clId="{F192C276-863D-46E0-85DF-8C9985DD334D}" dt="2022-03-25T01:38:18.115" v="280"/>
          <ac:spMkLst>
            <pc:docMk/>
            <pc:sldMk cId="2649557584" sldId="331"/>
            <ac:spMk id="9" creationId="{00000000-0000-0000-0000-000000000000}"/>
          </ac:spMkLst>
        </pc:spChg>
        <pc:spChg chg="del">
          <ac:chgData name="Thuy Linh Do" userId="f60f9f76584ec879" providerId="LiveId" clId="{F192C276-863D-46E0-85DF-8C9985DD334D}" dt="2022-03-25T01:38:23.624" v="281" actId="478"/>
          <ac:spMkLst>
            <pc:docMk/>
            <pc:sldMk cId="2649557584" sldId="331"/>
            <ac:spMk id="14" creationId="{ABE9374F-B067-440A-B319-6A191F63CB3C}"/>
          </ac:spMkLst>
        </pc:spChg>
        <pc:spChg chg="mod">
          <ac:chgData name="Thuy Linh Do" userId="f60f9f76584ec879" providerId="LiveId" clId="{F192C276-863D-46E0-85DF-8C9985DD334D}" dt="2022-03-25T01:38:41.805" v="298" actId="20577"/>
          <ac:spMkLst>
            <pc:docMk/>
            <pc:sldMk cId="2649557584" sldId="331"/>
            <ac:spMk id="15" creationId="{00000000-0000-0000-0000-000000000000}"/>
          </ac:spMkLst>
        </pc:spChg>
        <pc:spChg chg="del">
          <ac:chgData name="Thuy Linh Do" userId="f60f9f76584ec879" providerId="LiveId" clId="{F192C276-863D-46E0-85DF-8C9985DD334D}" dt="2022-03-25T01:38:30.425" v="284" actId="478"/>
          <ac:spMkLst>
            <pc:docMk/>
            <pc:sldMk cId="2649557584" sldId="331"/>
            <ac:spMk id="16" creationId="{28773700-FC1C-4E53-A832-7D85D24E2B58}"/>
          </ac:spMkLst>
        </pc:spChg>
        <pc:spChg chg="del">
          <ac:chgData name="Thuy Linh Do" userId="f60f9f76584ec879" providerId="LiveId" clId="{F192C276-863D-46E0-85DF-8C9985DD334D}" dt="2022-03-25T01:38:30.425" v="284" actId="478"/>
          <ac:spMkLst>
            <pc:docMk/>
            <pc:sldMk cId="2649557584" sldId="331"/>
            <ac:spMk id="17" creationId="{872FEFF8-A0BD-4544-89F0-B2775D0229DD}"/>
          </ac:spMkLst>
        </pc:spChg>
        <pc:spChg chg="del">
          <ac:chgData name="Thuy Linh Do" userId="f60f9f76584ec879" providerId="LiveId" clId="{F192C276-863D-46E0-85DF-8C9985DD334D}" dt="2022-03-25T01:38:33.064" v="285" actId="478"/>
          <ac:spMkLst>
            <pc:docMk/>
            <pc:sldMk cId="2649557584" sldId="331"/>
            <ac:spMk id="22" creationId="{8EC9BFC6-31FB-48DC-B7B0-96445C020E2F}"/>
          </ac:spMkLst>
        </pc:spChg>
        <pc:spChg chg="del">
          <ac:chgData name="Thuy Linh Do" userId="f60f9f76584ec879" providerId="LiveId" clId="{F192C276-863D-46E0-85DF-8C9985DD334D}" dt="2022-03-25T01:38:30.425" v="284" actId="478"/>
          <ac:spMkLst>
            <pc:docMk/>
            <pc:sldMk cId="2649557584" sldId="331"/>
            <ac:spMk id="23" creationId="{76DF7D47-BE4E-4D49-B241-272449229C46}"/>
          </ac:spMkLst>
        </pc:spChg>
        <pc:spChg chg="del">
          <ac:chgData name="Thuy Linh Do" userId="f60f9f76584ec879" providerId="LiveId" clId="{F192C276-863D-46E0-85DF-8C9985DD334D}" dt="2022-03-25T01:38:30.425" v="284" actId="478"/>
          <ac:spMkLst>
            <pc:docMk/>
            <pc:sldMk cId="2649557584" sldId="331"/>
            <ac:spMk id="24" creationId="{3689AE47-50BF-4123-A1F6-E0AC4A6A5F34}"/>
          </ac:spMkLst>
        </pc:spChg>
        <pc:picChg chg="add mod">
          <ac:chgData name="Thuy Linh Do" userId="f60f9f76584ec879" providerId="LiveId" clId="{F192C276-863D-46E0-85DF-8C9985DD334D}" dt="2022-03-25T01:39:09.059" v="301" actId="1076"/>
          <ac:picMkLst>
            <pc:docMk/>
            <pc:sldMk cId="2649557584" sldId="331"/>
            <ac:picMk id="4" creationId="{77C3F522-0644-4C5F-8F0C-BE90C7233D9C}"/>
          </ac:picMkLst>
        </pc:picChg>
        <pc:picChg chg="add mod">
          <ac:chgData name="Thuy Linh Do" userId="f60f9f76584ec879" providerId="LiveId" clId="{F192C276-863D-46E0-85DF-8C9985DD334D}" dt="2022-03-25T01:39:41.467" v="303" actId="1076"/>
          <ac:picMkLst>
            <pc:docMk/>
            <pc:sldMk cId="2649557584" sldId="331"/>
            <ac:picMk id="18" creationId="{25CFB5E1-6918-4B44-8A35-68261D219A45}"/>
          </ac:picMkLst>
        </pc:picChg>
        <pc:picChg chg="add mod">
          <ac:chgData name="Thuy Linh Do" userId="f60f9f76584ec879" providerId="LiveId" clId="{F192C276-863D-46E0-85DF-8C9985DD334D}" dt="2022-03-25T01:39:46.194" v="305" actId="1076"/>
          <ac:picMkLst>
            <pc:docMk/>
            <pc:sldMk cId="2649557584" sldId="331"/>
            <ac:picMk id="19" creationId="{2898B28D-06C4-4381-85F1-77C9083E7B0E}"/>
          </ac:picMkLst>
        </pc:picChg>
      </pc:sldChg>
      <pc:sldChg chg="addSp delSp modSp mod delAnim modAnim">
        <pc:chgData name="Thuy Linh Do" userId="f60f9f76584ec879" providerId="LiveId" clId="{F192C276-863D-46E0-85DF-8C9985DD334D}" dt="2022-03-25T02:09:47.761" v="1000" actId="1076"/>
        <pc:sldMkLst>
          <pc:docMk/>
          <pc:sldMk cId="477199827" sldId="335"/>
        </pc:sldMkLst>
        <pc:spChg chg="add mod">
          <ac:chgData name="Thuy Linh Do" userId="f60f9f76584ec879" providerId="LiveId" clId="{F192C276-863D-46E0-85DF-8C9985DD334D}" dt="2022-03-25T02:08:42.664" v="989"/>
          <ac:spMkLst>
            <pc:docMk/>
            <pc:sldMk cId="477199827" sldId="335"/>
            <ac:spMk id="2" creationId="{26FAF4A7-F049-4900-B90A-B4D70ABC9AFD}"/>
          </ac:spMkLst>
        </pc:spChg>
        <pc:spChg chg="del">
          <ac:chgData name="Thuy Linh Do" userId="f60f9f76584ec879" providerId="LiveId" clId="{F192C276-863D-46E0-85DF-8C9985DD334D}" dt="2022-03-25T02:00:22.318" v="717" actId="478"/>
          <ac:spMkLst>
            <pc:docMk/>
            <pc:sldMk cId="477199827" sldId="335"/>
            <ac:spMk id="3" creationId="{B34A1592-A22A-441C-AE0C-871590D7ED39}"/>
          </ac:spMkLst>
        </pc:spChg>
        <pc:spChg chg="mod">
          <ac:chgData name="Thuy Linh Do" userId="f60f9f76584ec879" providerId="LiveId" clId="{F192C276-863D-46E0-85DF-8C9985DD334D}" dt="2022-03-25T02:06:18.075" v="965" actId="1076"/>
          <ac:spMkLst>
            <pc:docMk/>
            <pc:sldMk cId="477199827" sldId="335"/>
            <ac:spMk id="10" creationId="{00000000-0000-0000-0000-000000000000}"/>
          </ac:spMkLst>
        </pc:spChg>
        <pc:spChg chg="mod ord">
          <ac:chgData name="Thuy Linh Do" userId="f60f9f76584ec879" providerId="LiveId" clId="{F192C276-863D-46E0-85DF-8C9985DD334D}" dt="2022-03-25T02:06:28.725" v="967" actId="1076"/>
          <ac:spMkLst>
            <pc:docMk/>
            <pc:sldMk cId="477199827" sldId="335"/>
            <ac:spMk id="15" creationId="{F4EAF423-1830-4CB9-BB75-E848EEDA3EB7}"/>
          </ac:spMkLst>
        </pc:spChg>
        <pc:spChg chg="mod">
          <ac:chgData name="Thuy Linh Do" userId="f60f9f76584ec879" providerId="LiveId" clId="{F192C276-863D-46E0-85DF-8C9985DD334D}" dt="2022-03-25T02:06:13.187" v="964" actId="1035"/>
          <ac:spMkLst>
            <pc:docMk/>
            <pc:sldMk cId="477199827" sldId="335"/>
            <ac:spMk id="16" creationId="{00000000-0000-0000-0000-000000000000}"/>
          </ac:spMkLst>
        </pc:spChg>
        <pc:spChg chg="mod">
          <ac:chgData name="Thuy Linh Do" userId="f60f9f76584ec879" providerId="LiveId" clId="{F192C276-863D-46E0-85DF-8C9985DD334D}" dt="2022-03-25T02:06:13.187" v="964" actId="1035"/>
          <ac:spMkLst>
            <pc:docMk/>
            <pc:sldMk cId="477199827" sldId="335"/>
            <ac:spMk id="17" creationId="{00000000-0000-0000-0000-000000000000}"/>
          </ac:spMkLst>
        </pc:spChg>
        <pc:spChg chg="del">
          <ac:chgData name="Thuy Linh Do" userId="f60f9f76584ec879" providerId="LiveId" clId="{F192C276-863D-46E0-85DF-8C9985DD334D}" dt="2022-03-25T02:00:28.548" v="719" actId="478"/>
          <ac:spMkLst>
            <pc:docMk/>
            <pc:sldMk cId="477199827" sldId="335"/>
            <ac:spMk id="18" creationId="{D2E4A0D5-EB29-4C23-9C16-F82E9D26BCA5}"/>
          </ac:spMkLst>
        </pc:spChg>
        <pc:spChg chg="del">
          <ac:chgData name="Thuy Linh Do" userId="f60f9f76584ec879" providerId="LiveId" clId="{F192C276-863D-46E0-85DF-8C9985DD334D}" dt="2022-03-25T02:00:28.548" v="719" actId="478"/>
          <ac:spMkLst>
            <pc:docMk/>
            <pc:sldMk cId="477199827" sldId="335"/>
            <ac:spMk id="19" creationId="{CEED1FA7-76A3-4895-9561-EE107AA9BB92}"/>
          </ac:spMkLst>
        </pc:spChg>
        <pc:spChg chg="del">
          <ac:chgData name="Thuy Linh Do" userId="f60f9f76584ec879" providerId="LiveId" clId="{F192C276-863D-46E0-85DF-8C9985DD334D}" dt="2022-03-25T02:00:25.779" v="718" actId="478"/>
          <ac:spMkLst>
            <pc:docMk/>
            <pc:sldMk cId="477199827" sldId="335"/>
            <ac:spMk id="20" creationId="{66BBF80A-2910-4E21-B21B-79C129E20C9B}"/>
          </ac:spMkLst>
        </pc:spChg>
        <pc:spChg chg="del">
          <ac:chgData name="Thuy Linh Do" userId="f60f9f76584ec879" providerId="LiveId" clId="{F192C276-863D-46E0-85DF-8C9985DD334D}" dt="2022-03-25T02:00:25.779" v="718" actId="478"/>
          <ac:spMkLst>
            <pc:docMk/>
            <pc:sldMk cId="477199827" sldId="335"/>
            <ac:spMk id="21" creationId="{AD7AF2A3-F37C-4B0F-9F06-6592D21A262D}"/>
          </ac:spMkLst>
        </pc:spChg>
        <pc:spChg chg="del">
          <ac:chgData name="Thuy Linh Do" userId="f60f9f76584ec879" providerId="LiveId" clId="{F192C276-863D-46E0-85DF-8C9985DD334D}" dt="2022-03-25T02:00:33.635" v="720" actId="478"/>
          <ac:spMkLst>
            <pc:docMk/>
            <pc:sldMk cId="477199827" sldId="335"/>
            <ac:spMk id="22" creationId="{147DB608-BD9D-474E-A31B-8C06C1268DC4}"/>
          </ac:spMkLst>
        </pc:spChg>
        <pc:spChg chg="add mod">
          <ac:chgData name="Thuy Linh Do" userId="f60f9f76584ec879" providerId="LiveId" clId="{F192C276-863D-46E0-85DF-8C9985DD334D}" dt="2022-03-25T02:07:32.291" v="978" actId="1076"/>
          <ac:spMkLst>
            <pc:docMk/>
            <pc:sldMk cId="477199827" sldId="335"/>
            <ac:spMk id="23" creationId="{9471D90B-07BA-48C1-A0B0-C3F6B3DFAA86}"/>
          </ac:spMkLst>
        </pc:spChg>
        <pc:spChg chg="add mod">
          <ac:chgData name="Thuy Linh Do" userId="f60f9f76584ec879" providerId="LiveId" clId="{F192C276-863D-46E0-85DF-8C9985DD334D}" dt="2022-03-25T02:07:35.264" v="979" actId="1076"/>
          <ac:spMkLst>
            <pc:docMk/>
            <pc:sldMk cId="477199827" sldId="335"/>
            <ac:spMk id="24" creationId="{B413BAEF-027A-4356-A998-AC2F93779826}"/>
          </ac:spMkLst>
        </pc:spChg>
        <pc:spChg chg="add mod">
          <ac:chgData name="Thuy Linh Do" userId="f60f9f76584ec879" providerId="LiveId" clId="{F192C276-863D-46E0-85DF-8C9985DD334D}" dt="2022-03-25T02:09:02.362" v="991" actId="1076"/>
          <ac:spMkLst>
            <pc:docMk/>
            <pc:sldMk cId="477199827" sldId="335"/>
            <ac:spMk id="25" creationId="{0353B1CA-8892-46E7-AC15-8F8980B17D5B}"/>
          </ac:spMkLst>
        </pc:spChg>
        <pc:spChg chg="add del">
          <ac:chgData name="Thuy Linh Do" userId="f60f9f76584ec879" providerId="LiveId" clId="{F192C276-863D-46E0-85DF-8C9985DD334D}" dt="2022-03-25T02:09:10.563" v="993" actId="22"/>
          <ac:spMkLst>
            <pc:docMk/>
            <pc:sldMk cId="477199827" sldId="335"/>
            <ac:spMk id="26" creationId="{DA06B11B-D693-4958-8F44-24AA39AC30A4}"/>
          </ac:spMkLst>
        </pc:spChg>
        <pc:spChg chg="add mod">
          <ac:chgData name="Thuy Linh Do" userId="f60f9f76584ec879" providerId="LiveId" clId="{F192C276-863D-46E0-85DF-8C9985DD334D}" dt="2022-03-25T02:09:47.761" v="1000" actId="1076"/>
          <ac:spMkLst>
            <pc:docMk/>
            <pc:sldMk cId="477199827" sldId="335"/>
            <ac:spMk id="27" creationId="{8553CE79-577D-423B-BFDA-44B6FB210CDB}"/>
          </ac:spMkLst>
        </pc:spChg>
      </pc:sldChg>
      <pc:sldChg chg="del">
        <pc:chgData name="Thuy Linh Do" userId="f60f9f76584ec879" providerId="LiveId" clId="{F192C276-863D-46E0-85DF-8C9985DD334D}" dt="2022-03-25T02:10:20.810" v="1004" actId="2696"/>
        <pc:sldMkLst>
          <pc:docMk/>
          <pc:sldMk cId="1356789381" sldId="336"/>
        </pc:sldMkLst>
      </pc:sldChg>
      <pc:sldChg chg="addSp delSp modSp mod delAnim modAnim">
        <pc:chgData name="Thuy Linh Do" userId="f60f9f76584ec879" providerId="LiveId" clId="{F192C276-863D-46E0-85DF-8C9985DD334D}" dt="2022-03-25T01:51:39.031" v="625" actId="122"/>
        <pc:sldMkLst>
          <pc:docMk/>
          <pc:sldMk cId="3210256851" sldId="339"/>
        </pc:sldMkLst>
        <pc:spChg chg="add mod">
          <ac:chgData name="Thuy Linh Do" userId="f60f9f76584ec879" providerId="LiveId" clId="{F192C276-863D-46E0-85DF-8C9985DD334D}" dt="2022-03-25T01:47:52.191" v="519" actId="1076"/>
          <ac:spMkLst>
            <pc:docMk/>
            <pc:sldMk cId="3210256851" sldId="339"/>
            <ac:spMk id="2" creationId="{BA4ACB56-C314-47C8-8FB2-5F20E0B2C1CE}"/>
          </ac:spMkLst>
        </pc:spChg>
        <pc:spChg chg="add mod">
          <ac:chgData name="Thuy Linh Do" userId="f60f9f76584ec879" providerId="LiveId" clId="{F192C276-863D-46E0-85DF-8C9985DD334D}" dt="2022-03-25T01:50:06.383" v="579" actId="20577"/>
          <ac:spMkLst>
            <pc:docMk/>
            <pc:sldMk cId="3210256851" sldId="339"/>
            <ac:spMk id="3" creationId="{B0AB36A4-064F-4F93-912B-C3B480AA1E74}"/>
          </ac:spMkLst>
        </pc:spChg>
        <pc:spChg chg="mod">
          <ac:chgData name="Thuy Linh Do" userId="f60f9f76584ec879" providerId="LiveId" clId="{F192C276-863D-46E0-85DF-8C9985DD334D}" dt="2022-03-25T01:45:28.064" v="428" actId="20577"/>
          <ac:spMkLst>
            <pc:docMk/>
            <pc:sldMk cId="3210256851" sldId="339"/>
            <ac:spMk id="8" creationId="{00000000-0000-0000-0000-000000000000}"/>
          </ac:spMkLst>
        </pc:spChg>
        <pc:spChg chg="mod">
          <ac:chgData name="Thuy Linh Do" userId="f60f9f76584ec879" providerId="LiveId" clId="{F192C276-863D-46E0-85DF-8C9985DD334D}" dt="2022-03-25T01:45:45.292" v="429"/>
          <ac:spMkLst>
            <pc:docMk/>
            <pc:sldMk cId="3210256851" sldId="339"/>
            <ac:spMk id="12" creationId="{00000000-0000-0000-0000-000000000000}"/>
          </ac:spMkLst>
        </pc:spChg>
        <pc:spChg chg="mod">
          <ac:chgData name="Thuy Linh Do" userId="f60f9f76584ec879" providerId="LiveId" clId="{F192C276-863D-46E0-85DF-8C9985DD334D}" dt="2022-03-25T01:45:50.520" v="432" actId="20577"/>
          <ac:spMkLst>
            <pc:docMk/>
            <pc:sldMk cId="3210256851" sldId="339"/>
            <ac:spMk id="17" creationId="{00000000-0000-0000-0000-000000000000}"/>
          </ac:spMkLst>
        </pc:spChg>
        <pc:spChg chg="del">
          <ac:chgData name="Thuy Linh Do" userId="f60f9f76584ec879" providerId="LiveId" clId="{F192C276-863D-46E0-85DF-8C9985DD334D}" dt="2022-03-25T01:45:55.913" v="433" actId="478"/>
          <ac:spMkLst>
            <pc:docMk/>
            <pc:sldMk cId="3210256851" sldId="339"/>
            <ac:spMk id="18" creationId="{AA6AF1BC-40F6-44BA-9B74-CEA43214116E}"/>
          </ac:spMkLst>
        </pc:spChg>
        <pc:spChg chg="add mod">
          <ac:chgData name="Thuy Linh Do" userId="f60f9f76584ec879" providerId="LiveId" clId="{F192C276-863D-46E0-85DF-8C9985DD334D}" dt="2022-03-25T01:50:45.169" v="587" actId="1076"/>
          <ac:spMkLst>
            <pc:docMk/>
            <pc:sldMk cId="3210256851" sldId="339"/>
            <ac:spMk id="19" creationId="{02EAA441-5153-4818-B747-5089205B799C}"/>
          </ac:spMkLst>
        </pc:spChg>
        <pc:spChg chg="add mod">
          <ac:chgData name="Thuy Linh Do" userId="f60f9f76584ec879" providerId="LiveId" clId="{F192C276-863D-46E0-85DF-8C9985DD334D}" dt="2022-03-25T01:50:57.980" v="597" actId="1076"/>
          <ac:spMkLst>
            <pc:docMk/>
            <pc:sldMk cId="3210256851" sldId="339"/>
            <ac:spMk id="20" creationId="{D6A290EC-3B91-4CED-8DF7-C6E45A371EE6}"/>
          </ac:spMkLst>
        </pc:spChg>
        <pc:spChg chg="add mod">
          <ac:chgData name="Thuy Linh Do" userId="f60f9f76584ec879" providerId="LiveId" clId="{F192C276-863D-46E0-85DF-8C9985DD334D}" dt="2022-03-25T01:51:13.021" v="606" actId="122"/>
          <ac:spMkLst>
            <pc:docMk/>
            <pc:sldMk cId="3210256851" sldId="339"/>
            <ac:spMk id="21" creationId="{B6AA8E6E-7EC5-46EA-B991-FE393C9F96B1}"/>
          </ac:spMkLst>
        </pc:spChg>
        <pc:spChg chg="add mod">
          <ac:chgData name="Thuy Linh Do" userId="f60f9f76584ec879" providerId="LiveId" clId="{F192C276-863D-46E0-85DF-8C9985DD334D}" dt="2022-03-25T01:51:25.985" v="615" actId="20577"/>
          <ac:spMkLst>
            <pc:docMk/>
            <pc:sldMk cId="3210256851" sldId="339"/>
            <ac:spMk id="22" creationId="{6E471508-9A81-44C8-9935-7F0DF8AAE318}"/>
          </ac:spMkLst>
        </pc:spChg>
        <pc:spChg chg="del">
          <ac:chgData name="Thuy Linh Do" userId="f60f9f76584ec879" providerId="LiveId" clId="{F192C276-863D-46E0-85DF-8C9985DD334D}" dt="2022-03-25T01:45:55.913" v="433" actId="478"/>
          <ac:spMkLst>
            <pc:docMk/>
            <pc:sldMk cId="3210256851" sldId="339"/>
            <ac:spMk id="23" creationId="{AF6E9804-98C7-46EE-B0B9-9B0EE1E283BE}"/>
          </ac:spMkLst>
        </pc:spChg>
        <pc:spChg chg="add mod">
          <ac:chgData name="Thuy Linh Do" userId="f60f9f76584ec879" providerId="LiveId" clId="{F192C276-863D-46E0-85DF-8C9985DD334D}" dt="2022-03-25T01:51:39.031" v="625" actId="122"/>
          <ac:spMkLst>
            <pc:docMk/>
            <pc:sldMk cId="3210256851" sldId="339"/>
            <ac:spMk id="24" creationId="{212D1301-00A7-4384-B4B6-E87C8D54819F}"/>
          </ac:spMkLst>
        </pc:spChg>
        <pc:spChg chg="del">
          <ac:chgData name="Thuy Linh Do" userId="f60f9f76584ec879" providerId="LiveId" clId="{F192C276-863D-46E0-85DF-8C9985DD334D}" dt="2022-03-25T01:45:55.913" v="433" actId="478"/>
          <ac:spMkLst>
            <pc:docMk/>
            <pc:sldMk cId="3210256851" sldId="339"/>
            <ac:spMk id="25" creationId="{0B4A1D21-C44B-466D-8216-72621873B857}"/>
          </ac:spMkLst>
        </pc:spChg>
        <pc:spChg chg="del">
          <ac:chgData name="Thuy Linh Do" userId="f60f9f76584ec879" providerId="LiveId" clId="{F192C276-863D-46E0-85DF-8C9985DD334D}" dt="2022-03-25T01:45:55.913" v="433" actId="478"/>
          <ac:spMkLst>
            <pc:docMk/>
            <pc:sldMk cId="3210256851" sldId="339"/>
            <ac:spMk id="29" creationId="{844B7379-0554-4185-AA0F-12730E1CE6EB}"/>
          </ac:spMkLst>
        </pc:spChg>
        <pc:spChg chg="del">
          <ac:chgData name="Thuy Linh Do" userId="f60f9f76584ec879" providerId="LiveId" clId="{F192C276-863D-46E0-85DF-8C9985DD334D}" dt="2022-03-25T01:45:55.913" v="433" actId="478"/>
          <ac:spMkLst>
            <pc:docMk/>
            <pc:sldMk cId="3210256851" sldId="339"/>
            <ac:spMk id="30" creationId="{C0BA29B7-74D4-41D2-BD5D-842877640EEA}"/>
          </ac:spMkLst>
        </pc:spChg>
        <pc:picChg chg="del">
          <ac:chgData name="Thuy Linh Do" userId="f60f9f76584ec879" providerId="LiveId" clId="{F192C276-863D-46E0-85DF-8C9985DD334D}" dt="2022-03-25T01:45:55.913" v="433" actId="478"/>
          <ac:picMkLst>
            <pc:docMk/>
            <pc:sldMk cId="3210256851" sldId="339"/>
            <ac:picMk id="4" creationId="{9EF0DC76-C5FB-40C6-9654-744C33D1F29E}"/>
          </ac:picMkLst>
        </pc:picChg>
        <pc:picChg chg="del">
          <ac:chgData name="Thuy Linh Do" userId="f60f9f76584ec879" providerId="LiveId" clId="{F192C276-863D-46E0-85DF-8C9985DD334D}" dt="2022-03-25T01:45:47.083" v="430" actId="478"/>
          <ac:picMkLst>
            <pc:docMk/>
            <pc:sldMk cId="3210256851" sldId="339"/>
            <ac:picMk id="14" creationId="{4417EB69-A056-44D8-8994-5CB0C0CDE326}"/>
          </ac:picMkLst>
        </pc:picChg>
      </pc:sldChg>
      <pc:sldChg chg="del">
        <pc:chgData name="Thuy Linh Do" userId="f60f9f76584ec879" providerId="LiveId" clId="{F192C276-863D-46E0-85DF-8C9985DD334D}" dt="2022-03-25T02:10:45.262" v="1006" actId="2696"/>
        <pc:sldMkLst>
          <pc:docMk/>
          <pc:sldMk cId="2375855426" sldId="340"/>
        </pc:sldMkLst>
      </pc:sldChg>
      <pc:sldChg chg="addSp delSp modSp mod modAnim">
        <pc:chgData name="Thuy Linh Do" userId="f60f9f76584ec879" providerId="LiveId" clId="{F192C276-863D-46E0-85DF-8C9985DD334D}" dt="2022-03-25T01:59:33.557" v="712" actId="20577"/>
        <pc:sldMkLst>
          <pc:docMk/>
          <pc:sldMk cId="863501350" sldId="341"/>
        </pc:sldMkLst>
        <pc:spChg chg="mod">
          <ac:chgData name="Thuy Linh Do" userId="f60f9f76584ec879" providerId="LiveId" clId="{F192C276-863D-46E0-85DF-8C9985DD334D}" dt="2022-03-25T01:52:14.453" v="629" actId="1076"/>
          <ac:spMkLst>
            <pc:docMk/>
            <pc:sldMk cId="863501350" sldId="341"/>
            <ac:spMk id="2" creationId="{00000000-0000-0000-0000-000000000000}"/>
          </ac:spMkLst>
        </pc:spChg>
        <pc:spChg chg="add del mod">
          <ac:chgData name="Thuy Linh Do" userId="f60f9f76584ec879" providerId="LiveId" clId="{F192C276-863D-46E0-85DF-8C9985DD334D}" dt="2022-03-25T01:53:41.002" v="636" actId="478"/>
          <ac:spMkLst>
            <pc:docMk/>
            <pc:sldMk cId="863501350" sldId="341"/>
            <ac:spMk id="4" creationId="{9C12F8EA-B3F1-43A1-B649-CDB31D939F56}"/>
          </ac:spMkLst>
        </pc:spChg>
        <pc:spChg chg="add mod">
          <ac:chgData name="Thuy Linh Do" userId="f60f9f76584ec879" providerId="LiveId" clId="{F192C276-863D-46E0-85DF-8C9985DD334D}" dt="2022-03-25T01:56:11.992" v="652" actId="1582"/>
          <ac:spMkLst>
            <pc:docMk/>
            <pc:sldMk cId="863501350" sldId="341"/>
            <ac:spMk id="9" creationId="{32CDA6E9-ABD9-4645-81F4-1CC8741EE7FE}"/>
          </ac:spMkLst>
        </pc:spChg>
        <pc:spChg chg="mod">
          <ac:chgData name="Thuy Linh Do" userId="f60f9f76584ec879" providerId="LiveId" clId="{F192C276-863D-46E0-85DF-8C9985DD334D}" dt="2022-03-25T01:52:40.335" v="632" actId="14100"/>
          <ac:spMkLst>
            <pc:docMk/>
            <pc:sldMk cId="863501350" sldId="341"/>
            <ac:spMk id="12" creationId="{00000000-0000-0000-0000-000000000000}"/>
          </ac:spMkLst>
        </pc:spChg>
        <pc:spChg chg="add mod">
          <ac:chgData name="Thuy Linh Do" userId="f60f9f76584ec879" providerId="LiveId" clId="{F192C276-863D-46E0-85DF-8C9985DD334D}" dt="2022-03-25T01:56:51.981" v="664" actId="20577"/>
          <ac:spMkLst>
            <pc:docMk/>
            <pc:sldMk cId="863501350" sldId="341"/>
            <ac:spMk id="13" creationId="{A504BF9A-6291-4079-A64B-2829148C27FD}"/>
          </ac:spMkLst>
        </pc:spChg>
        <pc:spChg chg="add mod">
          <ac:chgData name="Thuy Linh Do" userId="f60f9f76584ec879" providerId="LiveId" clId="{F192C276-863D-46E0-85DF-8C9985DD334D}" dt="2022-03-25T01:57:17.173" v="666" actId="1076"/>
          <ac:spMkLst>
            <pc:docMk/>
            <pc:sldMk cId="863501350" sldId="341"/>
            <ac:spMk id="14" creationId="{7F77A5AF-B666-4F83-AF72-E9951E86E7DC}"/>
          </ac:spMkLst>
        </pc:spChg>
        <pc:spChg chg="add mod">
          <ac:chgData name="Thuy Linh Do" userId="f60f9f76584ec879" providerId="LiveId" clId="{F192C276-863D-46E0-85DF-8C9985DD334D}" dt="2022-03-25T01:57:52.850" v="677" actId="1037"/>
          <ac:spMkLst>
            <pc:docMk/>
            <pc:sldMk cId="863501350" sldId="341"/>
            <ac:spMk id="15" creationId="{980FD925-5F97-4AA8-ABF0-610555520B56}"/>
          </ac:spMkLst>
        </pc:spChg>
        <pc:spChg chg="mod">
          <ac:chgData name="Thuy Linh Do" userId="f60f9f76584ec879" providerId="LiveId" clId="{F192C276-863D-46E0-85DF-8C9985DD334D}" dt="2022-03-25T01:51:58.688" v="627" actId="20577"/>
          <ac:spMkLst>
            <pc:docMk/>
            <pc:sldMk cId="863501350" sldId="341"/>
            <ac:spMk id="17" creationId="{00000000-0000-0000-0000-000000000000}"/>
          </ac:spMkLst>
        </pc:spChg>
        <pc:spChg chg="add mod">
          <ac:chgData name="Thuy Linh Do" userId="f60f9f76584ec879" providerId="LiveId" clId="{F192C276-863D-46E0-85DF-8C9985DD334D}" dt="2022-03-25T01:58:21.673" v="691" actId="113"/>
          <ac:spMkLst>
            <pc:docMk/>
            <pc:sldMk cId="863501350" sldId="341"/>
            <ac:spMk id="18" creationId="{EC4606E1-D064-4FD8-A485-FE4224A3E154}"/>
          </ac:spMkLst>
        </pc:spChg>
        <pc:spChg chg="add mod">
          <ac:chgData name="Thuy Linh Do" userId="f60f9f76584ec879" providerId="LiveId" clId="{F192C276-863D-46E0-85DF-8C9985DD334D}" dt="2022-03-25T01:58:51.517" v="696" actId="1076"/>
          <ac:spMkLst>
            <pc:docMk/>
            <pc:sldMk cId="863501350" sldId="341"/>
            <ac:spMk id="19" creationId="{7804623E-6FBD-4FEF-8EFB-EF7E794201B9}"/>
          </ac:spMkLst>
        </pc:spChg>
        <pc:spChg chg="add mod">
          <ac:chgData name="Thuy Linh Do" userId="f60f9f76584ec879" providerId="LiveId" clId="{F192C276-863D-46E0-85DF-8C9985DD334D}" dt="2022-03-25T01:59:11.327" v="701" actId="14100"/>
          <ac:spMkLst>
            <pc:docMk/>
            <pc:sldMk cId="863501350" sldId="341"/>
            <ac:spMk id="20" creationId="{B1E415C9-6C2B-4A4A-BA8D-DB739C0B9F52}"/>
          </ac:spMkLst>
        </pc:spChg>
        <pc:spChg chg="add mod">
          <ac:chgData name="Thuy Linh Do" userId="f60f9f76584ec879" providerId="LiveId" clId="{F192C276-863D-46E0-85DF-8C9985DD334D}" dt="2022-03-25T01:58:46.893" v="695" actId="1076"/>
          <ac:spMkLst>
            <pc:docMk/>
            <pc:sldMk cId="863501350" sldId="341"/>
            <ac:spMk id="21" creationId="{25C113F8-7B49-45C5-8AC3-9C78957790DB}"/>
          </ac:spMkLst>
        </pc:spChg>
        <pc:spChg chg="add mod">
          <ac:chgData name="Thuy Linh Do" userId="f60f9f76584ec879" providerId="LiveId" clId="{F192C276-863D-46E0-85DF-8C9985DD334D}" dt="2022-03-25T01:59:05.008" v="699" actId="1076"/>
          <ac:spMkLst>
            <pc:docMk/>
            <pc:sldMk cId="863501350" sldId="341"/>
            <ac:spMk id="22" creationId="{6667380C-D89B-4185-912D-FCAF67AFFD57}"/>
          </ac:spMkLst>
        </pc:spChg>
        <pc:spChg chg="add mod">
          <ac:chgData name="Thuy Linh Do" userId="f60f9f76584ec879" providerId="LiveId" clId="{F192C276-863D-46E0-85DF-8C9985DD334D}" dt="2022-03-25T01:59:33.557" v="712" actId="20577"/>
          <ac:spMkLst>
            <pc:docMk/>
            <pc:sldMk cId="863501350" sldId="341"/>
            <ac:spMk id="23" creationId="{79D0D6AD-52CA-4388-A1E3-30301F390D98}"/>
          </ac:spMkLst>
        </pc:spChg>
        <pc:picChg chg="del">
          <ac:chgData name="Thuy Linh Do" userId="f60f9f76584ec879" providerId="LiveId" clId="{F192C276-863D-46E0-85DF-8C9985DD334D}" dt="2022-03-25T01:52:15.978" v="630" actId="478"/>
          <ac:picMkLst>
            <pc:docMk/>
            <pc:sldMk cId="863501350" sldId="341"/>
            <ac:picMk id="3" creationId="{EB3C9B18-C716-43A3-A5AA-AE4195212E95}"/>
          </ac:picMkLst>
        </pc:picChg>
        <pc:picChg chg="add mod">
          <ac:chgData name="Thuy Linh Do" userId="f60f9f76584ec879" providerId="LiveId" clId="{F192C276-863D-46E0-85DF-8C9985DD334D}" dt="2022-03-25T01:59:05.690" v="700" actId="1076"/>
          <ac:picMkLst>
            <pc:docMk/>
            <pc:sldMk cId="863501350" sldId="341"/>
            <ac:picMk id="6" creationId="{B4F2B963-90B6-44D2-81A1-6FEE8B278DA0}"/>
          </ac:picMkLst>
        </pc:picChg>
      </pc:sldChg>
      <pc:sldChg chg="del">
        <pc:chgData name="Thuy Linh Do" userId="f60f9f76584ec879" providerId="LiveId" clId="{F192C276-863D-46E0-85DF-8C9985DD334D}" dt="2022-03-25T02:10:52.238" v="1007" actId="2696"/>
        <pc:sldMkLst>
          <pc:docMk/>
          <pc:sldMk cId="2260005474" sldId="342"/>
        </pc:sldMkLst>
      </pc:sldChg>
      <pc:sldChg chg="delSp modSp add mod ord">
        <pc:chgData name="Thuy Linh Do" userId="f60f9f76584ec879" providerId="LiveId" clId="{F192C276-863D-46E0-85DF-8C9985DD334D}" dt="2022-03-25T01:40:40.430" v="314" actId="1076"/>
        <pc:sldMkLst>
          <pc:docMk/>
          <pc:sldMk cId="4131059145" sldId="343"/>
        </pc:sldMkLst>
        <pc:spChg chg="mod">
          <ac:chgData name="Thuy Linh Do" userId="f60f9f76584ec879" providerId="LiveId" clId="{F192C276-863D-46E0-85DF-8C9985DD334D}" dt="2022-03-25T01:40:40.430" v="314" actId="1076"/>
          <ac:spMkLst>
            <pc:docMk/>
            <pc:sldMk cId="4131059145" sldId="343"/>
            <ac:spMk id="18" creationId="{00000000-0000-0000-0000-000000000000}"/>
          </ac:spMkLst>
        </pc:spChg>
        <pc:spChg chg="del">
          <ac:chgData name="Thuy Linh Do" userId="f60f9f76584ec879" providerId="LiveId" clId="{F192C276-863D-46E0-85DF-8C9985DD334D}" dt="2022-03-25T01:40:32.439" v="312" actId="478"/>
          <ac:spMkLst>
            <pc:docMk/>
            <pc:sldMk cId="4131059145" sldId="343"/>
            <ac:spMk id="19" creationId="{00000000-0000-0000-0000-000000000000}"/>
          </ac:spMkLst>
        </pc:spChg>
        <pc:spChg chg="del">
          <ac:chgData name="Thuy Linh Do" userId="f60f9f76584ec879" providerId="LiveId" clId="{F192C276-863D-46E0-85DF-8C9985DD334D}" dt="2022-03-25T01:40:32.439" v="312" actId="478"/>
          <ac:spMkLst>
            <pc:docMk/>
            <pc:sldMk cId="4131059145" sldId="343"/>
            <ac:spMk id="27" creationId="{00000000-0000-0000-0000-000000000000}"/>
          </ac:spMkLst>
        </pc:spChg>
        <pc:spChg chg="del">
          <ac:chgData name="Thuy Linh Do" userId="f60f9f76584ec879" providerId="LiveId" clId="{F192C276-863D-46E0-85DF-8C9985DD334D}" dt="2022-03-25T01:40:25.813" v="311" actId="478"/>
          <ac:spMkLst>
            <pc:docMk/>
            <pc:sldMk cId="4131059145" sldId="343"/>
            <ac:spMk id="29" creationId="{00000000-0000-0000-0000-000000000000}"/>
          </ac:spMkLst>
        </pc:spChg>
        <pc:spChg chg="del">
          <ac:chgData name="Thuy Linh Do" userId="f60f9f76584ec879" providerId="LiveId" clId="{F192C276-863D-46E0-85DF-8C9985DD334D}" dt="2022-03-25T01:40:22.776" v="310" actId="478"/>
          <ac:spMkLst>
            <pc:docMk/>
            <pc:sldMk cId="4131059145" sldId="343"/>
            <ac:spMk id="30" creationId="{00000000-0000-0000-0000-000000000000}"/>
          </ac:spMkLst>
        </pc:spChg>
        <pc:cxnChg chg="mod">
          <ac:chgData name="Thuy Linh Do" userId="f60f9f76584ec879" providerId="LiveId" clId="{F192C276-863D-46E0-85DF-8C9985DD334D}" dt="2022-03-25T01:40:36.985" v="313" actId="14100"/>
          <ac:cxnSpMkLst>
            <pc:docMk/>
            <pc:sldMk cId="4131059145" sldId="343"/>
            <ac:cxnSpMk id="25" creationId="{00000000-0000-0000-0000-000000000000}"/>
          </ac:cxnSpMkLst>
        </pc:cxnChg>
        <pc:cxnChg chg="del mod">
          <ac:chgData name="Thuy Linh Do" userId="f60f9f76584ec879" providerId="LiveId" clId="{F192C276-863D-46E0-85DF-8C9985DD334D}" dt="2022-03-25T01:40:32.439" v="312" actId="478"/>
          <ac:cxnSpMkLst>
            <pc:docMk/>
            <pc:sldMk cId="4131059145" sldId="343"/>
            <ac:cxnSpMk id="26" creationId="{00000000-0000-0000-0000-000000000000}"/>
          </ac:cxnSpMkLst>
        </pc:cxnChg>
        <pc:cxnChg chg="del">
          <ac:chgData name="Thuy Linh Do" userId="f60f9f76584ec879" providerId="LiveId" clId="{F192C276-863D-46E0-85DF-8C9985DD334D}" dt="2022-03-25T01:40:32.439" v="312" actId="478"/>
          <ac:cxnSpMkLst>
            <pc:docMk/>
            <pc:sldMk cId="4131059145" sldId="343"/>
            <ac:cxnSpMk id="28" creationId="{00000000-0000-0000-0000-000000000000}"/>
          </ac:cxnSpMkLst>
        </pc:cxnChg>
      </pc:sldChg>
      <pc:sldChg chg="add ord">
        <pc:chgData name="Thuy Linh Do" userId="f60f9f76584ec879" providerId="LiveId" clId="{F192C276-863D-46E0-85DF-8C9985DD334D}" dt="2022-03-25T02:10:15.946" v="1003"/>
        <pc:sldMkLst>
          <pc:docMk/>
          <pc:sldMk cId="2494234999" sldId="344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CAB3453-E635-455B-AFA7-F68631D0FCE5}" type="doc">
      <dgm:prSet loTypeId="urn:microsoft.com/office/officeart/2008/layout/VerticalAccent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0361850-F820-4483-BE64-DB2A8B913F44}">
      <dgm:prSet phldrT="[Text]" custT="1"/>
      <dgm:spPr/>
      <dgm:t>
        <a:bodyPr/>
        <a:lstStyle/>
        <a:p>
          <a:r>
            <a:rPr lang="en-US" sz="2200" b="1" dirty="0"/>
            <a:t>Pronunciation review</a:t>
          </a:r>
        </a:p>
      </dgm:t>
    </dgm:pt>
    <dgm:pt modelId="{906469E9-08A3-46B2-940A-7E6DC7D21DCF}" type="parTrans" cxnId="{97D123D3-2673-43CF-85B2-4EC5AAF28854}">
      <dgm:prSet/>
      <dgm:spPr/>
      <dgm:t>
        <a:bodyPr/>
        <a:lstStyle/>
        <a:p>
          <a:endParaRPr lang="en-US"/>
        </a:p>
      </dgm:t>
    </dgm:pt>
    <dgm:pt modelId="{0E3CEBBD-F15F-476E-AB13-CA45AE3D8495}" type="sibTrans" cxnId="{97D123D3-2673-43CF-85B2-4EC5AAF28854}">
      <dgm:prSet/>
      <dgm:spPr/>
      <dgm:t>
        <a:bodyPr/>
        <a:lstStyle/>
        <a:p>
          <a:endParaRPr lang="en-US"/>
        </a:p>
      </dgm:t>
    </dgm:pt>
    <dgm:pt modelId="{4B3AF590-F5B3-4E50-983F-332FF45B0BF3}">
      <dgm:prSet phldrT="[Text]" phldr="1"/>
      <dgm:spPr/>
      <dgm:t>
        <a:bodyPr/>
        <a:lstStyle/>
        <a:p>
          <a:endParaRPr lang="en-US" dirty="0"/>
        </a:p>
      </dgm:t>
    </dgm:pt>
    <dgm:pt modelId="{734375FB-53D8-49C1-BF31-488F18A9002A}" type="parTrans" cxnId="{176891C9-9B76-48B8-A044-63ACCA4600A7}">
      <dgm:prSet/>
      <dgm:spPr/>
      <dgm:t>
        <a:bodyPr/>
        <a:lstStyle/>
        <a:p>
          <a:endParaRPr lang="en-US"/>
        </a:p>
      </dgm:t>
    </dgm:pt>
    <dgm:pt modelId="{FF3BBA6F-1948-4C99-B9A9-019A428A0C65}" type="sibTrans" cxnId="{176891C9-9B76-48B8-A044-63ACCA4600A7}">
      <dgm:prSet/>
      <dgm:spPr/>
      <dgm:t>
        <a:bodyPr/>
        <a:lstStyle/>
        <a:p>
          <a:endParaRPr lang="en-US"/>
        </a:p>
      </dgm:t>
    </dgm:pt>
    <dgm:pt modelId="{BDC1493D-FBBD-4B1B-8D02-EF9346592A01}">
      <dgm:prSet phldrT="[Text]" custT="1"/>
      <dgm:spPr/>
      <dgm:t>
        <a:bodyPr/>
        <a:lstStyle/>
        <a:p>
          <a:r>
            <a:rPr lang="en-US" sz="2200" b="1" dirty="0"/>
            <a:t>Vocabulary review</a:t>
          </a:r>
        </a:p>
      </dgm:t>
    </dgm:pt>
    <dgm:pt modelId="{B4B757FA-F4C8-4E23-A5EC-32FC19CB8965}" type="parTrans" cxnId="{E34EF060-9EAA-4A69-8511-2DCE3D1E8C01}">
      <dgm:prSet/>
      <dgm:spPr/>
      <dgm:t>
        <a:bodyPr/>
        <a:lstStyle/>
        <a:p>
          <a:endParaRPr lang="en-US"/>
        </a:p>
      </dgm:t>
    </dgm:pt>
    <dgm:pt modelId="{5177F4E0-5B27-47BD-8993-1996491CC167}" type="sibTrans" cxnId="{E34EF060-9EAA-4A69-8511-2DCE3D1E8C01}">
      <dgm:prSet/>
      <dgm:spPr/>
      <dgm:t>
        <a:bodyPr/>
        <a:lstStyle/>
        <a:p>
          <a:endParaRPr lang="en-US"/>
        </a:p>
      </dgm:t>
    </dgm:pt>
    <dgm:pt modelId="{7E720DC9-A326-4280-AD54-230CB08BDB67}">
      <dgm:prSet phldrT="[Text]" phldr="1"/>
      <dgm:spPr/>
      <dgm:t>
        <a:bodyPr/>
        <a:lstStyle/>
        <a:p>
          <a:endParaRPr lang="en-US" dirty="0"/>
        </a:p>
      </dgm:t>
    </dgm:pt>
    <dgm:pt modelId="{3D2DFA3B-2AC8-4EDA-9C37-4C16D01DB08E}" type="parTrans" cxnId="{D6A39376-9538-4FDF-957F-1C11F9A97B84}">
      <dgm:prSet/>
      <dgm:spPr/>
      <dgm:t>
        <a:bodyPr/>
        <a:lstStyle/>
        <a:p>
          <a:endParaRPr lang="en-US"/>
        </a:p>
      </dgm:t>
    </dgm:pt>
    <dgm:pt modelId="{D50EAE30-AC98-4F5D-A8A6-8E8BCFFF7F66}" type="sibTrans" cxnId="{D6A39376-9538-4FDF-957F-1C11F9A97B84}">
      <dgm:prSet/>
      <dgm:spPr/>
      <dgm:t>
        <a:bodyPr/>
        <a:lstStyle/>
        <a:p>
          <a:endParaRPr lang="en-US"/>
        </a:p>
      </dgm:t>
    </dgm:pt>
    <dgm:pt modelId="{7C374F37-6E76-4D85-98D1-1E3389BE0E74}">
      <dgm:prSet phldrT="[Text]" custT="1"/>
      <dgm:spPr/>
      <dgm:t>
        <a:bodyPr/>
        <a:lstStyle/>
        <a:p>
          <a:r>
            <a:rPr lang="en-US" sz="2200" b="1" dirty="0"/>
            <a:t>Grammar review</a:t>
          </a:r>
        </a:p>
      </dgm:t>
    </dgm:pt>
    <dgm:pt modelId="{5BD47664-595E-469B-BFB8-945C9CDED290}" type="parTrans" cxnId="{8415FB2A-EA69-49A3-ABD7-C1C04D146A31}">
      <dgm:prSet/>
      <dgm:spPr/>
      <dgm:t>
        <a:bodyPr/>
        <a:lstStyle/>
        <a:p>
          <a:endParaRPr lang="en-US"/>
        </a:p>
      </dgm:t>
    </dgm:pt>
    <dgm:pt modelId="{DAA2EA72-7470-4933-8E10-55DF1F10E8DE}" type="sibTrans" cxnId="{8415FB2A-EA69-49A3-ABD7-C1C04D146A31}">
      <dgm:prSet/>
      <dgm:spPr/>
      <dgm:t>
        <a:bodyPr/>
        <a:lstStyle/>
        <a:p>
          <a:endParaRPr lang="en-US"/>
        </a:p>
      </dgm:t>
    </dgm:pt>
    <dgm:pt modelId="{F359A7F1-BCE8-4CF0-887C-4286C958CB8E}">
      <dgm:prSet phldrT="[Text]" phldr="1"/>
      <dgm:spPr/>
      <dgm:t>
        <a:bodyPr/>
        <a:lstStyle/>
        <a:p>
          <a:endParaRPr lang="en-US" dirty="0"/>
        </a:p>
      </dgm:t>
    </dgm:pt>
    <dgm:pt modelId="{AB10B885-9BCC-4E17-AA5C-A01C6DB405C0}" type="sibTrans" cxnId="{D1001FFD-5578-4120-A6A8-125E87E0D832}">
      <dgm:prSet/>
      <dgm:spPr/>
      <dgm:t>
        <a:bodyPr/>
        <a:lstStyle/>
        <a:p>
          <a:endParaRPr lang="en-US"/>
        </a:p>
      </dgm:t>
    </dgm:pt>
    <dgm:pt modelId="{20078EAF-0594-4546-A74F-0EAFE045DE79}" type="parTrans" cxnId="{D1001FFD-5578-4120-A6A8-125E87E0D832}">
      <dgm:prSet/>
      <dgm:spPr/>
      <dgm:t>
        <a:bodyPr/>
        <a:lstStyle/>
        <a:p>
          <a:endParaRPr lang="en-US"/>
        </a:p>
      </dgm:t>
    </dgm:pt>
    <dgm:pt modelId="{E846787F-960D-4743-AFC6-C0DAC4E32B1A}" type="pres">
      <dgm:prSet presAssocID="{ACAB3453-E635-455B-AFA7-F68631D0FCE5}" presName="Name0" presStyleCnt="0">
        <dgm:presLayoutVars>
          <dgm:chMax/>
          <dgm:chPref/>
          <dgm:dir/>
        </dgm:presLayoutVars>
      </dgm:prSet>
      <dgm:spPr/>
    </dgm:pt>
    <dgm:pt modelId="{FBECC6BC-35C8-4D73-8C82-F6242B5D12A7}" type="pres">
      <dgm:prSet presAssocID="{F359A7F1-BCE8-4CF0-887C-4286C958CB8E}" presName="parenttextcomposite" presStyleCnt="0"/>
      <dgm:spPr/>
    </dgm:pt>
    <dgm:pt modelId="{F55AF14A-86B0-4B67-A18B-AB596E826A68}" type="pres">
      <dgm:prSet presAssocID="{F359A7F1-BCE8-4CF0-887C-4286C958CB8E}" presName="parenttext" presStyleLbl="revTx" presStyleIdx="0" presStyleCnt="3">
        <dgm:presLayoutVars>
          <dgm:chMax/>
          <dgm:chPref val="2"/>
          <dgm:bulletEnabled val="1"/>
        </dgm:presLayoutVars>
      </dgm:prSet>
      <dgm:spPr/>
    </dgm:pt>
    <dgm:pt modelId="{68E1015F-0882-4FA8-8FDE-1AFB66FCD4DA}" type="pres">
      <dgm:prSet presAssocID="{F359A7F1-BCE8-4CF0-887C-4286C958CB8E}" presName="composite" presStyleCnt="0"/>
      <dgm:spPr/>
    </dgm:pt>
    <dgm:pt modelId="{F097B7CF-60C7-4E50-9224-C78313D55970}" type="pres">
      <dgm:prSet presAssocID="{F359A7F1-BCE8-4CF0-887C-4286C958CB8E}" presName="chevron1" presStyleLbl="alignNode1" presStyleIdx="0" presStyleCnt="21"/>
      <dgm:spPr/>
    </dgm:pt>
    <dgm:pt modelId="{F3E8A5E3-98CD-438E-9484-0DEB08FEF9D4}" type="pres">
      <dgm:prSet presAssocID="{F359A7F1-BCE8-4CF0-887C-4286C958CB8E}" presName="chevron2" presStyleLbl="alignNode1" presStyleIdx="1" presStyleCnt="21"/>
      <dgm:spPr/>
    </dgm:pt>
    <dgm:pt modelId="{D4A5C8F4-EFE4-4167-A6FA-01CFC1C55E0D}" type="pres">
      <dgm:prSet presAssocID="{F359A7F1-BCE8-4CF0-887C-4286C958CB8E}" presName="chevron3" presStyleLbl="alignNode1" presStyleIdx="2" presStyleCnt="21"/>
      <dgm:spPr/>
    </dgm:pt>
    <dgm:pt modelId="{6D302C33-5C2D-445A-B2A7-A423E9E4C411}" type="pres">
      <dgm:prSet presAssocID="{F359A7F1-BCE8-4CF0-887C-4286C958CB8E}" presName="chevron4" presStyleLbl="alignNode1" presStyleIdx="3" presStyleCnt="21"/>
      <dgm:spPr/>
    </dgm:pt>
    <dgm:pt modelId="{6B499179-454E-4A73-92FB-AF8A159DAAA9}" type="pres">
      <dgm:prSet presAssocID="{F359A7F1-BCE8-4CF0-887C-4286C958CB8E}" presName="chevron5" presStyleLbl="alignNode1" presStyleIdx="4" presStyleCnt="21"/>
      <dgm:spPr/>
    </dgm:pt>
    <dgm:pt modelId="{DDEB82FA-73D1-46AB-AB81-361DFACA0A4C}" type="pres">
      <dgm:prSet presAssocID="{F359A7F1-BCE8-4CF0-887C-4286C958CB8E}" presName="chevron6" presStyleLbl="alignNode1" presStyleIdx="5" presStyleCnt="21"/>
      <dgm:spPr/>
    </dgm:pt>
    <dgm:pt modelId="{87CB067E-A715-4E4C-AE3F-03C2D0F2E46A}" type="pres">
      <dgm:prSet presAssocID="{F359A7F1-BCE8-4CF0-887C-4286C958CB8E}" presName="chevron7" presStyleLbl="alignNode1" presStyleIdx="6" presStyleCnt="21"/>
      <dgm:spPr/>
    </dgm:pt>
    <dgm:pt modelId="{87C1876D-D292-4260-AE19-EFE00827F60D}" type="pres">
      <dgm:prSet presAssocID="{F359A7F1-BCE8-4CF0-887C-4286C958CB8E}" presName="childtext" presStyleLbl="solidFgAcc1" presStyleIdx="0" presStyleCnt="3">
        <dgm:presLayoutVars>
          <dgm:chMax/>
          <dgm:chPref val="0"/>
          <dgm:bulletEnabled val="1"/>
        </dgm:presLayoutVars>
      </dgm:prSet>
      <dgm:spPr/>
    </dgm:pt>
    <dgm:pt modelId="{426BA95E-35A4-4EDD-AB7D-CBD3ACBF5FAC}" type="pres">
      <dgm:prSet presAssocID="{AB10B885-9BCC-4E17-AA5C-A01C6DB405C0}" presName="sibTrans" presStyleCnt="0"/>
      <dgm:spPr/>
    </dgm:pt>
    <dgm:pt modelId="{253B6541-FA96-4E99-A6F4-E99E92EF007A}" type="pres">
      <dgm:prSet presAssocID="{4B3AF590-F5B3-4E50-983F-332FF45B0BF3}" presName="parenttextcomposite" presStyleCnt="0"/>
      <dgm:spPr/>
    </dgm:pt>
    <dgm:pt modelId="{CE9643F3-B266-43EE-939B-D2CA20AAA601}" type="pres">
      <dgm:prSet presAssocID="{4B3AF590-F5B3-4E50-983F-332FF45B0BF3}" presName="parenttext" presStyleLbl="revTx" presStyleIdx="1" presStyleCnt="3">
        <dgm:presLayoutVars>
          <dgm:chMax/>
          <dgm:chPref val="2"/>
          <dgm:bulletEnabled val="1"/>
        </dgm:presLayoutVars>
      </dgm:prSet>
      <dgm:spPr/>
    </dgm:pt>
    <dgm:pt modelId="{6B49BE83-BF86-4346-B4AA-D14E2D1EE8D3}" type="pres">
      <dgm:prSet presAssocID="{4B3AF590-F5B3-4E50-983F-332FF45B0BF3}" presName="composite" presStyleCnt="0"/>
      <dgm:spPr/>
    </dgm:pt>
    <dgm:pt modelId="{6932007E-BFF1-474A-AAEB-7AC2F683094E}" type="pres">
      <dgm:prSet presAssocID="{4B3AF590-F5B3-4E50-983F-332FF45B0BF3}" presName="chevron1" presStyleLbl="alignNode1" presStyleIdx="7" presStyleCnt="21"/>
      <dgm:spPr/>
    </dgm:pt>
    <dgm:pt modelId="{B44D1DF5-76B2-4FA5-A1B7-6513455CDC7C}" type="pres">
      <dgm:prSet presAssocID="{4B3AF590-F5B3-4E50-983F-332FF45B0BF3}" presName="chevron2" presStyleLbl="alignNode1" presStyleIdx="8" presStyleCnt="21"/>
      <dgm:spPr/>
    </dgm:pt>
    <dgm:pt modelId="{1890C6C4-FE54-458F-841C-1E6F98E93A81}" type="pres">
      <dgm:prSet presAssocID="{4B3AF590-F5B3-4E50-983F-332FF45B0BF3}" presName="chevron3" presStyleLbl="alignNode1" presStyleIdx="9" presStyleCnt="21"/>
      <dgm:spPr/>
    </dgm:pt>
    <dgm:pt modelId="{DBF430FF-772F-4E76-A32B-4FDF2C3F4739}" type="pres">
      <dgm:prSet presAssocID="{4B3AF590-F5B3-4E50-983F-332FF45B0BF3}" presName="chevron4" presStyleLbl="alignNode1" presStyleIdx="10" presStyleCnt="21"/>
      <dgm:spPr/>
    </dgm:pt>
    <dgm:pt modelId="{5D3FB7F4-6951-4FA8-B484-78C45CCC6F69}" type="pres">
      <dgm:prSet presAssocID="{4B3AF590-F5B3-4E50-983F-332FF45B0BF3}" presName="chevron5" presStyleLbl="alignNode1" presStyleIdx="11" presStyleCnt="21"/>
      <dgm:spPr/>
    </dgm:pt>
    <dgm:pt modelId="{D3726249-2DC6-40D9-8E4D-818EFFC8A2D0}" type="pres">
      <dgm:prSet presAssocID="{4B3AF590-F5B3-4E50-983F-332FF45B0BF3}" presName="chevron6" presStyleLbl="alignNode1" presStyleIdx="12" presStyleCnt="21"/>
      <dgm:spPr/>
    </dgm:pt>
    <dgm:pt modelId="{9609BAC6-C356-41DB-B1E7-93332BB75278}" type="pres">
      <dgm:prSet presAssocID="{4B3AF590-F5B3-4E50-983F-332FF45B0BF3}" presName="chevron7" presStyleLbl="alignNode1" presStyleIdx="13" presStyleCnt="21"/>
      <dgm:spPr/>
    </dgm:pt>
    <dgm:pt modelId="{7EE42D12-6FC0-432E-B13D-348FAA3019E8}" type="pres">
      <dgm:prSet presAssocID="{4B3AF590-F5B3-4E50-983F-332FF45B0BF3}" presName="childtext" presStyleLbl="solidFgAcc1" presStyleIdx="1" presStyleCnt="3">
        <dgm:presLayoutVars>
          <dgm:chMax/>
          <dgm:chPref val="0"/>
          <dgm:bulletEnabled val="1"/>
        </dgm:presLayoutVars>
      </dgm:prSet>
      <dgm:spPr/>
    </dgm:pt>
    <dgm:pt modelId="{BE9B0E33-941C-49DE-ACE8-C0B809929C89}" type="pres">
      <dgm:prSet presAssocID="{FF3BBA6F-1948-4C99-B9A9-019A428A0C65}" presName="sibTrans" presStyleCnt="0"/>
      <dgm:spPr/>
    </dgm:pt>
    <dgm:pt modelId="{D9A248E0-174F-4A54-AB78-40BD213867F8}" type="pres">
      <dgm:prSet presAssocID="{7E720DC9-A326-4280-AD54-230CB08BDB67}" presName="parenttextcomposite" presStyleCnt="0"/>
      <dgm:spPr/>
    </dgm:pt>
    <dgm:pt modelId="{68AF96BA-2B11-4470-B9C3-000D46886C52}" type="pres">
      <dgm:prSet presAssocID="{7E720DC9-A326-4280-AD54-230CB08BDB67}" presName="parenttext" presStyleLbl="revTx" presStyleIdx="2" presStyleCnt="3">
        <dgm:presLayoutVars>
          <dgm:chMax/>
          <dgm:chPref val="2"/>
          <dgm:bulletEnabled val="1"/>
        </dgm:presLayoutVars>
      </dgm:prSet>
      <dgm:spPr/>
    </dgm:pt>
    <dgm:pt modelId="{414A5E32-3BD1-4A8E-9A3F-8E3DA3A90AC0}" type="pres">
      <dgm:prSet presAssocID="{7E720DC9-A326-4280-AD54-230CB08BDB67}" presName="composite" presStyleCnt="0"/>
      <dgm:spPr/>
    </dgm:pt>
    <dgm:pt modelId="{B8FB2B6F-DBFF-4A1D-9DEB-91D3C5AA6CAF}" type="pres">
      <dgm:prSet presAssocID="{7E720DC9-A326-4280-AD54-230CB08BDB67}" presName="chevron1" presStyleLbl="alignNode1" presStyleIdx="14" presStyleCnt="21"/>
      <dgm:spPr/>
    </dgm:pt>
    <dgm:pt modelId="{388A6533-04E5-4573-8CC4-8D5782C69BE7}" type="pres">
      <dgm:prSet presAssocID="{7E720DC9-A326-4280-AD54-230CB08BDB67}" presName="chevron2" presStyleLbl="alignNode1" presStyleIdx="15" presStyleCnt="21"/>
      <dgm:spPr/>
    </dgm:pt>
    <dgm:pt modelId="{E8FE21CC-2A3F-4F7C-B09D-E8FEAD3765CF}" type="pres">
      <dgm:prSet presAssocID="{7E720DC9-A326-4280-AD54-230CB08BDB67}" presName="chevron3" presStyleLbl="alignNode1" presStyleIdx="16" presStyleCnt="21"/>
      <dgm:spPr/>
    </dgm:pt>
    <dgm:pt modelId="{22C713CD-67F8-4A7C-AB78-5D636FD64CE1}" type="pres">
      <dgm:prSet presAssocID="{7E720DC9-A326-4280-AD54-230CB08BDB67}" presName="chevron4" presStyleLbl="alignNode1" presStyleIdx="17" presStyleCnt="21"/>
      <dgm:spPr/>
    </dgm:pt>
    <dgm:pt modelId="{84623B81-9945-4B56-BC32-56587510BD00}" type="pres">
      <dgm:prSet presAssocID="{7E720DC9-A326-4280-AD54-230CB08BDB67}" presName="chevron5" presStyleLbl="alignNode1" presStyleIdx="18" presStyleCnt="21"/>
      <dgm:spPr/>
    </dgm:pt>
    <dgm:pt modelId="{2A910F6E-7F08-4C6E-9656-D0C6E3C12348}" type="pres">
      <dgm:prSet presAssocID="{7E720DC9-A326-4280-AD54-230CB08BDB67}" presName="chevron6" presStyleLbl="alignNode1" presStyleIdx="19" presStyleCnt="21"/>
      <dgm:spPr/>
    </dgm:pt>
    <dgm:pt modelId="{9F583B51-3E4D-4E06-BC9A-6512E6BAF584}" type="pres">
      <dgm:prSet presAssocID="{7E720DC9-A326-4280-AD54-230CB08BDB67}" presName="chevron7" presStyleLbl="alignNode1" presStyleIdx="20" presStyleCnt="21"/>
      <dgm:spPr/>
    </dgm:pt>
    <dgm:pt modelId="{58013576-29AF-479D-8A1F-0D285327867C}" type="pres">
      <dgm:prSet presAssocID="{7E720DC9-A326-4280-AD54-230CB08BDB67}" presName="childtext" presStyleLbl="solidFgAcc1" presStyleIdx="2" presStyleCnt="3">
        <dgm:presLayoutVars>
          <dgm:chMax/>
          <dgm:chPref val="0"/>
          <dgm:bulletEnabled val="1"/>
        </dgm:presLayoutVars>
      </dgm:prSet>
      <dgm:spPr/>
    </dgm:pt>
  </dgm:ptLst>
  <dgm:cxnLst>
    <dgm:cxn modelId="{8017B814-79AE-49BD-95BA-605396ADEEA2}" type="presOf" srcId="{BDC1493D-FBBD-4B1B-8D02-EF9346592A01}" destId="{7EE42D12-6FC0-432E-B13D-348FAA3019E8}" srcOrd="0" destOrd="0" presId="urn:microsoft.com/office/officeart/2008/layout/VerticalAccentList"/>
    <dgm:cxn modelId="{8415FB2A-EA69-49A3-ABD7-C1C04D146A31}" srcId="{7E720DC9-A326-4280-AD54-230CB08BDB67}" destId="{7C374F37-6E76-4D85-98D1-1E3389BE0E74}" srcOrd="0" destOrd="0" parTransId="{5BD47664-595E-469B-BFB8-945C9CDED290}" sibTransId="{DAA2EA72-7470-4933-8E10-55DF1F10E8DE}"/>
    <dgm:cxn modelId="{B8DD1A2B-2A99-4A9C-86DA-7080FFAECBDF}" type="presOf" srcId="{7E720DC9-A326-4280-AD54-230CB08BDB67}" destId="{68AF96BA-2B11-4470-B9C3-000D46886C52}" srcOrd="0" destOrd="0" presId="urn:microsoft.com/office/officeart/2008/layout/VerticalAccentList"/>
    <dgm:cxn modelId="{E34EF060-9EAA-4A69-8511-2DCE3D1E8C01}" srcId="{4B3AF590-F5B3-4E50-983F-332FF45B0BF3}" destId="{BDC1493D-FBBD-4B1B-8D02-EF9346592A01}" srcOrd="0" destOrd="0" parTransId="{B4B757FA-F4C8-4E23-A5EC-32FC19CB8965}" sibTransId="{5177F4E0-5B27-47BD-8993-1996491CC167}"/>
    <dgm:cxn modelId="{D6A39376-9538-4FDF-957F-1C11F9A97B84}" srcId="{ACAB3453-E635-455B-AFA7-F68631D0FCE5}" destId="{7E720DC9-A326-4280-AD54-230CB08BDB67}" srcOrd="2" destOrd="0" parTransId="{3D2DFA3B-2AC8-4EDA-9C37-4C16D01DB08E}" sibTransId="{D50EAE30-AC98-4F5D-A8A6-8E8BCFFF7F66}"/>
    <dgm:cxn modelId="{1B3E0685-7369-4AFB-99AF-97276EC8F144}" type="presOf" srcId="{F359A7F1-BCE8-4CF0-887C-4286C958CB8E}" destId="{F55AF14A-86B0-4B67-A18B-AB596E826A68}" srcOrd="0" destOrd="0" presId="urn:microsoft.com/office/officeart/2008/layout/VerticalAccentList"/>
    <dgm:cxn modelId="{39038F92-A168-4A4A-812A-5360F420851C}" type="presOf" srcId="{7C374F37-6E76-4D85-98D1-1E3389BE0E74}" destId="{58013576-29AF-479D-8A1F-0D285327867C}" srcOrd="0" destOrd="0" presId="urn:microsoft.com/office/officeart/2008/layout/VerticalAccentList"/>
    <dgm:cxn modelId="{DD0C59A2-3F8F-48FB-B149-63BA3906D34F}" type="presOf" srcId="{D0361850-F820-4483-BE64-DB2A8B913F44}" destId="{87C1876D-D292-4260-AE19-EFE00827F60D}" srcOrd="0" destOrd="0" presId="urn:microsoft.com/office/officeart/2008/layout/VerticalAccentList"/>
    <dgm:cxn modelId="{51E5F0C3-0AFD-442E-ACDA-28C1A76771E3}" type="presOf" srcId="{ACAB3453-E635-455B-AFA7-F68631D0FCE5}" destId="{E846787F-960D-4743-AFC6-C0DAC4E32B1A}" srcOrd="0" destOrd="0" presId="urn:microsoft.com/office/officeart/2008/layout/VerticalAccentList"/>
    <dgm:cxn modelId="{176891C9-9B76-48B8-A044-63ACCA4600A7}" srcId="{ACAB3453-E635-455B-AFA7-F68631D0FCE5}" destId="{4B3AF590-F5B3-4E50-983F-332FF45B0BF3}" srcOrd="1" destOrd="0" parTransId="{734375FB-53D8-49C1-BF31-488F18A9002A}" sibTransId="{FF3BBA6F-1948-4C99-B9A9-019A428A0C65}"/>
    <dgm:cxn modelId="{97D123D3-2673-43CF-85B2-4EC5AAF28854}" srcId="{F359A7F1-BCE8-4CF0-887C-4286C958CB8E}" destId="{D0361850-F820-4483-BE64-DB2A8B913F44}" srcOrd="0" destOrd="0" parTransId="{906469E9-08A3-46B2-940A-7E6DC7D21DCF}" sibTransId="{0E3CEBBD-F15F-476E-AB13-CA45AE3D8495}"/>
    <dgm:cxn modelId="{3A1905DC-A5FB-4DAE-8FE3-FB4C66807687}" type="presOf" srcId="{4B3AF590-F5B3-4E50-983F-332FF45B0BF3}" destId="{CE9643F3-B266-43EE-939B-D2CA20AAA601}" srcOrd="0" destOrd="0" presId="urn:microsoft.com/office/officeart/2008/layout/VerticalAccentList"/>
    <dgm:cxn modelId="{D1001FFD-5578-4120-A6A8-125E87E0D832}" srcId="{ACAB3453-E635-455B-AFA7-F68631D0FCE5}" destId="{F359A7F1-BCE8-4CF0-887C-4286C958CB8E}" srcOrd="0" destOrd="0" parTransId="{20078EAF-0594-4546-A74F-0EAFE045DE79}" sibTransId="{AB10B885-9BCC-4E17-AA5C-A01C6DB405C0}"/>
    <dgm:cxn modelId="{7BFE86A5-56FD-43FE-84F9-BC238B4CDACC}" type="presParOf" srcId="{E846787F-960D-4743-AFC6-C0DAC4E32B1A}" destId="{FBECC6BC-35C8-4D73-8C82-F6242B5D12A7}" srcOrd="0" destOrd="0" presId="urn:microsoft.com/office/officeart/2008/layout/VerticalAccentList"/>
    <dgm:cxn modelId="{4291F7C7-3572-479A-843F-632D5A72123A}" type="presParOf" srcId="{FBECC6BC-35C8-4D73-8C82-F6242B5D12A7}" destId="{F55AF14A-86B0-4B67-A18B-AB596E826A68}" srcOrd="0" destOrd="0" presId="urn:microsoft.com/office/officeart/2008/layout/VerticalAccentList"/>
    <dgm:cxn modelId="{E03F0B08-D24E-4649-A95C-E4652495539E}" type="presParOf" srcId="{E846787F-960D-4743-AFC6-C0DAC4E32B1A}" destId="{68E1015F-0882-4FA8-8FDE-1AFB66FCD4DA}" srcOrd="1" destOrd="0" presId="urn:microsoft.com/office/officeart/2008/layout/VerticalAccentList"/>
    <dgm:cxn modelId="{1980B2B3-2CEB-40E9-B0B7-FB023E61E844}" type="presParOf" srcId="{68E1015F-0882-4FA8-8FDE-1AFB66FCD4DA}" destId="{F097B7CF-60C7-4E50-9224-C78313D55970}" srcOrd="0" destOrd="0" presId="urn:microsoft.com/office/officeart/2008/layout/VerticalAccentList"/>
    <dgm:cxn modelId="{8CE1A0C7-C987-43E5-81DB-83A3D184005E}" type="presParOf" srcId="{68E1015F-0882-4FA8-8FDE-1AFB66FCD4DA}" destId="{F3E8A5E3-98CD-438E-9484-0DEB08FEF9D4}" srcOrd="1" destOrd="0" presId="urn:microsoft.com/office/officeart/2008/layout/VerticalAccentList"/>
    <dgm:cxn modelId="{C9144AAA-8E19-440F-B39A-A8E07120D0AF}" type="presParOf" srcId="{68E1015F-0882-4FA8-8FDE-1AFB66FCD4DA}" destId="{D4A5C8F4-EFE4-4167-A6FA-01CFC1C55E0D}" srcOrd="2" destOrd="0" presId="urn:microsoft.com/office/officeart/2008/layout/VerticalAccentList"/>
    <dgm:cxn modelId="{CDBFBD83-5197-4D41-B821-9C49F4B20255}" type="presParOf" srcId="{68E1015F-0882-4FA8-8FDE-1AFB66FCD4DA}" destId="{6D302C33-5C2D-445A-B2A7-A423E9E4C411}" srcOrd="3" destOrd="0" presId="urn:microsoft.com/office/officeart/2008/layout/VerticalAccentList"/>
    <dgm:cxn modelId="{756215DD-B2BE-441E-B960-B36C1E9D342A}" type="presParOf" srcId="{68E1015F-0882-4FA8-8FDE-1AFB66FCD4DA}" destId="{6B499179-454E-4A73-92FB-AF8A159DAAA9}" srcOrd="4" destOrd="0" presId="urn:microsoft.com/office/officeart/2008/layout/VerticalAccentList"/>
    <dgm:cxn modelId="{FA551A00-5503-470D-9323-5E5D3007ADB3}" type="presParOf" srcId="{68E1015F-0882-4FA8-8FDE-1AFB66FCD4DA}" destId="{DDEB82FA-73D1-46AB-AB81-361DFACA0A4C}" srcOrd="5" destOrd="0" presId="urn:microsoft.com/office/officeart/2008/layout/VerticalAccentList"/>
    <dgm:cxn modelId="{787F098C-E620-49CA-BE71-DDA8612B6514}" type="presParOf" srcId="{68E1015F-0882-4FA8-8FDE-1AFB66FCD4DA}" destId="{87CB067E-A715-4E4C-AE3F-03C2D0F2E46A}" srcOrd="6" destOrd="0" presId="urn:microsoft.com/office/officeart/2008/layout/VerticalAccentList"/>
    <dgm:cxn modelId="{53D4511B-6F3E-498E-9975-575A73C4A80B}" type="presParOf" srcId="{68E1015F-0882-4FA8-8FDE-1AFB66FCD4DA}" destId="{87C1876D-D292-4260-AE19-EFE00827F60D}" srcOrd="7" destOrd="0" presId="urn:microsoft.com/office/officeart/2008/layout/VerticalAccentList"/>
    <dgm:cxn modelId="{5C76B023-A735-4387-A872-DAA8626B7BB3}" type="presParOf" srcId="{E846787F-960D-4743-AFC6-C0DAC4E32B1A}" destId="{426BA95E-35A4-4EDD-AB7D-CBD3ACBF5FAC}" srcOrd="2" destOrd="0" presId="urn:microsoft.com/office/officeart/2008/layout/VerticalAccentList"/>
    <dgm:cxn modelId="{21A5E5C4-7253-43EA-86E3-4771E99FDE77}" type="presParOf" srcId="{E846787F-960D-4743-AFC6-C0DAC4E32B1A}" destId="{253B6541-FA96-4E99-A6F4-E99E92EF007A}" srcOrd="3" destOrd="0" presId="urn:microsoft.com/office/officeart/2008/layout/VerticalAccentList"/>
    <dgm:cxn modelId="{99B32E21-6D3D-4F74-8D63-AC8978605A9D}" type="presParOf" srcId="{253B6541-FA96-4E99-A6F4-E99E92EF007A}" destId="{CE9643F3-B266-43EE-939B-D2CA20AAA601}" srcOrd="0" destOrd="0" presId="urn:microsoft.com/office/officeart/2008/layout/VerticalAccentList"/>
    <dgm:cxn modelId="{E1E0EA6C-988E-4A0C-BF37-E33AC8AA3A6F}" type="presParOf" srcId="{E846787F-960D-4743-AFC6-C0DAC4E32B1A}" destId="{6B49BE83-BF86-4346-B4AA-D14E2D1EE8D3}" srcOrd="4" destOrd="0" presId="urn:microsoft.com/office/officeart/2008/layout/VerticalAccentList"/>
    <dgm:cxn modelId="{5699DA3B-2A7A-4AB8-B76F-BC427A0968E5}" type="presParOf" srcId="{6B49BE83-BF86-4346-B4AA-D14E2D1EE8D3}" destId="{6932007E-BFF1-474A-AAEB-7AC2F683094E}" srcOrd="0" destOrd="0" presId="urn:microsoft.com/office/officeart/2008/layout/VerticalAccentList"/>
    <dgm:cxn modelId="{52968989-CBD8-4AEE-BEB6-C3AD7B68AD3D}" type="presParOf" srcId="{6B49BE83-BF86-4346-B4AA-D14E2D1EE8D3}" destId="{B44D1DF5-76B2-4FA5-A1B7-6513455CDC7C}" srcOrd="1" destOrd="0" presId="urn:microsoft.com/office/officeart/2008/layout/VerticalAccentList"/>
    <dgm:cxn modelId="{A928F29B-A6B3-4E0F-916F-5B84668BB229}" type="presParOf" srcId="{6B49BE83-BF86-4346-B4AA-D14E2D1EE8D3}" destId="{1890C6C4-FE54-458F-841C-1E6F98E93A81}" srcOrd="2" destOrd="0" presId="urn:microsoft.com/office/officeart/2008/layout/VerticalAccentList"/>
    <dgm:cxn modelId="{A63FAED7-2FE7-40EB-ADF6-093D7D398489}" type="presParOf" srcId="{6B49BE83-BF86-4346-B4AA-D14E2D1EE8D3}" destId="{DBF430FF-772F-4E76-A32B-4FDF2C3F4739}" srcOrd="3" destOrd="0" presId="urn:microsoft.com/office/officeart/2008/layout/VerticalAccentList"/>
    <dgm:cxn modelId="{D57827CB-4805-47AE-905D-76A678982C07}" type="presParOf" srcId="{6B49BE83-BF86-4346-B4AA-D14E2D1EE8D3}" destId="{5D3FB7F4-6951-4FA8-B484-78C45CCC6F69}" srcOrd="4" destOrd="0" presId="urn:microsoft.com/office/officeart/2008/layout/VerticalAccentList"/>
    <dgm:cxn modelId="{6330D6E2-E308-4D75-925C-A9BA9D027D96}" type="presParOf" srcId="{6B49BE83-BF86-4346-B4AA-D14E2D1EE8D3}" destId="{D3726249-2DC6-40D9-8E4D-818EFFC8A2D0}" srcOrd="5" destOrd="0" presId="urn:microsoft.com/office/officeart/2008/layout/VerticalAccentList"/>
    <dgm:cxn modelId="{2DA93655-1008-41AA-9189-D489279DA5B5}" type="presParOf" srcId="{6B49BE83-BF86-4346-B4AA-D14E2D1EE8D3}" destId="{9609BAC6-C356-41DB-B1E7-93332BB75278}" srcOrd="6" destOrd="0" presId="urn:microsoft.com/office/officeart/2008/layout/VerticalAccentList"/>
    <dgm:cxn modelId="{A59D1601-8725-4163-B1FB-18560FCAE57A}" type="presParOf" srcId="{6B49BE83-BF86-4346-B4AA-D14E2D1EE8D3}" destId="{7EE42D12-6FC0-432E-B13D-348FAA3019E8}" srcOrd="7" destOrd="0" presId="urn:microsoft.com/office/officeart/2008/layout/VerticalAccentList"/>
    <dgm:cxn modelId="{DC90856E-7507-43EF-A055-55BB462A1916}" type="presParOf" srcId="{E846787F-960D-4743-AFC6-C0DAC4E32B1A}" destId="{BE9B0E33-941C-49DE-ACE8-C0B809929C89}" srcOrd="5" destOrd="0" presId="urn:microsoft.com/office/officeart/2008/layout/VerticalAccentList"/>
    <dgm:cxn modelId="{8C3ED0DE-7C0A-468C-9E66-DE53834264BB}" type="presParOf" srcId="{E846787F-960D-4743-AFC6-C0DAC4E32B1A}" destId="{D9A248E0-174F-4A54-AB78-40BD213867F8}" srcOrd="6" destOrd="0" presId="urn:microsoft.com/office/officeart/2008/layout/VerticalAccentList"/>
    <dgm:cxn modelId="{CC68F113-3C02-433C-BF7E-7AD3B11DBDF5}" type="presParOf" srcId="{D9A248E0-174F-4A54-AB78-40BD213867F8}" destId="{68AF96BA-2B11-4470-B9C3-000D46886C52}" srcOrd="0" destOrd="0" presId="urn:microsoft.com/office/officeart/2008/layout/VerticalAccentList"/>
    <dgm:cxn modelId="{835AA747-0583-4250-902A-AB608AB9D4C3}" type="presParOf" srcId="{E846787F-960D-4743-AFC6-C0DAC4E32B1A}" destId="{414A5E32-3BD1-4A8E-9A3F-8E3DA3A90AC0}" srcOrd="7" destOrd="0" presId="urn:microsoft.com/office/officeart/2008/layout/VerticalAccentList"/>
    <dgm:cxn modelId="{F439A964-7511-4552-89B8-C64C775FA57B}" type="presParOf" srcId="{414A5E32-3BD1-4A8E-9A3F-8E3DA3A90AC0}" destId="{B8FB2B6F-DBFF-4A1D-9DEB-91D3C5AA6CAF}" srcOrd="0" destOrd="0" presId="urn:microsoft.com/office/officeart/2008/layout/VerticalAccentList"/>
    <dgm:cxn modelId="{2B68B6D6-0DA3-4A84-8A97-99432ADFEA94}" type="presParOf" srcId="{414A5E32-3BD1-4A8E-9A3F-8E3DA3A90AC0}" destId="{388A6533-04E5-4573-8CC4-8D5782C69BE7}" srcOrd="1" destOrd="0" presId="urn:microsoft.com/office/officeart/2008/layout/VerticalAccentList"/>
    <dgm:cxn modelId="{874A87E3-C9D4-416E-96A2-DD4E4FB90606}" type="presParOf" srcId="{414A5E32-3BD1-4A8E-9A3F-8E3DA3A90AC0}" destId="{E8FE21CC-2A3F-4F7C-B09D-E8FEAD3765CF}" srcOrd="2" destOrd="0" presId="urn:microsoft.com/office/officeart/2008/layout/VerticalAccentList"/>
    <dgm:cxn modelId="{564FE2F6-9A80-46BD-B127-ED6C1A52C67B}" type="presParOf" srcId="{414A5E32-3BD1-4A8E-9A3F-8E3DA3A90AC0}" destId="{22C713CD-67F8-4A7C-AB78-5D636FD64CE1}" srcOrd="3" destOrd="0" presId="urn:microsoft.com/office/officeart/2008/layout/VerticalAccentList"/>
    <dgm:cxn modelId="{1E0F71C2-8CFE-4D00-9EB8-757A8FA97DE4}" type="presParOf" srcId="{414A5E32-3BD1-4A8E-9A3F-8E3DA3A90AC0}" destId="{84623B81-9945-4B56-BC32-56587510BD00}" srcOrd="4" destOrd="0" presId="urn:microsoft.com/office/officeart/2008/layout/VerticalAccentList"/>
    <dgm:cxn modelId="{2AA5555E-A370-4535-B343-C4F3E3038332}" type="presParOf" srcId="{414A5E32-3BD1-4A8E-9A3F-8E3DA3A90AC0}" destId="{2A910F6E-7F08-4C6E-9656-D0C6E3C12348}" srcOrd="5" destOrd="0" presId="urn:microsoft.com/office/officeart/2008/layout/VerticalAccentList"/>
    <dgm:cxn modelId="{70CD6D2D-5C36-4367-A603-C32CFF82EFBD}" type="presParOf" srcId="{414A5E32-3BD1-4A8E-9A3F-8E3DA3A90AC0}" destId="{9F583B51-3E4D-4E06-BC9A-6512E6BAF584}" srcOrd="6" destOrd="0" presId="urn:microsoft.com/office/officeart/2008/layout/VerticalAccentList"/>
    <dgm:cxn modelId="{287F87A0-C788-4A5F-AC8E-8D84CA732713}" type="presParOf" srcId="{414A5E32-3BD1-4A8E-9A3F-8E3DA3A90AC0}" destId="{58013576-29AF-479D-8A1F-0D285327867C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CAB3453-E635-455B-AFA7-F68631D0FCE5}" type="doc">
      <dgm:prSet loTypeId="urn:microsoft.com/office/officeart/2008/layout/VerticalAccent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0361850-F820-4483-BE64-DB2A8B913F44}">
      <dgm:prSet phldrT="[Text]" custT="1"/>
      <dgm:spPr/>
      <dgm:t>
        <a:bodyPr/>
        <a:lstStyle/>
        <a:p>
          <a:r>
            <a:rPr lang="en-US" sz="2200" b="1" dirty="0"/>
            <a:t>Pronunciation review</a:t>
          </a:r>
        </a:p>
      </dgm:t>
    </dgm:pt>
    <dgm:pt modelId="{906469E9-08A3-46B2-940A-7E6DC7D21DCF}" type="parTrans" cxnId="{97D123D3-2673-43CF-85B2-4EC5AAF28854}">
      <dgm:prSet/>
      <dgm:spPr/>
      <dgm:t>
        <a:bodyPr/>
        <a:lstStyle/>
        <a:p>
          <a:endParaRPr lang="en-US"/>
        </a:p>
      </dgm:t>
    </dgm:pt>
    <dgm:pt modelId="{0E3CEBBD-F15F-476E-AB13-CA45AE3D8495}" type="sibTrans" cxnId="{97D123D3-2673-43CF-85B2-4EC5AAF28854}">
      <dgm:prSet/>
      <dgm:spPr/>
      <dgm:t>
        <a:bodyPr/>
        <a:lstStyle/>
        <a:p>
          <a:endParaRPr lang="en-US"/>
        </a:p>
      </dgm:t>
    </dgm:pt>
    <dgm:pt modelId="{4B3AF590-F5B3-4E50-983F-332FF45B0BF3}">
      <dgm:prSet phldrT="[Text]" phldr="1"/>
      <dgm:spPr/>
      <dgm:t>
        <a:bodyPr/>
        <a:lstStyle/>
        <a:p>
          <a:endParaRPr lang="en-US" dirty="0"/>
        </a:p>
      </dgm:t>
    </dgm:pt>
    <dgm:pt modelId="{734375FB-53D8-49C1-BF31-488F18A9002A}" type="parTrans" cxnId="{176891C9-9B76-48B8-A044-63ACCA4600A7}">
      <dgm:prSet/>
      <dgm:spPr/>
      <dgm:t>
        <a:bodyPr/>
        <a:lstStyle/>
        <a:p>
          <a:endParaRPr lang="en-US"/>
        </a:p>
      </dgm:t>
    </dgm:pt>
    <dgm:pt modelId="{FF3BBA6F-1948-4C99-B9A9-019A428A0C65}" type="sibTrans" cxnId="{176891C9-9B76-48B8-A044-63ACCA4600A7}">
      <dgm:prSet/>
      <dgm:spPr/>
      <dgm:t>
        <a:bodyPr/>
        <a:lstStyle/>
        <a:p>
          <a:endParaRPr lang="en-US"/>
        </a:p>
      </dgm:t>
    </dgm:pt>
    <dgm:pt modelId="{BDC1493D-FBBD-4B1B-8D02-EF9346592A01}">
      <dgm:prSet phldrT="[Text]" custT="1"/>
      <dgm:spPr/>
      <dgm:t>
        <a:bodyPr/>
        <a:lstStyle/>
        <a:p>
          <a:r>
            <a:rPr lang="en-US" sz="2200" b="1" dirty="0"/>
            <a:t>Vocabulary review</a:t>
          </a:r>
        </a:p>
      </dgm:t>
    </dgm:pt>
    <dgm:pt modelId="{B4B757FA-F4C8-4E23-A5EC-32FC19CB8965}" type="parTrans" cxnId="{E34EF060-9EAA-4A69-8511-2DCE3D1E8C01}">
      <dgm:prSet/>
      <dgm:spPr/>
      <dgm:t>
        <a:bodyPr/>
        <a:lstStyle/>
        <a:p>
          <a:endParaRPr lang="en-US"/>
        </a:p>
      </dgm:t>
    </dgm:pt>
    <dgm:pt modelId="{5177F4E0-5B27-47BD-8993-1996491CC167}" type="sibTrans" cxnId="{E34EF060-9EAA-4A69-8511-2DCE3D1E8C01}">
      <dgm:prSet/>
      <dgm:spPr/>
      <dgm:t>
        <a:bodyPr/>
        <a:lstStyle/>
        <a:p>
          <a:endParaRPr lang="en-US"/>
        </a:p>
      </dgm:t>
    </dgm:pt>
    <dgm:pt modelId="{7E720DC9-A326-4280-AD54-230CB08BDB67}">
      <dgm:prSet phldrT="[Text]" phldr="1"/>
      <dgm:spPr/>
      <dgm:t>
        <a:bodyPr/>
        <a:lstStyle/>
        <a:p>
          <a:endParaRPr lang="en-US" dirty="0"/>
        </a:p>
      </dgm:t>
    </dgm:pt>
    <dgm:pt modelId="{3D2DFA3B-2AC8-4EDA-9C37-4C16D01DB08E}" type="parTrans" cxnId="{D6A39376-9538-4FDF-957F-1C11F9A97B84}">
      <dgm:prSet/>
      <dgm:spPr/>
      <dgm:t>
        <a:bodyPr/>
        <a:lstStyle/>
        <a:p>
          <a:endParaRPr lang="en-US"/>
        </a:p>
      </dgm:t>
    </dgm:pt>
    <dgm:pt modelId="{D50EAE30-AC98-4F5D-A8A6-8E8BCFFF7F66}" type="sibTrans" cxnId="{D6A39376-9538-4FDF-957F-1C11F9A97B84}">
      <dgm:prSet/>
      <dgm:spPr/>
      <dgm:t>
        <a:bodyPr/>
        <a:lstStyle/>
        <a:p>
          <a:endParaRPr lang="en-US"/>
        </a:p>
      </dgm:t>
    </dgm:pt>
    <dgm:pt modelId="{7C374F37-6E76-4D85-98D1-1E3389BE0E74}">
      <dgm:prSet phldrT="[Text]" custT="1"/>
      <dgm:spPr/>
      <dgm:t>
        <a:bodyPr/>
        <a:lstStyle/>
        <a:p>
          <a:r>
            <a:rPr lang="en-US" sz="2200" b="1" dirty="0"/>
            <a:t>Grammar review</a:t>
          </a:r>
        </a:p>
      </dgm:t>
    </dgm:pt>
    <dgm:pt modelId="{5BD47664-595E-469B-BFB8-945C9CDED290}" type="parTrans" cxnId="{8415FB2A-EA69-49A3-ABD7-C1C04D146A31}">
      <dgm:prSet/>
      <dgm:spPr/>
      <dgm:t>
        <a:bodyPr/>
        <a:lstStyle/>
        <a:p>
          <a:endParaRPr lang="en-US"/>
        </a:p>
      </dgm:t>
    </dgm:pt>
    <dgm:pt modelId="{DAA2EA72-7470-4933-8E10-55DF1F10E8DE}" type="sibTrans" cxnId="{8415FB2A-EA69-49A3-ABD7-C1C04D146A31}">
      <dgm:prSet/>
      <dgm:spPr/>
      <dgm:t>
        <a:bodyPr/>
        <a:lstStyle/>
        <a:p>
          <a:endParaRPr lang="en-US"/>
        </a:p>
      </dgm:t>
    </dgm:pt>
    <dgm:pt modelId="{F359A7F1-BCE8-4CF0-887C-4286C958CB8E}">
      <dgm:prSet phldrT="[Text]" phldr="1"/>
      <dgm:spPr/>
      <dgm:t>
        <a:bodyPr/>
        <a:lstStyle/>
        <a:p>
          <a:endParaRPr lang="en-US" dirty="0"/>
        </a:p>
      </dgm:t>
    </dgm:pt>
    <dgm:pt modelId="{AB10B885-9BCC-4E17-AA5C-A01C6DB405C0}" type="sibTrans" cxnId="{D1001FFD-5578-4120-A6A8-125E87E0D832}">
      <dgm:prSet/>
      <dgm:spPr/>
      <dgm:t>
        <a:bodyPr/>
        <a:lstStyle/>
        <a:p>
          <a:endParaRPr lang="en-US"/>
        </a:p>
      </dgm:t>
    </dgm:pt>
    <dgm:pt modelId="{20078EAF-0594-4546-A74F-0EAFE045DE79}" type="parTrans" cxnId="{D1001FFD-5578-4120-A6A8-125E87E0D832}">
      <dgm:prSet/>
      <dgm:spPr/>
      <dgm:t>
        <a:bodyPr/>
        <a:lstStyle/>
        <a:p>
          <a:endParaRPr lang="en-US"/>
        </a:p>
      </dgm:t>
    </dgm:pt>
    <dgm:pt modelId="{E846787F-960D-4743-AFC6-C0DAC4E32B1A}" type="pres">
      <dgm:prSet presAssocID="{ACAB3453-E635-455B-AFA7-F68631D0FCE5}" presName="Name0" presStyleCnt="0">
        <dgm:presLayoutVars>
          <dgm:chMax/>
          <dgm:chPref/>
          <dgm:dir/>
        </dgm:presLayoutVars>
      </dgm:prSet>
      <dgm:spPr/>
    </dgm:pt>
    <dgm:pt modelId="{FBECC6BC-35C8-4D73-8C82-F6242B5D12A7}" type="pres">
      <dgm:prSet presAssocID="{F359A7F1-BCE8-4CF0-887C-4286C958CB8E}" presName="parenttextcomposite" presStyleCnt="0"/>
      <dgm:spPr/>
    </dgm:pt>
    <dgm:pt modelId="{F55AF14A-86B0-4B67-A18B-AB596E826A68}" type="pres">
      <dgm:prSet presAssocID="{F359A7F1-BCE8-4CF0-887C-4286C958CB8E}" presName="parenttext" presStyleLbl="revTx" presStyleIdx="0" presStyleCnt="3">
        <dgm:presLayoutVars>
          <dgm:chMax/>
          <dgm:chPref val="2"/>
          <dgm:bulletEnabled val="1"/>
        </dgm:presLayoutVars>
      </dgm:prSet>
      <dgm:spPr/>
    </dgm:pt>
    <dgm:pt modelId="{68E1015F-0882-4FA8-8FDE-1AFB66FCD4DA}" type="pres">
      <dgm:prSet presAssocID="{F359A7F1-BCE8-4CF0-887C-4286C958CB8E}" presName="composite" presStyleCnt="0"/>
      <dgm:spPr/>
    </dgm:pt>
    <dgm:pt modelId="{F097B7CF-60C7-4E50-9224-C78313D55970}" type="pres">
      <dgm:prSet presAssocID="{F359A7F1-BCE8-4CF0-887C-4286C958CB8E}" presName="chevron1" presStyleLbl="alignNode1" presStyleIdx="0" presStyleCnt="21"/>
      <dgm:spPr/>
    </dgm:pt>
    <dgm:pt modelId="{F3E8A5E3-98CD-438E-9484-0DEB08FEF9D4}" type="pres">
      <dgm:prSet presAssocID="{F359A7F1-BCE8-4CF0-887C-4286C958CB8E}" presName="chevron2" presStyleLbl="alignNode1" presStyleIdx="1" presStyleCnt="21"/>
      <dgm:spPr/>
    </dgm:pt>
    <dgm:pt modelId="{D4A5C8F4-EFE4-4167-A6FA-01CFC1C55E0D}" type="pres">
      <dgm:prSet presAssocID="{F359A7F1-BCE8-4CF0-887C-4286C958CB8E}" presName="chevron3" presStyleLbl="alignNode1" presStyleIdx="2" presStyleCnt="21"/>
      <dgm:spPr/>
    </dgm:pt>
    <dgm:pt modelId="{6D302C33-5C2D-445A-B2A7-A423E9E4C411}" type="pres">
      <dgm:prSet presAssocID="{F359A7F1-BCE8-4CF0-887C-4286C958CB8E}" presName="chevron4" presStyleLbl="alignNode1" presStyleIdx="3" presStyleCnt="21"/>
      <dgm:spPr/>
    </dgm:pt>
    <dgm:pt modelId="{6B499179-454E-4A73-92FB-AF8A159DAAA9}" type="pres">
      <dgm:prSet presAssocID="{F359A7F1-BCE8-4CF0-887C-4286C958CB8E}" presName="chevron5" presStyleLbl="alignNode1" presStyleIdx="4" presStyleCnt="21"/>
      <dgm:spPr/>
    </dgm:pt>
    <dgm:pt modelId="{DDEB82FA-73D1-46AB-AB81-361DFACA0A4C}" type="pres">
      <dgm:prSet presAssocID="{F359A7F1-BCE8-4CF0-887C-4286C958CB8E}" presName="chevron6" presStyleLbl="alignNode1" presStyleIdx="5" presStyleCnt="21"/>
      <dgm:spPr/>
    </dgm:pt>
    <dgm:pt modelId="{87CB067E-A715-4E4C-AE3F-03C2D0F2E46A}" type="pres">
      <dgm:prSet presAssocID="{F359A7F1-BCE8-4CF0-887C-4286C958CB8E}" presName="chevron7" presStyleLbl="alignNode1" presStyleIdx="6" presStyleCnt="21"/>
      <dgm:spPr/>
    </dgm:pt>
    <dgm:pt modelId="{87C1876D-D292-4260-AE19-EFE00827F60D}" type="pres">
      <dgm:prSet presAssocID="{F359A7F1-BCE8-4CF0-887C-4286C958CB8E}" presName="childtext" presStyleLbl="solidFgAcc1" presStyleIdx="0" presStyleCnt="3">
        <dgm:presLayoutVars>
          <dgm:chMax/>
          <dgm:chPref val="0"/>
          <dgm:bulletEnabled val="1"/>
        </dgm:presLayoutVars>
      </dgm:prSet>
      <dgm:spPr/>
    </dgm:pt>
    <dgm:pt modelId="{426BA95E-35A4-4EDD-AB7D-CBD3ACBF5FAC}" type="pres">
      <dgm:prSet presAssocID="{AB10B885-9BCC-4E17-AA5C-A01C6DB405C0}" presName="sibTrans" presStyleCnt="0"/>
      <dgm:spPr/>
    </dgm:pt>
    <dgm:pt modelId="{253B6541-FA96-4E99-A6F4-E99E92EF007A}" type="pres">
      <dgm:prSet presAssocID="{4B3AF590-F5B3-4E50-983F-332FF45B0BF3}" presName="parenttextcomposite" presStyleCnt="0"/>
      <dgm:spPr/>
    </dgm:pt>
    <dgm:pt modelId="{CE9643F3-B266-43EE-939B-D2CA20AAA601}" type="pres">
      <dgm:prSet presAssocID="{4B3AF590-F5B3-4E50-983F-332FF45B0BF3}" presName="parenttext" presStyleLbl="revTx" presStyleIdx="1" presStyleCnt="3">
        <dgm:presLayoutVars>
          <dgm:chMax/>
          <dgm:chPref val="2"/>
          <dgm:bulletEnabled val="1"/>
        </dgm:presLayoutVars>
      </dgm:prSet>
      <dgm:spPr/>
    </dgm:pt>
    <dgm:pt modelId="{6B49BE83-BF86-4346-B4AA-D14E2D1EE8D3}" type="pres">
      <dgm:prSet presAssocID="{4B3AF590-F5B3-4E50-983F-332FF45B0BF3}" presName="composite" presStyleCnt="0"/>
      <dgm:spPr/>
    </dgm:pt>
    <dgm:pt modelId="{6932007E-BFF1-474A-AAEB-7AC2F683094E}" type="pres">
      <dgm:prSet presAssocID="{4B3AF590-F5B3-4E50-983F-332FF45B0BF3}" presName="chevron1" presStyleLbl="alignNode1" presStyleIdx="7" presStyleCnt="21"/>
      <dgm:spPr/>
    </dgm:pt>
    <dgm:pt modelId="{B44D1DF5-76B2-4FA5-A1B7-6513455CDC7C}" type="pres">
      <dgm:prSet presAssocID="{4B3AF590-F5B3-4E50-983F-332FF45B0BF3}" presName="chevron2" presStyleLbl="alignNode1" presStyleIdx="8" presStyleCnt="21"/>
      <dgm:spPr/>
    </dgm:pt>
    <dgm:pt modelId="{1890C6C4-FE54-458F-841C-1E6F98E93A81}" type="pres">
      <dgm:prSet presAssocID="{4B3AF590-F5B3-4E50-983F-332FF45B0BF3}" presName="chevron3" presStyleLbl="alignNode1" presStyleIdx="9" presStyleCnt="21"/>
      <dgm:spPr/>
    </dgm:pt>
    <dgm:pt modelId="{DBF430FF-772F-4E76-A32B-4FDF2C3F4739}" type="pres">
      <dgm:prSet presAssocID="{4B3AF590-F5B3-4E50-983F-332FF45B0BF3}" presName="chevron4" presStyleLbl="alignNode1" presStyleIdx="10" presStyleCnt="21"/>
      <dgm:spPr/>
    </dgm:pt>
    <dgm:pt modelId="{5D3FB7F4-6951-4FA8-B484-78C45CCC6F69}" type="pres">
      <dgm:prSet presAssocID="{4B3AF590-F5B3-4E50-983F-332FF45B0BF3}" presName="chevron5" presStyleLbl="alignNode1" presStyleIdx="11" presStyleCnt="21"/>
      <dgm:spPr/>
    </dgm:pt>
    <dgm:pt modelId="{D3726249-2DC6-40D9-8E4D-818EFFC8A2D0}" type="pres">
      <dgm:prSet presAssocID="{4B3AF590-F5B3-4E50-983F-332FF45B0BF3}" presName="chevron6" presStyleLbl="alignNode1" presStyleIdx="12" presStyleCnt="21"/>
      <dgm:spPr/>
    </dgm:pt>
    <dgm:pt modelId="{9609BAC6-C356-41DB-B1E7-93332BB75278}" type="pres">
      <dgm:prSet presAssocID="{4B3AF590-F5B3-4E50-983F-332FF45B0BF3}" presName="chevron7" presStyleLbl="alignNode1" presStyleIdx="13" presStyleCnt="21"/>
      <dgm:spPr/>
    </dgm:pt>
    <dgm:pt modelId="{7EE42D12-6FC0-432E-B13D-348FAA3019E8}" type="pres">
      <dgm:prSet presAssocID="{4B3AF590-F5B3-4E50-983F-332FF45B0BF3}" presName="childtext" presStyleLbl="solidFgAcc1" presStyleIdx="1" presStyleCnt="3">
        <dgm:presLayoutVars>
          <dgm:chMax/>
          <dgm:chPref val="0"/>
          <dgm:bulletEnabled val="1"/>
        </dgm:presLayoutVars>
      </dgm:prSet>
      <dgm:spPr/>
    </dgm:pt>
    <dgm:pt modelId="{BE9B0E33-941C-49DE-ACE8-C0B809929C89}" type="pres">
      <dgm:prSet presAssocID="{FF3BBA6F-1948-4C99-B9A9-019A428A0C65}" presName="sibTrans" presStyleCnt="0"/>
      <dgm:spPr/>
    </dgm:pt>
    <dgm:pt modelId="{D9A248E0-174F-4A54-AB78-40BD213867F8}" type="pres">
      <dgm:prSet presAssocID="{7E720DC9-A326-4280-AD54-230CB08BDB67}" presName="parenttextcomposite" presStyleCnt="0"/>
      <dgm:spPr/>
    </dgm:pt>
    <dgm:pt modelId="{68AF96BA-2B11-4470-B9C3-000D46886C52}" type="pres">
      <dgm:prSet presAssocID="{7E720DC9-A326-4280-AD54-230CB08BDB67}" presName="parenttext" presStyleLbl="revTx" presStyleIdx="2" presStyleCnt="3">
        <dgm:presLayoutVars>
          <dgm:chMax/>
          <dgm:chPref val="2"/>
          <dgm:bulletEnabled val="1"/>
        </dgm:presLayoutVars>
      </dgm:prSet>
      <dgm:spPr/>
    </dgm:pt>
    <dgm:pt modelId="{414A5E32-3BD1-4A8E-9A3F-8E3DA3A90AC0}" type="pres">
      <dgm:prSet presAssocID="{7E720DC9-A326-4280-AD54-230CB08BDB67}" presName="composite" presStyleCnt="0"/>
      <dgm:spPr/>
    </dgm:pt>
    <dgm:pt modelId="{B8FB2B6F-DBFF-4A1D-9DEB-91D3C5AA6CAF}" type="pres">
      <dgm:prSet presAssocID="{7E720DC9-A326-4280-AD54-230CB08BDB67}" presName="chevron1" presStyleLbl="alignNode1" presStyleIdx="14" presStyleCnt="21"/>
      <dgm:spPr/>
    </dgm:pt>
    <dgm:pt modelId="{388A6533-04E5-4573-8CC4-8D5782C69BE7}" type="pres">
      <dgm:prSet presAssocID="{7E720DC9-A326-4280-AD54-230CB08BDB67}" presName="chevron2" presStyleLbl="alignNode1" presStyleIdx="15" presStyleCnt="21"/>
      <dgm:spPr/>
    </dgm:pt>
    <dgm:pt modelId="{E8FE21CC-2A3F-4F7C-B09D-E8FEAD3765CF}" type="pres">
      <dgm:prSet presAssocID="{7E720DC9-A326-4280-AD54-230CB08BDB67}" presName="chevron3" presStyleLbl="alignNode1" presStyleIdx="16" presStyleCnt="21"/>
      <dgm:spPr/>
    </dgm:pt>
    <dgm:pt modelId="{22C713CD-67F8-4A7C-AB78-5D636FD64CE1}" type="pres">
      <dgm:prSet presAssocID="{7E720DC9-A326-4280-AD54-230CB08BDB67}" presName="chevron4" presStyleLbl="alignNode1" presStyleIdx="17" presStyleCnt="21"/>
      <dgm:spPr/>
    </dgm:pt>
    <dgm:pt modelId="{84623B81-9945-4B56-BC32-56587510BD00}" type="pres">
      <dgm:prSet presAssocID="{7E720DC9-A326-4280-AD54-230CB08BDB67}" presName="chevron5" presStyleLbl="alignNode1" presStyleIdx="18" presStyleCnt="21"/>
      <dgm:spPr/>
    </dgm:pt>
    <dgm:pt modelId="{2A910F6E-7F08-4C6E-9656-D0C6E3C12348}" type="pres">
      <dgm:prSet presAssocID="{7E720DC9-A326-4280-AD54-230CB08BDB67}" presName="chevron6" presStyleLbl="alignNode1" presStyleIdx="19" presStyleCnt="21"/>
      <dgm:spPr/>
    </dgm:pt>
    <dgm:pt modelId="{9F583B51-3E4D-4E06-BC9A-6512E6BAF584}" type="pres">
      <dgm:prSet presAssocID="{7E720DC9-A326-4280-AD54-230CB08BDB67}" presName="chevron7" presStyleLbl="alignNode1" presStyleIdx="20" presStyleCnt="21"/>
      <dgm:spPr/>
    </dgm:pt>
    <dgm:pt modelId="{58013576-29AF-479D-8A1F-0D285327867C}" type="pres">
      <dgm:prSet presAssocID="{7E720DC9-A326-4280-AD54-230CB08BDB67}" presName="childtext" presStyleLbl="solidFgAcc1" presStyleIdx="2" presStyleCnt="3">
        <dgm:presLayoutVars>
          <dgm:chMax/>
          <dgm:chPref val="0"/>
          <dgm:bulletEnabled val="1"/>
        </dgm:presLayoutVars>
      </dgm:prSet>
      <dgm:spPr/>
    </dgm:pt>
  </dgm:ptLst>
  <dgm:cxnLst>
    <dgm:cxn modelId="{8017B814-79AE-49BD-95BA-605396ADEEA2}" type="presOf" srcId="{BDC1493D-FBBD-4B1B-8D02-EF9346592A01}" destId="{7EE42D12-6FC0-432E-B13D-348FAA3019E8}" srcOrd="0" destOrd="0" presId="urn:microsoft.com/office/officeart/2008/layout/VerticalAccentList"/>
    <dgm:cxn modelId="{8415FB2A-EA69-49A3-ABD7-C1C04D146A31}" srcId="{7E720DC9-A326-4280-AD54-230CB08BDB67}" destId="{7C374F37-6E76-4D85-98D1-1E3389BE0E74}" srcOrd="0" destOrd="0" parTransId="{5BD47664-595E-469B-BFB8-945C9CDED290}" sibTransId="{DAA2EA72-7470-4933-8E10-55DF1F10E8DE}"/>
    <dgm:cxn modelId="{B8DD1A2B-2A99-4A9C-86DA-7080FFAECBDF}" type="presOf" srcId="{7E720DC9-A326-4280-AD54-230CB08BDB67}" destId="{68AF96BA-2B11-4470-B9C3-000D46886C52}" srcOrd="0" destOrd="0" presId="urn:microsoft.com/office/officeart/2008/layout/VerticalAccentList"/>
    <dgm:cxn modelId="{E34EF060-9EAA-4A69-8511-2DCE3D1E8C01}" srcId="{4B3AF590-F5B3-4E50-983F-332FF45B0BF3}" destId="{BDC1493D-FBBD-4B1B-8D02-EF9346592A01}" srcOrd="0" destOrd="0" parTransId="{B4B757FA-F4C8-4E23-A5EC-32FC19CB8965}" sibTransId="{5177F4E0-5B27-47BD-8993-1996491CC167}"/>
    <dgm:cxn modelId="{D6A39376-9538-4FDF-957F-1C11F9A97B84}" srcId="{ACAB3453-E635-455B-AFA7-F68631D0FCE5}" destId="{7E720DC9-A326-4280-AD54-230CB08BDB67}" srcOrd="2" destOrd="0" parTransId="{3D2DFA3B-2AC8-4EDA-9C37-4C16D01DB08E}" sibTransId="{D50EAE30-AC98-4F5D-A8A6-8E8BCFFF7F66}"/>
    <dgm:cxn modelId="{1B3E0685-7369-4AFB-99AF-97276EC8F144}" type="presOf" srcId="{F359A7F1-BCE8-4CF0-887C-4286C958CB8E}" destId="{F55AF14A-86B0-4B67-A18B-AB596E826A68}" srcOrd="0" destOrd="0" presId="urn:microsoft.com/office/officeart/2008/layout/VerticalAccentList"/>
    <dgm:cxn modelId="{39038F92-A168-4A4A-812A-5360F420851C}" type="presOf" srcId="{7C374F37-6E76-4D85-98D1-1E3389BE0E74}" destId="{58013576-29AF-479D-8A1F-0D285327867C}" srcOrd="0" destOrd="0" presId="urn:microsoft.com/office/officeart/2008/layout/VerticalAccentList"/>
    <dgm:cxn modelId="{DD0C59A2-3F8F-48FB-B149-63BA3906D34F}" type="presOf" srcId="{D0361850-F820-4483-BE64-DB2A8B913F44}" destId="{87C1876D-D292-4260-AE19-EFE00827F60D}" srcOrd="0" destOrd="0" presId="urn:microsoft.com/office/officeart/2008/layout/VerticalAccentList"/>
    <dgm:cxn modelId="{51E5F0C3-0AFD-442E-ACDA-28C1A76771E3}" type="presOf" srcId="{ACAB3453-E635-455B-AFA7-F68631D0FCE5}" destId="{E846787F-960D-4743-AFC6-C0DAC4E32B1A}" srcOrd="0" destOrd="0" presId="urn:microsoft.com/office/officeart/2008/layout/VerticalAccentList"/>
    <dgm:cxn modelId="{176891C9-9B76-48B8-A044-63ACCA4600A7}" srcId="{ACAB3453-E635-455B-AFA7-F68631D0FCE5}" destId="{4B3AF590-F5B3-4E50-983F-332FF45B0BF3}" srcOrd="1" destOrd="0" parTransId="{734375FB-53D8-49C1-BF31-488F18A9002A}" sibTransId="{FF3BBA6F-1948-4C99-B9A9-019A428A0C65}"/>
    <dgm:cxn modelId="{97D123D3-2673-43CF-85B2-4EC5AAF28854}" srcId="{F359A7F1-BCE8-4CF0-887C-4286C958CB8E}" destId="{D0361850-F820-4483-BE64-DB2A8B913F44}" srcOrd="0" destOrd="0" parTransId="{906469E9-08A3-46B2-940A-7E6DC7D21DCF}" sibTransId="{0E3CEBBD-F15F-476E-AB13-CA45AE3D8495}"/>
    <dgm:cxn modelId="{3A1905DC-A5FB-4DAE-8FE3-FB4C66807687}" type="presOf" srcId="{4B3AF590-F5B3-4E50-983F-332FF45B0BF3}" destId="{CE9643F3-B266-43EE-939B-D2CA20AAA601}" srcOrd="0" destOrd="0" presId="urn:microsoft.com/office/officeart/2008/layout/VerticalAccentList"/>
    <dgm:cxn modelId="{D1001FFD-5578-4120-A6A8-125E87E0D832}" srcId="{ACAB3453-E635-455B-AFA7-F68631D0FCE5}" destId="{F359A7F1-BCE8-4CF0-887C-4286C958CB8E}" srcOrd="0" destOrd="0" parTransId="{20078EAF-0594-4546-A74F-0EAFE045DE79}" sibTransId="{AB10B885-9BCC-4E17-AA5C-A01C6DB405C0}"/>
    <dgm:cxn modelId="{7BFE86A5-56FD-43FE-84F9-BC238B4CDACC}" type="presParOf" srcId="{E846787F-960D-4743-AFC6-C0DAC4E32B1A}" destId="{FBECC6BC-35C8-4D73-8C82-F6242B5D12A7}" srcOrd="0" destOrd="0" presId="urn:microsoft.com/office/officeart/2008/layout/VerticalAccentList"/>
    <dgm:cxn modelId="{4291F7C7-3572-479A-843F-632D5A72123A}" type="presParOf" srcId="{FBECC6BC-35C8-4D73-8C82-F6242B5D12A7}" destId="{F55AF14A-86B0-4B67-A18B-AB596E826A68}" srcOrd="0" destOrd="0" presId="urn:microsoft.com/office/officeart/2008/layout/VerticalAccentList"/>
    <dgm:cxn modelId="{E03F0B08-D24E-4649-A95C-E4652495539E}" type="presParOf" srcId="{E846787F-960D-4743-AFC6-C0DAC4E32B1A}" destId="{68E1015F-0882-4FA8-8FDE-1AFB66FCD4DA}" srcOrd="1" destOrd="0" presId="urn:microsoft.com/office/officeart/2008/layout/VerticalAccentList"/>
    <dgm:cxn modelId="{1980B2B3-2CEB-40E9-B0B7-FB023E61E844}" type="presParOf" srcId="{68E1015F-0882-4FA8-8FDE-1AFB66FCD4DA}" destId="{F097B7CF-60C7-4E50-9224-C78313D55970}" srcOrd="0" destOrd="0" presId="urn:microsoft.com/office/officeart/2008/layout/VerticalAccentList"/>
    <dgm:cxn modelId="{8CE1A0C7-C987-43E5-81DB-83A3D184005E}" type="presParOf" srcId="{68E1015F-0882-4FA8-8FDE-1AFB66FCD4DA}" destId="{F3E8A5E3-98CD-438E-9484-0DEB08FEF9D4}" srcOrd="1" destOrd="0" presId="urn:microsoft.com/office/officeart/2008/layout/VerticalAccentList"/>
    <dgm:cxn modelId="{C9144AAA-8E19-440F-B39A-A8E07120D0AF}" type="presParOf" srcId="{68E1015F-0882-4FA8-8FDE-1AFB66FCD4DA}" destId="{D4A5C8F4-EFE4-4167-A6FA-01CFC1C55E0D}" srcOrd="2" destOrd="0" presId="urn:microsoft.com/office/officeart/2008/layout/VerticalAccentList"/>
    <dgm:cxn modelId="{CDBFBD83-5197-4D41-B821-9C49F4B20255}" type="presParOf" srcId="{68E1015F-0882-4FA8-8FDE-1AFB66FCD4DA}" destId="{6D302C33-5C2D-445A-B2A7-A423E9E4C411}" srcOrd="3" destOrd="0" presId="urn:microsoft.com/office/officeart/2008/layout/VerticalAccentList"/>
    <dgm:cxn modelId="{756215DD-B2BE-441E-B960-B36C1E9D342A}" type="presParOf" srcId="{68E1015F-0882-4FA8-8FDE-1AFB66FCD4DA}" destId="{6B499179-454E-4A73-92FB-AF8A159DAAA9}" srcOrd="4" destOrd="0" presId="urn:microsoft.com/office/officeart/2008/layout/VerticalAccentList"/>
    <dgm:cxn modelId="{FA551A00-5503-470D-9323-5E5D3007ADB3}" type="presParOf" srcId="{68E1015F-0882-4FA8-8FDE-1AFB66FCD4DA}" destId="{DDEB82FA-73D1-46AB-AB81-361DFACA0A4C}" srcOrd="5" destOrd="0" presId="urn:microsoft.com/office/officeart/2008/layout/VerticalAccentList"/>
    <dgm:cxn modelId="{787F098C-E620-49CA-BE71-DDA8612B6514}" type="presParOf" srcId="{68E1015F-0882-4FA8-8FDE-1AFB66FCD4DA}" destId="{87CB067E-A715-4E4C-AE3F-03C2D0F2E46A}" srcOrd="6" destOrd="0" presId="urn:microsoft.com/office/officeart/2008/layout/VerticalAccentList"/>
    <dgm:cxn modelId="{53D4511B-6F3E-498E-9975-575A73C4A80B}" type="presParOf" srcId="{68E1015F-0882-4FA8-8FDE-1AFB66FCD4DA}" destId="{87C1876D-D292-4260-AE19-EFE00827F60D}" srcOrd="7" destOrd="0" presId="urn:microsoft.com/office/officeart/2008/layout/VerticalAccentList"/>
    <dgm:cxn modelId="{5C76B023-A735-4387-A872-DAA8626B7BB3}" type="presParOf" srcId="{E846787F-960D-4743-AFC6-C0DAC4E32B1A}" destId="{426BA95E-35A4-4EDD-AB7D-CBD3ACBF5FAC}" srcOrd="2" destOrd="0" presId="urn:microsoft.com/office/officeart/2008/layout/VerticalAccentList"/>
    <dgm:cxn modelId="{21A5E5C4-7253-43EA-86E3-4771E99FDE77}" type="presParOf" srcId="{E846787F-960D-4743-AFC6-C0DAC4E32B1A}" destId="{253B6541-FA96-4E99-A6F4-E99E92EF007A}" srcOrd="3" destOrd="0" presId="urn:microsoft.com/office/officeart/2008/layout/VerticalAccentList"/>
    <dgm:cxn modelId="{99B32E21-6D3D-4F74-8D63-AC8978605A9D}" type="presParOf" srcId="{253B6541-FA96-4E99-A6F4-E99E92EF007A}" destId="{CE9643F3-B266-43EE-939B-D2CA20AAA601}" srcOrd="0" destOrd="0" presId="urn:microsoft.com/office/officeart/2008/layout/VerticalAccentList"/>
    <dgm:cxn modelId="{E1E0EA6C-988E-4A0C-BF37-E33AC8AA3A6F}" type="presParOf" srcId="{E846787F-960D-4743-AFC6-C0DAC4E32B1A}" destId="{6B49BE83-BF86-4346-B4AA-D14E2D1EE8D3}" srcOrd="4" destOrd="0" presId="urn:microsoft.com/office/officeart/2008/layout/VerticalAccentList"/>
    <dgm:cxn modelId="{5699DA3B-2A7A-4AB8-B76F-BC427A0968E5}" type="presParOf" srcId="{6B49BE83-BF86-4346-B4AA-D14E2D1EE8D3}" destId="{6932007E-BFF1-474A-AAEB-7AC2F683094E}" srcOrd="0" destOrd="0" presId="urn:microsoft.com/office/officeart/2008/layout/VerticalAccentList"/>
    <dgm:cxn modelId="{52968989-CBD8-4AEE-BEB6-C3AD7B68AD3D}" type="presParOf" srcId="{6B49BE83-BF86-4346-B4AA-D14E2D1EE8D3}" destId="{B44D1DF5-76B2-4FA5-A1B7-6513455CDC7C}" srcOrd="1" destOrd="0" presId="urn:microsoft.com/office/officeart/2008/layout/VerticalAccentList"/>
    <dgm:cxn modelId="{A928F29B-A6B3-4E0F-916F-5B84668BB229}" type="presParOf" srcId="{6B49BE83-BF86-4346-B4AA-D14E2D1EE8D3}" destId="{1890C6C4-FE54-458F-841C-1E6F98E93A81}" srcOrd="2" destOrd="0" presId="urn:microsoft.com/office/officeart/2008/layout/VerticalAccentList"/>
    <dgm:cxn modelId="{A63FAED7-2FE7-40EB-ADF6-093D7D398489}" type="presParOf" srcId="{6B49BE83-BF86-4346-B4AA-D14E2D1EE8D3}" destId="{DBF430FF-772F-4E76-A32B-4FDF2C3F4739}" srcOrd="3" destOrd="0" presId="urn:microsoft.com/office/officeart/2008/layout/VerticalAccentList"/>
    <dgm:cxn modelId="{D57827CB-4805-47AE-905D-76A678982C07}" type="presParOf" srcId="{6B49BE83-BF86-4346-B4AA-D14E2D1EE8D3}" destId="{5D3FB7F4-6951-4FA8-B484-78C45CCC6F69}" srcOrd="4" destOrd="0" presId="urn:microsoft.com/office/officeart/2008/layout/VerticalAccentList"/>
    <dgm:cxn modelId="{6330D6E2-E308-4D75-925C-A9BA9D027D96}" type="presParOf" srcId="{6B49BE83-BF86-4346-B4AA-D14E2D1EE8D3}" destId="{D3726249-2DC6-40D9-8E4D-818EFFC8A2D0}" srcOrd="5" destOrd="0" presId="urn:microsoft.com/office/officeart/2008/layout/VerticalAccentList"/>
    <dgm:cxn modelId="{2DA93655-1008-41AA-9189-D489279DA5B5}" type="presParOf" srcId="{6B49BE83-BF86-4346-B4AA-D14E2D1EE8D3}" destId="{9609BAC6-C356-41DB-B1E7-93332BB75278}" srcOrd="6" destOrd="0" presId="urn:microsoft.com/office/officeart/2008/layout/VerticalAccentList"/>
    <dgm:cxn modelId="{A59D1601-8725-4163-B1FB-18560FCAE57A}" type="presParOf" srcId="{6B49BE83-BF86-4346-B4AA-D14E2D1EE8D3}" destId="{7EE42D12-6FC0-432E-B13D-348FAA3019E8}" srcOrd="7" destOrd="0" presId="urn:microsoft.com/office/officeart/2008/layout/VerticalAccentList"/>
    <dgm:cxn modelId="{DC90856E-7507-43EF-A055-55BB462A1916}" type="presParOf" srcId="{E846787F-960D-4743-AFC6-C0DAC4E32B1A}" destId="{BE9B0E33-941C-49DE-ACE8-C0B809929C89}" srcOrd="5" destOrd="0" presId="urn:microsoft.com/office/officeart/2008/layout/VerticalAccentList"/>
    <dgm:cxn modelId="{8C3ED0DE-7C0A-468C-9E66-DE53834264BB}" type="presParOf" srcId="{E846787F-960D-4743-AFC6-C0DAC4E32B1A}" destId="{D9A248E0-174F-4A54-AB78-40BD213867F8}" srcOrd="6" destOrd="0" presId="urn:microsoft.com/office/officeart/2008/layout/VerticalAccentList"/>
    <dgm:cxn modelId="{CC68F113-3C02-433C-BF7E-7AD3B11DBDF5}" type="presParOf" srcId="{D9A248E0-174F-4A54-AB78-40BD213867F8}" destId="{68AF96BA-2B11-4470-B9C3-000D46886C52}" srcOrd="0" destOrd="0" presId="urn:microsoft.com/office/officeart/2008/layout/VerticalAccentList"/>
    <dgm:cxn modelId="{835AA747-0583-4250-902A-AB608AB9D4C3}" type="presParOf" srcId="{E846787F-960D-4743-AFC6-C0DAC4E32B1A}" destId="{414A5E32-3BD1-4A8E-9A3F-8E3DA3A90AC0}" srcOrd="7" destOrd="0" presId="urn:microsoft.com/office/officeart/2008/layout/VerticalAccentList"/>
    <dgm:cxn modelId="{F439A964-7511-4552-89B8-C64C775FA57B}" type="presParOf" srcId="{414A5E32-3BD1-4A8E-9A3F-8E3DA3A90AC0}" destId="{B8FB2B6F-DBFF-4A1D-9DEB-91D3C5AA6CAF}" srcOrd="0" destOrd="0" presId="urn:microsoft.com/office/officeart/2008/layout/VerticalAccentList"/>
    <dgm:cxn modelId="{2B68B6D6-0DA3-4A84-8A97-99432ADFEA94}" type="presParOf" srcId="{414A5E32-3BD1-4A8E-9A3F-8E3DA3A90AC0}" destId="{388A6533-04E5-4573-8CC4-8D5782C69BE7}" srcOrd="1" destOrd="0" presId="urn:microsoft.com/office/officeart/2008/layout/VerticalAccentList"/>
    <dgm:cxn modelId="{874A87E3-C9D4-416E-96A2-DD4E4FB90606}" type="presParOf" srcId="{414A5E32-3BD1-4A8E-9A3F-8E3DA3A90AC0}" destId="{E8FE21CC-2A3F-4F7C-B09D-E8FEAD3765CF}" srcOrd="2" destOrd="0" presId="urn:microsoft.com/office/officeart/2008/layout/VerticalAccentList"/>
    <dgm:cxn modelId="{564FE2F6-9A80-46BD-B127-ED6C1A52C67B}" type="presParOf" srcId="{414A5E32-3BD1-4A8E-9A3F-8E3DA3A90AC0}" destId="{22C713CD-67F8-4A7C-AB78-5D636FD64CE1}" srcOrd="3" destOrd="0" presId="urn:microsoft.com/office/officeart/2008/layout/VerticalAccentList"/>
    <dgm:cxn modelId="{1E0F71C2-8CFE-4D00-9EB8-757A8FA97DE4}" type="presParOf" srcId="{414A5E32-3BD1-4A8E-9A3F-8E3DA3A90AC0}" destId="{84623B81-9945-4B56-BC32-56587510BD00}" srcOrd="4" destOrd="0" presId="urn:microsoft.com/office/officeart/2008/layout/VerticalAccentList"/>
    <dgm:cxn modelId="{2AA5555E-A370-4535-B343-C4F3E3038332}" type="presParOf" srcId="{414A5E32-3BD1-4A8E-9A3F-8E3DA3A90AC0}" destId="{2A910F6E-7F08-4C6E-9656-D0C6E3C12348}" srcOrd="5" destOrd="0" presId="urn:microsoft.com/office/officeart/2008/layout/VerticalAccentList"/>
    <dgm:cxn modelId="{70CD6D2D-5C36-4367-A603-C32CFF82EFBD}" type="presParOf" srcId="{414A5E32-3BD1-4A8E-9A3F-8E3DA3A90AC0}" destId="{9F583B51-3E4D-4E06-BC9A-6512E6BAF584}" srcOrd="6" destOrd="0" presId="urn:microsoft.com/office/officeart/2008/layout/VerticalAccentList"/>
    <dgm:cxn modelId="{287F87A0-C788-4A5F-AC8E-8D84CA732713}" type="presParOf" srcId="{414A5E32-3BD1-4A8E-9A3F-8E3DA3A90AC0}" destId="{58013576-29AF-479D-8A1F-0D285327867C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5AF14A-86B0-4B67-A18B-AB596E826A68}">
      <dsp:nvSpPr>
        <dsp:cNvPr id="0" name=""/>
        <dsp:cNvSpPr/>
      </dsp:nvSpPr>
      <dsp:spPr>
        <a:xfrm>
          <a:off x="1022357" y="65"/>
          <a:ext cx="5087770" cy="4625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b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 dirty="0"/>
        </a:p>
      </dsp:txBody>
      <dsp:txXfrm>
        <a:off x="1022357" y="65"/>
        <a:ext cx="5087770" cy="462524"/>
      </dsp:txXfrm>
    </dsp:sp>
    <dsp:sp modelId="{F097B7CF-60C7-4E50-9224-C78313D55970}">
      <dsp:nvSpPr>
        <dsp:cNvPr id="0" name=""/>
        <dsp:cNvSpPr/>
      </dsp:nvSpPr>
      <dsp:spPr>
        <a:xfrm>
          <a:off x="1022357" y="462589"/>
          <a:ext cx="1190538" cy="942179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E8A5E3-98CD-438E-9484-0DEB08FEF9D4}">
      <dsp:nvSpPr>
        <dsp:cNvPr id="0" name=""/>
        <dsp:cNvSpPr/>
      </dsp:nvSpPr>
      <dsp:spPr>
        <a:xfrm>
          <a:off x="1737472" y="462589"/>
          <a:ext cx="1190538" cy="942179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A5C8F4-EFE4-4167-A6FA-01CFC1C55E0D}">
      <dsp:nvSpPr>
        <dsp:cNvPr id="0" name=""/>
        <dsp:cNvSpPr/>
      </dsp:nvSpPr>
      <dsp:spPr>
        <a:xfrm>
          <a:off x="2453151" y="462589"/>
          <a:ext cx="1190538" cy="942179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302C33-5C2D-445A-B2A7-A423E9E4C411}">
      <dsp:nvSpPr>
        <dsp:cNvPr id="0" name=""/>
        <dsp:cNvSpPr/>
      </dsp:nvSpPr>
      <dsp:spPr>
        <a:xfrm>
          <a:off x="3168266" y="462589"/>
          <a:ext cx="1190538" cy="942179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499179-454E-4A73-92FB-AF8A159DAAA9}">
      <dsp:nvSpPr>
        <dsp:cNvPr id="0" name=""/>
        <dsp:cNvSpPr/>
      </dsp:nvSpPr>
      <dsp:spPr>
        <a:xfrm>
          <a:off x="3883945" y="462589"/>
          <a:ext cx="1190538" cy="942179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EB82FA-73D1-46AB-AB81-361DFACA0A4C}">
      <dsp:nvSpPr>
        <dsp:cNvPr id="0" name=""/>
        <dsp:cNvSpPr/>
      </dsp:nvSpPr>
      <dsp:spPr>
        <a:xfrm>
          <a:off x="4599060" y="462589"/>
          <a:ext cx="1190538" cy="942179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CB067E-A715-4E4C-AE3F-03C2D0F2E46A}">
      <dsp:nvSpPr>
        <dsp:cNvPr id="0" name=""/>
        <dsp:cNvSpPr/>
      </dsp:nvSpPr>
      <dsp:spPr>
        <a:xfrm>
          <a:off x="5314740" y="462589"/>
          <a:ext cx="1190538" cy="942179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C1876D-D292-4260-AE19-EFE00827F60D}">
      <dsp:nvSpPr>
        <dsp:cNvPr id="0" name=""/>
        <dsp:cNvSpPr/>
      </dsp:nvSpPr>
      <dsp:spPr>
        <a:xfrm>
          <a:off x="1022357" y="556807"/>
          <a:ext cx="5153911" cy="75374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/>
            <a:t>Pronunciation review</a:t>
          </a:r>
        </a:p>
      </dsp:txBody>
      <dsp:txXfrm>
        <a:off x="1022357" y="556807"/>
        <a:ext cx="5153911" cy="753743"/>
      </dsp:txXfrm>
    </dsp:sp>
    <dsp:sp modelId="{CE9643F3-B266-43EE-939B-D2CA20AAA601}">
      <dsp:nvSpPr>
        <dsp:cNvPr id="0" name=""/>
        <dsp:cNvSpPr/>
      </dsp:nvSpPr>
      <dsp:spPr>
        <a:xfrm>
          <a:off x="1022357" y="1470025"/>
          <a:ext cx="5087770" cy="4625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b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 dirty="0"/>
        </a:p>
      </dsp:txBody>
      <dsp:txXfrm>
        <a:off x="1022357" y="1470025"/>
        <a:ext cx="5087770" cy="462524"/>
      </dsp:txXfrm>
    </dsp:sp>
    <dsp:sp modelId="{6932007E-BFF1-474A-AAEB-7AC2F683094E}">
      <dsp:nvSpPr>
        <dsp:cNvPr id="0" name=""/>
        <dsp:cNvSpPr/>
      </dsp:nvSpPr>
      <dsp:spPr>
        <a:xfrm>
          <a:off x="1022357" y="1932550"/>
          <a:ext cx="1190538" cy="942179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4D1DF5-76B2-4FA5-A1B7-6513455CDC7C}">
      <dsp:nvSpPr>
        <dsp:cNvPr id="0" name=""/>
        <dsp:cNvSpPr/>
      </dsp:nvSpPr>
      <dsp:spPr>
        <a:xfrm>
          <a:off x="1737472" y="1932550"/>
          <a:ext cx="1190538" cy="942179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90C6C4-FE54-458F-841C-1E6F98E93A81}">
      <dsp:nvSpPr>
        <dsp:cNvPr id="0" name=""/>
        <dsp:cNvSpPr/>
      </dsp:nvSpPr>
      <dsp:spPr>
        <a:xfrm>
          <a:off x="2453151" y="1932550"/>
          <a:ext cx="1190538" cy="942179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F430FF-772F-4E76-A32B-4FDF2C3F4739}">
      <dsp:nvSpPr>
        <dsp:cNvPr id="0" name=""/>
        <dsp:cNvSpPr/>
      </dsp:nvSpPr>
      <dsp:spPr>
        <a:xfrm>
          <a:off x="3168266" y="1932550"/>
          <a:ext cx="1190538" cy="942179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3FB7F4-6951-4FA8-B484-78C45CCC6F69}">
      <dsp:nvSpPr>
        <dsp:cNvPr id="0" name=""/>
        <dsp:cNvSpPr/>
      </dsp:nvSpPr>
      <dsp:spPr>
        <a:xfrm>
          <a:off x="3883945" y="1932550"/>
          <a:ext cx="1190538" cy="942179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726249-2DC6-40D9-8E4D-818EFFC8A2D0}">
      <dsp:nvSpPr>
        <dsp:cNvPr id="0" name=""/>
        <dsp:cNvSpPr/>
      </dsp:nvSpPr>
      <dsp:spPr>
        <a:xfrm>
          <a:off x="4599060" y="1932550"/>
          <a:ext cx="1190538" cy="942179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09BAC6-C356-41DB-B1E7-93332BB75278}">
      <dsp:nvSpPr>
        <dsp:cNvPr id="0" name=""/>
        <dsp:cNvSpPr/>
      </dsp:nvSpPr>
      <dsp:spPr>
        <a:xfrm>
          <a:off x="5314740" y="1932550"/>
          <a:ext cx="1190538" cy="942179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E42D12-6FC0-432E-B13D-348FAA3019E8}">
      <dsp:nvSpPr>
        <dsp:cNvPr id="0" name=""/>
        <dsp:cNvSpPr/>
      </dsp:nvSpPr>
      <dsp:spPr>
        <a:xfrm>
          <a:off x="1022357" y="2026768"/>
          <a:ext cx="5153911" cy="75374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/>
            <a:t>Vocabulary review</a:t>
          </a:r>
        </a:p>
      </dsp:txBody>
      <dsp:txXfrm>
        <a:off x="1022357" y="2026768"/>
        <a:ext cx="5153911" cy="753743"/>
      </dsp:txXfrm>
    </dsp:sp>
    <dsp:sp modelId="{68AF96BA-2B11-4470-B9C3-000D46886C52}">
      <dsp:nvSpPr>
        <dsp:cNvPr id="0" name=""/>
        <dsp:cNvSpPr/>
      </dsp:nvSpPr>
      <dsp:spPr>
        <a:xfrm>
          <a:off x="1022357" y="2939986"/>
          <a:ext cx="5087770" cy="4625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b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 dirty="0"/>
        </a:p>
      </dsp:txBody>
      <dsp:txXfrm>
        <a:off x="1022357" y="2939986"/>
        <a:ext cx="5087770" cy="462524"/>
      </dsp:txXfrm>
    </dsp:sp>
    <dsp:sp modelId="{B8FB2B6F-DBFF-4A1D-9DEB-91D3C5AA6CAF}">
      <dsp:nvSpPr>
        <dsp:cNvPr id="0" name=""/>
        <dsp:cNvSpPr/>
      </dsp:nvSpPr>
      <dsp:spPr>
        <a:xfrm>
          <a:off x="1022357" y="3402510"/>
          <a:ext cx="1190538" cy="942179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8A6533-04E5-4573-8CC4-8D5782C69BE7}">
      <dsp:nvSpPr>
        <dsp:cNvPr id="0" name=""/>
        <dsp:cNvSpPr/>
      </dsp:nvSpPr>
      <dsp:spPr>
        <a:xfrm>
          <a:off x="1737472" y="3402510"/>
          <a:ext cx="1190538" cy="942179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FE21CC-2A3F-4F7C-B09D-E8FEAD3765CF}">
      <dsp:nvSpPr>
        <dsp:cNvPr id="0" name=""/>
        <dsp:cNvSpPr/>
      </dsp:nvSpPr>
      <dsp:spPr>
        <a:xfrm>
          <a:off x="2453151" y="3402510"/>
          <a:ext cx="1190538" cy="942179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C713CD-67F8-4A7C-AB78-5D636FD64CE1}">
      <dsp:nvSpPr>
        <dsp:cNvPr id="0" name=""/>
        <dsp:cNvSpPr/>
      </dsp:nvSpPr>
      <dsp:spPr>
        <a:xfrm>
          <a:off x="3168266" y="3402510"/>
          <a:ext cx="1190538" cy="942179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623B81-9945-4B56-BC32-56587510BD00}">
      <dsp:nvSpPr>
        <dsp:cNvPr id="0" name=""/>
        <dsp:cNvSpPr/>
      </dsp:nvSpPr>
      <dsp:spPr>
        <a:xfrm>
          <a:off x="3883945" y="3402510"/>
          <a:ext cx="1190538" cy="942179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910F6E-7F08-4C6E-9656-D0C6E3C12348}">
      <dsp:nvSpPr>
        <dsp:cNvPr id="0" name=""/>
        <dsp:cNvSpPr/>
      </dsp:nvSpPr>
      <dsp:spPr>
        <a:xfrm>
          <a:off x="4599060" y="3402510"/>
          <a:ext cx="1190538" cy="942179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583B51-3E4D-4E06-BC9A-6512E6BAF584}">
      <dsp:nvSpPr>
        <dsp:cNvPr id="0" name=""/>
        <dsp:cNvSpPr/>
      </dsp:nvSpPr>
      <dsp:spPr>
        <a:xfrm>
          <a:off x="5314740" y="3402510"/>
          <a:ext cx="1190538" cy="942179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013576-29AF-479D-8A1F-0D285327867C}">
      <dsp:nvSpPr>
        <dsp:cNvPr id="0" name=""/>
        <dsp:cNvSpPr/>
      </dsp:nvSpPr>
      <dsp:spPr>
        <a:xfrm>
          <a:off x="1022357" y="3496728"/>
          <a:ext cx="5153911" cy="75374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/>
            <a:t>Grammar review</a:t>
          </a:r>
        </a:p>
      </dsp:txBody>
      <dsp:txXfrm>
        <a:off x="1022357" y="3496728"/>
        <a:ext cx="5153911" cy="75374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5AF14A-86B0-4B67-A18B-AB596E826A68}">
      <dsp:nvSpPr>
        <dsp:cNvPr id="0" name=""/>
        <dsp:cNvSpPr/>
      </dsp:nvSpPr>
      <dsp:spPr>
        <a:xfrm>
          <a:off x="1022357" y="65"/>
          <a:ext cx="5087770" cy="4625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b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 dirty="0"/>
        </a:p>
      </dsp:txBody>
      <dsp:txXfrm>
        <a:off x="1022357" y="65"/>
        <a:ext cx="5087770" cy="462524"/>
      </dsp:txXfrm>
    </dsp:sp>
    <dsp:sp modelId="{F097B7CF-60C7-4E50-9224-C78313D55970}">
      <dsp:nvSpPr>
        <dsp:cNvPr id="0" name=""/>
        <dsp:cNvSpPr/>
      </dsp:nvSpPr>
      <dsp:spPr>
        <a:xfrm>
          <a:off x="1022357" y="462589"/>
          <a:ext cx="1190538" cy="942179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E8A5E3-98CD-438E-9484-0DEB08FEF9D4}">
      <dsp:nvSpPr>
        <dsp:cNvPr id="0" name=""/>
        <dsp:cNvSpPr/>
      </dsp:nvSpPr>
      <dsp:spPr>
        <a:xfrm>
          <a:off x="1737472" y="462589"/>
          <a:ext cx="1190538" cy="942179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A5C8F4-EFE4-4167-A6FA-01CFC1C55E0D}">
      <dsp:nvSpPr>
        <dsp:cNvPr id="0" name=""/>
        <dsp:cNvSpPr/>
      </dsp:nvSpPr>
      <dsp:spPr>
        <a:xfrm>
          <a:off x="2453151" y="462589"/>
          <a:ext cx="1190538" cy="942179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302C33-5C2D-445A-B2A7-A423E9E4C411}">
      <dsp:nvSpPr>
        <dsp:cNvPr id="0" name=""/>
        <dsp:cNvSpPr/>
      </dsp:nvSpPr>
      <dsp:spPr>
        <a:xfrm>
          <a:off x="3168266" y="462589"/>
          <a:ext cx="1190538" cy="942179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499179-454E-4A73-92FB-AF8A159DAAA9}">
      <dsp:nvSpPr>
        <dsp:cNvPr id="0" name=""/>
        <dsp:cNvSpPr/>
      </dsp:nvSpPr>
      <dsp:spPr>
        <a:xfrm>
          <a:off x="3883945" y="462589"/>
          <a:ext cx="1190538" cy="942179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EB82FA-73D1-46AB-AB81-361DFACA0A4C}">
      <dsp:nvSpPr>
        <dsp:cNvPr id="0" name=""/>
        <dsp:cNvSpPr/>
      </dsp:nvSpPr>
      <dsp:spPr>
        <a:xfrm>
          <a:off x="4599060" y="462589"/>
          <a:ext cx="1190538" cy="942179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CB067E-A715-4E4C-AE3F-03C2D0F2E46A}">
      <dsp:nvSpPr>
        <dsp:cNvPr id="0" name=""/>
        <dsp:cNvSpPr/>
      </dsp:nvSpPr>
      <dsp:spPr>
        <a:xfrm>
          <a:off x="5314740" y="462589"/>
          <a:ext cx="1190538" cy="942179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C1876D-D292-4260-AE19-EFE00827F60D}">
      <dsp:nvSpPr>
        <dsp:cNvPr id="0" name=""/>
        <dsp:cNvSpPr/>
      </dsp:nvSpPr>
      <dsp:spPr>
        <a:xfrm>
          <a:off x="1022357" y="556807"/>
          <a:ext cx="5153911" cy="75374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/>
            <a:t>Pronunciation review</a:t>
          </a:r>
        </a:p>
      </dsp:txBody>
      <dsp:txXfrm>
        <a:off x="1022357" y="556807"/>
        <a:ext cx="5153911" cy="753743"/>
      </dsp:txXfrm>
    </dsp:sp>
    <dsp:sp modelId="{CE9643F3-B266-43EE-939B-D2CA20AAA601}">
      <dsp:nvSpPr>
        <dsp:cNvPr id="0" name=""/>
        <dsp:cNvSpPr/>
      </dsp:nvSpPr>
      <dsp:spPr>
        <a:xfrm>
          <a:off x="1022357" y="1470025"/>
          <a:ext cx="5087770" cy="4625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b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 dirty="0"/>
        </a:p>
      </dsp:txBody>
      <dsp:txXfrm>
        <a:off x="1022357" y="1470025"/>
        <a:ext cx="5087770" cy="462524"/>
      </dsp:txXfrm>
    </dsp:sp>
    <dsp:sp modelId="{6932007E-BFF1-474A-AAEB-7AC2F683094E}">
      <dsp:nvSpPr>
        <dsp:cNvPr id="0" name=""/>
        <dsp:cNvSpPr/>
      </dsp:nvSpPr>
      <dsp:spPr>
        <a:xfrm>
          <a:off x="1022357" y="1932550"/>
          <a:ext cx="1190538" cy="942179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4D1DF5-76B2-4FA5-A1B7-6513455CDC7C}">
      <dsp:nvSpPr>
        <dsp:cNvPr id="0" name=""/>
        <dsp:cNvSpPr/>
      </dsp:nvSpPr>
      <dsp:spPr>
        <a:xfrm>
          <a:off x="1737472" y="1932550"/>
          <a:ext cx="1190538" cy="942179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90C6C4-FE54-458F-841C-1E6F98E93A81}">
      <dsp:nvSpPr>
        <dsp:cNvPr id="0" name=""/>
        <dsp:cNvSpPr/>
      </dsp:nvSpPr>
      <dsp:spPr>
        <a:xfrm>
          <a:off x="2453151" y="1932550"/>
          <a:ext cx="1190538" cy="942179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F430FF-772F-4E76-A32B-4FDF2C3F4739}">
      <dsp:nvSpPr>
        <dsp:cNvPr id="0" name=""/>
        <dsp:cNvSpPr/>
      </dsp:nvSpPr>
      <dsp:spPr>
        <a:xfrm>
          <a:off x="3168266" y="1932550"/>
          <a:ext cx="1190538" cy="942179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3FB7F4-6951-4FA8-B484-78C45CCC6F69}">
      <dsp:nvSpPr>
        <dsp:cNvPr id="0" name=""/>
        <dsp:cNvSpPr/>
      </dsp:nvSpPr>
      <dsp:spPr>
        <a:xfrm>
          <a:off x="3883945" y="1932550"/>
          <a:ext cx="1190538" cy="942179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726249-2DC6-40D9-8E4D-818EFFC8A2D0}">
      <dsp:nvSpPr>
        <dsp:cNvPr id="0" name=""/>
        <dsp:cNvSpPr/>
      </dsp:nvSpPr>
      <dsp:spPr>
        <a:xfrm>
          <a:off x="4599060" y="1932550"/>
          <a:ext cx="1190538" cy="942179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09BAC6-C356-41DB-B1E7-93332BB75278}">
      <dsp:nvSpPr>
        <dsp:cNvPr id="0" name=""/>
        <dsp:cNvSpPr/>
      </dsp:nvSpPr>
      <dsp:spPr>
        <a:xfrm>
          <a:off x="5314740" y="1932550"/>
          <a:ext cx="1190538" cy="942179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E42D12-6FC0-432E-B13D-348FAA3019E8}">
      <dsp:nvSpPr>
        <dsp:cNvPr id="0" name=""/>
        <dsp:cNvSpPr/>
      </dsp:nvSpPr>
      <dsp:spPr>
        <a:xfrm>
          <a:off x="1022357" y="2026768"/>
          <a:ext cx="5153911" cy="75374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/>
            <a:t>Vocabulary review</a:t>
          </a:r>
        </a:p>
      </dsp:txBody>
      <dsp:txXfrm>
        <a:off x="1022357" y="2026768"/>
        <a:ext cx="5153911" cy="753743"/>
      </dsp:txXfrm>
    </dsp:sp>
    <dsp:sp modelId="{68AF96BA-2B11-4470-B9C3-000D46886C52}">
      <dsp:nvSpPr>
        <dsp:cNvPr id="0" name=""/>
        <dsp:cNvSpPr/>
      </dsp:nvSpPr>
      <dsp:spPr>
        <a:xfrm>
          <a:off x="1022357" y="2939986"/>
          <a:ext cx="5087770" cy="4625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b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 dirty="0"/>
        </a:p>
      </dsp:txBody>
      <dsp:txXfrm>
        <a:off x="1022357" y="2939986"/>
        <a:ext cx="5087770" cy="462524"/>
      </dsp:txXfrm>
    </dsp:sp>
    <dsp:sp modelId="{B8FB2B6F-DBFF-4A1D-9DEB-91D3C5AA6CAF}">
      <dsp:nvSpPr>
        <dsp:cNvPr id="0" name=""/>
        <dsp:cNvSpPr/>
      </dsp:nvSpPr>
      <dsp:spPr>
        <a:xfrm>
          <a:off x="1022357" y="3402510"/>
          <a:ext cx="1190538" cy="942179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8A6533-04E5-4573-8CC4-8D5782C69BE7}">
      <dsp:nvSpPr>
        <dsp:cNvPr id="0" name=""/>
        <dsp:cNvSpPr/>
      </dsp:nvSpPr>
      <dsp:spPr>
        <a:xfrm>
          <a:off x="1737472" y="3402510"/>
          <a:ext cx="1190538" cy="942179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FE21CC-2A3F-4F7C-B09D-E8FEAD3765CF}">
      <dsp:nvSpPr>
        <dsp:cNvPr id="0" name=""/>
        <dsp:cNvSpPr/>
      </dsp:nvSpPr>
      <dsp:spPr>
        <a:xfrm>
          <a:off x="2453151" y="3402510"/>
          <a:ext cx="1190538" cy="942179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C713CD-67F8-4A7C-AB78-5D636FD64CE1}">
      <dsp:nvSpPr>
        <dsp:cNvPr id="0" name=""/>
        <dsp:cNvSpPr/>
      </dsp:nvSpPr>
      <dsp:spPr>
        <a:xfrm>
          <a:off x="3168266" y="3402510"/>
          <a:ext cx="1190538" cy="942179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623B81-9945-4B56-BC32-56587510BD00}">
      <dsp:nvSpPr>
        <dsp:cNvPr id="0" name=""/>
        <dsp:cNvSpPr/>
      </dsp:nvSpPr>
      <dsp:spPr>
        <a:xfrm>
          <a:off x="3883945" y="3402510"/>
          <a:ext cx="1190538" cy="942179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910F6E-7F08-4C6E-9656-D0C6E3C12348}">
      <dsp:nvSpPr>
        <dsp:cNvPr id="0" name=""/>
        <dsp:cNvSpPr/>
      </dsp:nvSpPr>
      <dsp:spPr>
        <a:xfrm>
          <a:off x="4599060" y="3402510"/>
          <a:ext cx="1190538" cy="942179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583B51-3E4D-4E06-BC9A-6512E6BAF584}">
      <dsp:nvSpPr>
        <dsp:cNvPr id="0" name=""/>
        <dsp:cNvSpPr/>
      </dsp:nvSpPr>
      <dsp:spPr>
        <a:xfrm>
          <a:off x="5314740" y="3402510"/>
          <a:ext cx="1190538" cy="942179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013576-29AF-479D-8A1F-0D285327867C}">
      <dsp:nvSpPr>
        <dsp:cNvPr id="0" name=""/>
        <dsp:cNvSpPr/>
      </dsp:nvSpPr>
      <dsp:spPr>
        <a:xfrm>
          <a:off x="1022357" y="3496728"/>
          <a:ext cx="5153911" cy="75374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/>
            <a:t>Grammar review</a:t>
          </a:r>
        </a:p>
      </dsp:txBody>
      <dsp:txXfrm>
        <a:off x="1022357" y="3496728"/>
        <a:ext cx="5153911" cy="7537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Wordwall</a:t>
            </a:r>
            <a:r>
              <a:rPr lang="en-US" baseline="0" dirty="0"/>
              <a:t> link to spin the wheel in real time: https://</a:t>
            </a:r>
            <a:r>
              <a:rPr lang="en-US" baseline="0" dirty="0" err="1"/>
              <a:t>wordwall.net</a:t>
            </a:r>
            <a:r>
              <a:rPr lang="en-US" baseline="0" dirty="0"/>
              <a:t>/resource/27022823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9786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9212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4830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9635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4460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753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8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3.jpe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4.png"/><Relationship Id="rId9" Type="http://schemas.microsoft.com/office/2007/relationships/diagramDrawing" Target="../diagrams/drawing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9144"/>
            <a:ext cx="9143999" cy="6839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08026" y="1398528"/>
            <a:ext cx="9554679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Write the phrases from the box under the road signs. 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5503638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 REVIEW</a:t>
            </a:r>
          </a:p>
        </p:txBody>
      </p:sp>
      <p:sp>
        <p:nvSpPr>
          <p:cNvPr id="2" name="Rectangle 1"/>
          <p:cNvSpPr/>
          <p:nvPr/>
        </p:nvSpPr>
        <p:spPr>
          <a:xfrm>
            <a:off x="302027" y="2526596"/>
            <a:ext cx="3902927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Aft>
                <a:spcPts val="0"/>
              </a:spcAft>
            </a:pPr>
            <a:r>
              <a:rPr lang="en-US" sz="2800" b="1" kern="0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ea typeface="Times New Roman" panose="02020603050405020304" pitchFamily="18" charset="0"/>
              </a:rPr>
              <a:t>Aim of the task:</a:t>
            </a:r>
          </a:p>
          <a:p>
            <a:pPr marL="342900" lvl="0" indent="-342900" fontAlgn="base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400" dirty="0"/>
              <a:t>To help students review the words/phrases learnt.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D7C56EB-432E-4E3A-B7E6-26E60BB278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1009717" y="1860192"/>
            <a:ext cx="3154085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2623C214-2865-41EF-B50B-C2059E5F2A3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6489378"/>
              </p:ext>
            </p:extLst>
          </p:nvPr>
        </p:nvGraphicFramePr>
        <p:xfrm>
          <a:off x="4257739" y="1860192"/>
          <a:ext cx="6653149" cy="49978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4" imgW="3200000" imgH="3219899" progId="Paint.Picture">
                  <p:embed/>
                </p:oleObj>
              </mc:Choice>
              <mc:Fallback>
                <p:oleObj name="Bitmap Image" r:id="rId4" imgW="3200000" imgH="3219899" progId="Paint.Picture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2623C214-2865-41EF-B50B-C2059E5F2A3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57739" y="1860192"/>
                        <a:ext cx="6653149" cy="499780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60742882-D96F-4D15-B794-E0A7D6DA18BB}"/>
              </a:ext>
            </a:extLst>
          </p:cNvPr>
          <p:cNvSpPr txBox="1"/>
          <p:nvPr/>
        </p:nvSpPr>
        <p:spPr>
          <a:xfrm>
            <a:off x="4728090" y="4359095"/>
            <a:ext cx="2114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A9A5"/>
                </a:solidFill>
                <a:latin typeface="ChronicaPro-Bold"/>
              </a:rPr>
              <a:t>No left turn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34965CC-4B22-4515-BF6C-FA09F10DAD91}"/>
              </a:ext>
            </a:extLst>
          </p:cNvPr>
          <p:cNvSpPr txBox="1"/>
          <p:nvPr/>
        </p:nvSpPr>
        <p:spPr>
          <a:xfrm>
            <a:off x="6762214" y="4313377"/>
            <a:ext cx="2114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A9A5"/>
                </a:solidFill>
                <a:latin typeface="ChronicaPro-Bold"/>
              </a:rPr>
              <a:t>Walking only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2E66587-60ED-464B-A7D0-CF2C0F94EF81}"/>
              </a:ext>
            </a:extLst>
          </p:cNvPr>
          <p:cNvSpPr txBox="1"/>
          <p:nvPr/>
        </p:nvSpPr>
        <p:spPr>
          <a:xfrm>
            <a:off x="9038153" y="4313377"/>
            <a:ext cx="2571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A9A5"/>
                </a:solidFill>
                <a:latin typeface="ChronicaPro-Bold"/>
              </a:rPr>
              <a:t>Turn right ahead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618BA55-E8F0-49CF-A13B-26E5ABA03039}"/>
              </a:ext>
            </a:extLst>
          </p:cNvPr>
          <p:cNvSpPr txBox="1"/>
          <p:nvPr/>
        </p:nvSpPr>
        <p:spPr>
          <a:xfrm>
            <a:off x="5469763" y="6329189"/>
            <a:ext cx="2114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A9A5"/>
                </a:solidFill>
                <a:latin typeface="ChronicaPro-Bold"/>
              </a:rPr>
              <a:t>Road work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0B3BEBD-7EB4-4873-8DBC-1FF09A7413C3}"/>
              </a:ext>
            </a:extLst>
          </p:cNvPr>
          <p:cNvSpPr txBox="1"/>
          <p:nvPr/>
        </p:nvSpPr>
        <p:spPr>
          <a:xfrm>
            <a:off x="8152288" y="6306456"/>
            <a:ext cx="2114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A9A5"/>
                </a:solidFill>
                <a:latin typeface="ChronicaPro-Bold"/>
              </a:rPr>
              <a:t>School ahead</a:t>
            </a:r>
          </a:p>
        </p:txBody>
      </p:sp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  <p:bldP spid="14" grpId="0"/>
      <p:bldP spid="15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08026" y="1398528"/>
            <a:ext cx="9554679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Fill in each blank with a suitable word from the box.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5503638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 REVIEW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A4ACB56-C314-47C8-8FB2-5F20E0B2C1CE}"/>
              </a:ext>
            </a:extLst>
          </p:cNvPr>
          <p:cNvSpPr txBox="1"/>
          <p:nvPr/>
        </p:nvSpPr>
        <p:spPr>
          <a:xfrm>
            <a:off x="1257302" y="1980835"/>
            <a:ext cx="8746966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hronicaPro-Bold"/>
              </a:rPr>
              <a:t>shocking    feast      Easter     fantasy       violent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0AB36A4-064F-4F93-912B-C3B480AA1E74}"/>
              </a:ext>
            </a:extLst>
          </p:cNvPr>
          <p:cNvSpPr txBox="1"/>
          <p:nvPr/>
        </p:nvSpPr>
        <p:spPr>
          <a:xfrm>
            <a:off x="539852" y="2771509"/>
            <a:ext cx="1121876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hronicaPro-Bold"/>
              </a:rPr>
              <a:t>1. A ______________ is a special meal with very good food.</a:t>
            </a:r>
          </a:p>
          <a:p>
            <a:r>
              <a:rPr lang="en-US" sz="2800" dirty="0">
                <a:latin typeface="ChronicaPro-Bold"/>
              </a:rPr>
              <a:t>2. This documentary has some _______________ facts about a poor country. I was sad when I watched it last night.</a:t>
            </a:r>
          </a:p>
          <a:p>
            <a:r>
              <a:rPr lang="en-US" sz="2800" dirty="0">
                <a:latin typeface="ChronicaPro-Bold"/>
              </a:rPr>
              <a:t>3. Many children like ______________ because they can paint and search for chocolate eggs.</a:t>
            </a:r>
          </a:p>
          <a:p>
            <a:r>
              <a:rPr lang="en-US" sz="2800" dirty="0">
                <a:latin typeface="ChronicaPro-Bold"/>
              </a:rPr>
              <a:t>4. In a _______________, you can see fairies, dragons, ghosts, and other unreal characters. </a:t>
            </a:r>
          </a:p>
          <a:p>
            <a:r>
              <a:rPr lang="en-US" sz="2800" dirty="0">
                <a:latin typeface="ChronicaPro-Bold"/>
              </a:rPr>
              <a:t>5. You shouldn’t watch this film because it’s ______________. There are many fighting scenes.</a:t>
            </a:r>
          </a:p>
          <a:p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2EAA441-5153-4818-B747-5089205B799C}"/>
              </a:ext>
            </a:extLst>
          </p:cNvPr>
          <p:cNvSpPr txBox="1"/>
          <p:nvPr/>
        </p:nvSpPr>
        <p:spPr>
          <a:xfrm>
            <a:off x="1499115" y="2771509"/>
            <a:ext cx="2114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A9A5"/>
                </a:solidFill>
                <a:latin typeface="ChronicaPro-Bold"/>
              </a:rPr>
              <a:t>feast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6A290EC-3B91-4CED-8DF7-C6E45A371EE6}"/>
              </a:ext>
            </a:extLst>
          </p:cNvPr>
          <p:cNvSpPr txBox="1"/>
          <p:nvPr/>
        </p:nvSpPr>
        <p:spPr>
          <a:xfrm>
            <a:off x="5785365" y="3167390"/>
            <a:ext cx="2114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A9A5"/>
                </a:solidFill>
                <a:latin typeface="ChronicaPro-Bold"/>
              </a:rPr>
              <a:t>shocking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6AA8E6E-7EC5-46EA-B991-FE393C9F96B1}"/>
              </a:ext>
            </a:extLst>
          </p:cNvPr>
          <p:cNvSpPr txBox="1"/>
          <p:nvPr/>
        </p:nvSpPr>
        <p:spPr>
          <a:xfrm>
            <a:off x="4058494" y="4078706"/>
            <a:ext cx="2114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A9A5"/>
                </a:solidFill>
                <a:latin typeface="ChronicaPro-Bold"/>
              </a:rPr>
              <a:t>Easter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E471508-9A81-44C8-9935-7F0DF8AAE318}"/>
              </a:ext>
            </a:extLst>
          </p:cNvPr>
          <p:cNvSpPr txBox="1"/>
          <p:nvPr/>
        </p:nvSpPr>
        <p:spPr>
          <a:xfrm>
            <a:off x="1948186" y="4887382"/>
            <a:ext cx="2114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A9A5"/>
                </a:solidFill>
                <a:latin typeface="ChronicaPro-Bold"/>
              </a:rPr>
              <a:t>fantasy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12D1301-00A7-4384-B4B6-E87C8D54819F}"/>
              </a:ext>
            </a:extLst>
          </p:cNvPr>
          <p:cNvSpPr txBox="1"/>
          <p:nvPr/>
        </p:nvSpPr>
        <p:spPr>
          <a:xfrm>
            <a:off x="7185540" y="5730695"/>
            <a:ext cx="2114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A9A5"/>
                </a:solidFill>
                <a:latin typeface="ChronicaPro-Bold"/>
              </a:rPr>
              <a:t>violent</a:t>
            </a:r>
          </a:p>
        </p:txBody>
      </p:sp>
    </p:spTree>
    <p:extLst>
      <p:ext uri="{BB962C8B-B14F-4D97-AF65-F5344CB8AC3E}">
        <p14:creationId xmlns:p14="http://schemas.microsoft.com/office/powerpoint/2010/main" val="3210256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08026" y="1398528"/>
            <a:ext cx="11183974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Which of the underlined parts in each question is incorrect? Find and correct it. 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5503638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GRAMMAR REVIEW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2414960"/>
            <a:ext cx="390292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Aft>
                <a:spcPts val="0"/>
              </a:spcAft>
            </a:pPr>
            <a:r>
              <a:rPr lang="en-US" sz="2800" b="1" kern="0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ea typeface="Times New Roman" panose="02020603050405020304" pitchFamily="18" charset="0"/>
              </a:rPr>
              <a:t>Aim of the task:</a:t>
            </a:r>
          </a:p>
          <a:p>
            <a:pPr marL="342900" lvl="0" indent="-342900" fontAlgn="base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400" dirty="0"/>
              <a:t>To help students review grammar elements taught in the three units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4F2B963-90B6-44D2-81A1-6FEE8B278D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5712" y="1942534"/>
            <a:ext cx="5667375" cy="4820170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32CDA6E9-ABD9-4645-81F4-1CC8741EE7FE}"/>
              </a:ext>
            </a:extLst>
          </p:cNvPr>
          <p:cNvSpPr/>
          <p:nvPr/>
        </p:nvSpPr>
        <p:spPr>
          <a:xfrm>
            <a:off x="8772526" y="2244488"/>
            <a:ext cx="500063" cy="408141"/>
          </a:xfrm>
          <a:prstGeom prst="ellipse">
            <a:avLst/>
          </a:prstGeom>
          <a:noFill/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504BF9A-6291-4079-A64B-2829148C27FD}"/>
              </a:ext>
            </a:extLst>
          </p:cNvPr>
          <p:cNvSpPr txBox="1"/>
          <p:nvPr/>
        </p:nvSpPr>
        <p:spPr>
          <a:xfrm>
            <a:off x="9272589" y="2229525"/>
            <a:ext cx="2114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A9A5"/>
                </a:solidFill>
                <a:latin typeface="ChronicaPro-Bold"/>
                <a:sym typeface="Wingdings" panose="05000000000000000000" pitchFamily="2" charset="2"/>
              </a:rPr>
              <a:t> did</a:t>
            </a:r>
            <a:endParaRPr lang="en-US" sz="2800" dirty="0">
              <a:solidFill>
                <a:srgbClr val="00A9A5"/>
              </a:solidFill>
              <a:latin typeface="ChronicaPro-Bold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F77A5AF-B666-4F83-AF72-E9951E86E7DC}"/>
              </a:ext>
            </a:extLst>
          </p:cNvPr>
          <p:cNvSpPr/>
          <p:nvPr/>
        </p:nvSpPr>
        <p:spPr>
          <a:xfrm>
            <a:off x="7805854" y="2841824"/>
            <a:ext cx="500063" cy="408141"/>
          </a:xfrm>
          <a:prstGeom prst="ellipse">
            <a:avLst/>
          </a:prstGeom>
          <a:noFill/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80FD925-5F97-4AA8-ABF0-610555520B56}"/>
              </a:ext>
            </a:extLst>
          </p:cNvPr>
          <p:cNvSpPr txBox="1"/>
          <p:nvPr/>
        </p:nvSpPr>
        <p:spPr>
          <a:xfrm>
            <a:off x="9186861" y="2753117"/>
            <a:ext cx="2114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A9A5"/>
                </a:solidFill>
                <a:latin typeface="ChronicaPro-Bold"/>
                <a:sym typeface="Wingdings" panose="05000000000000000000" pitchFamily="2" charset="2"/>
              </a:rPr>
              <a:t> X</a:t>
            </a:r>
            <a:endParaRPr lang="en-US" sz="2800" dirty="0">
              <a:solidFill>
                <a:srgbClr val="00A9A5"/>
              </a:solidFill>
              <a:latin typeface="ChronicaPro-Bold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EC4606E1-D064-4FD8-A485-FE4224A3E154}"/>
              </a:ext>
            </a:extLst>
          </p:cNvPr>
          <p:cNvSpPr/>
          <p:nvPr/>
        </p:nvSpPr>
        <p:spPr>
          <a:xfrm>
            <a:off x="7555822" y="3868133"/>
            <a:ext cx="500063" cy="408141"/>
          </a:xfrm>
          <a:prstGeom prst="ellipse">
            <a:avLst/>
          </a:prstGeom>
          <a:noFill/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804623E-6FBD-4FEF-8EFB-EF7E794201B9}"/>
              </a:ext>
            </a:extLst>
          </p:cNvPr>
          <p:cNvSpPr txBox="1"/>
          <p:nvPr/>
        </p:nvSpPr>
        <p:spPr>
          <a:xfrm>
            <a:off x="9823876" y="3806213"/>
            <a:ext cx="2114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A9A5"/>
                </a:solidFill>
                <a:latin typeface="ChronicaPro-Bold"/>
                <a:sym typeface="Wingdings" panose="05000000000000000000" pitchFamily="2" charset="2"/>
              </a:rPr>
              <a:t> shouldn’t</a:t>
            </a:r>
            <a:endParaRPr lang="en-US" sz="2800" dirty="0">
              <a:solidFill>
                <a:srgbClr val="00A9A5"/>
              </a:solidFill>
              <a:latin typeface="ChronicaPro-Bold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B1E415C9-6C2B-4A4A-BA8D-DB739C0B9F52}"/>
              </a:ext>
            </a:extLst>
          </p:cNvPr>
          <p:cNvSpPr/>
          <p:nvPr/>
        </p:nvSpPr>
        <p:spPr>
          <a:xfrm>
            <a:off x="5343525" y="5019144"/>
            <a:ext cx="485776" cy="440328"/>
          </a:xfrm>
          <a:prstGeom prst="ellipse">
            <a:avLst/>
          </a:prstGeom>
          <a:noFill/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5C113F8-7B49-45C5-8AC3-9C78957790DB}"/>
              </a:ext>
            </a:extLst>
          </p:cNvPr>
          <p:cNvSpPr txBox="1"/>
          <p:nvPr/>
        </p:nvSpPr>
        <p:spPr>
          <a:xfrm>
            <a:off x="9270236" y="4699994"/>
            <a:ext cx="2114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A9A5"/>
                </a:solidFill>
                <a:latin typeface="ChronicaPro-Bold"/>
                <a:sym typeface="Wingdings" panose="05000000000000000000" pitchFamily="2" charset="2"/>
              </a:rPr>
              <a:t> X</a:t>
            </a:r>
            <a:endParaRPr lang="en-US" sz="2800" dirty="0">
              <a:solidFill>
                <a:srgbClr val="00A9A5"/>
              </a:solidFill>
              <a:latin typeface="ChronicaPro-Bold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6667380C-D89B-4185-912D-FCAF67AFFD57}"/>
              </a:ext>
            </a:extLst>
          </p:cNvPr>
          <p:cNvSpPr/>
          <p:nvPr/>
        </p:nvSpPr>
        <p:spPr>
          <a:xfrm>
            <a:off x="7055759" y="6162144"/>
            <a:ext cx="500063" cy="408141"/>
          </a:xfrm>
          <a:prstGeom prst="ellipse">
            <a:avLst/>
          </a:prstGeom>
          <a:noFill/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9D0D6AD-52CA-4388-A1E3-30301F390D98}"/>
              </a:ext>
            </a:extLst>
          </p:cNvPr>
          <p:cNvSpPr txBox="1"/>
          <p:nvPr/>
        </p:nvSpPr>
        <p:spPr>
          <a:xfrm>
            <a:off x="9336911" y="6047065"/>
            <a:ext cx="2114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A9A5"/>
                </a:solidFill>
                <a:latin typeface="ChronicaPro-Bold"/>
                <a:sym typeface="Wingdings" panose="05000000000000000000" pitchFamily="2" charset="2"/>
              </a:rPr>
              <a:t> However,</a:t>
            </a:r>
            <a:endParaRPr lang="en-US" sz="2800" dirty="0">
              <a:solidFill>
                <a:srgbClr val="00A9A5"/>
              </a:solidFill>
              <a:latin typeface="ChronicaPro-Bold"/>
            </a:endParaRPr>
          </a:p>
        </p:txBody>
      </p:sp>
    </p:spTree>
    <p:extLst>
      <p:ext uri="{BB962C8B-B14F-4D97-AF65-F5344CB8AC3E}">
        <p14:creationId xmlns:p14="http://schemas.microsoft.com/office/powerpoint/2010/main" val="863501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/>
      <p:bldP spid="14" grpId="0" animBg="1"/>
      <p:bldP spid="15" grpId="0"/>
      <p:bldP spid="18" grpId="0" animBg="1"/>
      <p:bldP spid="19" grpId="0"/>
      <p:bldP spid="20" grpId="0" animBg="1"/>
      <p:bldP spid="21" grpId="0"/>
      <p:bldP spid="22" grpId="0" animBg="1"/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487067" y="114326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04062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6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5503638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GRAMMAR REVIEW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33948" y="1086450"/>
            <a:ext cx="9554679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Rewrite the sentences so that they have the same meanings as the original ones. Use the words given in brackets. 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6FAF4A7-F049-4900-B90A-B4D70ABC9AFD}"/>
              </a:ext>
            </a:extLst>
          </p:cNvPr>
          <p:cNvSpPr txBox="1"/>
          <p:nvPr/>
        </p:nvSpPr>
        <p:spPr>
          <a:xfrm>
            <a:off x="96287" y="1739341"/>
            <a:ext cx="11430000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atin typeface="ChronicaPro-Bold"/>
              </a:rPr>
              <a:t>1. The distance from my house to my school is about five </a:t>
            </a:r>
            <a:r>
              <a:rPr lang="en-US" sz="2600" dirty="0" err="1">
                <a:latin typeface="ChronicaPro-Bold"/>
              </a:rPr>
              <a:t>kilometres</a:t>
            </a:r>
            <a:r>
              <a:rPr lang="en-US" sz="2600" dirty="0">
                <a:latin typeface="ChronicaPro-Bold"/>
              </a:rPr>
              <a:t>. (IT) </a:t>
            </a:r>
          </a:p>
          <a:p>
            <a:r>
              <a:rPr lang="en-US" sz="2600" dirty="0">
                <a:latin typeface="ChronicaPro-Bold"/>
              </a:rPr>
              <a:t>→ ______________________________________________________ . </a:t>
            </a:r>
          </a:p>
          <a:p>
            <a:r>
              <a:rPr lang="en-US" sz="2600" dirty="0">
                <a:latin typeface="ChronicaPro-Bold"/>
              </a:rPr>
              <a:t>2. What is the distance between Ha </a:t>
            </a:r>
            <a:r>
              <a:rPr lang="en-US" sz="2600" dirty="0" err="1">
                <a:latin typeface="ChronicaPro-Bold"/>
              </a:rPr>
              <a:t>Noi</a:t>
            </a:r>
            <a:r>
              <a:rPr lang="en-US" sz="2600" dirty="0">
                <a:latin typeface="ChronicaPro-Bold"/>
              </a:rPr>
              <a:t> and Hai </a:t>
            </a:r>
            <a:r>
              <a:rPr lang="en-US" sz="2600" dirty="0" err="1">
                <a:latin typeface="ChronicaPro-Bold"/>
              </a:rPr>
              <a:t>Phong</a:t>
            </a:r>
            <a:r>
              <a:rPr lang="en-US" sz="2600" dirty="0">
                <a:latin typeface="ChronicaPro-Bold"/>
              </a:rPr>
              <a:t>? (HOW) </a:t>
            </a:r>
          </a:p>
          <a:p>
            <a:r>
              <a:rPr lang="en-US" sz="2600" dirty="0">
                <a:latin typeface="ChronicaPro-Bold"/>
              </a:rPr>
              <a:t>→ ______________________________________________________ . </a:t>
            </a:r>
          </a:p>
          <a:p>
            <a:r>
              <a:rPr lang="en-US" sz="2600" dirty="0">
                <a:latin typeface="ChronicaPro-Bold"/>
              </a:rPr>
              <a:t>3. He was tired, but he still performed the lion dance. (ALTHOUGH) </a:t>
            </a:r>
          </a:p>
          <a:p>
            <a:r>
              <a:rPr lang="en-US" sz="2600" dirty="0">
                <a:latin typeface="ChronicaPro-Bold"/>
              </a:rPr>
              <a:t>→ ______________________________________________________ . </a:t>
            </a:r>
          </a:p>
          <a:p>
            <a:r>
              <a:rPr lang="en-US" sz="2600" dirty="0">
                <a:latin typeface="ChronicaPro-Bold"/>
              </a:rPr>
              <a:t>→ ______________________________________________________ . </a:t>
            </a:r>
          </a:p>
          <a:p>
            <a:r>
              <a:rPr lang="en-US" sz="2600" dirty="0">
                <a:latin typeface="ChronicaPro-Bold"/>
              </a:rPr>
              <a:t>4. Walking here is dangerous because this lane is for cycling only. (SHOULDN’T) </a:t>
            </a:r>
          </a:p>
          <a:p>
            <a:r>
              <a:rPr lang="en-US" sz="2600" dirty="0">
                <a:latin typeface="ChronicaPro-Bold"/>
              </a:rPr>
              <a:t>→ ______________________________________________________. </a:t>
            </a:r>
          </a:p>
          <a:p>
            <a:r>
              <a:rPr lang="en-US" sz="2600" dirty="0">
                <a:latin typeface="ChronicaPro-Bold"/>
              </a:rPr>
              <a:t>5. My sister lives far away, but she comes back home every Tet. (THOUGH) </a:t>
            </a:r>
          </a:p>
          <a:p>
            <a:r>
              <a:rPr lang="en-US" sz="2600" dirty="0">
                <a:latin typeface="ChronicaPro-Bold"/>
              </a:rPr>
              <a:t>→ ______________________________________________________ . </a:t>
            </a:r>
          </a:p>
          <a:p>
            <a:r>
              <a:rPr lang="en-US" sz="2600" dirty="0">
                <a:latin typeface="ChronicaPro-Bold"/>
              </a:rPr>
              <a:t>→ ______________________________________________________. </a:t>
            </a:r>
          </a:p>
          <a:p>
            <a:endParaRPr lang="en-US" sz="2600" dirty="0">
              <a:latin typeface="ChronicaPro-Bold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4EAF423-1830-4CB9-BB75-E848EEDA3EB7}"/>
              </a:ext>
            </a:extLst>
          </p:cNvPr>
          <p:cNvSpPr txBox="1"/>
          <p:nvPr/>
        </p:nvSpPr>
        <p:spPr>
          <a:xfrm>
            <a:off x="-305754" y="2139794"/>
            <a:ext cx="9706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A9A5"/>
                </a:solidFill>
                <a:latin typeface="ChronicaPro-Bold"/>
              </a:rPr>
              <a:t>It’s about five </a:t>
            </a:r>
            <a:r>
              <a:rPr lang="en-US" sz="2800" dirty="0" err="1">
                <a:solidFill>
                  <a:srgbClr val="00A9A5"/>
                </a:solidFill>
                <a:latin typeface="ChronicaPro-Bold"/>
              </a:rPr>
              <a:t>kilometres</a:t>
            </a:r>
            <a:r>
              <a:rPr lang="en-US" sz="2800" dirty="0">
                <a:solidFill>
                  <a:srgbClr val="00A9A5"/>
                </a:solidFill>
                <a:latin typeface="ChronicaPro-Bold"/>
              </a:rPr>
              <a:t> from my house to my school.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471D90B-07BA-48C1-A0B0-C3F6B3DFAA86}"/>
              </a:ext>
            </a:extLst>
          </p:cNvPr>
          <p:cNvSpPr txBox="1"/>
          <p:nvPr/>
        </p:nvSpPr>
        <p:spPr>
          <a:xfrm>
            <a:off x="-1396372" y="2897867"/>
            <a:ext cx="9706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A9A5"/>
                </a:solidFill>
                <a:latin typeface="ChronicaPro-Bold"/>
              </a:rPr>
              <a:t>How far is it from Ha </a:t>
            </a:r>
            <a:r>
              <a:rPr lang="en-US" sz="2800" dirty="0" err="1">
                <a:solidFill>
                  <a:srgbClr val="00A9A5"/>
                </a:solidFill>
                <a:latin typeface="ChronicaPro-Bold"/>
              </a:rPr>
              <a:t>Noi</a:t>
            </a:r>
            <a:r>
              <a:rPr lang="en-US" sz="2800" dirty="0">
                <a:solidFill>
                  <a:srgbClr val="00A9A5"/>
                </a:solidFill>
                <a:latin typeface="ChronicaPro-Bold"/>
              </a:rPr>
              <a:t> to Hai </a:t>
            </a:r>
            <a:r>
              <a:rPr lang="en-US" sz="2800" dirty="0" err="1">
                <a:solidFill>
                  <a:srgbClr val="00A9A5"/>
                </a:solidFill>
                <a:latin typeface="ChronicaPro-Bold"/>
              </a:rPr>
              <a:t>Phong</a:t>
            </a:r>
            <a:r>
              <a:rPr lang="en-US" sz="2800" dirty="0">
                <a:solidFill>
                  <a:srgbClr val="00A9A5"/>
                </a:solidFill>
                <a:latin typeface="ChronicaPro-Bold"/>
              </a:rPr>
              <a:t>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413BAEF-027A-4356-A998-AC2F93779826}"/>
              </a:ext>
            </a:extLst>
          </p:cNvPr>
          <p:cNvSpPr txBox="1"/>
          <p:nvPr/>
        </p:nvSpPr>
        <p:spPr>
          <a:xfrm>
            <a:off x="487067" y="3690836"/>
            <a:ext cx="118595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A9A5"/>
                </a:solidFill>
                <a:latin typeface="ChronicaPro-Bold"/>
              </a:rPr>
              <a:t>Although he was tired, he still performed the lion dance.  </a:t>
            </a:r>
          </a:p>
          <a:p>
            <a:r>
              <a:rPr lang="en-US" sz="2800" dirty="0">
                <a:solidFill>
                  <a:srgbClr val="00A9A5"/>
                </a:solidFill>
                <a:latin typeface="ChronicaPro-Bold"/>
              </a:rPr>
              <a:t>He still performed the lion dance although he was tired.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353B1CA-8892-46E7-AC15-8F8980B17D5B}"/>
              </a:ext>
            </a:extLst>
          </p:cNvPr>
          <p:cNvSpPr txBox="1"/>
          <p:nvPr/>
        </p:nvSpPr>
        <p:spPr>
          <a:xfrm>
            <a:off x="487067" y="4891617"/>
            <a:ext cx="118595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A9A5"/>
                </a:solidFill>
                <a:latin typeface="ChronicaPro-Bold"/>
              </a:rPr>
              <a:t>We / You / They shouldn’t walk here be-cause this lane is for cycling only.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553CE79-577D-423B-BFDA-44B6FB210CDB}"/>
              </a:ext>
            </a:extLst>
          </p:cNvPr>
          <p:cNvSpPr txBox="1"/>
          <p:nvPr/>
        </p:nvSpPr>
        <p:spPr>
          <a:xfrm>
            <a:off x="487067" y="5704263"/>
            <a:ext cx="118595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A9A5"/>
                </a:solidFill>
                <a:latin typeface="ChronicaPro-Bold"/>
              </a:rPr>
              <a:t>Though my sister lives far away, she comes back home every Tet. </a:t>
            </a:r>
          </a:p>
          <a:p>
            <a:r>
              <a:rPr lang="en-US" sz="2800" dirty="0">
                <a:solidFill>
                  <a:srgbClr val="00A9A5"/>
                </a:solidFill>
                <a:latin typeface="ChronicaPro-Bold"/>
              </a:rPr>
              <a:t>My sister comes back home every Tet though she lives far away.</a:t>
            </a:r>
          </a:p>
        </p:txBody>
      </p:sp>
    </p:spTree>
    <p:extLst>
      <p:ext uri="{BB962C8B-B14F-4D97-AF65-F5344CB8AC3E}">
        <p14:creationId xmlns:p14="http://schemas.microsoft.com/office/powerpoint/2010/main" val="477199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3" grpId="0"/>
      <p:bldP spid="24" grpId="0"/>
      <p:bldP spid="25" grpId="0"/>
      <p:bldP spid="2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971990" y="1229521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672790" y="2089884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PRONUNCIATION REVIEW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971988" y="4016169"/>
            <a:ext cx="1950733" cy="71020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VOCABULARY REVIEW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451800" y="5006939"/>
            <a:ext cx="2171722" cy="62348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GRAMMAR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REVIEW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5459396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>
                <a:solidFill>
                  <a:schemeClr val="tx1"/>
                </a:solidFill>
              </a:rPr>
              <a:t>Mindmap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71062" y="1981852"/>
            <a:ext cx="5465180" cy="1275396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1: Choose the word in which the underlined part is pronounced differently.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2: Choose the word which has a different stress pattern from that of the others.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588839" y="3249380"/>
            <a:ext cx="5465179" cy="12446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3: Write the phrases from the box under the road signs.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4: Fill in each blank with a suitable word from the box. </a:t>
            </a:r>
          </a:p>
        </p:txBody>
      </p:sp>
      <p:cxnSp>
        <p:nvCxnSpPr>
          <p:cNvPr id="24" name="Curved Connector 23"/>
          <p:cNvCxnSpPr/>
          <p:nvPr/>
        </p:nvCxnSpPr>
        <p:spPr>
          <a:xfrm>
            <a:off x="2849262" y="1510782"/>
            <a:ext cx="844528" cy="618004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endCxn id="18" idx="0"/>
          </p:cNvCxnSpPr>
          <p:nvPr/>
        </p:nvCxnSpPr>
        <p:spPr>
          <a:xfrm rot="5400000">
            <a:off x="1488477" y="2831856"/>
            <a:ext cx="1643191" cy="725434"/>
          </a:xfrm>
          <a:prstGeom prst="curvedConnector3">
            <a:avLst>
              <a:gd name="adj1" fmla="val 43255"/>
            </a:avLst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</p:cNvCxnSpPr>
          <p:nvPr/>
        </p:nvCxnSpPr>
        <p:spPr>
          <a:xfrm>
            <a:off x="2922721" y="4371272"/>
            <a:ext cx="871589" cy="635667"/>
          </a:xfrm>
          <a:prstGeom prst="curvedConnector3">
            <a:avLst>
              <a:gd name="adj1" fmla="val 50000"/>
            </a:avLst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7" name="Rounded Rectangle 26"/>
          <p:cNvSpPr/>
          <p:nvPr/>
        </p:nvSpPr>
        <p:spPr>
          <a:xfrm>
            <a:off x="971989" y="5818948"/>
            <a:ext cx="1950733" cy="71020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CONSOLIDATION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/>
          <p:nvPr/>
        </p:nvCxnSpPr>
        <p:spPr>
          <a:xfrm rot="10800000" flipV="1">
            <a:off x="1836474" y="5090340"/>
            <a:ext cx="609689" cy="761972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88839" y="5809699"/>
            <a:ext cx="5465179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Home 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585947" y="4524776"/>
            <a:ext cx="5465179" cy="12446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5: Which of the underlined parts in each question is incorrect? Find and correct it.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6: Rewrite the sentences so that they have the same meanings as the original ones. Use the words given in brackets. 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3514510" y="320026"/>
            <a:ext cx="5875424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721" y="-46281"/>
            <a:ext cx="1344559" cy="1277694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4267280" y="407238"/>
            <a:ext cx="5020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1: LANGUAGE</a:t>
            </a:r>
          </a:p>
        </p:txBody>
      </p:sp>
    </p:spTree>
    <p:extLst>
      <p:ext uri="{BB962C8B-B14F-4D97-AF65-F5344CB8AC3E}">
        <p14:creationId xmlns:p14="http://schemas.microsoft.com/office/powerpoint/2010/main" val="24942349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ABC37D5C-714C-401F-A16D-6841E8D5F99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60842359"/>
              </p:ext>
            </p:extLst>
          </p:nvPr>
        </p:nvGraphicFramePr>
        <p:xfrm>
          <a:off x="2852189" y="2264632"/>
          <a:ext cx="7527636" cy="43447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51956" y="2272146"/>
            <a:ext cx="8556568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/>
              <a:t>Prepare for the next lesson: </a:t>
            </a:r>
            <a:r>
              <a:rPr lang="en-US" sz="2800" b="1" dirty="0">
                <a:solidFill>
                  <a:schemeClr val="accent2"/>
                </a:solidFill>
              </a:rPr>
              <a:t>Review 3 - Skills</a:t>
            </a:r>
          </a:p>
        </p:txBody>
      </p:sp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7553"/>
            <a:ext cx="9143999" cy="6839711"/>
          </a:xfrm>
        </p:spPr>
      </p:pic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63498" y="5269729"/>
            <a:ext cx="1182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372567" y="1670264"/>
            <a:ext cx="5875424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778" y="1303957"/>
            <a:ext cx="1344559" cy="127769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125337" y="1757476"/>
            <a:ext cx="5020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1: LANGUAGE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13039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547" y="172218"/>
            <a:ext cx="855823" cy="84880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0" y="242679"/>
            <a:ext cx="23105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Review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03381" y="264874"/>
            <a:ext cx="82837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 7 – 8 – 9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01411" y="190029"/>
            <a:ext cx="9900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graphicFrame>
        <p:nvGraphicFramePr>
          <p:cNvPr id="19" name="Diagram 18"/>
          <p:cNvGraphicFramePr/>
          <p:nvPr>
            <p:extLst>
              <p:ext uri="{D42A27DB-BD31-4B8C-83A1-F6EECF244321}">
                <p14:modId xmlns:p14="http://schemas.microsoft.com/office/powerpoint/2010/main" val="2648611124"/>
              </p:ext>
            </p:extLst>
          </p:nvPr>
        </p:nvGraphicFramePr>
        <p:xfrm>
          <a:off x="2852189" y="2264632"/>
          <a:ext cx="7527636" cy="43447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427102" y="587387"/>
            <a:ext cx="4958616" cy="884574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91560" y="706508"/>
            <a:ext cx="3315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OBJECTIVES</a:t>
            </a: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92320" y="144696"/>
            <a:ext cx="1515332" cy="1583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823258" y="1914652"/>
            <a:ext cx="9770226" cy="1964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By the end of the lesson, students will be able to:</a:t>
            </a:r>
          </a:p>
          <a:p>
            <a:pPr marL="457200" lvl="0" indent="-457200" fontAlgn="base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800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Review pronunciation, vocabulary and the grammar points they have learnt in unit 7, 8, 9. </a:t>
            </a:r>
          </a:p>
        </p:txBody>
      </p:sp>
    </p:spTree>
    <p:extLst>
      <p:ext uri="{BB962C8B-B14F-4D97-AF65-F5344CB8AC3E}">
        <p14:creationId xmlns:p14="http://schemas.microsoft.com/office/powerpoint/2010/main" val="20219242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971990" y="1229521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672790" y="2089884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PRONUNCIATION REVIEW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971988" y="4016169"/>
            <a:ext cx="1950733" cy="71020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VOCABULARY REVIEW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451800" y="5006939"/>
            <a:ext cx="2171722" cy="62348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GRAMMAR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REVIEW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5459396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>
                <a:solidFill>
                  <a:schemeClr val="tx1"/>
                </a:solidFill>
              </a:rPr>
              <a:t>Mindmap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71062" y="1981852"/>
            <a:ext cx="5465180" cy="1275396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1: Choose the word in which the underlined part is pronounced differently.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2: Choose the word which has a different stress pattern from that of the others.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588839" y="3249380"/>
            <a:ext cx="5465179" cy="12446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3: Write the phrases from the box under the road signs.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4: Fill in each blank with a suitable word from the box. </a:t>
            </a:r>
          </a:p>
        </p:txBody>
      </p:sp>
      <p:cxnSp>
        <p:nvCxnSpPr>
          <p:cNvPr id="24" name="Curved Connector 23"/>
          <p:cNvCxnSpPr/>
          <p:nvPr/>
        </p:nvCxnSpPr>
        <p:spPr>
          <a:xfrm>
            <a:off x="2849262" y="1510782"/>
            <a:ext cx="844528" cy="618004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endCxn id="18" idx="0"/>
          </p:cNvCxnSpPr>
          <p:nvPr/>
        </p:nvCxnSpPr>
        <p:spPr>
          <a:xfrm rot="5400000">
            <a:off x="1488477" y="2831856"/>
            <a:ext cx="1643191" cy="725434"/>
          </a:xfrm>
          <a:prstGeom prst="curvedConnector3">
            <a:avLst>
              <a:gd name="adj1" fmla="val 43255"/>
            </a:avLst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</p:cNvCxnSpPr>
          <p:nvPr/>
        </p:nvCxnSpPr>
        <p:spPr>
          <a:xfrm>
            <a:off x="2922721" y="4371272"/>
            <a:ext cx="871589" cy="635667"/>
          </a:xfrm>
          <a:prstGeom prst="curvedConnector3">
            <a:avLst>
              <a:gd name="adj1" fmla="val 50000"/>
            </a:avLst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7" name="Rounded Rectangle 26"/>
          <p:cNvSpPr/>
          <p:nvPr/>
        </p:nvSpPr>
        <p:spPr>
          <a:xfrm>
            <a:off x="971989" y="5818948"/>
            <a:ext cx="1950733" cy="71020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CONSOLIDATION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/>
          <p:nvPr/>
        </p:nvCxnSpPr>
        <p:spPr>
          <a:xfrm rot="10800000" flipV="1">
            <a:off x="1836474" y="5090340"/>
            <a:ext cx="609689" cy="761972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88839" y="5809699"/>
            <a:ext cx="5465179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Home 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585947" y="4524776"/>
            <a:ext cx="5465179" cy="12446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5: Which of the underlined parts in each question is incorrect? Find and correct it.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6: Rewrite the sentences so that they have the same meanings as the original ones. Use the words given in brackets. 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3514510" y="320026"/>
            <a:ext cx="5875424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721" y="-46281"/>
            <a:ext cx="1344559" cy="1277694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4267280" y="407238"/>
            <a:ext cx="5020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1: LANGUAGE</a:t>
            </a:r>
          </a:p>
        </p:txBody>
      </p:sp>
    </p:spTree>
    <p:extLst>
      <p:ext uri="{BB962C8B-B14F-4D97-AF65-F5344CB8AC3E}">
        <p14:creationId xmlns:p14="http://schemas.microsoft.com/office/powerpoint/2010/main" val="6582018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/>
          <p:cNvSpPr/>
          <p:nvPr/>
        </p:nvSpPr>
        <p:spPr>
          <a:xfrm>
            <a:off x="3977081" y="5312012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971990" y="1451193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sz="2800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456120"/>
            <a:ext cx="5459396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solidFill>
                  <a:schemeClr val="tx1"/>
                </a:solidFill>
              </a:rPr>
              <a:t>Mindmap</a:t>
            </a:r>
            <a:endParaRPr lang="en-GB" sz="2800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130420" y="2692911"/>
            <a:ext cx="5223725" cy="23953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b="1" dirty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Aims of the stage:</a:t>
            </a:r>
            <a:endParaRPr lang="en-US" sz="2800" dirty="0">
              <a:solidFill>
                <a:srgbClr val="000000"/>
              </a:solidFill>
              <a:latin typeface="Calibri (Body)"/>
              <a:ea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/>
              <a:t>To remind students the knowledge that they have learnt in Units 7-8-9.</a:t>
            </a:r>
            <a:endParaRPr lang="en-US" sz="2700" dirty="0">
              <a:effectLst/>
              <a:latin typeface="Calibri (Body)"/>
              <a:ea typeface="Times New Roman" panose="02020603050405020304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522196" y="393582"/>
            <a:ext cx="5875424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0407" y="27275"/>
            <a:ext cx="1344559" cy="127769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274966" y="480794"/>
            <a:ext cx="5020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7: LOOKING BACK &amp; PROJECT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00FEA19-51A3-421A-945A-C952B05869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855" y="2475965"/>
            <a:ext cx="4960123" cy="3258998"/>
          </a:xfrm>
          <a:prstGeom prst="rect">
            <a:avLst/>
          </a:prstGeom>
          <a:noFill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8D9F06E-F0FD-49B7-88CF-0813506AC493}"/>
              </a:ext>
            </a:extLst>
          </p:cNvPr>
          <p:cNvSpPr txBox="1"/>
          <p:nvPr/>
        </p:nvSpPr>
        <p:spPr>
          <a:xfrm>
            <a:off x="2716130" y="3843854"/>
            <a:ext cx="12035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hronicaPro-Bold"/>
              </a:rPr>
              <a:t>Unit ..</a:t>
            </a:r>
          </a:p>
        </p:txBody>
      </p:sp>
    </p:spTree>
    <p:extLst>
      <p:ext uri="{BB962C8B-B14F-4D97-AF65-F5344CB8AC3E}">
        <p14:creationId xmlns:p14="http://schemas.microsoft.com/office/powerpoint/2010/main" val="18995370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977170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312012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4" name="Rounded Rectangle 13"/>
          <p:cNvSpPr/>
          <p:nvPr/>
        </p:nvSpPr>
        <p:spPr>
          <a:xfrm>
            <a:off x="971990" y="1229521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cxnSp>
        <p:nvCxnSpPr>
          <p:cNvPr id="22" name="Curved Connector 21"/>
          <p:cNvCxnSpPr/>
          <p:nvPr/>
        </p:nvCxnSpPr>
        <p:spPr>
          <a:xfrm>
            <a:off x="2849262" y="1510782"/>
            <a:ext cx="844528" cy="618004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3" name="Rounded Rectangle 22"/>
          <p:cNvSpPr/>
          <p:nvPr/>
        </p:nvSpPr>
        <p:spPr>
          <a:xfrm>
            <a:off x="3572073" y="360536"/>
            <a:ext cx="5875424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0284" y="-5771"/>
            <a:ext cx="1344559" cy="1277694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4324843" y="447748"/>
            <a:ext cx="5020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1: LANGUAGE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F5E7FE4-8237-4FCD-83C6-123D679F384E}"/>
              </a:ext>
            </a:extLst>
          </p:cNvPr>
          <p:cNvSpPr/>
          <p:nvPr/>
        </p:nvSpPr>
        <p:spPr>
          <a:xfrm>
            <a:off x="5588839" y="1234448"/>
            <a:ext cx="5459396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>
                <a:solidFill>
                  <a:schemeClr val="tx1"/>
                </a:solidFill>
              </a:rPr>
              <a:t>Mindmap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1425DA8-EC77-490B-A121-C5D1C557D610}"/>
              </a:ext>
            </a:extLst>
          </p:cNvPr>
          <p:cNvSpPr/>
          <p:nvPr/>
        </p:nvSpPr>
        <p:spPr>
          <a:xfrm>
            <a:off x="5571062" y="1981852"/>
            <a:ext cx="5465180" cy="1275396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1: Choose the word in which the underlined part is pronounced differently.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2: Choose the word which has a different stress pattern from that of the others. </a:t>
            </a:r>
          </a:p>
        </p:txBody>
      </p:sp>
      <p:sp>
        <p:nvSpPr>
          <p:cNvPr id="19" name="Rounded Rectangle 16">
            <a:extLst>
              <a:ext uri="{FF2B5EF4-FFF2-40B4-BE49-F238E27FC236}">
                <a16:creationId xmlns:a16="http://schemas.microsoft.com/office/drawing/2014/main" id="{D3CEAFDB-F469-40C5-8507-3925F85031ED}"/>
              </a:ext>
            </a:extLst>
          </p:cNvPr>
          <p:cNvSpPr/>
          <p:nvPr/>
        </p:nvSpPr>
        <p:spPr>
          <a:xfrm>
            <a:off x="2672790" y="2089884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PRONUNCIATION REVIEW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2" name="Picture 2" descr="Illustration Of A Kid Boy Speaking And Learning About Pronunciation In  Class Stock Photo, Picture And Royalty Free Image. Image 93409779.">
            <a:extLst>
              <a:ext uri="{FF2B5EF4-FFF2-40B4-BE49-F238E27FC236}">
                <a16:creationId xmlns:a16="http://schemas.microsoft.com/office/drawing/2014/main" id="{32661BDC-5BEB-44C2-91D7-3E16A28BEA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1862" y="3708279"/>
            <a:ext cx="4640263" cy="2701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63686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6113238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PRONUNCIATION REVIEW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08026" y="1398528"/>
            <a:ext cx="10840381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Choose the word in which the under-lined part is pronounced differently.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27489D2-0D52-4320-84E2-147EDA982F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9997" y="2492195"/>
            <a:ext cx="8771266" cy="2236967"/>
          </a:xfrm>
          <a:prstGeom prst="rect">
            <a:avLst/>
          </a:prstGeom>
        </p:spPr>
      </p:pic>
      <p:pic>
        <p:nvPicPr>
          <p:cNvPr id="3074" name="Picture 2" descr="Red Check Mark Png Download - Red Check Mark Gif, Transparent Png ,  Transparent Png Image - PNGitem">
            <a:extLst>
              <a:ext uri="{FF2B5EF4-FFF2-40B4-BE49-F238E27FC236}">
                <a16:creationId xmlns:a16="http://schemas.microsoft.com/office/drawing/2014/main" id="{64035116-831F-4B4B-8D4F-6B1CB213BC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0825" y="2492195"/>
            <a:ext cx="499824" cy="51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Red Check Mark Png Download - Red Check Mark Gif, Transparent Png ,  Transparent Png Image - PNGitem">
            <a:extLst>
              <a:ext uri="{FF2B5EF4-FFF2-40B4-BE49-F238E27FC236}">
                <a16:creationId xmlns:a16="http://schemas.microsoft.com/office/drawing/2014/main" id="{A9B1799E-B720-4D07-A00B-9BAAC62211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6712" y="3353503"/>
            <a:ext cx="499824" cy="51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Red Check Mark Png Download - Red Check Mark Gif, Transparent Png ,  Transparent Png Image - PNGitem">
            <a:extLst>
              <a:ext uri="{FF2B5EF4-FFF2-40B4-BE49-F238E27FC236}">
                <a16:creationId xmlns:a16="http://schemas.microsoft.com/office/drawing/2014/main" id="{1A6E0E39-B041-4C57-8BD2-D2B464A437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0825" y="3867853"/>
            <a:ext cx="499824" cy="51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3799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6113238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PRONUNCIATION REVIEW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08026" y="1398528"/>
            <a:ext cx="10840381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Choose the word which has a different stress pattern from that of the others. 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7C3F522-0644-4C5F-8F0C-BE90C7233D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7589" y="3019424"/>
            <a:ext cx="8136822" cy="1437601"/>
          </a:xfrm>
          <a:prstGeom prst="rect">
            <a:avLst/>
          </a:prstGeom>
        </p:spPr>
      </p:pic>
      <p:pic>
        <p:nvPicPr>
          <p:cNvPr id="18" name="Picture 2" descr="Red Check Mark Png Download - Red Check Mark Gif, Transparent Png ,  Transparent Png Image - PNGitem">
            <a:extLst>
              <a:ext uri="{FF2B5EF4-FFF2-40B4-BE49-F238E27FC236}">
                <a16:creationId xmlns:a16="http://schemas.microsoft.com/office/drawing/2014/main" id="{25CFB5E1-6918-4B44-8A35-68261D219A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2487" y="3019424"/>
            <a:ext cx="499824" cy="51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Red Check Mark Png Download - Red Check Mark Gif, Transparent Png ,  Transparent Png Image - PNGitem">
            <a:extLst>
              <a:ext uri="{FF2B5EF4-FFF2-40B4-BE49-F238E27FC236}">
                <a16:creationId xmlns:a16="http://schemas.microsoft.com/office/drawing/2014/main" id="{2898B28D-06C4-4381-85F1-77C9083E7B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9262" y="3738224"/>
            <a:ext cx="499824" cy="51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9557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971990" y="1229521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672790" y="2089884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PRONUNCIATION REVIEW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971988" y="3700466"/>
            <a:ext cx="1950733" cy="71020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VOCABULARY REVIEW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5459396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>
                <a:solidFill>
                  <a:schemeClr val="tx1"/>
                </a:solidFill>
              </a:rPr>
              <a:t>Mindmap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71062" y="1981852"/>
            <a:ext cx="5465180" cy="1275396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1: Choose the word in which the underlined part is pronounced differently.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2: Choose the word which has a different stress pattern from that of the others.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588839" y="3249380"/>
            <a:ext cx="5465179" cy="12446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3: Write the phrases from the box under the road signs.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4: Fill in each blank with a suitable word from the box. </a:t>
            </a:r>
          </a:p>
        </p:txBody>
      </p:sp>
      <p:cxnSp>
        <p:nvCxnSpPr>
          <p:cNvPr id="24" name="Curved Connector 23"/>
          <p:cNvCxnSpPr/>
          <p:nvPr/>
        </p:nvCxnSpPr>
        <p:spPr>
          <a:xfrm>
            <a:off x="2849262" y="1510782"/>
            <a:ext cx="844528" cy="618004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cxnSpLocks/>
          </p:cNvCxnSpPr>
          <p:nvPr/>
        </p:nvCxnSpPr>
        <p:spPr>
          <a:xfrm rot="5400000">
            <a:off x="1629914" y="2657589"/>
            <a:ext cx="1327489" cy="758265"/>
          </a:xfrm>
          <a:prstGeom prst="curvedConnector3">
            <a:avLst>
              <a:gd name="adj1" fmla="val 50000"/>
            </a:avLst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3514510" y="320026"/>
            <a:ext cx="5875424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721" y="-46281"/>
            <a:ext cx="1344559" cy="1277694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4267280" y="407238"/>
            <a:ext cx="5020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1: LANGUAGE</a:t>
            </a:r>
          </a:p>
        </p:txBody>
      </p:sp>
    </p:spTree>
    <p:extLst>
      <p:ext uri="{BB962C8B-B14F-4D97-AF65-F5344CB8AC3E}">
        <p14:creationId xmlns:p14="http://schemas.microsoft.com/office/powerpoint/2010/main" val="41310591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2938</TotalTime>
  <Words>939</Words>
  <Application>Microsoft Office PowerPoint</Application>
  <PresentationFormat>Widescreen</PresentationFormat>
  <Paragraphs>146</Paragraphs>
  <Slides>17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Arial</vt:lpstr>
      <vt:lpstr>Calibri</vt:lpstr>
      <vt:lpstr>Calibri (Body)</vt:lpstr>
      <vt:lpstr>Calibri Light</vt:lpstr>
      <vt:lpstr>ChronicaPro-Bold</vt:lpstr>
      <vt:lpstr>Courier New</vt:lpstr>
      <vt:lpstr>Myriad Pro</vt:lpstr>
      <vt:lpstr>Wingdings</vt:lpstr>
      <vt:lpstr>Office Theme</vt:lpstr>
      <vt:lpstr>Bitmap 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Thuy Linh Do</cp:lastModifiedBy>
  <cp:revision>128</cp:revision>
  <dcterms:created xsi:type="dcterms:W3CDTF">2020-12-09T02:04:09Z</dcterms:created>
  <dcterms:modified xsi:type="dcterms:W3CDTF">2022-03-25T02:56:38Z</dcterms:modified>
</cp:coreProperties>
</file>