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71" r:id="rId2"/>
    <p:sldId id="256" r:id="rId3"/>
    <p:sldId id="275" r:id="rId4"/>
    <p:sldId id="302" r:id="rId5"/>
    <p:sldId id="308" r:id="rId6"/>
    <p:sldId id="279" r:id="rId7"/>
    <p:sldId id="346" r:id="rId8"/>
    <p:sldId id="316" r:id="rId9"/>
    <p:sldId id="351" r:id="rId10"/>
    <p:sldId id="352" r:id="rId11"/>
    <p:sldId id="283" r:id="rId12"/>
    <p:sldId id="332" r:id="rId13"/>
    <p:sldId id="353" r:id="rId14"/>
    <p:sldId id="326" r:id="rId15"/>
    <p:sldId id="339" r:id="rId16"/>
    <p:sldId id="341" r:id="rId17"/>
    <p:sldId id="354" r:id="rId18"/>
    <p:sldId id="343" r:id="rId19"/>
    <p:sldId id="313" r:id="rId20"/>
    <p:sldId id="356" r:id="rId21"/>
    <p:sldId id="349" r:id="rId22"/>
    <p:sldId id="355" r:id="rId23"/>
    <p:sldId id="314" r:id="rId24"/>
    <p:sldId id="330" r:id="rId25"/>
    <p:sldId id="27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0FB7BD"/>
    <a:srgbClr val="008A80"/>
    <a:srgbClr val="00B2A5"/>
    <a:srgbClr val="00A9A5"/>
    <a:srgbClr val="FFDAAB"/>
    <a:srgbClr val="CBEAF0"/>
    <a:srgbClr val="48C0B6"/>
    <a:srgbClr val="FBB040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6430D0-9E66-415D-AEE8-0A3D97C0CFFC}" v="460" dt="2022-03-01T08:38:16.4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96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7FF3D-0D84-425D-A740-172FE146B3DA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2EC4FF-87BB-4981-9261-FCCD12FAF9D6}">
      <dgm:prSet phldrT="[Text]" phldr="1"/>
      <dgm:spPr/>
      <dgm:t>
        <a:bodyPr/>
        <a:lstStyle/>
        <a:p>
          <a:endParaRPr lang="en-US" dirty="0"/>
        </a:p>
      </dgm:t>
    </dgm:pt>
    <dgm:pt modelId="{026147F8-A964-4835-BEFD-BEBA021CFDBD}" type="parTrans" cxnId="{D65D486E-C7E6-49A5-9F26-7656D451CD0A}">
      <dgm:prSet/>
      <dgm:spPr/>
      <dgm:t>
        <a:bodyPr/>
        <a:lstStyle/>
        <a:p>
          <a:endParaRPr lang="en-US"/>
        </a:p>
      </dgm:t>
    </dgm:pt>
    <dgm:pt modelId="{414A8F5D-2A53-4C13-86D8-9FD6AF542337}" type="sibTrans" cxnId="{D65D486E-C7E6-49A5-9F26-7656D451CD0A}">
      <dgm:prSet/>
      <dgm:spPr/>
      <dgm:t>
        <a:bodyPr/>
        <a:lstStyle/>
        <a:p>
          <a:endParaRPr lang="en-US"/>
        </a:p>
      </dgm:t>
    </dgm:pt>
    <dgm:pt modelId="{99EF5B34-7CAD-4CDA-A26A-5A3B896567AA}">
      <dgm:prSet phldrT="[Text]"/>
      <dgm:spPr/>
      <dgm:t>
        <a:bodyPr/>
        <a:lstStyle/>
        <a:p>
          <a:r>
            <a:rPr lang="en-US" dirty="0"/>
            <a:t>READING</a:t>
          </a:r>
        </a:p>
      </dgm:t>
    </dgm:pt>
    <dgm:pt modelId="{FFA441AF-25E2-44A9-AC69-AB381D8CB7AD}" type="parTrans" cxnId="{3F8E9C8A-851F-48BE-870A-D3A3A0AD7E02}">
      <dgm:prSet/>
      <dgm:spPr/>
      <dgm:t>
        <a:bodyPr/>
        <a:lstStyle/>
        <a:p>
          <a:endParaRPr lang="en-US"/>
        </a:p>
      </dgm:t>
    </dgm:pt>
    <dgm:pt modelId="{81CE79A6-B996-411A-A509-A5B7DD185BAB}" type="sibTrans" cxnId="{3F8E9C8A-851F-48BE-870A-D3A3A0AD7E02}">
      <dgm:prSet/>
      <dgm:spPr/>
      <dgm:t>
        <a:bodyPr/>
        <a:lstStyle/>
        <a:p>
          <a:endParaRPr lang="en-US"/>
        </a:p>
      </dgm:t>
    </dgm:pt>
    <dgm:pt modelId="{529540C5-19D3-42D7-B207-41F17E2E845F}">
      <dgm:prSet phldrT="[Text]" phldr="1"/>
      <dgm:spPr/>
      <dgm:t>
        <a:bodyPr/>
        <a:lstStyle/>
        <a:p>
          <a:endParaRPr lang="en-US" dirty="0"/>
        </a:p>
      </dgm:t>
    </dgm:pt>
    <dgm:pt modelId="{A6F8F542-B478-47A5-AD26-B3AA6A83816A}" type="parTrans" cxnId="{4D738DBD-0C57-47AB-B672-844BCFD7C727}">
      <dgm:prSet/>
      <dgm:spPr/>
      <dgm:t>
        <a:bodyPr/>
        <a:lstStyle/>
        <a:p>
          <a:endParaRPr lang="en-US"/>
        </a:p>
      </dgm:t>
    </dgm:pt>
    <dgm:pt modelId="{A3DE4228-F6FF-4534-9295-3ED3B08A4FB3}" type="sibTrans" cxnId="{4D738DBD-0C57-47AB-B672-844BCFD7C727}">
      <dgm:prSet/>
      <dgm:spPr/>
      <dgm:t>
        <a:bodyPr/>
        <a:lstStyle/>
        <a:p>
          <a:endParaRPr lang="en-US"/>
        </a:p>
      </dgm:t>
    </dgm:pt>
    <dgm:pt modelId="{99885F10-89EB-4CBE-8246-4DE838C9FDED}">
      <dgm:prSet phldrT="[Text]"/>
      <dgm:spPr/>
      <dgm:t>
        <a:bodyPr/>
        <a:lstStyle/>
        <a:p>
          <a:r>
            <a:rPr lang="en-US" dirty="0"/>
            <a:t>SPEAKING</a:t>
          </a:r>
        </a:p>
      </dgm:t>
    </dgm:pt>
    <dgm:pt modelId="{C0E24716-CB97-41FE-807C-8F6372242490}" type="parTrans" cxnId="{D1A6581F-8CD2-48C2-B6C4-BF29E7B1FA1A}">
      <dgm:prSet/>
      <dgm:spPr/>
      <dgm:t>
        <a:bodyPr/>
        <a:lstStyle/>
        <a:p>
          <a:endParaRPr lang="en-US"/>
        </a:p>
      </dgm:t>
    </dgm:pt>
    <dgm:pt modelId="{33A66B95-D307-4062-B3C0-62425865F635}" type="sibTrans" cxnId="{D1A6581F-8CD2-48C2-B6C4-BF29E7B1FA1A}">
      <dgm:prSet/>
      <dgm:spPr/>
      <dgm:t>
        <a:bodyPr/>
        <a:lstStyle/>
        <a:p>
          <a:endParaRPr lang="en-US"/>
        </a:p>
      </dgm:t>
    </dgm:pt>
    <dgm:pt modelId="{E12139EA-8FBB-49A8-BCE5-0FDE179037F2}" type="pres">
      <dgm:prSet presAssocID="{FF17FF3D-0D84-425D-A740-172FE146B3DA}" presName="Name0" presStyleCnt="0">
        <dgm:presLayoutVars>
          <dgm:chMax/>
          <dgm:chPref/>
          <dgm:dir/>
        </dgm:presLayoutVars>
      </dgm:prSet>
      <dgm:spPr/>
    </dgm:pt>
    <dgm:pt modelId="{E2BEACA7-D697-4294-B2FF-816A93EDAF07}" type="pres">
      <dgm:prSet presAssocID="{6E2EC4FF-87BB-4981-9261-FCCD12FAF9D6}" presName="composite" presStyleCnt="0">
        <dgm:presLayoutVars>
          <dgm:chMax val="1"/>
          <dgm:chPref val="1"/>
        </dgm:presLayoutVars>
      </dgm:prSet>
      <dgm:spPr/>
    </dgm:pt>
    <dgm:pt modelId="{5D993DCE-BB7E-4D4A-A9F1-893F2F6C0109}" type="pres">
      <dgm:prSet presAssocID="{6E2EC4FF-87BB-4981-9261-FCCD12FAF9D6}" presName="Accent" presStyleLbl="trAlignAcc1" presStyleIdx="0" presStyleCnt="2">
        <dgm:presLayoutVars>
          <dgm:chMax val="0"/>
          <dgm:chPref val="0"/>
        </dgm:presLayoutVars>
      </dgm:prSet>
      <dgm:spPr>
        <a:ln w="28575">
          <a:solidFill>
            <a:schemeClr val="accent2"/>
          </a:solidFill>
        </a:ln>
      </dgm:spPr>
    </dgm:pt>
    <dgm:pt modelId="{423236B0-843C-4728-AFCD-F5062CC55FF1}" type="pres">
      <dgm:prSet presAssocID="{6E2EC4FF-87BB-4981-9261-FCCD12FAF9D6}" presName="Image" presStyleLbl="alignImgPlace1" presStyleIdx="0" presStyleCnt="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5AD1246F-2CD7-48F2-9559-2B0150002FC0}" type="pres">
      <dgm:prSet presAssocID="{6E2EC4FF-87BB-4981-9261-FCCD12FAF9D6}" presName="ChildComposite" presStyleCnt="0"/>
      <dgm:spPr/>
    </dgm:pt>
    <dgm:pt modelId="{B326B1F2-0D8B-46EB-A6B1-48C4829627E0}" type="pres">
      <dgm:prSet presAssocID="{6E2EC4FF-87BB-4981-9261-FCCD12FAF9D6}" presName="Child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F8868911-C9A5-4CE4-8865-4E08C293274B}" type="pres">
      <dgm:prSet presAssocID="{6E2EC4FF-87BB-4981-9261-FCCD12FAF9D6}" presName="Parent" presStyleLbl="revTx" presStyleIdx="0" presStyleCnt="2">
        <dgm:presLayoutVars>
          <dgm:chMax val="1"/>
          <dgm:chPref val="0"/>
          <dgm:bulletEnabled val="1"/>
        </dgm:presLayoutVars>
      </dgm:prSet>
      <dgm:spPr/>
    </dgm:pt>
    <dgm:pt modelId="{1A0A6F45-7035-4788-B9F7-E3042D751D0E}" type="pres">
      <dgm:prSet presAssocID="{414A8F5D-2A53-4C13-86D8-9FD6AF542337}" presName="sibTrans" presStyleCnt="0"/>
      <dgm:spPr/>
    </dgm:pt>
    <dgm:pt modelId="{92A33174-058B-4D17-B9DB-DC1EAAAFC2A3}" type="pres">
      <dgm:prSet presAssocID="{529540C5-19D3-42D7-B207-41F17E2E845F}" presName="composite" presStyleCnt="0">
        <dgm:presLayoutVars>
          <dgm:chMax val="1"/>
          <dgm:chPref val="1"/>
        </dgm:presLayoutVars>
      </dgm:prSet>
      <dgm:spPr/>
    </dgm:pt>
    <dgm:pt modelId="{EAF9549E-A938-4718-A3C8-E47C3969E41D}" type="pres">
      <dgm:prSet presAssocID="{529540C5-19D3-42D7-B207-41F17E2E845F}" presName="Accent" presStyleLbl="trAlignAcc1" presStyleIdx="1" presStyleCnt="2">
        <dgm:presLayoutVars>
          <dgm:chMax val="0"/>
          <dgm:chPref val="0"/>
        </dgm:presLayoutVars>
      </dgm:prSet>
      <dgm:spPr>
        <a:ln w="28575">
          <a:solidFill>
            <a:schemeClr val="accent1">
              <a:lumMod val="75000"/>
            </a:schemeClr>
          </a:solidFill>
        </a:ln>
      </dgm:spPr>
    </dgm:pt>
    <dgm:pt modelId="{FFCB90D5-AF72-4ECE-BEA6-6EB502F2BF01}" type="pres">
      <dgm:prSet presAssocID="{529540C5-19D3-42D7-B207-41F17E2E845F}" presName="Image" presStyleLbl="alignImgPlace1" presStyleIdx="1" presStyleCnt="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DC4ACF24-6253-48DE-8D91-CAF9B054140A}" type="pres">
      <dgm:prSet presAssocID="{529540C5-19D3-42D7-B207-41F17E2E845F}" presName="ChildComposite" presStyleCnt="0"/>
      <dgm:spPr/>
    </dgm:pt>
    <dgm:pt modelId="{AC35FF13-FE4D-4015-A87E-3504FD995115}" type="pres">
      <dgm:prSet presAssocID="{529540C5-19D3-42D7-B207-41F17E2E845F}" presName="Child" presStyleLbl="node1" presStyleIdx="1" presStyleCnt="2">
        <dgm:presLayoutVars>
          <dgm:chMax val="0"/>
          <dgm:chPref val="0"/>
          <dgm:bulletEnabled val="1"/>
        </dgm:presLayoutVars>
      </dgm:prSet>
      <dgm:spPr/>
    </dgm:pt>
    <dgm:pt modelId="{DEC6C3A8-5200-414E-B66A-11B39AEE7FAA}" type="pres">
      <dgm:prSet presAssocID="{529540C5-19D3-42D7-B207-41F17E2E845F}" presName="Parent" presStyleLbl="revTx" presStyleIdx="1" presStyleCnt="2">
        <dgm:presLayoutVars>
          <dgm:chMax val="1"/>
          <dgm:chPref val="0"/>
          <dgm:bulletEnabled val="1"/>
        </dgm:presLayoutVars>
      </dgm:prSet>
      <dgm:spPr/>
    </dgm:pt>
  </dgm:ptLst>
  <dgm:cxnLst>
    <dgm:cxn modelId="{FE38AA02-42F5-4695-9786-0A1B37880FE4}" type="presOf" srcId="{99885F10-89EB-4CBE-8246-4DE838C9FDED}" destId="{AC35FF13-FE4D-4015-A87E-3504FD995115}" srcOrd="0" destOrd="0" presId="urn:microsoft.com/office/officeart/2008/layout/CaptionedPictures"/>
    <dgm:cxn modelId="{D1A6581F-8CD2-48C2-B6C4-BF29E7B1FA1A}" srcId="{529540C5-19D3-42D7-B207-41F17E2E845F}" destId="{99885F10-89EB-4CBE-8246-4DE838C9FDED}" srcOrd="0" destOrd="0" parTransId="{C0E24716-CB97-41FE-807C-8F6372242490}" sibTransId="{33A66B95-D307-4062-B3C0-62425865F635}"/>
    <dgm:cxn modelId="{FC29B826-EC34-4ACC-BBAE-28E6614ACB43}" type="presOf" srcId="{6E2EC4FF-87BB-4981-9261-FCCD12FAF9D6}" destId="{F8868911-C9A5-4CE4-8865-4E08C293274B}" srcOrd="0" destOrd="0" presId="urn:microsoft.com/office/officeart/2008/layout/CaptionedPictures"/>
    <dgm:cxn modelId="{D65D486E-C7E6-49A5-9F26-7656D451CD0A}" srcId="{FF17FF3D-0D84-425D-A740-172FE146B3DA}" destId="{6E2EC4FF-87BB-4981-9261-FCCD12FAF9D6}" srcOrd="0" destOrd="0" parTransId="{026147F8-A964-4835-BEFD-BEBA021CFDBD}" sibTransId="{414A8F5D-2A53-4C13-86D8-9FD6AF542337}"/>
    <dgm:cxn modelId="{3F8E9C8A-851F-48BE-870A-D3A3A0AD7E02}" srcId="{6E2EC4FF-87BB-4981-9261-FCCD12FAF9D6}" destId="{99EF5B34-7CAD-4CDA-A26A-5A3B896567AA}" srcOrd="0" destOrd="0" parTransId="{FFA441AF-25E2-44A9-AC69-AB381D8CB7AD}" sibTransId="{81CE79A6-B996-411A-A509-A5B7DD185BAB}"/>
    <dgm:cxn modelId="{E91F19A0-053D-48E5-BEC8-54724A8452BB}" type="presOf" srcId="{529540C5-19D3-42D7-B207-41F17E2E845F}" destId="{DEC6C3A8-5200-414E-B66A-11B39AEE7FAA}" srcOrd="0" destOrd="0" presId="urn:microsoft.com/office/officeart/2008/layout/CaptionedPictures"/>
    <dgm:cxn modelId="{4D738DBD-0C57-47AB-B672-844BCFD7C727}" srcId="{FF17FF3D-0D84-425D-A740-172FE146B3DA}" destId="{529540C5-19D3-42D7-B207-41F17E2E845F}" srcOrd="1" destOrd="0" parTransId="{A6F8F542-B478-47A5-AD26-B3AA6A83816A}" sibTransId="{A3DE4228-F6FF-4534-9295-3ED3B08A4FB3}"/>
    <dgm:cxn modelId="{6D6B51DF-8418-47FD-877F-2ACFFF254CFD}" type="presOf" srcId="{FF17FF3D-0D84-425D-A740-172FE146B3DA}" destId="{E12139EA-8FBB-49A8-BCE5-0FDE179037F2}" srcOrd="0" destOrd="0" presId="urn:microsoft.com/office/officeart/2008/layout/CaptionedPictures"/>
    <dgm:cxn modelId="{26A8EEE6-DF6F-4E98-A078-EAE286FD68F8}" type="presOf" srcId="{99EF5B34-7CAD-4CDA-A26A-5A3B896567AA}" destId="{B326B1F2-0D8B-46EB-A6B1-48C4829627E0}" srcOrd="0" destOrd="0" presId="urn:microsoft.com/office/officeart/2008/layout/CaptionedPictures"/>
    <dgm:cxn modelId="{739103E8-9761-4E5D-B2C6-333F0B20C26B}" type="presParOf" srcId="{E12139EA-8FBB-49A8-BCE5-0FDE179037F2}" destId="{E2BEACA7-D697-4294-B2FF-816A93EDAF07}" srcOrd="0" destOrd="0" presId="urn:microsoft.com/office/officeart/2008/layout/CaptionedPictures"/>
    <dgm:cxn modelId="{8785D8B1-B3F7-415E-AB5B-E646618D27BC}" type="presParOf" srcId="{E2BEACA7-D697-4294-B2FF-816A93EDAF07}" destId="{5D993DCE-BB7E-4D4A-A9F1-893F2F6C0109}" srcOrd="0" destOrd="0" presId="urn:microsoft.com/office/officeart/2008/layout/CaptionedPictures"/>
    <dgm:cxn modelId="{EBE57BA8-90FD-4534-9400-37F3E7E38D3B}" type="presParOf" srcId="{E2BEACA7-D697-4294-B2FF-816A93EDAF07}" destId="{423236B0-843C-4728-AFCD-F5062CC55FF1}" srcOrd="1" destOrd="0" presId="urn:microsoft.com/office/officeart/2008/layout/CaptionedPictures"/>
    <dgm:cxn modelId="{75369912-E53D-40BF-8566-79BCD9BA1245}" type="presParOf" srcId="{E2BEACA7-D697-4294-B2FF-816A93EDAF07}" destId="{5AD1246F-2CD7-48F2-9559-2B0150002FC0}" srcOrd="2" destOrd="0" presId="urn:microsoft.com/office/officeart/2008/layout/CaptionedPictures"/>
    <dgm:cxn modelId="{5E8CE01D-00C6-4013-98AB-F796538FAA0F}" type="presParOf" srcId="{5AD1246F-2CD7-48F2-9559-2B0150002FC0}" destId="{B326B1F2-0D8B-46EB-A6B1-48C4829627E0}" srcOrd="0" destOrd="0" presId="urn:microsoft.com/office/officeart/2008/layout/CaptionedPictures"/>
    <dgm:cxn modelId="{D6B68C74-5BF0-4E7C-96C3-4F1D303DF93D}" type="presParOf" srcId="{5AD1246F-2CD7-48F2-9559-2B0150002FC0}" destId="{F8868911-C9A5-4CE4-8865-4E08C293274B}" srcOrd="1" destOrd="0" presId="urn:microsoft.com/office/officeart/2008/layout/CaptionedPictures"/>
    <dgm:cxn modelId="{A4C0D933-7B87-439A-B677-370E39F5578D}" type="presParOf" srcId="{E12139EA-8FBB-49A8-BCE5-0FDE179037F2}" destId="{1A0A6F45-7035-4788-B9F7-E3042D751D0E}" srcOrd="1" destOrd="0" presId="urn:microsoft.com/office/officeart/2008/layout/CaptionedPictures"/>
    <dgm:cxn modelId="{C2F061D5-2B66-457E-8121-6BC423DAD4E4}" type="presParOf" srcId="{E12139EA-8FBB-49A8-BCE5-0FDE179037F2}" destId="{92A33174-058B-4D17-B9DB-DC1EAAAFC2A3}" srcOrd="2" destOrd="0" presId="urn:microsoft.com/office/officeart/2008/layout/CaptionedPictures"/>
    <dgm:cxn modelId="{D4BAC6C2-68BA-4D31-A901-DD2125C0184D}" type="presParOf" srcId="{92A33174-058B-4D17-B9DB-DC1EAAAFC2A3}" destId="{EAF9549E-A938-4718-A3C8-E47C3969E41D}" srcOrd="0" destOrd="0" presId="urn:microsoft.com/office/officeart/2008/layout/CaptionedPictures"/>
    <dgm:cxn modelId="{0995B1C8-4FA1-4F3A-AD10-A4E6A53C7C4C}" type="presParOf" srcId="{92A33174-058B-4D17-B9DB-DC1EAAAFC2A3}" destId="{FFCB90D5-AF72-4ECE-BEA6-6EB502F2BF01}" srcOrd="1" destOrd="0" presId="urn:microsoft.com/office/officeart/2008/layout/CaptionedPictures"/>
    <dgm:cxn modelId="{3DB1F1F8-75EB-4E0D-9B61-FC99C4D56CDD}" type="presParOf" srcId="{92A33174-058B-4D17-B9DB-DC1EAAAFC2A3}" destId="{DC4ACF24-6253-48DE-8D91-CAF9B054140A}" srcOrd="2" destOrd="0" presId="urn:microsoft.com/office/officeart/2008/layout/CaptionedPictures"/>
    <dgm:cxn modelId="{1D4F3ACC-F5F5-4962-9111-244CADDAC1BF}" type="presParOf" srcId="{DC4ACF24-6253-48DE-8D91-CAF9B054140A}" destId="{AC35FF13-FE4D-4015-A87E-3504FD995115}" srcOrd="0" destOrd="0" presId="urn:microsoft.com/office/officeart/2008/layout/CaptionedPictures"/>
    <dgm:cxn modelId="{06B03967-CDCF-4D68-B6EE-B3607FB0C341}" type="presParOf" srcId="{DC4ACF24-6253-48DE-8D91-CAF9B054140A}" destId="{DEC6C3A8-5200-414E-B66A-11B39AEE7FA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93DCE-BB7E-4D4A-A9F1-893F2F6C0109}">
      <dsp:nvSpPr>
        <dsp:cNvPr id="0" name=""/>
        <dsp:cNvSpPr/>
      </dsp:nvSpPr>
      <dsp:spPr>
        <a:xfrm>
          <a:off x="4039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236B0-843C-4728-AFCD-F5062CC55FF1}">
      <dsp:nvSpPr>
        <dsp:cNvPr id="0" name=""/>
        <dsp:cNvSpPr/>
      </dsp:nvSpPr>
      <dsp:spPr>
        <a:xfrm>
          <a:off x="174884" y="373510"/>
          <a:ext cx="3075207" cy="26129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6B1F2-0D8B-46EB-A6B1-48C4829627E0}">
      <dsp:nvSpPr>
        <dsp:cNvPr id="0" name=""/>
        <dsp:cNvSpPr/>
      </dsp:nvSpPr>
      <dsp:spPr>
        <a:xfrm>
          <a:off x="174884" y="3388451"/>
          <a:ext cx="3075207" cy="6833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READING</a:t>
          </a:r>
        </a:p>
      </dsp:txBody>
      <dsp:txXfrm>
        <a:off x="174884" y="3388451"/>
        <a:ext cx="3075207" cy="683347"/>
      </dsp:txXfrm>
    </dsp:sp>
    <dsp:sp modelId="{F8868911-C9A5-4CE4-8865-4E08C293274B}">
      <dsp:nvSpPr>
        <dsp:cNvPr id="0" name=""/>
        <dsp:cNvSpPr/>
      </dsp:nvSpPr>
      <dsp:spPr>
        <a:xfrm>
          <a:off x="174884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174884" y="2986431"/>
        <a:ext cx="3075207" cy="402020"/>
      </dsp:txXfrm>
    </dsp:sp>
    <dsp:sp modelId="{EAF9549E-A938-4718-A3C8-E47C3969E41D}">
      <dsp:nvSpPr>
        <dsp:cNvPr id="0" name=""/>
        <dsp:cNvSpPr/>
      </dsp:nvSpPr>
      <dsp:spPr>
        <a:xfrm>
          <a:off x="4101157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B90D5-AF72-4ECE-BEA6-6EB502F2BF01}">
      <dsp:nvSpPr>
        <dsp:cNvPr id="0" name=""/>
        <dsp:cNvSpPr/>
      </dsp:nvSpPr>
      <dsp:spPr>
        <a:xfrm>
          <a:off x="4272002" y="373510"/>
          <a:ext cx="3075207" cy="261292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5FF13-FE4D-4015-A87E-3504FD995115}">
      <dsp:nvSpPr>
        <dsp:cNvPr id="0" name=""/>
        <dsp:cNvSpPr/>
      </dsp:nvSpPr>
      <dsp:spPr>
        <a:xfrm>
          <a:off x="4272002" y="3388451"/>
          <a:ext cx="3075207" cy="683347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SPEAKING</a:t>
          </a:r>
        </a:p>
      </dsp:txBody>
      <dsp:txXfrm>
        <a:off x="4272002" y="3388451"/>
        <a:ext cx="3075207" cy="683347"/>
      </dsp:txXfrm>
    </dsp:sp>
    <dsp:sp modelId="{DEC6C3A8-5200-414E-B66A-11B39AEE7FAA}">
      <dsp:nvSpPr>
        <dsp:cNvPr id="0" name=""/>
        <dsp:cNvSpPr/>
      </dsp:nvSpPr>
      <dsp:spPr>
        <a:xfrm>
          <a:off x="4272002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4272002" y="2986431"/>
        <a:ext cx="3075207" cy="402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73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11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5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10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47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67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1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65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845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rgbClr val="F7941E"/>
                </a:solidFill>
              </a:rPr>
              <a:t>available (a)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076709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/>
              <a:t>CÓ SẴN</a:t>
            </a:r>
          </a:p>
        </p:txBody>
      </p:sp>
      <p:sp>
        <p:nvSpPr>
          <p:cNvPr id="2" name="Rectangle 1"/>
          <p:cNvSpPr/>
          <p:nvPr/>
        </p:nvSpPr>
        <p:spPr>
          <a:xfrm>
            <a:off x="2952766" y="3252092"/>
            <a:ext cx="1635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 /</a:t>
            </a:r>
            <a:r>
              <a:rPr lang="en-US" sz="2400" b="1" dirty="0" err="1">
                <a:solidFill>
                  <a:srgbClr val="0FB7BD"/>
                </a:solidFill>
              </a:rPr>
              <a:t>əˈveɪləbl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F8C6804-4845-40D6-E813-1AC605140F2E}"/>
              </a:ext>
            </a:extLst>
          </p:cNvPr>
          <p:cNvSpPr txBox="1"/>
          <p:nvPr/>
        </p:nvSpPr>
        <p:spPr>
          <a:xfrm>
            <a:off x="5892800" y="2205651"/>
            <a:ext cx="538471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= that you can get, buy or find</a:t>
            </a:r>
            <a:endParaRPr lang="vi-VN" sz="32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vi-VN" sz="32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Examples</a:t>
            </a:r>
            <a:r>
              <a:rPr lang="vi-VN" sz="32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vi-VN" sz="3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r>
              <a:rPr lang="en-US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coal takes a long time to be available again. </a:t>
            </a:r>
            <a:endParaRPr lang="vi-VN" sz="3600" dirty="0">
              <a:solidFill>
                <a:srgbClr val="0FB7B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42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100512"/>
              </p:ext>
            </p:extLst>
          </p:nvPr>
        </p:nvGraphicFramePr>
        <p:xfrm>
          <a:off x="1009952" y="1443463"/>
          <a:ext cx="9739328" cy="462205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33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0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5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1879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33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produce (v)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5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prəˈdjuːs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SẢN XUẤT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70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limited (a)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</a:t>
                      </a:r>
                      <a:r>
                        <a:rPr lang="en-US" sz="25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əˈveɪləbl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BỊ HẠN CHẾ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97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available (a)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</a:t>
                      </a:r>
                      <a:r>
                        <a:rPr lang="en-US" sz="25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əˈveɪləbl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CÓ SẴN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8026" y="1398528"/>
            <a:ext cx="955043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Dicussion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Look at the pictures: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88" y="2458219"/>
            <a:ext cx="3181700" cy="21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16DEA801-920F-B4F4-FEC2-5734D1B520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" b="1"/>
          <a:stretch/>
        </p:blipFill>
        <p:spPr bwMode="auto">
          <a:xfrm>
            <a:off x="4606607" y="1860193"/>
            <a:ext cx="6254433" cy="4231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20566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0" y="1838899"/>
            <a:ext cx="5935415" cy="184705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</a:p>
          <a:p>
            <a:r>
              <a:rPr lang="en-US" dirty="0">
                <a:solidFill>
                  <a:schemeClr val="tx1"/>
                </a:solidFill>
              </a:rPr>
              <a:t>* Practice</a:t>
            </a:r>
          </a:p>
          <a:p>
            <a:r>
              <a:rPr lang="en-US" dirty="0">
                <a:solidFill>
                  <a:schemeClr val="tx1"/>
                </a:solidFill>
              </a:rPr>
              <a:t>Task 1: Read the text and choose the best option to complete the sentences.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text again and answer the questions</a:t>
            </a:r>
          </a:p>
        </p:txBody>
      </p:sp>
      <p:cxnSp>
        <p:nvCxnSpPr>
          <p:cNvPr id="24" name="Curved Connector 23"/>
          <p:cNvCxnSpPr>
            <a:endCxn id="17" idx="0"/>
          </p:cNvCxnSpPr>
          <p:nvPr/>
        </p:nvCxnSpPr>
        <p:spPr>
          <a:xfrm rot="16200000" flipH="1">
            <a:off x="2586609" y="1773435"/>
            <a:ext cx="1324200" cy="798894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969880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331912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text and choose the best option to complete the sentences.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8983" y="1998857"/>
            <a:ext cx="111761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4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lvl="0" indent="-342900" fontAlgn="base">
              <a:buFont typeface="Wingdings" panose="05000000000000000000" pitchFamily="2" charset="2"/>
              <a:buChar char="Ø"/>
            </a:pPr>
            <a:r>
              <a:rPr lang="en-US" sz="2000" dirty="0"/>
              <a:t>To help Ss develop their reading skill for details and specific information (skimming and scanning) </a:t>
            </a:r>
            <a:endParaRPr lang="en-US" sz="20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3CA09F5F-4EEB-C3F7-8C80-31CD02E83D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68"/>
          <a:stretch/>
        </p:blipFill>
        <p:spPr>
          <a:xfrm>
            <a:off x="748918" y="2845841"/>
            <a:ext cx="4972685" cy="3370509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9705B6F3-3FC7-3D8C-3B0C-019676A83D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29"/>
          <a:stretch/>
        </p:blipFill>
        <p:spPr>
          <a:xfrm>
            <a:off x="6264116" y="2958641"/>
            <a:ext cx="4652169" cy="361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0701" y="1213933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text and choose the best option to complete the sentences.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1299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1035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C8D843B8-194E-466A-8F88-DCC68AC563DE}"/>
              </a:ext>
            </a:extLst>
          </p:cNvPr>
          <p:cNvSpPr txBox="1"/>
          <p:nvPr/>
        </p:nvSpPr>
        <p:spPr>
          <a:xfrm>
            <a:off x="379643" y="1818243"/>
            <a:ext cx="1144043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8A80"/>
                </a:solidFill>
              </a:rPr>
              <a:t>1. Non-renewable sources are cheap and ______.</a:t>
            </a:r>
          </a:p>
          <a:p>
            <a:r>
              <a:rPr lang="en-US" sz="2800" dirty="0">
                <a:solidFill>
                  <a:srgbClr val="F7941E"/>
                </a:solidFill>
              </a:rPr>
              <a:t>A. available  			B. easy to use  		C. expensive</a:t>
            </a:r>
          </a:p>
          <a:p>
            <a:endParaRPr lang="en-US" sz="2800" dirty="0">
              <a:solidFill>
                <a:srgbClr val="008A80"/>
              </a:solidFill>
            </a:endParaRPr>
          </a:p>
          <a:p>
            <a:r>
              <a:rPr lang="en-US" sz="2800" dirty="0">
                <a:solidFill>
                  <a:srgbClr val="008A80"/>
                </a:solidFill>
              </a:rPr>
              <a:t>2. ______ come from the sun, wind or water.</a:t>
            </a:r>
          </a:p>
          <a:p>
            <a:r>
              <a:rPr lang="en-US" sz="2800" dirty="0">
                <a:solidFill>
                  <a:srgbClr val="F7941E"/>
                </a:solidFill>
              </a:rPr>
              <a:t>A. Renewable sources	B. All energy sources	C. Non-renewable sources</a:t>
            </a:r>
          </a:p>
          <a:p>
            <a:endParaRPr lang="en-US" sz="2800" dirty="0">
              <a:solidFill>
                <a:srgbClr val="008A80"/>
              </a:solidFill>
            </a:endParaRPr>
          </a:p>
          <a:p>
            <a:r>
              <a:rPr lang="en-US" sz="2800" dirty="0">
                <a:solidFill>
                  <a:srgbClr val="008A80"/>
                </a:solidFill>
              </a:rPr>
              <a:t>3. When energy comes from water, we call it ______.</a:t>
            </a:r>
          </a:p>
          <a:p>
            <a:r>
              <a:rPr lang="en-US" sz="2800" dirty="0">
                <a:solidFill>
                  <a:srgbClr val="F7941E"/>
                </a:solidFill>
              </a:rPr>
              <a:t>A. wind energy 		B. solar energy		C. hydro energy</a:t>
            </a:r>
          </a:p>
          <a:p>
            <a:endParaRPr lang="en-US" sz="2800" dirty="0">
              <a:solidFill>
                <a:srgbClr val="008A80"/>
              </a:solidFill>
            </a:endParaRPr>
          </a:p>
          <a:p>
            <a:r>
              <a:rPr lang="en-US" sz="2800" dirty="0">
                <a:solidFill>
                  <a:srgbClr val="008A80"/>
                </a:solidFill>
              </a:rPr>
              <a:t>4. Renewable energy sources are better for ______.</a:t>
            </a:r>
          </a:p>
          <a:p>
            <a:r>
              <a:rPr lang="en-US" sz="2800" dirty="0">
                <a:solidFill>
                  <a:srgbClr val="F7941E"/>
                </a:solidFill>
              </a:rPr>
              <a:t>A. the environment 	B. our cars			C. hydro energy</a:t>
            </a:r>
          </a:p>
        </p:txBody>
      </p:sp>
      <p:sp>
        <p:nvSpPr>
          <p:cNvPr id="19" name="Hình Bầu dục 18">
            <a:extLst>
              <a:ext uri="{FF2B5EF4-FFF2-40B4-BE49-F238E27FC236}">
                <a16:creationId xmlns:a16="http://schemas.microsoft.com/office/drawing/2014/main" id="{37E1675D-3C80-1500-68E8-AA2C8F05C7E9}"/>
              </a:ext>
            </a:extLst>
          </p:cNvPr>
          <p:cNvSpPr/>
          <p:nvPr/>
        </p:nvSpPr>
        <p:spPr>
          <a:xfrm>
            <a:off x="3950230" y="2247870"/>
            <a:ext cx="548390" cy="5486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Hình Bầu dục 19">
            <a:extLst>
              <a:ext uri="{FF2B5EF4-FFF2-40B4-BE49-F238E27FC236}">
                <a16:creationId xmlns:a16="http://schemas.microsoft.com/office/drawing/2014/main" id="{3B01DEF0-445F-DDBC-A247-B52C1278A657}"/>
              </a:ext>
            </a:extLst>
          </p:cNvPr>
          <p:cNvSpPr/>
          <p:nvPr/>
        </p:nvSpPr>
        <p:spPr>
          <a:xfrm>
            <a:off x="265657" y="3462338"/>
            <a:ext cx="548390" cy="5486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Hình Bầu dục 20">
            <a:extLst>
              <a:ext uri="{FF2B5EF4-FFF2-40B4-BE49-F238E27FC236}">
                <a16:creationId xmlns:a16="http://schemas.microsoft.com/office/drawing/2014/main" id="{C8271485-B1C0-50D7-23B9-6809BC27651C}"/>
              </a:ext>
            </a:extLst>
          </p:cNvPr>
          <p:cNvSpPr/>
          <p:nvPr/>
        </p:nvSpPr>
        <p:spPr>
          <a:xfrm>
            <a:off x="7560537" y="4803458"/>
            <a:ext cx="548390" cy="5486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Hình Bầu dục 21">
            <a:extLst>
              <a:ext uri="{FF2B5EF4-FFF2-40B4-BE49-F238E27FC236}">
                <a16:creationId xmlns:a16="http://schemas.microsoft.com/office/drawing/2014/main" id="{54765853-94BC-C670-CA08-9314B46CF979}"/>
              </a:ext>
            </a:extLst>
          </p:cNvPr>
          <p:cNvSpPr/>
          <p:nvPr/>
        </p:nvSpPr>
        <p:spPr>
          <a:xfrm>
            <a:off x="265657" y="6101695"/>
            <a:ext cx="548390" cy="5486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928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331912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text again and answer the questions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72112" y="1673090"/>
            <a:ext cx="1063426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lvl="0" indent="-342900" fontAlgn="base">
              <a:buFont typeface="Wingdings" panose="05000000000000000000" pitchFamily="2" charset="2"/>
              <a:buChar char="Ø"/>
            </a:pPr>
            <a:r>
              <a:rPr lang="en-US" sz="2400" dirty="0"/>
              <a:t>To help Ss further develop their reading skill for specific information (scanning).</a:t>
            </a:r>
            <a:endParaRPr lang="en-US" sz="24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EC94FA73-B325-6F71-9BE9-AFF81F5E5A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43" y="2929299"/>
            <a:ext cx="5272405" cy="2726119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8B9EC1E4-0866-6EBD-8B28-B1CCCA701E9D}"/>
              </a:ext>
            </a:extLst>
          </p:cNvPr>
          <p:cNvSpPr txBox="1"/>
          <p:nvPr/>
        </p:nvSpPr>
        <p:spPr>
          <a:xfrm>
            <a:off x="5902961" y="2675969"/>
            <a:ext cx="60654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794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ANSWER KEY:</a:t>
            </a:r>
            <a:endParaRPr lang="vi-VN" sz="2400" dirty="0">
              <a:solidFill>
                <a:srgbClr val="F7941E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vi-VN" sz="24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vi-VN" sz="24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There</a:t>
            </a:r>
            <a:r>
              <a:rPr lang="vi-VN" sz="24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4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</a:t>
            </a:r>
            <a:r>
              <a:rPr lang="vi-VN" sz="24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4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two</a:t>
            </a:r>
            <a:r>
              <a:rPr lang="vi-VN" sz="24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4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energy</a:t>
            </a:r>
            <a:r>
              <a:rPr lang="vi-VN" sz="24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4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sources</a:t>
            </a:r>
            <a:r>
              <a:rPr lang="vi-VN" sz="24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vi-VN" sz="24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They</a:t>
            </a:r>
            <a:endParaRPr lang="vi-VN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</a:t>
            </a:r>
            <a:r>
              <a:rPr lang="vi-VN" sz="24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non-</a:t>
            </a:r>
            <a:r>
              <a:rPr lang="vi-VN" sz="24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renewable</a:t>
            </a:r>
            <a:r>
              <a:rPr lang="vi-VN" sz="24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4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sources</a:t>
            </a:r>
            <a:r>
              <a:rPr lang="vi-VN" sz="24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4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</a:t>
            </a:r>
            <a:r>
              <a:rPr lang="vi-VN" sz="24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4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renewable</a:t>
            </a:r>
            <a:r>
              <a:rPr lang="vi-VN" sz="24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4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sources</a:t>
            </a:r>
            <a:r>
              <a:rPr lang="vi-VN" sz="24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vi-VN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Non-</a:t>
            </a:r>
            <a:r>
              <a:rPr lang="vi-VN" sz="24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renewable</a:t>
            </a:r>
            <a:r>
              <a:rPr lang="vi-VN" sz="24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4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sources</a:t>
            </a:r>
            <a:r>
              <a:rPr lang="vi-VN" sz="24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4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</a:t>
            </a:r>
            <a:r>
              <a:rPr lang="vi-VN" sz="24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4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coal</a:t>
            </a:r>
            <a:r>
              <a:rPr lang="vi-VN" sz="24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vi-VN" sz="24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oil</a:t>
            </a:r>
            <a:endParaRPr lang="vi-VN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</a:t>
            </a:r>
            <a:r>
              <a:rPr lang="vi-VN" sz="24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4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natural</a:t>
            </a:r>
            <a:r>
              <a:rPr lang="vi-VN" sz="24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4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gas</a:t>
            </a:r>
            <a:r>
              <a:rPr lang="vi-VN" sz="24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vi-VN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</a:t>
            </a:r>
            <a:r>
              <a:rPr lang="vi-VN" sz="24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Renewable</a:t>
            </a:r>
            <a:r>
              <a:rPr lang="vi-VN" sz="24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4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sources</a:t>
            </a:r>
            <a:r>
              <a:rPr lang="vi-VN" sz="24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4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</a:t>
            </a:r>
            <a:r>
              <a:rPr lang="vi-VN" sz="24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4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available</a:t>
            </a:r>
            <a:r>
              <a:rPr lang="vi-VN" sz="24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vi-VN" sz="24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clean</a:t>
            </a:r>
            <a:r>
              <a:rPr lang="vi-VN" sz="24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4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</a:t>
            </a:r>
            <a:r>
              <a:rPr lang="vi-VN" sz="24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4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safe</a:t>
            </a:r>
            <a:r>
              <a:rPr lang="vi-VN" sz="24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 </a:t>
            </a:r>
            <a:r>
              <a:rPr lang="vi-VN" sz="24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use</a:t>
            </a:r>
            <a:r>
              <a:rPr lang="vi-VN" sz="24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vi-VN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4. In the </a:t>
            </a:r>
            <a:r>
              <a:rPr lang="vi-VN" sz="24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future</a:t>
            </a:r>
            <a:r>
              <a:rPr lang="vi-VN" sz="24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vi-VN" sz="24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</a:t>
            </a:r>
            <a:r>
              <a:rPr lang="vi-VN" sz="24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4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will</a:t>
            </a:r>
            <a:r>
              <a:rPr lang="vi-VN" sz="24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4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rely</a:t>
            </a:r>
            <a:r>
              <a:rPr lang="vi-VN" sz="24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4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more</a:t>
            </a:r>
            <a:r>
              <a:rPr lang="vi-VN" sz="24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4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</a:t>
            </a:r>
            <a:endParaRPr lang="vi-VN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renewable</a:t>
            </a:r>
            <a:r>
              <a:rPr lang="vi-VN" sz="24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energy</a:t>
            </a:r>
            <a:r>
              <a:rPr lang="vi-VN" sz="24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sources</a:t>
            </a:r>
            <a:r>
              <a:rPr lang="vi-VN" sz="24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1863568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116662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0" y="1838899"/>
            <a:ext cx="5935415" cy="184705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</a:p>
          <a:p>
            <a:r>
              <a:rPr lang="en-US" dirty="0">
                <a:solidFill>
                  <a:schemeClr val="tx1"/>
                </a:solidFill>
              </a:rPr>
              <a:t>* Practice</a:t>
            </a:r>
          </a:p>
          <a:p>
            <a:r>
              <a:rPr lang="en-US" dirty="0">
                <a:solidFill>
                  <a:schemeClr val="tx1"/>
                </a:solidFill>
              </a:rPr>
              <a:t>Task 1: Read the text and choose the best option to complete the sentences.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text again and answer the questions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3769359"/>
            <a:ext cx="5929778" cy="132098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3: Work in groups. Discuss and put the following words or phrases in the appropriate columns.</a:t>
            </a:r>
          </a:p>
          <a:p>
            <a:r>
              <a:rPr lang="en-US" dirty="0">
                <a:solidFill>
                  <a:schemeClr val="tx1"/>
                </a:solidFill>
              </a:rPr>
              <a:t>Task 4: Work in pairs. Ask and answer questions about the advantages and disadvantages of different energy sources.</a:t>
            </a:r>
          </a:p>
        </p:txBody>
      </p:sp>
      <p:cxnSp>
        <p:nvCxnSpPr>
          <p:cNvPr id="24" name="Curved Connector 23"/>
          <p:cNvCxnSpPr>
            <a:endCxn id="17" idx="0"/>
          </p:cNvCxnSpPr>
          <p:nvPr/>
        </p:nvCxnSpPr>
        <p:spPr>
          <a:xfrm rot="16200000" flipH="1">
            <a:off x="2586609" y="1773435"/>
            <a:ext cx="1324200" cy="798894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3176054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2702907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331912"/>
            <a:ext cx="1072937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Work in groups. Discuss and put the following words or phrases in the appropriate columns.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4D8BC467-FEEF-E4CF-A2F8-BDDD303C8EF9}"/>
              </a:ext>
            </a:extLst>
          </p:cNvPr>
          <p:cNvSpPr/>
          <p:nvPr/>
        </p:nvSpPr>
        <p:spPr>
          <a:xfrm>
            <a:off x="4757200" y="2292717"/>
            <a:ext cx="714428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lvl="0" indent="-342900" fontAlgn="base">
              <a:buFont typeface="Wingdings" panose="05000000000000000000" pitchFamily="2" charset="2"/>
              <a:buChar char="Ø"/>
            </a:pPr>
            <a:r>
              <a:rPr lang="en-US" sz="2400" dirty="0"/>
              <a:t>To prepare lexical items for Ss to talk about advantages and disadvantages of sources of energy</a:t>
            </a: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D0D3EC36-08C4-0445-D6FB-A8C868288C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28"/>
          <a:stretch/>
        </p:blipFill>
        <p:spPr>
          <a:xfrm>
            <a:off x="437011" y="2219532"/>
            <a:ext cx="4182752" cy="1609865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12EF6F31-73BC-6F00-14FA-B040F6585F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" t="60164" r="1788" b="2536"/>
          <a:stretch/>
        </p:blipFill>
        <p:spPr>
          <a:xfrm>
            <a:off x="1093597" y="3959205"/>
            <a:ext cx="10004806" cy="2562277"/>
          </a:xfrm>
          <a:prstGeom prst="rect">
            <a:avLst/>
          </a:prstGeom>
        </p:spPr>
      </p:pic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A90F0BB3-C637-FB0C-E83F-B00069AC40A6}"/>
              </a:ext>
            </a:extLst>
          </p:cNvPr>
          <p:cNvSpPr txBox="1"/>
          <p:nvPr/>
        </p:nvSpPr>
        <p:spPr>
          <a:xfrm>
            <a:off x="1412240" y="5366752"/>
            <a:ext cx="45618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easy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 </a:t>
            </a:r>
            <a:r>
              <a:rPr lang="vi-V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use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vi-V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safe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 </a:t>
            </a:r>
            <a:r>
              <a:rPr lang="vi-V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use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vi-V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good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environment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vi-V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cheap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vi-V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available</a:t>
            </a:r>
            <a:endParaRPr lang="vi-VN" sz="28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5C67B297-F0C9-29A5-DF88-C39EDBFE38CD}"/>
              </a:ext>
            </a:extLst>
          </p:cNvPr>
          <p:cNvSpPr txBox="1"/>
          <p:nvPr/>
        </p:nvSpPr>
        <p:spPr>
          <a:xfrm>
            <a:off x="6683424" y="5551417"/>
            <a:ext cx="4023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run out, expensive, limited</a:t>
            </a:r>
            <a:endParaRPr lang="vi-VN" sz="28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885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188331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Work in pairs. Ask and answer questions about the advantages and disadvantages of different energy sources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850B4E-D6CD-4B11-8643-0664074EBCCB}"/>
              </a:ext>
            </a:extLst>
          </p:cNvPr>
          <p:cNvSpPr/>
          <p:nvPr/>
        </p:nvSpPr>
        <p:spPr>
          <a:xfrm>
            <a:off x="1026018" y="2103882"/>
            <a:ext cx="954219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lvl="0" indent="-342900" fontAlgn="base">
              <a:buFont typeface="Wingdings" panose="05000000000000000000" pitchFamily="2" charset="2"/>
              <a:buChar char="Ø"/>
            </a:pPr>
            <a:r>
              <a:rPr lang="en-US" sz="2400" dirty="0"/>
              <a:t>To provide Ss an opportunity to ask and answer questions about the advantages and disadvantages of different types of energy sources. 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9EF91604-A9BE-9D9B-3BF1-909264A6E7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561" y="3943984"/>
            <a:ext cx="5721711" cy="2355216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236B7F79-94EB-5E29-65A1-C4FBB29980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490" y="3365766"/>
            <a:ext cx="3780790" cy="336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9601" y="237708"/>
            <a:ext cx="135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CF8C3CC8-7C3F-8371-1296-7E273D1AA2BB}"/>
              </a:ext>
            </a:extLst>
          </p:cNvPr>
          <p:cNvSpPr txBox="1"/>
          <p:nvPr/>
        </p:nvSpPr>
        <p:spPr>
          <a:xfrm>
            <a:off x="3372567" y="262402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ENERGY SOURCES</a:t>
            </a: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2E6E7A36-C330-BABC-4111-C5140F885817}"/>
              </a:ext>
            </a:extLst>
          </p:cNvPr>
          <p:cNvSpPr txBox="1"/>
          <p:nvPr/>
        </p:nvSpPr>
        <p:spPr>
          <a:xfrm>
            <a:off x="2084305" y="231565"/>
            <a:ext cx="985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EC0E7E2B-8ED0-424A-D17B-ABD7E04776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123" y="2461266"/>
            <a:ext cx="4088542" cy="418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116662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335434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0" y="1838899"/>
            <a:ext cx="5935415" cy="184705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</a:p>
          <a:p>
            <a:r>
              <a:rPr lang="en-US" dirty="0">
                <a:solidFill>
                  <a:schemeClr val="tx1"/>
                </a:solidFill>
              </a:rPr>
              <a:t>* Practice</a:t>
            </a:r>
          </a:p>
          <a:p>
            <a:r>
              <a:rPr lang="en-US" dirty="0">
                <a:solidFill>
                  <a:schemeClr val="tx1"/>
                </a:solidFill>
              </a:rPr>
              <a:t>Task 1: Read the text and choose the best option to complete the sentences.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text again and answer the questions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3769359"/>
            <a:ext cx="5929778" cy="132098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3: Work in groups. Discuss and put the following words or phrases in the appropriate columns.</a:t>
            </a:r>
          </a:p>
          <a:p>
            <a:r>
              <a:rPr lang="en-US" dirty="0">
                <a:solidFill>
                  <a:schemeClr val="tx1"/>
                </a:solidFill>
              </a:rPr>
              <a:t>Task 4: Work in pairs. Ask and answer questions about the advantages and disadvantages of different energy sources.</a:t>
            </a:r>
          </a:p>
        </p:txBody>
      </p:sp>
      <p:cxnSp>
        <p:nvCxnSpPr>
          <p:cNvPr id="24" name="Curved Connector 23"/>
          <p:cNvCxnSpPr>
            <a:endCxn id="17" idx="0"/>
          </p:cNvCxnSpPr>
          <p:nvPr/>
        </p:nvCxnSpPr>
        <p:spPr>
          <a:xfrm rot="16200000" flipH="1">
            <a:off x="2586609" y="1773435"/>
            <a:ext cx="1324200" cy="798894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3176054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endCxn id="19" idx="0"/>
          </p:cNvCxnSpPr>
          <p:nvPr/>
        </p:nvCxnSpPr>
        <p:spPr>
          <a:xfrm>
            <a:off x="2922721" y="4517834"/>
            <a:ext cx="696796" cy="48910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583056" y="5173742"/>
            <a:ext cx="5929778" cy="47390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5: Presentation</a:t>
            </a:r>
          </a:p>
        </p:txBody>
      </p:sp>
    </p:spTree>
    <p:extLst>
      <p:ext uri="{BB962C8B-B14F-4D97-AF65-F5344CB8AC3E}">
        <p14:creationId xmlns:p14="http://schemas.microsoft.com/office/powerpoint/2010/main" val="3581974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32835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Presentation: Advantages and disadvantages of a source of energy.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AEA2B579-DE9D-6527-5B34-5D614C7AB6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11" y="2103882"/>
            <a:ext cx="3798252" cy="4226224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58D0DC05-888E-4582-3752-E78008F82A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837" y="2714625"/>
            <a:ext cx="6324416" cy="281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85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116662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335434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0" y="1838899"/>
            <a:ext cx="5935415" cy="184705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</a:p>
          <a:p>
            <a:r>
              <a:rPr lang="en-US" dirty="0">
                <a:solidFill>
                  <a:schemeClr val="tx1"/>
                </a:solidFill>
              </a:rPr>
              <a:t>* Practice</a:t>
            </a:r>
          </a:p>
          <a:p>
            <a:r>
              <a:rPr lang="en-US" dirty="0">
                <a:solidFill>
                  <a:schemeClr val="tx1"/>
                </a:solidFill>
              </a:rPr>
              <a:t>Task 1: Read the text and choose the best option to complete the sentences.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text again and answer the questions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3769359"/>
            <a:ext cx="5929778" cy="132098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3: Work in groups. Discuss and put the following words or phrases in the appropriate columns.</a:t>
            </a:r>
          </a:p>
          <a:p>
            <a:r>
              <a:rPr lang="en-US" dirty="0">
                <a:solidFill>
                  <a:schemeClr val="tx1"/>
                </a:solidFill>
              </a:rPr>
              <a:t>Task 4: Work in pairs. Ask and answer questions about the advantages and disadvantages of different energy sources.</a:t>
            </a:r>
          </a:p>
        </p:txBody>
      </p:sp>
      <p:cxnSp>
        <p:nvCxnSpPr>
          <p:cNvPr id="24" name="Curved Connector 23"/>
          <p:cNvCxnSpPr>
            <a:endCxn id="17" idx="0"/>
          </p:cNvCxnSpPr>
          <p:nvPr/>
        </p:nvCxnSpPr>
        <p:spPr>
          <a:xfrm rot="16200000" flipH="1">
            <a:off x="2586609" y="1773435"/>
            <a:ext cx="1324200" cy="798894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3176054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endCxn id="19" idx="0"/>
          </p:cNvCxnSpPr>
          <p:nvPr/>
        </p:nvCxnSpPr>
        <p:spPr>
          <a:xfrm>
            <a:off x="2922721" y="4517834"/>
            <a:ext cx="696796" cy="48910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71989" y="5818948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 flipV="1">
            <a:off x="1836474" y="5090340"/>
            <a:ext cx="609689" cy="761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4317" y="5776099"/>
            <a:ext cx="5918517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3056" y="5173742"/>
            <a:ext cx="5929778" cy="47390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5: Presentation</a:t>
            </a:r>
          </a:p>
        </p:txBody>
      </p:sp>
    </p:spTree>
    <p:extLst>
      <p:ext uri="{BB962C8B-B14F-4D97-AF65-F5344CB8AC3E}">
        <p14:creationId xmlns:p14="http://schemas.microsoft.com/office/powerpoint/2010/main" val="1883315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14288082"/>
              </p:ext>
            </p:extLst>
          </p:nvPr>
        </p:nvGraphicFramePr>
        <p:xfrm>
          <a:off x="2471649" y="1999826"/>
          <a:ext cx="7522095" cy="444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5" y="2272146"/>
            <a:ext cx="8872451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next lesson: </a:t>
            </a:r>
            <a:r>
              <a:rPr lang="en-US" sz="2800" b="1" dirty="0">
                <a:solidFill>
                  <a:schemeClr val="accent2"/>
                </a:solidFill>
              </a:rPr>
              <a:t>Skills 2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By the end of the lesson, students will be able to:</a:t>
            </a:r>
          </a:p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Reading: </a:t>
            </a:r>
          </a:p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read for specific information about renewable and non-renewable sources of energy. </a:t>
            </a:r>
          </a:p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Speaking:</a:t>
            </a:r>
          </a:p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talk about advantages and disadvantages of different sources of energy 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116662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335434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0" y="1838899"/>
            <a:ext cx="5935415" cy="184705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</a:p>
          <a:p>
            <a:r>
              <a:rPr lang="en-US" dirty="0">
                <a:solidFill>
                  <a:schemeClr val="tx1"/>
                </a:solidFill>
              </a:rPr>
              <a:t>* Practice</a:t>
            </a:r>
          </a:p>
          <a:p>
            <a:r>
              <a:rPr lang="en-US" dirty="0">
                <a:solidFill>
                  <a:schemeClr val="tx1"/>
                </a:solidFill>
              </a:rPr>
              <a:t>Task 1: Read the text and choose the best option to complete the sentences.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text again and answer the questions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3769359"/>
            <a:ext cx="5929778" cy="132098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3: Work in groups. Discuss and put the following words or phrases in the appropriate columns.</a:t>
            </a:r>
          </a:p>
          <a:p>
            <a:r>
              <a:rPr lang="en-US" dirty="0">
                <a:solidFill>
                  <a:schemeClr val="tx1"/>
                </a:solidFill>
              </a:rPr>
              <a:t>Task 4: Work in pairs. Ask and answer questions about the advantages and disadvantages of different energy sources.</a:t>
            </a:r>
          </a:p>
        </p:txBody>
      </p:sp>
      <p:cxnSp>
        <p:nvCxnSpPr>
          <p:cNvPr id="24" name="Curved Connector 23"/>
          <p:cNvCxnSpPr>
            <a:endCxn id="17" idx="0"/>
          </p:cNvCxnSpPr>
          <p:nvPr/>
        </p:nvCxnSpPr>
        <p:spPr>
          <a:xfrm rot="16200000" flipH="1">
            <a:off x="2586609" y="1773435"/>
            <a:ext cx="1324200" cy="798894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3176054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endCxn id="19" idx="0"/>
          </p:cNvCxnSpPr>
          <p:nvPr/>
        </p:nvCxnSpPr>
        <p:spPr>
          <a:xfrm>
            <a:off x="2922721" y="4517834"/>
            <a:ext cx="696796" cy="48910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71989" y="5818948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 flipV="1">
            <a:off x="1836474" y="5090340"/>
            <a:ext cx="609689" cy="761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4317" y="5776099"/>
            <a:ext cx="5918517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3056" y="5173742"/>
            <a:ext cx="5929778" cy="47390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5: Presentation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45119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sz="28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456120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</a:rPr>
              <a:t>Game:Hangman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🙋🏻‍♂️ Man Raising Hand: Light Skin Tone Emoj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42" y="3466003"/>
            <a:ext cx="1796996" cy="179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rson raising hand emoji clipart. Free download transparent .PNG |  Creaz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422" y="3124139"/>
            <a:ext cx="2138860" cy="213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559032" y="2692911"/>
            <a:ext cx="5519010" cy="1318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To introduce the topic of reading.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43A4CE-EFAC-4382-BD8E-80BC4D376C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2" y="1285545"/>
            <a:ext cx="4344352" cy="4344352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99DA75-A5CC-4E7F-AE78-A6DB5E51E497}"/>
              </a:ext>
            </a:extLst>
          </p:cNvPr>
          <p:cNvSpPr txBox="1"/>
          <p:nvPr/>
        </p:nvSpPr>
        <p:spPr>
          <a:xfrm>
            <a:off x="5161360" y="2844284"/>
            <a:ext cx="60936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US" sz="4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4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4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4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</a:t>
            </a:r>
            <a:r>
              <a:rPr lang="en-US" sz="4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4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en-US" sz="4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4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endCxn id="17" idx="0"/>
          </p:cNvCxnSpPr>
          <p:nvPr/>
        </p:nvCxnSpPr>
        <p:spPr>
          <a:xfrm rot="16200000" flipH="1">
            <a:off x="2586609" y="1773435"/>
            <a:ext cx="1324200" cy="798894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FEB2E8F9-C47C-4381-8DA8-A97A34C83958}"/>
              </a:ext>
            </a:extLst>
          </p:cNvPr>
          <p:cNvSpPr/>
          <p:nvPr/>
        </p:nvSpPr>
        <p:spPr>
          <a:xfrm>
            <a:off x="5732393" y="4007075"/>
            <a:ext cx="58278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To provide students with some lexical items before reading the text.</a:t>
            </a:r>
            <a:endParaRPr lang="en-US" sz="2800" dirty="0"/>
          </a:p>
        </p:txBody>
      </p:sp>
      <p:pic>
        <p:nvPicPr>
          <p:cNvPr id="31" name="Picture 2" descr="Vocabulary Growth From 18 to 24 Months of Age in Children With and Without  Repaired Cleft Palate | Journal of Speech, Language, and Hearing Research">
            <a:extLst>
              <a:ext uri="{FF2B5EF4-FFF2-40B4-BE49-F238E27FC236}">
                <a16:creationId xmlns:a16="http://schemas.microsoft.com/office/drawing/2014/main" id="{E1E6FED2-B046-4B05-949D-C0160CED7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12" y="3871989"/>
            <a:ext cx="5048446" cy="25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20">
            <a:extLst>
              <a:ext uri="{FF2B5EF4-FFF2-40B4-BE49-F238E27FC236}">
                <a16:creationId xmlns:a16="http://schemas.microsoft.com/office/drawing/2014/main" id="{065B12C3-34FC-673E-8713-2B0A9DFD69EE}"/>
              </a:ext>
            </a:extLst>
          </p:cNvPr>
          <p:cNvSpPr/>
          <p:nvPr/>
        </p:nvSpPr>
        <p:spPr>
          <a:xfrm>
            <a:off x="5580310" y="1838899"/>
            <a:ext cx="5935415" cy="184705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</a:p>
          <a:p>
            <a:r>
              <a:rPr lang="en-US" dirty="0">
                <a:solidFill>
                  <a:schemeClr val="tx1"/>
                </a:solidFill>
              </a:rPr>
              <a:t>* Practice</a:t>
            </a:r>
          </a:p>
          <a:p>
            <a:r>
              <a:rPr lang="en-US" dirty="0">
                <a:solidFill>
                  <a:schemeClr val="tx1"/>
                </a:solidFill>
              </a:rPr>
              <a:t>Task 1: Read the text and choose the best option to complete the sentences.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text again and answer the questions</a:t>
            </a:r>
          </a:p>
        </p:txBody>
      </p:sp>
    </p:spTree>
    <p:extLst>
      <p:ext uri="{BB962C8B-B14F-4D97-AF65-F5344CB8AC3E}">
        <p14:creationId xmlns:p14="http://schemas.microsoft.com/office/powerpoint/2010/main" val="2598794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7941E"/>
                </a:solidFill>
              </a:rPr>
              <a:t>produce (v)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076709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/>
              <a:t>SẢN XUẤT</a:t>
            </a:r>
          </a:p>
        </p:txBody>
      </p:sp>
      <p:sp>
        <p:nvSpPr>
          <p:cNvPr id="2" name="Rectangle 1"/>
          <p:cNvSpPr/>
          <p:nvPr/>
        </p:nvSpPr>
        <p:spPr>
          <a:xfrm>
            <a:off x="2976971" y="3252092"/>
            <a:ext cx="15872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</a:t>
            </a:r>
            <a:r>
              <a:rPr lang="en-US" sz="2400" b="1" dirty="0" err="1">
                <a:solidFill>
                  <a:srgbClr val="0FB7BD"/>
                </a:solidFill>
              </a:rPr>
              <a:t>prəˈdjuːs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F8C6804-4845-40D6-E813-1AC605140F2E}"/>
              </a:ext>
            </a:extLst>
          </p:cNvPr>
          <p:cNvSpPr txBox="1"/>
          <p:nvPr/>
        </p:nvSpPr>
        <p:spPr>
          <a:xfrm>
            <a:off x="5892800" y="2205651"/>
            <a:ext cx="538471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= 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make things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mostly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large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quantity</a:t>
            </a:r>
            <a:endParaRPr lang="vi-VN" sz="3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Examples</a:t>
            </a:r>
            <a:r>
              <a:rPr lang="vi-VN" sz="32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vi-VN" sz="3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Companies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produce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many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toys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children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before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Christmas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vi-VN" sz="3600" dirty="0">
              <a:solidFill>
                <a:srgbClr val="0FB7B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rgbClr val="F7941E"/>
                </a:solidFill>
              </a:rPr>
              <a:t>limited (a)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076709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/>
              <a:t>BỊ HẠN CHẾ</a:t>
            </a:r>
          </a:p>
        </p:txBody>
      </p:sp>
      <p:sp>
        <p:nvSpPr>
          <p:cNvPr id="2" name="Rectangle 1"/>
          <p:cNvSpPr/>
          <p:nvPr/>
        </p:nvSpPr>
        <p:spPr>
          <a:xfrm>
            <a:off x="2952766" y="3252092"/>
            <a:ext cx="1635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 /</a:t>
            </a:r>
            <a:r>
              <a:rPr lang="en-US" sz="2400" b="1" dirty="0" err="1">
                <a:solidFill>
                  <a:srgbClr val="0FB7BD"/>
                </a:solidFill>
              </a:rPr>
              <a:t>əˈveɪləbl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F8C6804-4845-40D6-E813-1AC605140F2E}"/>
              </a:ext>
            </a:extLst>
          </p:cNvPr>
          <p:cNvSpPr txBox="1"/>
          <p:nvPr/>
        </p:nvSpPr>
        <p:spPr>
          <a:xfrm>
            <a:off x="5892800" y="2205651"/>
            <a:ext cx="538471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= not very great in amount or extent</a:t>
            </a:r>
            <a:endParaRPr lang="vi-VN" sz="32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vi-VN" sz="32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Examples</a:t>
            </a:r>
            <a:r>
              <a:rPr lang="vi-VN" sz="32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vi-VN" sz="3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Coal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limited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vi-VN" sz="3600" dirty="0">
              <a:solidFill>
                <a:srgbClr val="0FB7B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9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3238</TotalTime>
  <Words>1097</Words>
  <Application>Microsoft Office PowerPoint</Application>
  <PresentationFormat>Màn hình rộng</PresentationFormat>
  <Paragraphs>206</Paragraphs>
  <Slides>25</Slides>
  <Notes>15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(Body)</vt:lpstr>
      <vt:lpstr>Calibri Light</vt:lpstr>
      <vt:lpstr>Myriad Pro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Nguyễn Phương Linh</cp:lastModifiedBy>
  <cp:revision>145</cp:revision>
  <dcterms:created xsi:type="dcterms:W3CDTF">2020-12-09T02:04:09Z</dcterms:created>
  <dcterms:modified xsi:type="dcterms:W3CDTF">2022-05-12T07:41:13Z</dcterms:modified>
</cp:coreProperties>
</file>