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1" r:id="rId2"/>
    <p:sldId id="256" r:id="rId3"/>
    <p:sldId id="275" r:id="rId4"/>
    <p:sldId id="302" r:id="rId5"/>
    <p:sldId id="308" r:id="rId6"/>
    <p:sldId id="279" r:id="rId7"/>
    <p:sldId id="338" r:id="rId8"/>
    <p:sldId id="339" r:id="rId9"/>
    <p:sldId id="309" r:id="rId10"/>
    <p:sldId id="281" r:id="rId11"/>
    <p:sldId id="315" r:id="rId12"/>
    <p:sldId id="316" r:id="rId13"/>
    <p:sldId id="340" r:id="rId14"/>
    <p:sldId id="341" r:id="rId15"/>
    <p:sldId id="283" r:id="rId16"/>
    <p:sldId id="310" r:id="rId17"/>
    <p:sldId id="276" r:id="rId18"/>
    <p:sldId id="337" r:id="rId19"/>
    <p:sldId id="326" r:id="rId20"/>
    <p:sldId id="298" r:id="rId21"/>
    <p:sldId id="318" r:id="rId22"/>
    <p:sldId id="327" r:id="rId23"/>
    <p:sldId id="331" r:id="rId24"/>
    <p:sldId id="311" r:id="rId25"/>
    <p:sldId id="313" r:id="rId26"/>
    <p:sldId id="342" r:id="rId27"/>
    <p:sldId id="329" r:id="rId28"/>
    <p:sldId id="314" r:id="rId29"/>
    <p:sldId id="330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FDAAB"/>
    <a:srgbClr val="F7941E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2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TRAVELLING IN THE FUTURE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TRAVELLING IN THE FUTURE</a:t>
          </a:r>
          <a:endParaRPr lang="en-US" sz="2600" kern="1200" dirty="0"/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em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F7941E"/>
                </a:solidFill>
              </a:rPr>
              <a:t>eco – friendly (a)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65367" y="3252092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925" y="1626955"/>
            <a:ext cx="3120989" cy="41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fume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khói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39913" y="3252092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369" y="2191143"/>
            <a:ext cx="6121407" cy="25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hyperloop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23134" y="325209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3232"/>
            <a:ext cx="5738176" cy="345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teleporter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28135" y="3252092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54" y="1320368"/>
            <a:ext cx="2899146" cy="51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campsite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51474" y="3252092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665" y="2246259"/>
            <a:ext cx="5368193" cy="40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370908"/>
              </p:ext>
            </p:extLst>
          </p:nvPr>
        </p:nvGraphicFramePr>
        <p:xfrm>
          <a:off x="1396032" y="1301793"/>
          <a:ext cx="9399936" cy="485601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95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eco – friendly (a)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/ˈiː.kəʊˌfrend.li/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 thiện với môi trường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16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fume (n)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fjuːm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43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hyperloop (n)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haɪ.pərluːp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teleporter (n)</a:t>
                      </a:r>
                      <a:endParaRPr lang="en-US" sz="2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/ˈtel.ɪ.pɔː.tər/</a:t>
                      </a:r>
                      <a:endParaRPr lang="en-US" sz="2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33121563"/>
                  </a:ext>
                </a:extLst>
              </a:tr>
              <a:tr h="77118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campsite (n)</a:t>
                      </a:r>
                      <a:endParaRPr lang="en-US" sz="2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kæmp.saɪt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trại</a:t>
                      </a:r>
                      <a:endParaRPr lang="en-US" sz="2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9417385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56790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594650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04400-8250-4CDD-87E2-224BB6DB3FC1}"/>
              </a:ext>
            </a:extLst>
          </p:cNvPr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What are Ann and Minh talking about?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Find the words and phrases that describe the means of transport in the conversation and write them in the correct columns. </a:t>
            </a:r>
          </a:p>
        </p:txBody>
      </p:sp>
    </p:spTree>
    <p:extLst>
      <p:ext uri="{BB962C8B-B14F-4D97-AF65-F5344CB8AC3E}">
        <p14:creationId xmlns:p14="http://schemas.microsoft.com/office/powerpoint/2010/main" val="2954983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917149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set the context for the introductory conversation</a:t>
            </a:r>
            <a:endParaRPr lang="en-US" sz="24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611352-33FB-4C62-9B7B-C35DF9DF8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611487"/>
            <a:ext cx="7021878" cy="42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16301"/>
            <a:ext cx="6171200" cy="5242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6171200" y="1083306"/>
            <a:ext cx="602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Oh, another traffic jam.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How will we get to the campsite on time now?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 don’t know. It’s a pity that we don’t have a hyperloop now!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What’s a hyperloop?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It’s a system of tubes. You can go from one place to another in just minutes.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Amazing! Even faster than a flying car!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Yes, and there are no traffic jams.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Will it pollute the environment?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No. There will be no fumes, and it’s totally safe. 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Like a teleporter?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A teleporter is also fast, safe and eco-friendly. But it’s a different mode of travel.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 when we travel in hyperloops, we won’t have to worry about bad weather, right?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Minh</a:t>
            </a:r>
            <a:r>
              <a:rPr lang="en-US" sz="2000" dirty="0"/>
              <a:t>: Right.</a:t>
            </a:r>
          </a:p>
          <a:p>
            <a:r>
              <a:rPr lang="en-US" sz="2000" b="1" dirty="0">
                <a:solidFill>
                  <a:schemeClr val="accent2"/>
                </a:solidFill>
              </a:rPr>
              <a:t>Ann</a:t>
            </a:r>
            <a:r>
              <a:rPr lang="en-US" sz="20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1694" y="21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8804" y="2535545"/>
            <a:ext cx="41560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To practice the targeted language and the background knowledge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5AB050-0DAF-4198-A82B-8EB8244D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37" y="1896217"/>
            <a:ext cx="56864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1173" y="2532546"/>
            <a:ext cx="620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hyperloop!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7" y="190029"/>
            <a:ext cx="91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412" y="3565933"/>
            <a:ext cx="5480579" cy="329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 What are Ann and Minh talking about?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1" y="2336267"/>
            <a:ext cx="6096000" cy="16970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8" name="Oval 17"/>
          <p:cNvSpPr/>
          <p:nvPr/>
        </p:nvSpPr>
        <p:spPr>
          <a:xfrm>
            <a:off x="676106" y="301770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D7109F-56EB-4A3D-AA43-5CDDCBBEB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234" y="1617051"/>
            <a:ext cx="568806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0142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D3C48-1CBC-4F73-A302-3DD5DB5B3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7" y="1867477"/>
            <a:ext cx="6571917" cy="499052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241A3C28-F5C8-4BB6-9C71-827CDCC54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2600325"/>
            <a:ext cx="457200" cy="45720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7BF5CFCA-0C47-44F4-8E0C-D18F74A04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1661" y="3455030"/>
            <a:ext cx="457200" cy="457200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1C09D0EA-1B33-465D-B438-68907A6F3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8324" y="4216615"/>
            <a:ext cx="457200" cy="457200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4F2616C-5C5D-4929-9241-87298A38E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5110163"/>
            <a:ext cx="457200" cy="457200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01282526-B020-40B7-B93D-D498D05FF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5984081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6886574" y="3057525"/>
            <a:ext cx="5114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C000"/>
                </a:solidFill>
              </a:rPr>
              <a:t>Ann: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6853237" y="3968161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C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798" y="2540120"/>
            <a:ext cx="47402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To help Ss </a:t>
            </a:r>
            <a:r>
              <a:rPr lang="en-US" sz="2400" dirty="0" err="1"/>
              <a:t>recognise</a:t>
            </a:r>
            <a:r>
              <a:rPr lang="en-US" sz="2400" dirty="0"/>
              <a:t> the words / phrases used to describe means of transport;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– To help Ss further understand the text.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A0C7BF-CD86-4A53-A458-2C3FAC40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24353"/>
            <a:ext cx="5688061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20046"/>
              </p:ext>
            </p:extLst>
          </p:nvPr>
        </p:nvGraphicFramePr>
        <p:xfrm>
          <a:off x="2032000" y="2242793"/>
          <a:ext cx="8128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46C72-A00F-4DCC-892A-22298169B003}"/>
              </a:ext>
            </a:extLst>
          </p:cNvPr>
          <p:cNvSpPr txBox="1"/>
          <p:nvPr/>
        </p:nvSpPr>
        <p:spPr>
          <a:xfrm>
            <a:off x="2357438" y="2700338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system of tubes</a:t>
            </a:r>
          </a:p>
          <a:p>
            <a:r>
              <a:rPr lang="en-US" sz="2400" dirty="0"/>
              <a:t>Faster than a flying car</a:t>
            </a:r>
          </a:p>
          <a:p>
            <a:r>
              <a:rPr lang="en-US" sz="2400" dirty="0"/>
              <a:t>No traffic jams</a:t>
            </a:r>
          </a:p>
          <a:p>
            <a:r>
              <a:rPr lang="en-US" sz="2400" dirty="0"/>
              <a:t>No fumes</a:t>
            </a:r>
          </a:p>
          <a:p>
            <a:r>
              <a:rPr lang="en-US" sz="24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6710364" y="3014228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Fast</a:t>
            </a:r>
          </a:p>
          <a:p>
            <a:r>
              <a:rPr lang="en-US" sz="2400" dirty="0"/>
              <a:t>Safe</a:t>
            </a:r>
          </a:p>
          <a:p>
            <a:r>
              <a:rPr lang="en-US" sz="24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8" name="Freeform 2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7" name="Curved Connector 36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urved Connector 38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CCB9FBB-E5CF-45CB-92CE-CBCB2AD18E26}"/>
              </a:ext>
            </a:extLst>
          </p:cNvPr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Quiz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3E1DEB-6261-49C6-A7A7-C04F95930C26}"/>
              </a:ext>
            </a:extLst>
          </p:cNvPr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What are Ann and Minh talking about?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Find the words and phrases that describe the means of transport in the conversation and write them in the correct columns. </a:t>
            </a:r>
          </a:p>
        </p:txBody>
      </p:sp>
    </p:spTree>
    <p:extLst>
      <p:ext uri="{BB962C8B-B14F-4D97-AF65-F5344CB8AC3E}">
        <p14:creationId xmlns:p14="http://schemas.microsoft.com/office/powerpoint/2010/main" val="3194032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Quiz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92" y="2133644"/>
            <a:ext cx="5403724" cy="335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Quiz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5649750" y="1083306"/>
            <a:ext cx="59660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1. It has two wheels and you pedal it.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2. It has four wheels. It runs on petrol or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electricity, and can carry up to eight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passengers.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3. It carries many passengers and runs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on tracks.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4. It sails on the sea. It needs wind to sail.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5. It travels in space. It can even carry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people to the moon.</a:t>
            </a:r>
          </a:p>
        </p:txBody>
      </p:sp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8834C7-4F65-4AF7-AE51-06D9D54ECBD8}"/>
              </a:ext>
            </a:extLst>
          </p:cNvPr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A3F4B6-29DB-4570-9265-DD867B485FE7}"/>
              </a:ext>
            </a:extLst>
          </p:cNvPr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What are Ann and Minh talking about?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Find the words and phrases that describe the means of transport in the conversation and write them in the correct columns.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FEDFAB-DCA6-4321-96B6-B9FACF32F7BA}"/>
              </a:ext>
            </a:extLst>
          </p:cNvPr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Quiz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6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478633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 An overview about the topic TRAVELLING IN THE FUTURE.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 Vocabulary to talk about future means of transport.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ChitChatting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Listen and read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What are Ann and Minh talking about?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 (True) or F (False).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Find the words and phrases that describe the means of transport in the conversation and write them in the correct columns.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tx1"/>
                </a:solidFill>
              </a:rPr>
              <a:t>Task</a:t>
            </a:r>
            <a:r>
              <a:rPr lang="es-ES" dirty="0">
                <a:solidFill>
                  <a:schemeClr val="tx1"/>
                </a:solidFill>
              </a:rPr>
              <a:t> 4: Quiz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ChitChatting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0420" y="2692911"/>
            <a:ext cx="5223725" cy="2328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set the context for the listening and reading text.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latin typeface="Calibri (Body)"/>
              </a:rPr>
              <a:t>To introduce the topic.</a:t>
            </a:r>
            <a:endParaRPr lang="en-US" sz="27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2" name="AutoShape 2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id="{587D19F5-152B-4FDA-92B4-9E7D3DB5E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95B6C-029F-489B-B86D-14FE077FC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1" y="2530922"/>
            <a:ext cx="5480779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CHITCHATTING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our chatting girls stock vector. Illustration of design - 170592525">
            <a:extLst>
              <a:ext uri="{FF2B5EF4-FFF2-40B4-BE49-F238E27FC236}">
                <a16:creationId xmlns:a16="http://schemas.microsoft.com/office/drawing/2014/main" id="{8AB20D29-76CC-4588-9FEE-F1DF6155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88" y="971550"/>
            <a:ext cx="76200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BEEEB-D673-4E22-98AD-87EDBF2C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683" y="1766987"/>
            <a:ext cx="6634167" cy="44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4623410" y="2893459"/>
            <a:ext cx="75685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How do you people travel every day?</a:t>
            </a:r>
          </a:p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What do you think about the traffic in the picture?</a:t>
            </a:r>
          </a:p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How about traffic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 (Body)"/>
              </a:rPr>
              <a:t>To provide students with vocabulary.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 (Body)"/>
              </a:rPr>
              <a:t>To help students well-prepared for the listening and reading tasks.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2759</TotalTime>
  <Words>1160</Words>
  <Application>Microsoft Office PowerPoint</Application>
  <PresentationFormat>Widescreen</PresentationFormat>
  <Paragraphs>219</Paragraphs>
  <Slides>30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(Body)</vt:lpstr>
      <vt:lpstr>Calibri Light</vt:lpstr>
      <vt:lpstr>ChronicaPro-Book</vt:lpstr>
      <vt:lpstr>ChronicaPro-Medium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Thuy Linh Do</cp:lastModifiedBy>
  <cp:revision>113</cp:revision>
  <dcterms:created xsi:type="dcterms:W3CDTF">2020-12-09T02:04:09Z</dcterms:created>
  <dcterms:modified xsi:type="dcterms:W3CDTF">2022-03-22T03:11:23Z</dcterms:modified>
</cp:coreProperties>
</file>