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71" r:id="rId2"/>
    <p:sldId id="256" r:id="rId3"/>
    <p:sldId id="275" r:id="rId4"/>
    <p:sldId id="302" r:id="rId5"/>
    <p:sldId id="308" r:id="rId6"/>
    <p:sldId id="279" r:id="rId7"/>
    <p:sldId id="362" r:id="rId8"/>
    <p:sldId id="281" r:id="rId9"/>
    <p:sldId id="356" r:id="rId10"/>
    <p:sldId id="335" r:id="rId11"/>
    <p:sldId id="347" r:id="rId12"/>
    <p:sldId id="346" r:id="rId13"/>
    <p:sldId id="348" r:id="rId14"/>
    <p:sldId id="349" r:id="rId15"/>
    <p:sldId id="363" r:id="rId16"/>
    <p:sldId id="350" r:id="rId17"/>
    <p:sldId id="352" r:id="rId18"/>
    <p:sldId id="354" r:id="rId19"/>
    <p:sldId id="364" r:id="rId20"/>
    <p:sldId id="313" r:id="rId21"/>
    <p:sldId id="357" r:id="rId22"/>
    <p:sldId id="365" r:id="rId23"/>
    <p:sldId id="314" r:id="rId24"/>
    <p:sldId id="330"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1" clrIdx="0">
    <p:extLst>
      <p:ext uri="{19B8F6BF-5375-455C-9EA6-DF929625EA0E}">
        <p15:presenceInfo xmlns:p15="http://schemas.microsoft.com/office/powerpoint/2012/main" userId="e44a7bdf1da03790" providerId="Windows Live"/>
      </p:ext>
    </p:extLst>
  </p:cmAuthor>
  <p:cmAuthor id="2" name="QUAN" initials="Q" lastIdx="1" clrIdx="1">
    <p:extLst>
      <p:ext uri="{19B8F6BF-5375-455C-9EA6-DF929625EA0E}">
        <p15:presenceInfo xmlns:p15="http://schemas.microsoft.com/office/powerpoint/2012/main" userId="d05decfa4a31974a" providerId="Windows Live"/>
      </p:ext>
    </p:extLst>
  </p:cmAuthor>
  <p:cmAuthor id="3" name=" " initials="" lastIdx="2" clrIdx="2">
    <p:extLst>
      <p:ext uri="{19B8F6BF-5375-455C-9EA6-DF929625EA0E}">
        <p15:presenceInfo xmlns:p15="http://schemas.microsoft.com/office/powerpoint/2012/main" userId="8ae28925662f91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7BD"/>
    <a:srgbClr val="048DA4"/>
    <a:srgbClr val="F7941E"/>
    <a:srgbClr val="00A9A5"/>
    <a:srgbClr val="FFDAAB"/>
    <a:srgbClr val="CBEAF0"/>
    <a:srgbClr val="48C0B6"/>
    <a:srgbClr val="FBB040"/>
    <a:srgbClr val="00B2A5"/>
    <a:srgbClr val="FF98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52706-DE9A-43E8-A9A2-04EE0AEB14BB}" v="118" dt="2022-02-16T09:42:59.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4660"/>
  </p:normalViewPr>
  <p:slideViewPr>
    <p:cSldViewPr snapToGrid="0" showGuides="1">
      <p:cViewPr varScale="1">
        <p:scale>
          <a:sx n="86" d="100"/>
          <a:sy n="86" d="100"/>
        </p:scale>
        <p:origin x="58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8ae28925662f913a" providerId="LiveId" clId="{A2B52706-DE9A-43E8-A9A2-04EE0AEB14BB}"/>
    <pc:docChg chg="undo redo custSel delSld modSld">
      <pc:chgData name=" " userId="8ae28925662f913a" providerId="LiveId" clId="{A2B52706-DE9A-43E8-A9A2-04EE0AEB14BB}" dt="2022-02-16T09:42:59.384" v="681" actId="20577"/>
      <pc:docMkLst>
        <pc:docMk/>
      </pc:docMkLst>
      <pc:sldChg chg="modSp mod">
        <pc:chgData name=" " userId="8ae28925662f913a" providerId="LiveId" clId="{A2B52706-DE9A-43E8-A9A2-04EE0AEB14BB}" dt="2022-02-16T09:38:34.935" v="335" actId="14100"/>
        <pc:sldMkLst>
          <pc:docMk/>
          <pc:sldMk cId="3563799751" sldId="281"/>
        </pc:sldMkLst>
        <pc:spChg chg="mod">
          <ac:chgData name=" " userId="8ae28925662f913a" providerId="LiveId" clId="{A2B52706-DE9A-43E8-A9A2-04EE0AEB14BB}" dt="2022-02-16T09:38:34.935" v="335" actId="14100"/>
          <ac:spMkLst>
            <pc:docMk/>
            <pc:sldMk cId="3563799751" sldId="281"/>
            <ac:spMk id="15" creationId="{00000000-0000-0000-0000-000000000000}"/>
          </ac:spMkLst>
        </pc:spChg>
      </pc:sldChg>
      <pc:sldChg chg="modSp mod">
        <pc:chgData name=" " userId="8ae28925662f913a" providerId="LiveId" clId="{A2B52706-DE9A-43E8-A9A2-04EE0AEB14BB}" dt="2022-02-16T09:36:57.697" v="217" actId="14100"/>
        <pc:sldMkLst>
          <pc:docMk/>
          <pc:sldMk cId="658201877" sldId="302"/>
        </pc:sldMkLst>
        <pc:spChg chg="mod">
          <ac:chgData name=" " userId="8ae28925662f913a" providerId="LiveId" clId="{A2B52706-DE9A-43E8-A9A2-04EE0AEB14BB}" dt="2022-02-16T09:36:35.803" v="162" actId="14100"/>
          <ac:spMkLst>
            <pc:docMk/>
            <pc:sldMk cId="658201877" sldId="302"/>
            <ac:spMk id="17" creationId="{00000000-0000-0000-0000-000000000000}"/>
          </ac:spMkLst>
        </pc:spChg>
        <pc:spChg chg="mod">
          <ac:chgData name=" " userId="8ae28925662f913a" providerId="LiveId" clId="{A2B52706-DE9A-43E8-A9A2-04EE0AEB14BB}" dt="2022-02-16T09:36:45.634" v="186" actId="20577"/>
          <ac:spMkLst>
            <pc:docMk/>
            <pc:sldMk cId="658201877" sldId="302"/>
            <ac:spMk id="18" creationId="{00000000-0000-0000-0000-000000000000}"/>
          </ac:spMkLst>
        </pc:spChg>
        <pc:spChg chg="mod">
          <ac:chgData name=" " userId="8ae28925662f913a" providerId="LiveId" clId="{A2B52706-DE9A-43E8-A9A2-04EE0AEB14BB}" dt="2022-02-16T09:36:57.697" v="217" actId="14100"/>
          <ac:spMkLst>
            <pc:docMk/>
            <pc:sldMk cId="658201877" sldId="302"/>
            <ac:spMk id="19" creationId="{00000000-0000-0000-0000-000000000000}"/>
          </ac:spMkLst>
        </pc:spChg>
        <pc:cxnChg chg="mod">
          <ac:chgData name=" " userId="8ae28925662f913a" providerId="LiveId" clId="{A2B52706-DE9A-43E8-A9A2-04EE0AEB14BB}" dt="2022-02-16T09:36:35.803" v="162" actId="14100"/>
          <ac:cxnSpMkLst>
            <pc:docMk/>
            <pc:sldMk cId="658201877" sldId="302"/>
            <ac:cxnSpMk id="24" creationId="{00000000-0000-0000-0000-000000000000}"/>
          </ac:cxnSpMkLst>
        </pc:cxnChg>
        <pc:cxnChg chg="mod">
          <ac:chgData name=" " userId="8ae28925662f913a" providerId="LiveId" clId="{A2B52706-DE9A-43E8-A9A2-04EE0AEB14BB}" dt="2022-02-16T09:36:35.803" v="162" actId="14100"/>
          <ac:cxnSpMkLst>
            <pc:docMk/>
            <pc:sldMk cId="658201877" sldId="302"/>
            <ac:cxnSpMk id="25" creationId="{00000000-0000-0000-0000-000000000000}"/>
          </ac:cxnSpMkLst>
        </pc:cxnChg>
        <pc:cxnChg chg="mod">
          <ac:chgData name=" " userId="8ae28925662f913a" providerId="LiveId" clId="{A2B52706-DE9A-43E8-A9A2-04EE0AEB14BB}" dt="2022-02-16T09:36:57.697" v="217" actId="14100"/>
          <ac:cxnSpMkLst>
            <pc:docMk/>
            <pc:sldMk cId="658201877" sldId="302"/>
            <ac:cxnSpMk id="26" creationId="{00000000-0000-0000-0000-000000000000}"/>
          </ac:cxnSpMkLst>
        </pc:cxnChg>
      </pc:sldChg>
      <pc:sldChg chg="modSp mod">
        <pc:chgData name=" " userId="8ae28925662f913a" providerId="LiveId" clId="{A2B52706-DE9A-43E8-A9A2-04EE0AEB14BB}" dt="2022-02-16T09:41:31.839" v="594" actId="14100"/>
        <pc:sldMkLst>
          <pc:docMk/>
          <pc:sldMk cId="626516812" sldId="313"/>
        </pc:sldMkLst>
        <pc:spChg chg="mod">
          <ac:chgData name=" " userId="8ae28925662f913a" providerId="LiveId" clId="{A2B52706-DE9A-43E8-A9A2-04EE0AEB14BB}" dt="2022-02-16T09:34:04.115" v="4" actId="27636"/>
          <ac:spMkLst>
            <pc:docMk/>
            <pc:sldMk cId="626516812" sldId="313"/>
            <ac:spMk id="9" creationId="{00000000-0000-0000-0000-000000000000}"/>
          </ac:spMkLst>
        </pc:spChg>
        <pc:spChg chg="mod">
          <ac:chgData name=" " userId="8ae28925662f913a" providerId="LiveId" clId="{A2B52706-DE9A-43E8-A9A2-04EE0AEB14BB}" dt="2022-02-16T09:41:31.839" v="594" actId="14100"/>
          <ac:spMkLst>
            <pc:docMk/>
            <pc:sldMk cId="626516812" sldId="313"/>
            <ac:spMk id="15" creationId="{8D42F56D-7C23-4C65-9CF0-2F3EAD799934}"/>
          </ac:spMkLst>
        </pc:spChg>
      </pc:sldChg>
      <pc:sldChg chg="addSp modSp mod modAnim">
        <pc:chgData name=" " userId="8ae28925662f913a" providerId="LiveId" clId="{A2B52706-DE9A-43E8-A9A2-04EE0AEB14BB}" dt="2022-02-16T09:34:34.240" v="6"/>
        <pc:sldMkLst>
          <pc:docMk/>
          <pc:sldMk cId="2275727840" sldId="314"/>
        </pc:sldMkLst>
        <pc:spChg chg="mod">
          <ac:chgData name=" " userId="8ae28925662f913a" providerId="LiveId" clId="{A2B52706-DE9A-43E8-A9A2-04EE0AEB14BB}" dt="2022-02-16T09:33:38.651" v="1" actId="1076"/>
          <ac:spMkLst>
            <pc:docMk/>
            <pc:sldMk cId="2275727840" sldId="314"/>
            <ac:spMk id="9" creationId="{C43B4EE5-D525-4443-B04E-58910A374BDA}"/>
          </ac:spMkLst>
        </pc:spChg>
        <pc:spChg chg="add mod">
          <ac:chgData name=" " userId="8ae28925662f913a" providerId="LiveId" clId="{A2B52706-DE9A-43E8-A9A2-04EE0AEB14BB}" dt="2022-02-16T09:34:03.928" v="3"/>
          <ac:spMkLst>
            <pc:docMk/>
            <pc:sldMk cId="2275727840" sldId="314"/>
            <ac:spMk id="10" creationId="{373A9E07-91B0-411B-BA31-04F6DAE0D986}"/>
          </ac:spMkLst>
        </pc:spChg>
        <pc:spChg chg="add mod">
          <ac:chgData name=" " userId="8ae28925662f913a" providerId="LiveId" clId="{A2B52706-DE9A-43E8-A9A2-04EE0AEB14BB}" dt="2022-02-16T09:34:16.590" v="5"/>
          <ac:spMkLst>
            <pc:docMk/>
            <pc:sldMk cId="2275727840" sldId="314"/>
            <ac:spMk id="13" creationId="{31F41E08-19DA-4B52-B43C-D8A57B817274}"/>
          </ac:spMkLst>
        </pc:spChg>
        <pc:spChg chg="add mod">
          <ac:chgData name=" " userId="8ae28925662f913a" providerId="LiveId" clId="{A2B52706-DE9A-43E8-A9A2-04EE0AEB14BB}" dt="2022-02-16T09:34:34.240" v="6"/>
          <ac:spMkLst>
            <pc:docMk/>
            <pc:sldMk cId="2275727840" sldId="314"/>
            <ac:spMk id="14" creationId="{18D87737-5CC4-4EFC-9E00-8A84586B42DB}"/>
          </ac:spMkLst>
        </pc:spChg>
      </pc:sldChg>
      <pc:sldChg chg="modAnim">
        <pc:chgData name=" " userId="8ae28925662f913a" providerId="LiveId" clId="{A2B52706-DE9A-43E8-A9A2-04EE0AEB14BB}" dt="2022-02-16T09:34:51.187" v="7"/>
        <pc:sldMkLst>
          <pc:docMk/>
          <pc:sldMk cId="387957963" sldId="330"/>
        </pc:sldMkLst>
      </pc:sldChg>
      <pc:sldChg chg="modSp mod">
        <pc:chgData name=" " userId="8ae28925662f913a" providerId="LiveId" clId="{A2B52706-DE9A-43E8-A9A2-04EE0AEB14BB}" dt="2022-02-16T09:37:56.712" v="300" actId="14100"/>
        <pc:sldMkLst>
          <pc:docMk/>
          <pc:sldMk cId="4021477443" sldId="335"/>
        </pc:sldMkLst>
        <pc:spChg chg="mod">
          <ac:chgData name=" " userId="8ae28925662f913a" providerId="LiveId" clId="{A2B52706-DE9A-43E8-A9A2-04EE0AEB14BB}" dt="2022-02-16T09:37:56.712" v="300" actId="14100"/>
          <ac:spMkLst>
            <pc:docMk/>
            <pc:sldMk cId="4021477443" sldId="335"/>
            <ac:spMk id="8" creationId="{00000000-0000-0000-0000-000000000000}"/>
          </ac:spMkLst>
        </pc:spChg>
      </pc:sldChg>
      <pc:sldChg chg="modSp mod">
        <pc:chgData name=" " userId="8ae28925662f913a" providerId="LiveId" clId="{A2B52706-DE9A-43E8-A9A2-04EE0AEB14BB}" dt="2022-02-16T09:37:17.018" v="243" actId="14100"/>
        <pc:sldMkLst>
          <pc:docMk/>
          <pc:sldMk cId="2603057441" sldId="344"/>
        </pc:sldMkLst>
        <pc:spChg chg="mod">
          <ac:chgData name=" " userId="8ae28925662f913a" providerId="LiveId" clId="{A2B52706-DE9A-43E8-A9A2-04EE0AEB14BB}" dt="2022-02-16T09:37:17.018" v="243" actId="14100"/>
          <ac:spMkLst>
            <pc:docMk/>
            <pc:sldMk cId="2603057441" sldId="344"/>
            <ac:spMk id="22" creationId="{00000000-0000-0000-0000-000000000000}"/>
          </ac:spMkLst>
        </pc:spChg>
        <pc:cxnChg chg="mod">
          <ac:chgData name=" " userId="8ae28925662f913a" providerId="LiveId" clId="{A2B52706-DE9A-43E8-A9A2-04EE0AEB14BB}" dt="2022-02-16T09:37:17.018" v="243" actId="14100"/>
          <ac:cxnSpMkLst>
            <pc:docMk/>
            <pc:sldMk cId="2603057441" sldId="344"/>
            <ac:cxnSpMk id="26" creationId="{00000000-0000-0000-0000-000000000000}"/>
          </ac:cxnSpMkLst>
        </pc:cxnChg>
      </pc:sldChg>
      <pc:sldChg chg="modSp mod addCm">
        <pc:chgData name=" " userId="8ae28925662f913a" providerId="LiveId" clId="{A2B52706-DE9A-43E8-A9A2-04EE0AEB14BB}" dt="2022-02-16T09:39:22.353" v="348" actId="14100"/>
        <pc:sldMkLst>
          <pc:docMk/>
          <pc:sldMk cId="4180659958" sldId="346"/>
        </pc:sldMkLst>
        <pc:spChg chg="mod">
          <ac:chgData name=" " userId="8ae28925662f913a" providerId="LiveId" clId="{A2B52706-DE9A-43E8-A9A2-04EE0AEB14BB}" dt="2022-02-16T09:39:22.353" v="348" actId="14100"/>
          <ac:spMkLst>
            <pc:docMk/>
            <pc:sldMk cId="4180659958" sldId="346"/>
            <ac:spMk id="8" creationId="{00000000-0000-0000-0000-000000000000}"/>
          </ac:spMkLst>
        </pc:spChg>
      </pc:sldChg>
      <pc:sldChg chg="modSp mod">
        <pc:chgData name=" " userId="8ae28925662f913a" providerId="LiveId" clId="{A2B52706-DE9A-43E8-A9A2-04EE0AEB14BB}" dt="2022-02-16T09:38:44.571" v="345" actId="14100"/>
        <pc:sldMkLst>
          <pc:docMk/>
          <pc:sldMk cId="3832257365" sldId="347"/>
        </pc:sldMkLst>
        <pc:spChg chg="mod">
          <ac:chgData name=" " userId="8ae28925662f913a" providerId="LiveId" clId="{A2B52706-DE9A-43E8-A9A2-04EE0AEB14BB}" dt="2022-02-16T09:38:44.571" v="345" actId="14100"/>
          <ac:spMkLst>
            <pc:docMk/>
            <pc:sldMk cId="3832257365" sldId="347"/>
            <ac:spMk id="8" creationId="{00000000-0000-0000-0000-000000000000}"/>
          </ac:spMkLst>
        </pc:spChg>
      </pc:sldChg>
      <pc:sldChg chg="modSp mod">
        <pc:chgData name=" " userId="8ae28925662f913a" providerId="LiveId" clId="{A2B52706-DE9A-43E8-A9A2-04EE0AEB14BB}" dt="2022-02-16T09:39:28.132" v="358" actId="14100"/>
        <pc:sldMkLst>
          <pc:docMk/>
          <pc:sldMk cId="2203046267" sldId="348"/>
        </pc:sldMkLst>
        <pc:spChg chg="mod">
          <ac:chgData name=" " userId="8ae28925662f913a" providerId="LiveId" clId="{A2B52706-DE9A-43E8-A9A2-04EE0AEB14BB}" dt="2022-02-16T09:39:28.132" v="358" actId="14100"/>
          <ac:spMkLst>
            <pc:docMk/>
            <pc:sldMk cId="2203046267" sldId="348"/>
            <ac:spMk id="8" creationId="{00000000-0000-0000-0000-000000000000}"/>
          </ac:spMkLst>
        </pc:spChg>
      </pc:sldChg>
      <pc:sldChg chg="modSp mod">
        <pc:chgData name=" " userId="8ae28925662f913a" providerId="LiveId" clId="{A2B52706-DE9A-43E8-A9A2-04EE0AEB14BB}" dt="2022-02-16T09:39:34.876" v="360" actId="14100"/>
        <pc:sldMkLst>
          <pc:docMk/>
          <pc:sldMk cId="1580947826" sldId="349"/>
        </pc:sldMkLst>
        <pc:spChg chg="mod">
          <ac:chgData name=" " userId="8ae28925662f913a" providerId="LiveId" clId="{A2B52706-DE9A-43E8-A9A2-04EE0AEB14BB}" dt="2022-02-16T09:39:34.876" v="360" actId="14100"/>
          <ac:spMkLst>
            <pc:docMk/>
            <pc:sldMk cId="1580947826" sldId="349"/>
            <ac:spMk id="8" creationId="{00000000-0000-0000-0000-000000000000}"/>
          </ac:spMkLst>
        </pc:spChg>
      </pc:sldChg>
      <pc:sldChg chg="modSp mod">
        <pc:chgData name=" " userId="8ae28925662f913a" providerId="LiveId" clId="{A2B52706-DE9A-43E8-A9A2-04EE0AEB14BB}" dt="2022-02-16T09:40:19.118" v="492" actId="14100"/>
        <pc:sldMkLst>
          <pc:docMk/>
          <pc:sldMk cId="3415295802" sldId="350"/>
        </pc:sldMkLst>
        <pc:spChg chg="mod">
          <ac:chgData name=" " userId="8ae28925662f913a" providerId="LiveId" clId="{A2B52706-DE9A-43E8-A9A2-04EE0AEB14BB}" dt="2022-02-16T09:40:19.118" v="492" actId="14100"/>
          <ac:spMkLst>
            <pc:docMk/>
            <pc:sldMk cId="3415295802" sldId="350"/>
            <ac:spMk id="8" creationId="{00000000-0000-0000-0000-000000000000}"/>
          </ac:spMkLst>
        </pc:spChg>
      </pc:sldChg>
      <pc:sldChg chg="modSp mod">
        <pc:chgData name=" " userId="8ae28925662f913a" providerId="LiveId" clId="{A2B52706-DE9A-43E8-A9A2-04EE0AEB14BB}" dt="2022-02-16T09:40:35.030" v="495" actId="14100"/>
        <pc:sldMkLst>
          <pc:docMk/>
          <pc:sldMk cId="713976549" sldId="352"/>
        </pc:sldMkLst>
        <pc:spChg chg="mod">
          <ac:chgData name=" " userId="8ae28925662f913a" providerId="LiveId" clId="{A2B52706-DE9A-43E8-A9A2-04EE0AEB14BB}" dt="2022-02-16T09:40:35.030" v="495" actId="14100"/>
          <ac:spMkLst>
            <pc:docMk/>
            <pc:sldMk cId="713976549" sldId="352"/>
            <ac:spMk id="8" creationId="{00000000-0000-0000-0000-000000000000}"/>
          </ac:spMkLst>
        </pc:spChg>
      </pc:sldChg>
      <pc:sldChg chg="modSp mod">
        <pc:chgData name=" " userId="8ae28925662f913a" providerId="LiveId" clId="{A2B52706-DE9A-43E8-A9A2-04EE0AEB14BB}" dt="2022-02-16T09:40:41.075" v="497" actId="14100"/>
        <pc:sldMkLst>
          <pc:docMk/>
          <pc:sldMk cId="3071588167" sldId="354"/>
        </pc:sldMkLst>
        <pc:spChg chg="mod">
          <ac:chgData name=" " userId="8ae28925662f913a" providerId="LiveId" clId="{A2B52706-DE9A-43E8-A9A2-04EE0AEB14BB}" dt="2022-02-16T09:40:41.075" v="497" actId="14100"/>
          <ac:spMkLst>
            <pc:docMk/>
            <pc:sldMk cId="3071588167" sldId="354"/>
            <ac:spMk id="8" creationId="{00000000-0000-0000-0000-000000000000}"/>
          </ac:spMkLst>
        </pc:spChg>
      </pc:sldChg>
      <pc:sldChg chg="modSp mod">
        <pc:chgData name=" " userId="8ae28925662f913a" providerId="LiveId" clId="{A2B52706-DE9A-43E8-A9A2-04EE0AEB14BB}" dt="2022-02-16T09:38:23.984" v="333" actId="14100"/>
        <pc:sldMkLst>
          <pc:docMk/>
          <pc:sldMk cId="765347867" sldId="356"/>
        </pc:sldMkLst>
        <pc:spChg chg="mod">
          <ac:chgData name=" " userId="8ae28925662f913a" providerId="LiveId" clId="{A2B52706-DE9A-43E8-A9A2-04EE0AEB14BB}" dt="2022-02-16T09:38:23.984" v="333" actId="14100"/>
          <ac:spMkLst>
            <pc:docMk/>
            <pc:sldMk cId="765347867" sldId="356"/>
            <ac:spMk id="24" creationId="{F57AA1BC-173D-4BE8-B9BC-5D8905B5424E}"/>
          </ac:spMkLst>
        </pc:spChg>
      </pc:sldChg>
      <pc:sldChg chg="addSp delSp modSp mod addCm">
        <pc:chgData name=" " userId="8ae28925662f913a" providerId="LiveId" clId="{A2B52706-DE9A-43E8-A9A2-04EE0AEB14BB}" dt="2022-02-16T09:42:30.792" v="599" actId="1589"/>
        <pc:sldMkLst>
          <pc:docMk/>
          <pc:sldMk cId="3182974716" sldId="357"/>
        </pc:sldMkLst>
        <pc:spChg chg="add del mod">
          <ac:chgData name=" " userId="8ae28925662f913a" providerId="LiveId" clId="{A2B52706-DE9A-43E8-A9A2-04EE0AEB14BB}" dt="2022-02-16T09:41:52.145" v="598" actId="14100"/>
          <ac:spMkLst>
            <pc:docMk/>
            <pc:sldMk cId="3182974716" sldId="357"/>
            <ac:spMk id="15" creationId="{8D42F56D-7C23-4C65-9CF0-2F3EAD799934}"/>
          </ac:spMkLst>
        </pc:spChg>
      </pc:sldChg>
      <pc:sldChg chg="addSp delSp modSp del mod modAnim">
        <pc:chgData name=" " userId="8ae28925662f913a" providerId="LiveId" clId="{A2B52706-DE9A-43E8-A9A2-04EE0AEB14BB}" dt="2022-02-16T09:37:45.058" v="275" actId="47"/>
        <pc:sldMkLst>
          <pc:docMk/>
          <pc:sldMk cId="3820282740" sldId="358"/>
        </pc:sldMkLst>
        <pc:spChg chg="mod">
          <ac:chgData name=" " userId="8ae28925662f913a" providerId="LiveId" clId="{A2B52706-DE9A-43E8-A9A2-04EE0AEB14BB}" dt="2022-02-16T09:37:29.487" v="273" actId="14100"/>
          <ac:spMkLst>
            <pc:docMk/>
            <pc:sldMk cId="3820282740" sldId="358"/>
            <ac:spMk id="17" creationId="{00000000-0000-0000-0000-000000000000}"/>
          </ac:spMkLst>
        </pc:spChg>
        <pc:spChg chg="del mod">
          <ac:chgData name=" " userId="8ae28925662f913a" providerId="LiveId" clId="{A2B52706-DE9A-43E8-A9A2-04EE0AEB14BB}" dt="2022-02-16T09:37:40.351" v="274" actId="478"/>
          <ac:spMkLst>
            <pc:docMk/>
            <pc:sldMk cId="3820282740" sldId="358"/>
            <ac:spMk id="18" creationId="{00000000-0000-0000-0000-000000000000}"/>
          </ac:spMkLst>
        </pc:spChg>
        <pc:spChg chg="add mod">
          <ac:chgData name=" " userId="8ae28925662f913a" providerId="LiveId" clId="{A2B52706-DE9A-43E8-A9A2-04EE0AEB14BB}" dt="2022-02-16T09:35:48.582" v="52"/>
          <ac:spMkLst>
            <pc:docMk/>
            <pc:sldMk cId="3820282740" sldId="358"/>
            <ac:spMk id="19" creationId="{06F5E421-BD14-404F-90E7-4527DA6865D6}"/>
          </ac:spMkLst>
        </pc:spChg>
        <pc:cxnChg chg="mod">
          <ac:chgData name=" " userId="8ae28925662f913a" providerId="LiveId" clId="{A2B52706-DE9A-43E8-A9A2-04EE0AEB14BB}" dt="2022-02-16T09:37:29.487" v="273" actId="14100"/>
          <ac:cxnSpMkLst>
            <pc:docMk/>
            <pc:sldMk cId="3820282740" sldId="358"/>
            <ac:cxnSpMk id="24" creationId="{00000000-0000-0000-0000-000000000000}"/>
          </ac:cxnSpMkLst>
        </pc:cxnChg>
        <pc:cxnChg chg="del mod">
          <ac:chgData name=" " userId="8ae28925662f913a" providerId="LiveId" clId="{A2B52706-DE9A-43E8-A9A2-04EE0AEB14BB}" dt="2022-02-16T09:37:40.351" v="274" actId="478"/>
          <ac:cxnSpMkLst>
            <pc:docMk/>
            <pc:sldMk cId="3820282740" sldId="358"/>
            <ac:cxnSpMk id="25" creationId="{00000000-0000-0000-0000-000000000000}"/>
          </ac:cxnSpMkLst>
        </pc:cxnChg>
      </pc:sldChg>
      <pc:sldChg chg="modSp mod">
        <pc:chgData name=" " userId="8ae28925662f913a" providerId="LiveId" clId="{A2B52706-DE9A-43E8-A9A2-04EE0AEB14BB}" dt="2022-02-16T09:39:58.850" v="437" actId="20577"/>
        <pc:sldMkLst>
          <pc:docMk/>
          <pc:sldMk cId="4006038865" sldId="359"/>
        </pc:sldMkLst>
        <pc:spChg chg="mod">
          <ac:chgData name=" " userId="8ae28925662f913a" providerId="LiveId" clId="{A2B52706-DE9A-43E8-A9A2-04EE0AEB14BB}" dt="2022-02-16T09:39:48.651" v="397" actId="14100"/>
          <ac:spMkLst>
            <pc:docMk/>
            <pc:sldMk cId="4006038865" sldId="359"/>
            <ac:spMk id="17" creationId="{00000000-0000-0000-0000-000000000000}"/>
          </ac:spMkLst>
        </pc:spChg>
        <pc:spChg chg="mod">
          <ac:chgData name=" " userId="8ae28925662f913a" providerId="LiveId" clId="{A2B52706-DE9A-43E8-A9A2-04EE0AEB14BB}" dt="2022-02-16T09:39:58.850" v="437" actId="20577"/>
          <ac:spMkLst>
            <pc:docMk/>
            <pc:sldMk cId="4006038865" sldId="359"/>
            <ac:spMk id="18" creationId="{00000000-0000-0000-0000-000000000000}"/>
          </ac:spMkLst>
        </pc:spChg>
        <pc:cxnChg chg="mod">
          <ac:chgData name=" " userId="8ae28925662f913a" providerId="LiveId" clId="{A2B52706-DE9A-43E8-A9A2-04EE0AEB14BB}" dt="2022-02-16T09:39:48.651" v="397" actId="14100"/>
          <ac:cxnSpMkLst>
            <pc:docMk/>
            <pc:sldMk cId="4006038865" sldId="359"/>
            <ac:cxnSpMk id="24" creationId="{00000000-0000-0000-0000-000000000000}"/>
          </ac:cxnSpMkLst>
        </pc:cxnChg>
        <pc:cxnChg chg="mod">
          <ac:chgData name=" " userId="8ae28925662f913a" providerId="LiveId" clId="{A2B52706-DE9A-43E8-A9A2-04EE0AEB14BB}" dt="2022-02-16T09:39:48.651" v="397" actId="14100"/>
          <ac:cxnSpMkLst>
            <pc:docMk/>
            <pc:sldMk cId="4006038865" sldId="359"/>
            <ac:cxnSpMk id="25" creationId="{00000000-0000-0000-0000-000000000000}"/>
          </ac:cxnSpMkLst>
        </pc:cxnChg>
      </pc:sldChg>
      <pc:sldChg chg="modSp mod">
        <pc:chgData name=" " userId="8ae28925662f913a" providerId="LiveId" clId="{A2B52706-DE9A-43E8-A9A2-04EE0AEB14BB}" dt="2022-02-16T09:41:12.624" v="575" actId="20577"/>
        <pc:sldMkLst>
          <pc:docMk/>
          <pc:sldMk cId="1114556867" sldId="360"/>
        </pc:sldMkLst>
        <pc:spChg chg="mod">
          <ac:chgData name=" " userId="8ae28925662f913a" providerId="LiveId" clId="{A2B52706-DE9A-43E8-A9A2-04EE0AEB14BB}" dt="2022-02-16T09:41:04.328" v="547" actId="20577"/>
          <ac:spMkLst>
            <pc:docMk/>
            <pc:sldMk cId="1114556867" sldId="360"/>
            <ac:spMk id="17" creationId="{00000000-0000-0000-0000-000000000000}"/>
          </ac:spMkLst>
        </pc:spChg>
        <pc:spChg chg="mod">
          <ac:chgData name=" " userId="8ae28925662f913a" providerId="LiveId" clId="{A2B52706-DE9A-43E8-A9A2-04EE0AEB14BB}" dt="2022-02-16T09:40:56.362" v="527" actId="20577"/>
          <ac:spMkLst>
            <pc:docMk/>
            <pc:sldMk cId="1114556867" sldId="360"/>
            <ac:spMk id="18" creationId="{00000000-0000-0000-0000-000000000000}"/>
          </ac:spMkLst>
        </pc:spChg>
        <pc:spChg chg="mod">
          <ac:chgData name=" " userId="8ae28925662f913a" providerId="LiveId" clId="{A2B52706-DE9A-43E8-A9A2-04EE0AEB14BB}" dt="2022-02-16T09:41:12.624" v="575" actId="20577"/>
          <ac:spMkLst>
            <pc:docMk/>
            <pc:sldMk cId="1114556867" sldId="360"/>
            <ac:spMk id="19" creationId="{00000000-0000-0000-0000-000000000000}"/>
          </ac:spMkLst>
        </pc:spChg>
      </pc:sldChg>
      <pc:sldChg chg="modSp">
        <pc:chgData name=" " userId="8ae28925662f913a" providerId="LiveId" clId="{A2B52706-DE9A-43E8-A9A2-04EE0AEB14BB}" dt="2022-02-16T09:42:59.384" v="681" actId="20577"/>
        <pc:sldMkLst>
          <pc:docMk/>
          <pc:sldMk cId="1463979984" sldId="361"/>
        </pc:sldMkLst>
        <pc:spChg chg="mod">
          <ac:chgData name=" " userId="8ae28925662f913a" providerId="LiveId" clId="{A2B52706-DE9A-43E8-A9A2-04EE0AEB14BB}" dt="2022-02-16T09:42:42.710" v="635" actId="20577"/>
          <ac:spMkLst>
            <pc:docMk/>
            <pc:sldMk cId="1463979984" sldId="361"/>
            <ac:spMk id="17" creationId="{00000000-0000-0000-0000-000000000000}"/>
          </ac:spMkLst>
        </pc:spChg>
        <pc:spChg chg="mod">
          <ac:chgData name=" " userId="8ae28925662f913a" providerId="LiveId" clId="{A2B52706-DE9A-43E8-A9A2-04EE0AEB14BB}" dt="2022-02-16T09:42:52.309" v="659" actId="20577"/>
          <ac:spMkLst>
            <pc:docMk/>
            <pc:sldMk cId="1463979984" sldId="361"/>
            <ac:spMk id="18" creationId="{00000000-0000-0000-0000-000000000000}"/>
          </ac:spMkLst>
        </pc:spChg>
        <pc:spChg chg="mod">
          <ac:chgData name=" " userId="8ae28925662f913a" providerId="LiveId" clId="{A2B52706-DE9A-43E8-A9A2-04EE0AEB14BB}" dt="2022-02-16T09:42:59.384" v="681" actId="20577"/>
          <ac:spMkLst>
            <pc:docMk/>
            <pc:sldMk cId="1463979984" sldId="361"/>
            <ac:spMk id="19" creationId="{00000000-0000-0000-0000-000000000000}"/>
          </ac:spMkLst>
        </pc:spChg>
      </pc:sldChg>
    </pc:docChg>
  </pc:docChgLst>
  <pc:docChgLst>
    <pc:chgData name=" " userId="8ae28925662f913a" providerId="LiveId" clId="{D4B2DCCB-A692-464F-9200-B4064750C842}"/>
    <pc:docChg chg="undo redo custSel addSld delSld modSld">
      <pc:chgData name=" " userId="8ae28925662f913a" providerId="LiveId" clId="{D4B2DCCB-A692-464F-9200-B4064750C842}" dt="2022-01-21T07:57:01.501" v="1301" actId="207"/>
      <pc:docMkLst>
        <pc:docMk/>
      </pc:docMkLst>
      <pc:sldChg chg="modSp mod">
        <pc:chgData name=" " userId="8ae28925662f913a" providerId="LiveId" clId="{D4B2DCCB-A692-464F-9200-B4064750C842}" dt="2022-01-19T03:16:14.209" v="0" actId="14100"/>
        <pc:sldMkLst>
          <pc:docMk/>
          <pc:sldMk cId="252621157" sldId="256"/>
        </pc:sldMkLst>
        <pc:spChg chg="mod">
          <ac:chgData name=" " userId="8ae28925662f913a" providerId="LiveId" clId="{D4B2DCCB-A692-464F-9200-B4064750C842}" dt="2022-01-19T03:16:14.209" v="0" actId="14100"/>
          <ac:spMkLst>
            <pc:docMk/>
            <pc:sldMk cId="252621157" sldId="256"/>
            <ac:spMk id="16" creationId="{00000000-0000-0000-0000-000000000000}"/>
          </ac:spMkLst>
        </pc:spChg>
      </pc:sldChg>
      <pc:sldChg chg="addSp delSp modSp mod modAnim">
        <pc:chgData name=" " userId="8ae28925662f913a" providerId="LiveId" clId="{D4B2DCCB-A692-464F-9200-B4064750C842}" dt="2022-01-21T07:57:01.501" v="1301" actId="207"/>
        <pc:sldMkLst>
          <pc:docMk/>
          <pc:sldMk cId="3404845292" sldId="279"/>
        </pc:sldMkLst>
        <pc:spChg chg="add mod">
          <ac:chgData name=" " userId="8ae28925662f913a" providerId="LiveId" clId="{D4B2DCCB-A692-464F-9200-B4064750C842}" dt="2022-01-21T07:57:01.501" v="1301" actId="207"/>
          <ac:spMkLst>
            <pc:docMk/>
            <pc:sldMk cId="3404845292" sldId="279"/>
            <ac:spMk id="2" creationId="{744C25A4-74C0-453A-9F12-FFC18459EBEC}"/>
          </ac:spMkLst>
        </pc:spChg>
        <pc:spChg chg="del">
          <ac:chgData name=" " userId="8ae28925662f913a" providerId="LiveId" clId="{D4B2DCCB-A692-464F-9200-B4064750C842}" dt="2022-01-19T03:16:47.599" v="1" actId="478"/>
          <ac:spMkLst>
            <pc:docMk/>
            <pc:sldMk cId="3404845292" sldId="279"/>
            <ac:spMk id="4" creationId="{E8BA5B9B-79C6-4942-B673-4495FD4CD351}"/>
          </ac:spMkLst>
        </pc:spChg>
        <pc:spChg chg="add mod">
          <ac:chgData name=" " userId="8ae28925662f913a" providerId="LiveId" clId="{D4B2DCCB-A692-464F-9200-B4064750C842}" dt="2022-01-19T03:56:40.135" v="162" actId="1035"/>
          <ac:spMkLst>
            <pc:docMk/>
            <pc:sldMk cId="3404845292" sldId="279"/>
            <ac:spMk id="5" creationId="{D83E7E87-AEB4-4D98-A164-A7665524806B}"/>
          </ac:spMkLst>
        </pc:spChg>
        <pc:picChg chg="mod">
          <ac:chgData name=" " userId="8ae28925662f913a" providerId="LiveId" clId="{D4B2DCCB-A692-464F-9200-B4064750C842}" dt="2022-01-19T03:38:55.638" v="3" actId="1076"/>
          <ac:picMkLst>
            <pc:docMk/>
            <pc:sldMk cId="3404845292" sldId="279"/>
            <ac:picMk id="12" creationId="{00000000-0000-0000-0000-000000000000}"/>
          </ac:picMkLst>
        </pc:picChg>
        <pc:picChg chg="add mod">
          <ac:chgData name=" " userId="8ae28925662f913a" providerId="LiveId" clId="{D4B2DCCB-A692-464F-9200-B4064750C842}" dt="2022-01-19T03:56:47.611" v="164" actId="1076"/>
          <ac:picMkLst>
            <pc:docMk/>
            <pc:sldMk cId="3404845292" sldId="279"/>
            <ac:picMk id="19" creationId="{B258BD5D-F3B1-4CC2-88FD-6370004ECA76}"/>
          </ac:picMkLst>
        </pc:picChg>
        <pc:picChg chg="add mod">
          <ac:chgData name=" " userId="8ae28925662f913a" providerId="LiveId" clId="{D4B2DCCB-A692-464F-9200-B4064750C842}" dt="2022-01-19T03:56:55.882" v="166" actId="1076"/>
          <ac:picMkLst>
            <pc:docMk/>
            <pc:sldMk cId="3404845292" sldId="279"/>
            <ac:picMk id="20" creationId="{A4C1BF5E-E010-4A58-909E-C6102CF5E4D6}"/>
          </ac:picMkLst>
        </pc:picChg>
        <pc:cxnChg chg="add mod">
          <ac:chgData name=" " userId="8ae28925662f913a" providerId="LiveId" clId="{D4B2DCCB-A692-464F-9200-B4064750C842}" dt="2022-01-19T03:56:40.135" v="162" actId="1035"/>
          <ac:cxnSpMkLst>
            <pc:docMk/>
            <pc:sldMk cId="3404845292" sldId="279"/>
            <ac:cxnSpMk id="3" creationId="{D3C2515B-30C5-49A1-8290-2400C947FE70}"/>
          </ac:cxnSpMkLst>
        </pc:cxnChg>
        <pc:cxnChg chg="add mod">
          <ac:chgData name=" " userId="8ae28925662f913a" providerId="LiveId" clId="{D4B2DCCB-A692-464F-9200-B4064750C842}" dt="2022-01-19T03:56:40.135" v="162" actId="1035"/>
          <ac:cxnSpMkLst>
            <pc:docMk/>
            <pc:sldMk cId="3404845292" sldId="279"/>
            <ac:cxnSpMk id="8" creationId="{F6935E46-1888-4900-9B88-82A84D2AB0F3}"/>
          </ac:cxnSpMkLst>
        </pc:cxnChg>
        <pc:cxnChg chg="add mod">
          <ac:chgData name=" " userId="8ae28925662f913a" providerId="LiveId" clId="{D4B2DCCB-A692-464F-9200-B4064750C842}" dt="2022-01-19T03:56:40.135" v="162" actId="1035"/>
          <ac:cxnSpMkLst>
            <pc:docMk/>
            <pc:sldMk cId="3404845292" sldId="279"/>
            <ac:cxnSpMk id="10" creationId="{3F967D66-6C13-4F91-BCA9-22F48ACBBD72}"/>
          </ac:cxnSpMkLst>
        </pc:cxnChg>
        <pc:cxnChg chg="add mod">
          <ac:chgData name=" " userId="8ae28925662f913a" providerId="LiveId" clId="{D4B2DCCB-A692-464F-9200-B4064750C842}" dt="2022-01-19T03:56:40.135" v="162" actId="1035"/>
          <ac:cxnSpMkLst>
            <pc:docMk/>
            <pc:sldMk cId="3404845292" sldId="279"/>
            <ac:cxnSpMk id="11" creationId="{8707B0E5-6ABE-4BD2-B0A5-390D3125BB2F}"/>
          </ac:cxnSpMkLst>
        </pc:cxnChg>
        <pc:cxnChg chg="add mod">
          <ac:chgData name=" " userId="8ae28925662f913a" providerId="LiveId" clId="{D4B2DCCB-A692-464F-9200-B4064750C842}" dt="2022-01-19T03:56:40.135" v="162" actId="1035"/>
          <ac:cxnSpMkLst>
            <pc:docMk/>
            <pc:sldMk cId="3404845292" sldId="279"/>
            <ac:cxnSpMk id="14" creationId="{5E14AB2A-C4DB-404B-A84E-DAE91D84EC79}"/>
          </ac:cxnSpMkLst>
        </pc:cxnChg>
        <pc:cxnChg chg="add mod">
          <ac:chgData name=" " userId="8ae28925662f913a" providerId="LiveId" clId="{D4B2DCCB-A692-464F-9200-B4064750C842}" dt="2022-01-19T03:53:30.206" v="73" actId="571"/>
          <ac:cxnSpMkLst>
            <pc:docMk/>
            <pc:sldMk cId="3404845292" sldId="279"/>
            <ac:cxnSpMk id="15" creationId="{0B0FB858-3683-4064-892C-7C3ECE763593}"/>
          </ac:cxnSpMkLst>
        </pc:cxnChg>
        <pc:cxnChg chg="add mod">
          <ac:chgData name=" " userId="8ae28925662f913a" providerId="LiveId" clId="{D4B2DCCB-A692-464F-9200-B4064750C842}" dt="2022-01-19T03:53:47.627" v="76" actId="571"/>
          <ac:cxnSpMkLst>
            <pc:docMk/>
            <pc:sldMk cId="3404845292" sldId="279"/>
            <ac:cxnSpMk id="16" creationId="{2D438F7F-81DC-4E71-844D-7D7E36DBBA9C}"/>
          </ac:cxnSpMkLst>
        </pc:cxnChg>
        <pc:cxnChg chg="add mod">
          <ac:chgData name=" " userId="8ae28925662f913a" providerId="LiveId" clId="{D4B2DCCB-A692-464F-9200-B4064750C842}" dt="2022-01-19T03:56:40.135" v="162" actId="1035"/>
          <ac:cxnSpMkLst>
            <pc:docMk/>
            <pc:sldMk cId="3404845292" sldId="279"/>
            <ac:cxnSpMk id="17" creationId="{263DC9E3-0C14-4983-B0BC-A69FE3F3D91D}"/>
          </ac:cxnSpMkLst>
        </pc:cxnChg>
      </pc:sldChg>
      <pc:sldChg chg="addSp delSp mod">
        <pc:chgData name=" " userId="8ae28925662f913a" providerId="LiveId" clId="{D4B2DCCB-A692-464F-9200-B4064750C842}" dt="2022-01-19T04:16:31.508" v="272" actId="21"/>
        <pc:sldMkLst>
          <pc:docMk/>
          <pc:sldMk cId="3563799751" sldId="281"/>
        </pc:sldMkLst>
        <pc:spChg chg="add del">
          <ac:chgData name=" " userId="8ae28925662f913a" providerId="LiveId" clId="{D4B2DCCB-A692-464F-9200-B4064750C842}" dt="2022-01-19T04:16:31.508" v="272" actId="21"/>
          <ac:spMkLst>
            <pc:docMk/>
            <pc:sldMk cId="3563799751" sldId="281"/>
            <ac:spMk id="15" creationId="{00000000-0000-0000-0000-000000000000}"/>
          </ac:spMkLst>
        </pc:spChg>
        <pc:picChg chg="add del">
          <ac:chgData name=" " userId="8ae28925662f913a" providerId="LiveId" clId="{D4B2DCCB-A692-464F-9200-B4064750C842}" dt="2022-01-19T04:16:31.508" v="272" actId="21"/>
          <ac:picMkLst>
            <pc:docMk/>
            <pc:sldMk cId="3563799751" sldId="281"/>
            <ac:picMk id="13" creationId="{00000000-0000-0000-0000-000000000000}"/>
          </ac:picMkLst>
        </pc:picChg>
      </pc:sldChg>
      <pc:sldChg chg="del">
        <pc:chgData name=" " userId="8ae28925662f913a" providerId="LiveId" clId="{D4B2DCCB-A692-464F-9200-B4064750C842}" dt="2022-01-19T06:31:57.472" v="428" actId="47"/>
        <pc:sldMkLst>
          <pc:docMk/>
          <pc:sldMk cId="2145239444" sldId="340"/>
        </pc:sldMkLst>
      </pc:sldChg>
      <pc:sldChg chg="addSp delSp modSp mod modAnim">
        <pc:chgData name=" " userId="8ae28925662f913a" providerId="LiveId" clId="{D4B2DCCB-A692-464F-9200-B4064750C842}" dt="2022-01-19T06:59:41.743" v="1173" actId="1076"/>
        <pc:sldMkLst>
          <pc:docMk/>
          <pc:sldMk cId="4180659958" sldId="346"/>
        </pc:sldMkLst>
        <pc:spChg chg="add mod">
          <ac:chgData name=" " userId="8ae28925662f913a" providerId="LiveId" clId="{D4B2DCCB-A692-464F-9200-B4064750C842}" dt="2022-01-19T06:37:11.555" v="656" actId="403"/>
          <ac:spMkLst>
            <pc:docMk/>
            <pc:sldMk cId="4180659958" sldId="346"/>
            <ac:spMk id="9" creationId="{D82ACA92-8DC3-47FC-B14C-1C6849DC66BE}"/>
          </ac:spMkLst>
        </pc:spChg>
        <pc:spChg chg="mod">
          <ac:chgData name=" " userId="8ae28925662f913a" providerId="LiveId" clId="{D4B2DCCB-A692-464F-9200-B4064750C842}" dt="2022-01-19T04:02:38.926" v="171" actId="1076"/>
          <ac:spMkLst>
            <pc:docMk/>
            <pc:sldMk cId="4180659958" sldId="346"/>
            <ac:spMk id="10" creationId="{C5690E87-2DE1-41DA-B544-E5924DCF5200}"/>
          </ac:spMkLst>
        </pc:spChg>
        <pc:picChg chg="add mod">
          <ac:chgData name=" " userId="8ae28925662f913a" providerId="LiveId" clId="{D4B2DCCB-A692-464F-9200-B4064750C842}" dt="2022-01-19T06:59:41.743" v="1173" actId="1076"/>
          <ac:picMkLst>
            <pc:docMk/>
            <pc:sldMk cId="4180659958" sldId="346"/>
            <ac:picMk id="2" creationId="{E12B5CF9-27A5-4E47-B93B-E1C02F50CA3A}"/>
          </ac:picMkLst>
        </pc:picChg>
        <pc:picChg chg="add del mod">
          <ac:chgData name=" " userId="8ae28925662f913a" providerId="LiveId" clId="{D4B2DCCB-A692-464F-9200-B4064750C842}" dt="2022-01-19T04:05:19.906" v="185" actId="478"/>
          <ac:picMkLst>
            <pc:docMk/>
            <pc:sldMk cId="4180659958" sldId="346"/>
            <ac:picMk id="4" creationId="{31FB3EAD-A1B1-49BD-9B80-A253F4416A15}"/>
          </ac:picMkLst>
        </pc:picChg>
        <pc:picChg chg="add del mod">
          <ac:chgData name=" " userId="8ae28925662f913a" providerId="LiveId" clId="{D4B2DCCB-A692-464F-9200-B4064750C842}" dt="2022-01-19T04:06:59.204" v="187" actId="931"/>
          <ac:picMkLst>
            <pc:docMk/>
            <pc:sldMk cId="4180659958" sldId="346"/>
            <ac:picMk id="6" creationId="{03DF1287-DCBC-405F-BACB-4BA9EB2003A6}"/>
          </ac:picMkLst>
        </pc:picChg>
        <pc:picChg chg="add del mod">
          <ac:chgData name=" " userId="8ae28925662f913a" providerId="LiveId" clId="{D4B2DCCB-A692-464F-9200-B4064750C842}" dt="2022-01-19T04:07:12.215" v="189" actId="931"/>
          <ac:picMkLst>
            <pc:docMk/>
            <pc:sldMk cId="4180659958" sldId="346"/>
            <ac:picMk id="11" creationId="{63C37116-18B0-46D3-9C73-60C7365177BA}"/>
          </ac:picMkLst>
        </pc:picChg>
        <pc:picChg chg="mod">
          <ac:chgData name=" " userId="8ae28925662f913a" providerId="LiveId" clId="{D4B2DCCB-A692-464F-9200-B4064750C842}" dt="2022-01-19T04:07:40.925" v="196" actId="688"/>
          <ac:picMkLst>
            <pc:docMk/>
            <pc:sldMk cId="4180659958" sldId="346"/>
            <ac:picMk id="1026" creationId="{9989C545-0C2C-450E-82E3-61C2C4E6B092}"/>
          </ac:picMkLst>
        </pc:picChg>
        <pc:inkChg chg="add del">
          <ac:chgData name=" " userId="8ae28925662f913a" providerId="LiveId" clId="{D4B2DCCB-A692-464F-9200-B4064750C842}" dt="2022-01-19T04:04:55.279" v="180" actId="9405"/>
          <ac:inkMkLst>
            <pc:docMk/>
            <pc:sldMk cId="4180659958" sldId="346"/>
            <ac:inkMk id="2" creationId="{9A10F150-D648-4900-88C2-CBDF3088B170}"/>
          </ac:inkMkLst>
        </pc:inkChg>
      </pc:sldChg>
      <pc:sldChg chg="addSp modSp mod modAnim">
        <pc:chgData name=" " userId="8ae28925662f913a" providerId="LiveId" clId="{D4B2DCCB-A692-464F-9200-B4064750C842}" dt="2022-01-20T03:46:54.021" v="1203"/>
        <pc:sldMkLst>
          <pc:docMk/>
          <pc:sldMk cId="3832257365" sldId="347"/>
        </pc:sldMkLst>
        <pc:spChg chg="add mod">
          <ac:chgData name=" " userId="8ae28925662f913a" providerId="LiveId" clId="{D4B2DCCB-A692-464F-9200-B4064750C842}" dt="2022-01-20T03:45:18.797" v="1188" actId="1076"/>
          <ac:spMkLst>
            <pc:docMk/>
            <pc:sldMk cId="3832257365" sldId="347"/>
            <ac:spMk id="10" creationId="{3DAD1F90-67D3-4BC0-88C7-9B575ED52B1F}"/>
          </ac:spMkLst>
        </pc:spChg>
        <pc:spChg chg="add mod">
          <ac:chgData name=" " userId="8ae28925662f913a" providerId="LiveId" clId="{D4B2DCCB-A692-464F-9200-B4064750C842}" dt="2022-01-20T03:45:29.730" v="1190" actId="1076"/>
          <ac:spMkLst>
            <pc:docMk/>
            <pc:sldMk cId="3832257365" sldId="347"/>
            <ac:spMk id="13" creationId="{FAC5F4FB-0128-4F52-9B9C-E70B5B997873}"/>
          </ac:spMkLst>
        </pc:spChg>
        <pc:spChg chg="add mod">
          <ac:chgData name=" " userId="8ae28925662f913a" providerId="LiveId" clId="{D4B2DCCB-A692-464F-9200-B4064750C842}" dt="2022-01-20T03:45:54.864" v="1196" actId="571"/>
          <ac:spMkLst>
            <pc:docMk/>
            <pc:sldMk cId="3832257365" sldId="347"/>
            <ac:spMk id="15" creationId="{ABF39215-A27B-4EE9-B6F2-DAB4EFEE1C85}"/>
          </ac:spMkLst>
        </pc:spChg>
        <pc:spChg chg="add mod">
          <ac:chgData name=" " userId="8ae28925662f913a" providerId="LiveId" clId="{D4B2DCCB-A692-464F-9200-B4064750C842}" dt="2022-01-20T03:46:17.594" v="1200" actId="1076"/>
          <ac:spMkLst>
            <pc:docMk/>
            <pc:sldMk cId="3832257365" sldId="347"/>
            <ac:spMk id="18" creationId="{6B41575E-9C36-4BF5-8E41-4E2397FFB9CE}"/>
          </ac:spMkLst>
        </pc:spChg>
        <pc:picChg chg="mod">
          <ac:chgData name=" " userId="8ae28925662f913a" providerId="LiveId" clId="{D4B2DCCB-A692-464F-9200-B4064750C842}" dt="2022-01-19T04:02:09.874" v="168" actId="1076"/>
          <ac:picMkLst>
            <pc:docMk/>
            <pc:sldMk cId="3832257365" sldId="347"/>
            <ac:picMk id="5" creationId="{AC7A6A27-95DA-4669-ADE3-570547076D50}"/>
          </ac:picMkLst>
        </pc:picChg>
        <pc:picChg chg="mod">
          <ac:chgData name=" " userId="8ae28925662f913a" providerId="LiveId" clId="{D4B2DCCB-A692-464F-9200-B4064750C842}" dt="2022-01-19T04:02:16.618" v="169" actId="1076"/>
          <ac:picMkLst>
            <pc:docMk/>
            <pc:sldMk cId="3832257365" sldId="347"/>
            <ac:picMk id="9" creationId="{5E2E8C44-35CC-453A-9F30-7B4392C89CF3}"/>
          </ac:picMkLst>
        </pc:picChg>
        <pc:cxnChg chg="add mod">
          <ac:chgData name=" " userId="8ae28925662f913a" providerId="LiveId" clId="{D4B2DCCB-A692-464F-9200-B4064750C842}" dt="2022-01-20T03:45:40.202" v="1192" actId="1076"/>
          <ac:cxnSpMkLst>
            <pc:docMk/>
            <pc:sldMk cId="3832257365" sldId="347"/>
            <ac:cxnSpMk id="11" creationId="{1D07A325-2182-4185-8818-A51DEFA00303}"/>
          </ac:cxnSpMkLst>
        </pc:cxnChg>
        <pc:cxnChg chg="add mod">
          <ac:chgData name=" " userId="8ae28925662f913a" providerId="LiveId" clId="{D4B2DCCB-A692-464F-9200-B4064750C842}" dt="2022-01-20T03:45:58.678" v="1197" actId="14100"/>
          <ac:cxnSpMkLst>
            <pc:docMk/>
            <pc:sldMk cId="3832257365" sldId="347"/>
            <ac:cxnSpMk id="14" creationId="{C538FCE8-D124-4392-9574-418C61E7E036}"/>
          </ac:cxnSpMkLst>
        </pc:cxnChg>
      </pc:sldChg>
      <pc:sldChg chg="addSp delSp modSp mod modAnim">
        <pc:chgData name=" " userId="8ae28925662f913a" providerId="LiveId" clId="{D4B2DCCB-A692-464F-9200-B4064750C842}" dt="2022-01-19T07:00:23.790" v="1180" actId="1076"/>
        <pc:sldMkLst>
          <pc:docMk/>
          <pc:sldMk cId="2203046267" sldId="348"/>
        </pc:sldMkLst>
        <pc:spChg chg="add mod">
          <ac:chgData name=" " userId="8ae28925662f913a" providerId="LiveId" clId="{D4B2DCCB-A692-464F-9200-B4064750C842}" dt="2022-01-19T06:40:46.825" v="888" actId="1076"/>
          <ac:spMkLst>
            <pc:docMk/>
            <pc:sldMk cId="2203046267" sldId="348"/>
            <ac:spMk id="9" creationId="{5ED3924D-9520-465F-B5E3-9574FCF3E838}"/>
          </ac:spMkLst>
        </pc:spChg>
        <pc:spChg chg="mod">
          <ac:chgData name=" " userId="8ae28925662f913a" providerId="LiveId" clId="{D4B2DCCB-A692-464F-9200-B4064750C842}" dt="2022-01-19T04:07:57.213" v="198" actId="1076"/>
          <ac:spMkLst>
            <pc:docMk/>
            <pc:sldMk cId="2203046267" sldId="348"/>
            <ac:spMk id="10" creationId="{C5690E87-2DE1-41DA-B544-E5924DCF5200}"/>
          </ac:spMkLst>
        </pc:spChg>
        <pc:picChg chg="add del">
          <ac:chgData name=" " userId="8ae28925662f913a" providerId="LiveId" clId="{D4B2DCCB-A692-464F-9200-B4064750C842}" dt="2022-01-19T06:39:17.680" v="852"/>
          <ac:picMkLst>
            <pc:docMk/>
            <pc:sldMk cId="2203046267" sldId="348"/>
            <ac:picMk id="2" creationId="{3E455C76-A496-4918-AC36-C06623EE03FC}"/>
          </ac:picMkLst>
        </pc:picChg>
        <pc:picChg chg="add mod">
          <ac:chgData name=" " userId="8ae28925662f913a" providerId="LiveId" clId="{D4B2DCCB-A692-464F-9200-B4064750C842}" dt="2022-01-19T07:00:23.790" v="1180" actId="1076"/>
          <ac:picMkLst>
            <pc:docMk/>
            <pc:sldMk cId="2203046267" sldId="348"/>
            <ac:picMk id="3" creationId="{F20647CB-D69D-4B83-8A7E-83A192441D2B}"/>
          </ac:picMkLst>
        </pc:picChg>
        <pc:picChg chg="mod">
          <ac:chgData name=" " userId="8ae28925662f913a" providerId="LiveId" clId="{D4B2DCCB-A692-464F-9200-B4064750C842}" dt="2022-01-19T06:40:38.644" v="887" actId="1076"/>
          <ac:picMkLst>
            <pc:docMk/>
            <pc:sldMk cId="2203046267" sldId="348"/>
            <ac:picMk id="2050" creationId="{B9F65165-1275-49F1-8C38-CAE7D02E53C2}"/>
          </ac:picMkLst>
        </pc:picChg>
      </pc:sldChg>
      <pc:sldChg chg="addSp modSp mod modAnim">
        <pc:chgData name=" " userId="8ae28925662f913a" providerId="LiveId" clId="{D4B2DCCB-A692-464F-9200-B4064750C842}" dt="2022-01-19T07:00:55.885" v="1183" actId="1076"/>
        <pc:sldMkLst>
          <pc:docMk/>
          <pc:sldMk cId="1580947826" sldId="349"/>
        </pc:sldMkLst>
        <pc:spChg chg="add mod">
          <ac:chgData name=" " userId="8ae28925662f913a" providerId="LiveId" clId="{D4B2DCCB-A692-464F-9200-B4064750C842}" dt="2022-01-19T06:54:07.880" v="1161" actId="1076"/>
          <ac:spMkLst>
            <pc:docMk/>
            <pc:sldMk cId="1580947826" sldId="349"/>
            <ac:spMk id="9" creationId="{50657142-E86A-4B73-B863-37B82857066D}"/>
          </ac:spMkLst>
        </pc:spChg>
        <pc:spChg chg="mod">
          <ac:chgData name=" " userId="8ae28925662f913a" providerId="LiveId" clId="{D4B2DCCB-A692-464F-9200-B4064750C842}" dt="2022-01-19T04:11:51.374" v="247" actId="1076"/>
          <ac:spMkLst>
            <pc:docMk/>
            <pc:sldMk cId="1580947826" sldId="349"/>
            <ac:spMk id="10" creationId="{C5690E87-2DE1-41DA-B544-E5924DCF5200}"/>
          </ac:spMkLst>
        </pc:spChg>
        <pc:spChg chg="mod">
          <ac:chgData name=" " userId="8ae28925662f913a" providerId="LiveId" clId="{D4B2DCCB-A692-464F-9200-B4064750C842}" dt="2022-01-19T04:10:38.085" v="233" actId="1076"/>
          <ac:spMkLst>
            <pc:docMk/>
            <pc:sldMk cId="1580947826" sldId="349"/>
            <ac:spMk id="12" creationId="{00000000-0000-0000-0000-000000000000}"/>
          </ac:spMkLst>
        </pc:spChg>
        <pc:spChg chg="mod">
          <ac:chgData name=" " userId="8ae28925662f913a" providerId="LiveId" clId="{D4B2DCCB-A692-464F-9200-B4064750C842}" dt="2022-01-19T04:10:53.871" v="237" actId="1076"/>
          <ac:spMkLst>
            <pc:docMk/>
            <pc:sldMk cId="1580947826" sldId="349"/>
            <ac:spMk id="16" creationId="{00000000-0000-0000-0000-000000000000}"/>
          </ac:spMkLst>
        </pc:spChg>
        <pc:spChg chg="mod">
          <ac:chgData name=" " userId="8ae28925662f913a" providerId="LiveId" clId="{D4B2DCCB-A692-464F-9200-B4064750C842}" dt="2022-01-19T04:10:38.085" v="233" actId="1076"/>
          <ac:spMkLst>
            <pc:docMk/>
            <pc:sldMk cId="1580947826" sldId="349"/>
            <ac:spMk id="17" creationId="{00000000-0000-0000-0000-000000000000}"/>
          </ac:spMkLst>
        </pc:spChg>
        <pc:picChg chg="add mod">
          <ac:chgData name=" " userId="8ae28925662f913a" providerId="LiveId" clId="{D4B2DCCB-A692-464F-9200-B4064750C842}" dt="2022-01-19T07:00:55.885" v="1183" actId="1076"/>
          <ac:picMkLst>
            <pc:docMk/>
            <pc:sldMk cId="1580947826" sldId="349"/>
            <ac:picMk id="2" creationId="{93AB630E-293B-4C99-8F7E-34E3D3C528D7}"/>
          </ac:picMkLst>
        </pc:picChg>
        <pc:picChg chg="mod">
          <ac:chgData name=" " userId="8ae28925662f913a" providerId="LiveId" clId="{D4B2DCCB-A692-464F-9200-B4064750C842}" dt="2022-01-19T06:54:11.918" v="1163" actId="1076"/>
          <ac:picMkLst>
            <pc:docMk/>
            <pc:sldMk cId="1580947826" sldId="349"/>
            <ac:picMk id="3074" creationId="{5D149EBB-46FC-4D21-B1AC-2D131EAA4870}"/>
          </ac:picMkLst>
        </pc:picChg>
      </pc:sldChg>
      <pc:sldChg chg="addSp delSp modSp new mod modAnim">
        <pc:chgData name=" " userId="8ae28925662f913a" providerId="LiveId" clId="{D4B2DCCB-A692-464F-9200-B4064750C842}" dt="2022-01-20T03:46:05.703" v="1198" actId="1076"/>
        <pc:sldMkLst>
          <pc:docMk/>
          <pc:sldMk cId="765347867" sldId="356"/>
        </pc:sldMkLst>
        <pc:spChg chg="del">
          <ac:chgData name=" " userId="8ae28925662f913a" providerId="LiveId" clId="{D4B2DCCB-A692-464F-9200-B4064750C842}" dt="2022-01-19T04:16:00.757" v="264" actId="478"/>
          <ac:spMkLst>
            <pc:docMk/>
            <pc:sldMk cId="765347867" sldId="356"/>
            <ac:spMk id="2" creationId="{CCE633FD-404C-4A57-8163-2DDB37364F18}"/>
          </ac:spMkLst>
        </pc:spChg>
        <pc:spChg chg="del">
          <ac:chgData name=" " userId="8ae28925662f913a" providerId="LiveId" clId="{D4B2DCCB-A692-464F-9200-B4064750C842}" dt="2022-01-19T04:16:06.323" v="265" actId="478"/>
          <ac:spMkLst>
            <pc:docMk/>
            <pc:sldMk cId="765347867" sldId="356"/>
            <ac:spMk id="3" creationId="{DC3A4D98-FF22-4E1B-B1DF-C8AF2B892C93}"/>
          </ac:spMkLst>
        </pc:spChg>
        <pc:spChg chg="add mod">
          <ac:chgData name=" " userId="8ae28925662f913a" providerId="LiveId" clId="{D4B2DCCB-A692-464F-9200-B4064750C842}" dt="2022-01-19T04:19:43.867" v="367" actId="1076"/>
          <ac:spMkLst>
            <pc:docMk/>
            <pc:sldMk cId="765347867" sldId="356"/>
            <ac:spMk id="4" creationId="{BC94C373-C82C-4E17-9683-9C165B564399}"/>
          </ac:spMkLst>
        </pc:spChg>
        <pc:spChg chg="add mod">
          <ac:chgData name=" " userId="8ae28925662f913a" providerId="LiveId" clId="{D4B2DCCB-A692-464F-9200-B4064750C842}" dt="2022-01-19T04:20:07.871" v="372" actId="1076"/>
          <ac:spMkLst>
            <pc:docMk/>
            <pc:sldMk cId="765347867" sldId="356"/>
            <ac:spMk id="8" creationId="{2C2A01EF-8285-431E-B54C-3D63817720A2}"/>
          </ac:spMkLst>
        </pc:spChg>
        <pc:spChg chg="add mod">
          <ac:chgData name=" " userId="8ae28925662f913a" providerId="LiveId" clId="{D4B2DCCB-A692-464F-9200-B4064750C842}" dt="2022-01-19T04:20:03.950" v="371" actId="1076"/>
          <ac:spMkLst>
            <pc:docMk/>
            <pc:sldMk cId="765347867" sldId="356"/>
            <ac:spMk id="9" creationId="{F7869AE6-D836-45DA-90A4-EE2FFB0EFF27}"/>
          </ac:spMkLst>
        </pc:spChg>
        <pc:spChg chg="add mod">
          <ac:chgData name=" " userId="8ae28925662f913a" providerId="LiveId" clId="{D4B2DCCB-A692-464F-9200-B4064750C842}" dt="2022-01-19T04:20:00.422" v="370" actId="1076"/>
          <ac:spMkLst>
            <pc:docMk/>
            <pc:sldMk cId="765347867" sldId="356"/>
            <ac:spMk id="10" creationId="{F4B8457F-E857-4A1F-B937-106B814DA55E}"/>
          </ac:spMkLst>
        </pc:spChg>
        <pc:spChg chg="add del mod">
          <ac:chgData name=" " userId="8ae28925662f913a" providerId="LiveId" clId="{D4B2DCCB-A692-464F-9200-B4064750C842}" dt="2022-01-19T04:16:13.533" v="267" actId="478"/>
          <ac:spMkLst>
            <pc:docMk/>
            <pc:sldMk cId="765347867" sldId="356"/>
            <ac:spMk id="11" creationId="{C48075BA-2537-423A-AC87-6B7C2E00F35B}"/>
          </ac:spMkLst>
        </pc:spChg>
        <pc:spChg chg="add mod">
          <ac:chgData name=" " userId="8ae28925662f913a" providerId="LiveId" clId="{D4B2DCCB-A692-464F-9200-B4064750C842}" dt="2022-01-19T04:20:43.323" v="427" actId="1038"/>
          <ac:spMkLst>
            <pc:docMk/>
            <pc:sldMk cId="765347867" sldId="356"/>
            <ac:spMk id="15" creationId="{BA5FB943-C635-45B7-A545-58DAF7414757}"/>
          </ac:spMkLst>
        </pc:spChg>
        <pc:spChg chg="add mod">
          <ac:chgData name=" " userId="8ae28925662f913a" providerId="LiveId" clId="{D4B2DCCB-A692-464F-9200-B4064750C842}" dt="2022-01-19T04:20:43.323" v="427" actId="1038"/>
          <ac:spMkLst>
            <pc:docMk/>
            <pc:sldMk cId="765347867" sldId="356"/>
            <ac:spMk id="16" creationId="{547A3694-4C39-4CCC-B126-F2B2AF8BB44F}"/>
          </ac:spMkLst>
        </pc:spChg>
        <pc:spChg chg="add mod">
          <ac:chgData name=" " userId="8ae28925662f913a" providerId="LiveId" clId="{D4B2DCCB-A692-464F-9200-B4064750C842}" dt="2022-01-19T04:20:43.323" v="427" actId="1038"/>
          <ac:spMkLst>
            <pc:docMk/>
            <pc:sldMk cId="765347867" sldId="356"/>
            <ac:spMk id="17" creationId="{CA81454F-409F-49B6-B0B4-F8F7C2C7D2E2}"/>
          </ac:spMkLst>
        </pc:spChg>
        <pc:spChg chg="add mod">
          <ac:chgData name=" " userId="8ae28925662f913a" providerId="LiveId" clId="{D4B2DCCB-A692-464F-9200-B4064750C842}" dt="2022-01-19T04:18:19.733" v="360" actId="1036"/>
          <ac:spMkLst>
            <pc:docMk/>
            <pc:sldMk cId="765347867" sldId="356"/>
            <ac:spMk id="18" creationId="{55B7B789-97C8-4AE6-BEBA-BD068965DD2A}"/>
          </ac:spMkLst>
        </pc:spChg>
        <pc:spChg chg="add mod">
          <ac:chgData name=" " userId="8ae28925662f913a" providerId="LiveId" clId="{D4B2DCCB-A692-464F-9200-B4064750C842}" dt="2022-01-20T03:46:05.703" v="1198" actId="1076"/>
          <ac:spMkLst>
            <pc:docMk/>
            <pc:sldMk cId="765347867" sldId="356"/>
            <ac:spMk id="19" creationId="{66E521DD-1FED-4FBD-85E6-9F4031E99DBB}"/>
          </ac:spMkLst>
        </pc:spChg>
        <pc:spChg chg="add mod">
          <ac:chgData name=" " userId="8ae28925662f913a" providerId="LiveId" clId="{D4B2DCCB-A692-464F-9200-B4064750C842}" dt="2022-01-19T04:20:18.387" v="374" actId="1076"/>
          <ac:spMkLst>
            <pc:docMk/>
            <pc:sldMk cId="765347867" sldId="356"/>
            <ac:spMk id="20" creationId="{EABD75FB-0989-4954-B0F1-A85D20207E4E}"/>
          </ac:spMkLst>
        </pc:spChg>
        <pc:spChg chg="add del mod">
          <ac:chgData name=" " userId="8ae28925662f913a" providerId="LiveId" clId="{D4B2DCCB-A692-464F-9200-B4064750C842}" dt="2022-01-19T04:16:16.131" v="268" actId="478"/>
          <ac:spMkLst>
            <pc:docMk/>
            <pc:sldMk cId="765347867" sldId="356"/>
            <ac:spMk id="22" creationId="{5424653F-853D-4048-B202-744AB65AF656}"/>
          </ac:spMkLst>
        </pc:spChg>
        <pc:spChg chg="add mod">
          <ac:chgData name=" " userId="8ae28925662f913a" providerId="LiveId" clId="{D4B2DCCB-A692-464F-9200-B4064750C842}" dt="2022-01-19T04:16:47.678" v="274" actId="207"/>
          <ac:spMkLst>
            <pc:docMk/>
            <pc:sldMk cId="765347867" sldId="356"/>
            <ac:spMk id="24" creationId="{F57AA1BC-173D-4BE8-B9BC-5D8905B5424E}"/>
          </ac:spMkLst>
        </pc:spChg>
        <pc:picChg chg="add mod">
          <ac:chgData name=" " userId="8ae28925662f913a" providerId="LiveId" clId="{D4B2DCCB-A692-464F-9200-B4064750C842}" dt="2022-01-19T04:16:35.171" v="273"/>
          <ac:picMkLst>
            <pc:docMk/>
            <pc:sldMk cId="765347867" sldId="356"/>
            <ac:picMk id="23" creationId="{B890C6A1-24AA-4935-86EF-38267C9AA076}"/>
          </ac:picMkLst>
        </pc:picChg>
        <pc:cxnChg chg="add mod">
          <ac:chgData name=" " userId="8ae28925662f913a" providerId="LiveId" clId="{D4B2DCCB-A692-464F-9200-B4064750C842}" dt="2022-01-19T04:19:51.078" v="368" actId="1076"/>
          <ac:cxnSpMkLst>
            <pc:docMk/>
            <pc:sldMk cId="765347867" sldId="356"/>
            <ac:cxnSpMk id="5" creationId="{9E75A0A0-A697-4DA4-B193-974DBAF13811}"/>
          </ac:cxnSpMkLst>
        </pc:cxnChg>
        <pc:cxnChg chg="add mod">
          <ac:chgData name=" " userId="8ae28925662f913a" providerId="LiveId" clId="{D4B2DCCB-A692-464F-9200-B4064750C842}" dt="2022-01-19T04:19:51.078" v="368" actId="1076"/>
          <ac:cxnSpMkLst>
            <pc:docMk/>
            <pc:sldMk cId="765347867" sldId="356"/>
            <ac:cxnSpMk id="6" creationId="{0834D4C7-D342-4A60-9D0C-F4D83089DB6C}"/>
          </ac:cxnSpMkLst>
        </pc:cxnChg>
        <pc:cxnChg chg="add mod">
          <ac:chgData name=" " userId="8ae28925662f913a" providerId="LiveId" clId="{D4B2DCCB-A692-464F-9200-B4064750C842}" dt="2022-01-19T04:19:51.078" v="368" actId="1076"/>
          <ac:cxnSpMkLst>
            <pc:docMk/>
            <pc:sldMk cId="765347867" sldId="356"/>
            <ac:cxnSpMk id="7" creationId="{C497C15F-2B6E-4674-85DD-EA08DA4807A0}"/>
          </ac:cxnSpMkLst>
        </pc:cxnChg>
        <pc:cxnChg chg="add mod">
          <ac:chgData name=" " userId="8ae28925662f913a" providerId="LiveId" clId="{D4B2DCCB-A692-464F-9200-B4064750C842}" dt="2022-01-19T04:20:43.323" v="427" actId="1038"/>
          <ac:cxnSpMkLst>
            <pc:docMk/>
            <pc:sldMk cId="765347867" sldId="356"/>
            <ac:cxnSpMk id="12" creationId="{36C03EEC-B57E-4E7F-89E7-3D045D04D7E4}"/>
          </ac:cxnSpMkLst>
        </pc:cxnChg>
        <pc:cxnChg chg="add mod">
          <ac:chgData name=" " userId="8ae28925662f913a" providerId="LiveId" clId="{D4B2DCCB-A692-464F-9200-B4064750C842}" dt="2022-01-19T04:20:43.323" v="427" actId="1038"/>
          <ac:cxnSpMkLst>
            <pc:docMk/>
            <pc:sldMk cId="765347867" sldId="356"/>
            <ac:cxnSpMk id="13" creationId="{505282B8-B75A-4DD0-B4D7-B48E9149178B}"/>
          </ac:cxnSpMkLst>
        </pc:cxnChg>
        <pc:cxnChg chg="add mod">
          <ac:chgData name=" " userId="8ae28925662f913a" providerId="LiveId" clId="{D4B2DCCB-A692-464F-9200-B4064750C842}" dt="2022-01-19T04:20:43.323" v="427" actId="1038"/>
          <ac:cxnSpMkLst>
            <pc:docMk/>
            <pc:sldMk cId="765347867" sldId="356"/>
            <ac:cxnSpMk id="14" creationId="{089F2A6E-7617-42EE-BBE4-3C7AB1A6765B}"/>
          </ac:cxnSpMkLst>
        </pc:cxnChg>
      </pc:sldChg>
      <pc:sldChg chg="addSp delSp modSp add mod setBg delAnim modAnim delDesignElem">
        <pc:chgData name=" " userId="8ae28925662f913a" providerId="LiveId" clId="{D4B2DCCB-A692-464F-9200-B4064750C842}" dt="2022-01-21T07:56:02.560" v="1282"/>
        <pc:sldMkLst>
          <pc:docMk/>
          <pc:sldMk cId="3182974716" sldId="357"/>
        </pc:sldMkLst>
        <pc:spChg chg="add mod">
          <ac:chgData name=" " userId="8ae28925662f913a" providerId="LiveId" clId="{D4B2DCCB-A692-464F-9200-B4064750C842}" dt="2022-01-21T07:55:46.579" v="1280" actId="14100"/>
          <ac:spMkLst>
            <pc:docMk/>
            <pc:sldMk cId="3182974716" sldId="357"/>
            <ac:spMk id="3" creationId="{D7A02F89-3DBB-4D98-9AE4-5BF33AE89B02}"/>
          </ac:spMkLst>
        </pc:spChg>
        <pc:spChg chg="del">
          <ac:chgData name=" " userId="8ae28925662f913a" providerId="LiveId" clId="{D4B2DCCB-A692-464F-9200-B4064750C842}" dt="2022-01-19T06:32:26.071" v="431" actId="478"/>
          <ac:spMkLst>
            <pc:docMk/>
            <pc:sldMk cId="3182974716" sldId="357"/>
            <ac:spMk id="9" creationId="{00000000-0000-0000-0000-000000000000}"/>
          </ac:spMkLst>
        </pc:spChg>
        <pc:spChg chg="add del mod">
          <ac:chgData name=" " userId="8ae28925662f913a" providerId="LiveId" clId="{D4B2DCCB-A692-464F-9200-B4064750C842}" dt="2022-01-19T06:55:14.286" v="1170" actId="478"/>
          <ac:spMkLst>
            <pc:docMk/>
            <pc:sldMk cId="3182974716" sldId="357"/>
            <ac:spMk id="13" creationId="{9D219054-87EB-4E11-BD88-1A454A5B2A9A}"/>
          </ac:spMkLst>
        </pc:spChg>
        <pc:spChg chg="mod">
          <ac:chgData name=" " userId="8ae28925662f913a" providerId="LiveId" clId="{D4B2DCCB-A692-464F-9200-B4064750C842}" dt="2022-01-21T07:46:35.179" v="1208" actId="26606"/>
          <ac:spMkLst>
            <pc:docMk/>
            <pc:sldMk cId="3182974716" sldId="357"/>
            <ac:spMk id="15" creationId="{8D42F56D-7C23-4C65-9CF0-2F3EAD799934}"/>
          </ac:spMkLst>
        </pc:spChg>
        <pc:spChg chg="del">
          <ac:chgData name=" " userId="8ae28925662f913a" providerId="LiveId" clId="{D4B2DCCB-A692-464F-9200-B4064750C842}" dt="2022-01-19T06:32:19.569" v="430"/>
          <ac:spMkLst>
            <pc:docMk/>
            <pc:sldMk cId="3182974716" sldId="357"/>
            <ac:spMk id="71" creationId="{B6FACB3C-9069-4791-BC5C-0DB7CD19B853}"/>
          </ac:spMkLst>
        </pc:spChg>
        <pc:spChg chg="del">
          <ac:chgData name=" " userId="8ae28925662f913a" providerId="LiveId" clId="{D4B2DCCB-A692-464F-9200-B4064750C842}" dt="2022-01-19T06:32:19.569" v="430"/>
          <ac:spMkLst>
            <pc:docMk/>
            <pc:sldMk cId="3182974716" sldId="357"/>
            <ac:spMk id="73" creationId="{71F2038E-D777-4B76-81DD-DD13EE91B9DD}"/>
          </ac:spMkLst>
        </pc:spChg>
        <pc:spChg chg="add del">
          <ac:chgData name=" " userId="8ae28925662f913a" providerId="LiveId" clId="{D4B2DCCB-A692-464F-9200-B4064750C842}" dt="2022-01-21T07:46:35.179" v="1208" actId="26606"/>
          <ac:spMkLst>
            <pc:docMk/>
            <pc:sldMk cId="3182974716" sldId="357"/>
            <ac:spMk id="77" creationId="{04357C93-F0CB-4A1C-8F77-4E9063789819}"/>
          </ac:spMkLst>
        </pc:spChg>
        <pc:spChg chg="add del">
          <ac:chgData name=" " userId="8ae28925662f913a" providerId="LiveId" clId="{D4B2DCCB-A692-464F-9200-B4064750C842}" dt="2022-01-21T07:46:35.179" v="1208" actId="26606"/>
          <ac:spMkLst>
            <pc:docMk/>
            <pc:sldMk cId="3182974716" sldId="357"/>
            <ac:spMk id="5124" creationId="{521C4EA8-6B83-4338-913D-D75D3C4F34D6}"/>
          </ac:spMkLst>
        </pc:spChg>
        <pc:grpChg chg="del">
          <ac:chgData name=" " userId="8ae28925662f913a" providerId="LiveId" clId="{D4B2DCCB-A692-464F-9200-B4064750C842}" dt="2022-01-19T06:32:19.569" v="430"/>
          <ac:grpSpMkLst>
            <pc:docMk/>
            <pc:sldMk cId="3182974716" sldId="357"/>
            <ac:grpSpMk id="75" creationId="{DD354807-230F-4402-B1B9-F733A8F1F190}"/>
          </ac:grpSpMkLst>
        </pc:grpChg>
        <pc:grpChg chg="add del">
          <ac:chgData name=" " userId="8ae28925662f913a" providerId="LiveId" clId="{D4B2DCCB-A692-464F-9200-B4064750C842}" dt="2022-01-21T07:46:35.179" v="1208" actId="26606"/>
          <ac:grpSpMkLst>
            <pc:docMk/>
            <pc:sldMk cId="3182974716" sldId="357"/>
            <ac:grpSpMk id="5125" creationId="{3AF6A671-C637-4547-85F4-51B6D1881399}"/>
          </ac:grpSpMkLst>
        </pc:grpChg>
        <pc:picChg chg="add mod modCrop">
          <ac:chgData name=" " userId="8ae28925662f913a" providerId="LiveId" clId="{D4B2DCCB-A692-464F-9200-B4064750C842}" dt="2022-01-21T07:55:02.139" v="1270" actId="1076"/>
          <ac:picMkLst>
            <pc:docMk/>
            <pc:sldMk cId="3182974716" sldId="357"/>
            <ac:picMk id="2" creationId="{65395B37-9FDF-4115-B1A6-7E584CB0645B}"/>
          </ac:picMkLst>
        </pc:picChg>
        <pc:picChg chg="ord">
          <ac:chgData name=" " userId="8ae28925662f913a" providerId="LiveId" clId="{D4B2DCCB-A692-464F-9200-B4064750C842}" dt="2022-01-21T07:46:35.179" v="1208" actId="26606"/>
          <ac:picMkLst>
            <pc:docMk/>
            <pc:sldMk cId="3182974716" sldId="357"/>
            <ac:picMk id="8" creationId="{00000000-0000-0000-0000-000000000000}"/>
          </ac:picMkLst>
        </pc:picChg>
        <pc:picChg chg="mod ord">
          <ac:chgData name=" " userId="8ae28925662f913a" providerId="LiveId" clId="{D4B2DCCB-A692-464F-9200-B4064750C842}" dt="2022-01-21T07:55:49.816" v="1281" actId="1076"/>
          <ac:picMkLst>
            <pc:docMk/>
            <pc:sldMk cId="3182974716" sldId="357"/>
            <ac:picMk id="5122" creationId="{DFA92F69-B362-43B5-86C3-966CDB3844BE}"/>
          </ac:picMkLst>
        </pc:picChg>
      </pc:sldChg>
      <pc:sldChg chg="delSp modSp add del mod setBg delDesignElem">
        <pc:chgData name=" " userId="8ae28925662f913a" providerId="LiveId" clId="{D4B2DCCB-A692-464F-9200-B4064750C842}" dt="2022-01-19T06:54:54.344" v="1167" actId="47"/>
        <pc:sldMkLst>
          <pc:docMk/>
          <pc:sldMk cId="1265374836" sldId="358"/>
        </pc:sldMkLst>
        <pc:spChg chg="mod">
          <ac:chgData name=" " userId="8ae28925662f913a" providerId="LiveId" clId="{D4B2DCCB-A692-464F-9200-B4064750C842}" dt="2022-01-19T06:54:27.715" v="1165" actId="1076"/>
          <ac:spMkLst>
            <pc:docMk/>
            <pc:sldMk cId="1265374836" sldId="358"/>
            <ac:spMk id="9" creationId="{00000000-0000-0000-0000-000000000000}"/>
          </ac:spMkLst>
        </pc:spChg>
        <pc:spChg chg="del">
          <ac:chgData name=" " userId="8ae28925662f913a" providerId="LiveId" clId="{D4B2DCCB-A692-464F-9200-B4064750C842}" dt="2022-01-19T06:32:43.994" v="435"/>
          <ac:spMkLst>
            <pc:docMk/>
            <pc:sldMk cId="1265374836" sldId="358"/>
            <ac:spMk id="71" creationId="{B6FACB3C-9069-4791-BC5C-0DB7CD19B853}"/>
          </ac:spMkLst>
        </pc:spChg>
        <pc:spChg chg="del">
          <ac:chgData name=" " userId="8ae28925662f913a" providerId="LiveId" clId="{D4B2DCCB-A692-464F-9200-B4064750C842}" dt="2022-01-19T06:32:43.994" v="435"/>
          <ac:spMkLst>
            <pc:docMk/>
            <pc:sldMk cId="1265374836" sldId="358"/>
            <ac:spMk id="73" creationId="{71F2038E-D777-4B76-81DD-DD13EE91B9DD}"/>
          </ac:spMkLst>
        </pc:spChg>
        <pc:grpChg chg="del">
          <ac:chgData name=" " userId="8ae28925662f913a" providerId="LiveId" clId="{D4B2DCCB-A692-464F-9200-B4064750C842}" dt="2022-01-19T06:32:43.994" v="435"/>
          <ac:grpSpMkLst>
            <pc:docMk/>
            <pc:sldMk cId="1265374836" sldId="358"/>
            <ac:grpSpMk id="75" creationId="{DD354807-230F-4402-B1B9-F733A8F1F190}"/>
          </ac:grpSpMkLst>
        </pc:grpChg>
        <pc:picChg chg="mod">
          <ac:chgData name=" " userId="8ae28925662f913a" providerId="LiveId" clId="{D4B2DCCB-A692-464F-9200-B4064750C842}" dt="2022-01-19T06:54:34.898" v="1166" actId="1076"/>
          <ac:picMkLst>
            <pc:docMk/>
            <pc:sldMk cId="1265374836" sldId="358"/>
            <ac:picMk id="5122" creationId="{DFA92F69-B362-43B5-86C3-966CDB3844BE}"/>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2-15T08:54:58.690" idx="3">
    <p:pos x="10" y="10"/>
    <p:text>Cô cân nhắc lại cách sắp xếp các nội dung theo góp ý của cố vấn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2-15T08:54:58.690" idx="3">
    <p:pos x="10" y="10"/>
    <p:text>Cô cân nhắc lại cách sắp xếp các nội dung theo góp ý của cố vấn</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CC7C1-07D8-466F-9D11-AA972DA632A3}" type="doc">
      <dgm:prSet loTypeId="urn:microsoft.com/office/officeart/2008/layout/PictureAccentList" loCatId="list" qsTypeId="urn:microsoft.com/office/officeart/2005/8/quickstyle/simple3" qsCatId="simple" csTypeId="urn:microsoft.com/office/officeart/2005/8/colors/colorful1" csCatId="colorful" phldr="1"/>
      <dgm:spPr/>
      <dgm:t>
        <a:bodyPr/>
        <a:lstStyle/>
        <a:p>
          <a:endParaRPr lang="en-US"/>
        </a:p>
      </dgm:t>
    </dgm:pt>
    <dgm:pt modelId="{88529914-1832-4051-A550-61DB2782AEB4}">
      <dgm:prSet phldrT="[Text]"/>
      <dgm:spPr>
        <a:solidFill>
          <a:schemeClr val="accent6">
            <a:lumMod val="20000"/>
            <a:lumOff val="80000"/>
          </a:schemeClr>
        </a:solidFill>
      </dgm:spPr>
      <dgm:t>
        <a:bodyPr/>
        <a:lstStyle/>
        <a:p>
          <a:r>
            <a:rPr lang="en-US" b="1" dirty="0">
              <a:effectLst/>
            </a:rPr>
            <a:t>How about + V-</a:t>
          </a:r>
          <a:r>
            <a:rPr lang="en-US" b="1" dirty="0" err="1">
              <a:effectLst/>
            </a:rPr>
            <a:t>ing</a:t>
          </a:r>
          <a:r>
            <a:rPr lang="en-US" b="1" dirty="0">
              <a:effectLst/>
            </a:rPr>
            <a:t>?</a:t>
          </a:r>
        </a:p>
        <a:p>
          <a:r>
            <a:rPr lang="en-US" b="1" dirty="0">
              <a:effectLst/>
            </a:rPr>
            <a:t>Let’s + V-infinitive!</a:t>
          </a:r>
        </a:p>
      </dgm:t>
    </dgm:pt>
    <dgm:pt modelId="{5F6366FB-83B0-4438-B804-D14EC938EABD}" type="parTrans" cxnId="{99977477-9442-4157-AED6-54A1FD408893}">
      <dgm:prSet/>
      <dgm:spPr/>
      <dgm:t>
        <a:bodyPr/>
        <a:lstStyle/>
        <a:p>
          <a:endParaRPr lang="en-US"/>
        </a:p>
      </dgm:t>
    </dgm:pt>
    <dgm:pt modelId="{8B543FF8-E0F6-42E9-A096-913D86773F70}" type="sibTrans" cxnId="{99977477-9442-4157-AED6-54A1FD408893}">
      <dgm:prSet/>
      <dgm:spPr/>
      <dgm:t>
        <a:bodyPr/>
        <a:lstStyle/>
        <a:p>
          <a:endParaRPr lang="en-US"/>
        </a:p>
      </dgm:t>
    </dgm:pt>
    <dgm:pt modelId="{005D513C-9254-494E-A4D3-EC2CAC6ABDB5}">
      <dgm:prSet phldrT="[Text]" custT="1"/>
      <dgm:spPr>
        <a:solidFill>
          <a:schemeClr val="accent2">
            <a:lumMod val="40000"/>
            <a:lumOff val="60000"/>
          </a:schemeClr>
        </a:solidFill>
      </dgm:spPr>
      <dgm:t>
        <a:bodyPr/>
        <a:lstStyle/>
        <a:p>
          <a:r>
            <a:rPr lang="en-GB" sz="3200" dirty="0"/>
            <a:t>How about going to the cinema tonight?</a:t>
          </a:r>
        </a:p>
        <a:p>
          <a:r>
            <a:rPr lang="en-GB" sz="3600" b="1" dirty="0">
              <a:solidFill>
                <a:schemeClr val="accent6">
                  <a:lumMod val="75000"/>
                </a:schemeClr>
              </a:solidFill>
            </a:rPr>
            <a:t>That’s a great idea.</a:t>
          </a:r>
          <a:endParaRPr lang="en-US" sz="3600" b="1" dirty="0">
            <a:solidFill>
              <a:schemeClr val="accent6">
                <a:lumMod val="75000"/>
              </a:schemeClr>
            </a:solidFill>
          </a:endParaRPr>
        </a:p>
      </dgm:t>
    </dgm:pt>
    <dgm:pt modelId="{892B341E-2E8A-4EAD-A9B3-A30AEDE1666B}" type="parTrans" cxnId="{39543CE1-D5CA-49D2-8C8D-4EE9E513F9C2}">
      <dgm:prSet/>
      <dgm:spPr/>
      <dgm:t>
        <a:bodyPr/>
        <a:lstStyle/>
        <a:p>
          <a:endParaRPr lang="en-US"/>
        </a:p>
      </dgm:t>
    </dgm:pt>
    <dgm:pt modelId="{AE1833C2-60C1-445A-866E-15286210D502}" type="sibTrans" cxnId="{39543CE1-D5CA-49D2-8C8D-4EE9E513F9C2}">
      <dgm:prSet/>
      <dgm:spPr/>
      <dgm:t>
        <a:bodyPr/>
        <a:lstStyle/>
        <a:p>
          <a:endParaRPr lang="en-US"/>
        </a:p>
      </dgm:t>
    </dgm:pt>
    <dgm:pt modelId="{E21798D3-176D-453D-A679-7B2115F8638E}">
      <dgm:prSet phldrT="[Text]" custT="1"/>
      <dgm:spPr/>
      <dgm:t>
        <a:bodyPr/>
        <a:lstStyle/>
        <a:p>
          <a:r>
            <a:rPr lang="en-GB" sz="2900" dirty="0"/>
            <a:t>Let’s go to see </a:t>
          </a:r>
          <a:r>
            <a:rPr lang="en-GB" sz="2900" i="1" dirty="0"/>
            <a:t>A Nightmare </a:t>
          </a:r>
          <a:r>
            <a:rPr lang="en-GB" sz="2900" dirty="0"/>
            <a:t>at Sao Mai Cinema tonight.</a:t>
          </a:r>
        </a:p>
        <a:p>
          <a:r>
            <a:rPr lang="en-GB" sz="3200" b="1" dirty="0">
              <a:solidFill>
                <a:srgbClr val="FF0000"/>
              </a:solidFill>
            </a:rPr>
            <a:t>I’d love to, but that’s too far for me to travel.</a:t>
          </a:r>
          <a:endParaRPr lang="en-US" sz="3200" b="1" dirty="0">
            <a:solidFill>
              <a:srgbClr val="FF0000"/>
            </a:solidFill>
          </a:endParaRPr>
        </a:p>
      </dgm:t>
    </dgm:pt>
    <dgm:pt modelId="{FEC86C97-6792-4897-A372-5F13BE1355C8}" type="parTrans" cxnId="{1AC5172E-DB1A-460A-8593-A6B466BCFD74}">
      <dgm:prSet/>
      <dgm:spPr/>
      <dgm:t>
        <a:bodyPr/>
        <a:lstStyle/>
        <a:p>
          <a:endParaRPr lang="en-US"/>
        </a:p>
      </dgm:t>
    </dgm:pt>
    <dgm:pt modelId="{B4AA6A4A-5782-4111-8610-A9803EADEA8B}" type="sibTrans" cxnId="{1AC5172E-DB1A-460A-8593-A6B466BCFD74}">
      <dgm:prSet/>
      <dgm:spPr/>
      <dgm:t>
        <a:bodyPr/>
        <a:lstStyle/>
        <a:p>
          <a:endParaRPr lang="en-US"/>
        </a:p>
      </dgm:t>
    </dgm:pt>
    <dgm:pt modelId="{0D7DABA4-D09C-43F5-A796-D5224CF1A18C}" type="pres">
      <dgm:prSet presAssocID="{287CC7C1-07D8-466F-9D11-AA972DA632A3}" presName="layout" presStyleCnt="0">
        <dgm:presLayoutVars>
          <dgm:chMax/>
          <dgm:chPref/>
          <dgm:dir/>
          <dgm:animOne val="branch"/>
          <dgm:animLvl val="lvl"/>
          <dgm:resizeHandles/>
        </dgm:presLayoutVars>
      </dgm:prSet>
      <dgm:spPr/>
      <dgm:t>
        <a:bodyPr/>
        <a:lstStyle/>
        <a:p>
          <a:endParaRPr lang="en-US"/>
        </a:p>
      </dgm:t>
    </dgm:pt>
    <dgm:pt modelId="{45D55FE7-B739-409C-BE25-1AB5A19AAFD2}" type="pres">
      <dgm:prSet presAssocID="{88529914-1832-4051-A550-61DB2782AEB4}" presName="root" presStyleCnt="0">
        <dgm:presLayoutVars>
          <dgm:chMax/>
          <dgm:chPref val="4"/>
        </dgm:presLayoutVars>
      </dgm:prSet>
      <dgm:spPr/>
    </dgm:pt>
    <dgm:pt modelId="{F1A12A22-01B1-4A27-8FB8-3C17AA32EAAC}" type="pres">
      <dgm:prSet presAssocID="{88529914-1832-4051-A550-61DB2782AEB4}" presName="rootComposite" presStyleCnt="0">
        <dgm:presLayoutVars/>
      </dgm:prSet>
      <dgm:spPr/>
    </dgm:pt>
    <dgm:pt modelId="{EC245D01-80AC-4741-8B31-6B5EEE223BD2}" type="pres">
      <dgm:prSet presAssocID="{88529914-1832-4051-A550-61DB2782AEB4}" presName="rootText" presStyleLbl="node0" presStyleIdx="0" presStyleCnt="1">
        <dgm:presLayoutVars>
          <dgm:chMax/>
          <dgm:chPref val="4"/>
        </dgm:presLayoutVars>
      </dgm:prSet>
      <dgm:spPr/>
      <dgm:t>
        <a:bodyPr/>
        <a:lstStyle/>
        <a:p>
          <a:endParaRPr lang="en-US"/>
        </a:p>
      </dgm:t>
    </dgm:pt>
    <dgm:pt modelId="{6EE33500-B173-4122-B0AD-34678524CCEA}" type="pres">
      <dgm:prSet presAssocID="{88529914-1832-4051-A550-61DB2782AEB4}" presName="childShape" presStyleCnt="0">
        <dgm:presLayoutVars>
          <dgm:chMax val="0"/>
          <dgm:chPref val="0"/>
        </dgm:presLayoutVars>
      </dgm:prSet>
      <dgm:spPr/>
    </dgm:pt>
    <dgm:pt modelId="{DD384DDE-C5DD-4ACE-9C61-75B2FF084947}" type="pres">
      <dgm:prSet presAssocID="{005D513C-9254-494E-A4D3-EC2CAC6ABDB5}" presName="childComposite" presStyleCnt="0">
        <dgm:presLayoutVars>
          <dgm:chMax val="0"/>
          <dgm:chPref val="0"/>
        </dgm:presLayoutVars>
      </dgm:prSet>
      <dgm:spPr/>
    </dgm:pt>
    <dgm:pt modelId="{7B3BAD3B-6F2D-441E-80D4-8FDF0039B9DE}" type="pres">
      <dgm:prSet presAssocID="{005D513C-9254-494E-A4D3-EC2CAC6ABDB5}"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a:stretch>
        </a:blipFill>
      </dgm:spPr>
      <dgm:t>
        <a:bodyPr/>
        <a:lstStyle/>
        <a:p>
          <a:endParaRPr lang="en-US"/>
        </a:p>
      </dgm:t>
      <dgm:extLst>
        <a:ext uri="{E40237B7-FDA0-4F09-8148-C483321AD2D9}">
          <dgm14:cNvPr xmlns:dgm14="http://schemas.microsoft.com/office/drawing/2010/diagram" id="0" name="" descr="Badge Tick1 with solid fill"/>
        </a:ext>
      </dgm:extLst>
    </dgm:pt>
    <dgm:pt modelId="{18C696F4-061A-434C-849D-EDB4D41E74EC}" type="pres">
      <dgm:prSet presAssocID="{005D513C-9254-494E-A4D3-EC2CAC6ABDB5}" presName="childText" presStyleLbl="lnNode1" presStyleIdx="0" presStyleCnt="2" custLinFactNeighborX="253">
        <dgm:presLayoutVars>
          <dgm:chMax val="0"/>
          <dgm:chPref val="0"/>
          <dgm:bulletEnabled val="1"/>
        </dgm:presLayoutVars>
      </dgm:prSet>
      <dgm:spPr/>
      <dgm:t>
        <a:bodyPr/>
        <a:lstStyle/>
        <a:p>
          <a:endParaRPr lang="en-US"/>
        </a:p>
      </dgm:t>
    </dgm:pt>
    <dgm:pt modelId="{45AC969D-C7F0-4423-8D6D-02F62202AC6E}" type="pres">
      <dgm:prSet presAssocID="{E21798D3-176D-453D-A679-7B2115F8638E}" presName="childComposite" presStyleCnt="0">
        <dgm:presLayoutVars>
          <dgm:chMax val="0"/>
          <dgm:chPref val="0"/>
        </dgm:presLayoutVars>
      </dgm:prSet>
      <dgm:spPr/>
    </dgm:pt>
    <dgm:pt modelId="{63C94746-B59E-419D-AD5C-8699465BF7A8}" type="pres">
      <dgm:prSet presAssocID="{E21798D3-176D-453D-A679-7B2115F8638E}"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dgm:spPr>
      <dgm:t>
        <a:bodyPr/>
        <a:lstStyle/>
        <a:p>
          <a:endParaRPr lang="en-US"/>
        </a:p>
      </dgm:t>
      <dgm:extLst>
        <a:ext uri="{E40237B7-FDA0-4F09-8148-C483321AD2D9}">
          <dgm14:cNvPr xmlns:dgm14="http://schemas.microsoft.com/office/drawing/2010/diagram" id="0" name="" descr="Badge Cross with solid fill"/>
        </a:ext>
      </dgm:extLst>
    </dgm:pt>
    <dgm:pt modelId="{30797596-86FE-4DC5-A3E3-620ACF2FF8A7}" type="pres">
      <dgm:prSet presAssocID="{E21798D3-176D-453D-A679-7B2115F8638E}" presName="childText" presStyleLbl="lnNode1" presStyleIdx="1" presStyleCnt="2">
        <dgm:presLayoutVars>
          <dgm:chMax val="0"/>
          <dgm:chPref val="0"/>
          <dgm:bulletEnabled val="1"/>
        </dgm:presLayoutVars>
      </dgm:prSet>
      <dgm:spPr/>
      <dgm:t>
        <a:bodyPr/>
        <a:lstStyle/>
        <a:p>
          <a:endParaRPr lang="en-US"/>
        </a:p>
      </dgm:t>
    </dgm:pt>
  </dgm:ptLst>
  <dgm:cxnLst>
    <dgm:cxn modelId="{39543CE1-D5CA-49D2-8C8D-4EE9E513F9C2}" srcId="{88529914-1832-4051-A550-61DB2782AEB4}" destId="{005D513C-9254-494E-A4D3-EC2CAC6ABDB5}" srcOrd="0" destOrd="0" parTransId="{892B341E-2E8A-4EAD-A9B3-A30AEDE1666B}" sibTransId="{AE1833C2-60C1-445A-866E-15286210D502}"/>
    <dgm:cxn modelId="{5E7448A9-9546-4869-8746-8F83DB76CFB8}" type="presOf" srcId="{005D513C-9254-494E-A4D3-EC2CAC6ABDB5}" destId="{18C696F4-061A-434C-849D-EDB4D41E74EC}" srcOrd="0" destOrd="0" presId="urn:microsoft.com/office/officeart/2008/layout/PictureAccentList"/>
    <dgm:cxn modelId="{1AC5172E-DB1A-460A-8593-A6B466BCFD74}" srcId="{88529914-1832-4051-A550-61DB2782AEB4}" destId="{E21798D3-176D-453D-A679-7B2115F8638E}" srcOrd="1" destOrd="0" parTransId="{FEC86C97-6792-4897-A372-5F13BE1355C8}" sibTransId="{B4AA6A4A-5782-4111-8610-A9803EADEA8B}"/>
    <dgm:cxn modelId="{2C2D5F8C-0FDB-4DCF-8C5D-3F37D66DF98A}" type="presOf" srcId="{287CC7C1-07D8-466F-9D11-AA972DA632A3}" destId="{0D7DABA4-D09C-43F5-A796-D5224CF1A18C}" srcOrd="0" destOrd="0" presId="urn:microsoft.com/office/officeart/2008/layout/PictureAccentList"/>
    <dgm:cxn modelId="{A6063E69-0097-4D3D-8B80-8045356524E0}" type="presOf" srcId="{E21798D3-176D-453D-A679-7B2115F8638E}" destId="{30797596-86FE-4DC5-A3E3-620ACF2FF8A7}" srcOrd="0" destOrd="0" presId="urn:microsoft.com/office/officeart/2008/layout/PictureAccentList"/>
    <dgm:cxn modelId="{99977477-9442-4157-AED6-54A1FD408893}" srcId="{287CC7C1-07D8-466F-9D11-AA972DA632A3}" destId="{88529914-1832-4051-A550-61DB2782AEB4}" srcOrd="0" destOrd="0" parTransId="{5F6366FB-83B0-4438-B804-D14EC938EABD}" sibTransId="{8B543FF8-E0F6-42E9-A096-913D86773F70}"/>
    <dgm:cxn modelId="{91635DFB-960D-40C0-BE18-44BA6078A630}" type="presOf" srcId="{88529914-1832-4051-A550-61DB2782AEB4}" destId="{EC245D01-80AC-4741-8B31-6B5EEE223BD2}" srcOrd="0" destOrd="0" presId="urn:microsoft.com/office/officeart/2008/layout/PictureAccentList"/>
    <dgm:cxn modelId="{1F9FE793-25F9-4178-89EC-001EB96A1629}" type="presParOf" srcId="{0D7DABA4-D09C-43F5-A796-D5224CF1A18C}" destId="{45D55FE7-B739-409C-BE25-1AB5A19AAFD2}" srcOrd="0" destOrd="0" presId="urn:microsoft.com/office/officeart/2008/layout/PictureAccentList"/>
    <dgm:cxn modelId="{263C08F0-C3C8-4698-AD2F-6D5212A11447}" type="presParOf" srcId="{45D55FE7-B739-409C-BE25-1AB5A19AAFD2}" destId="{F1A12A22-01B1-4A27-8FB8-3C17AA32EAAC}" srcOrd="0" destOrd="0" presId="urn:microsoft.com/office/officeart/2008/layout/PictureAccentList"/>
    <dgm:cxn modelId="{F25391D4-A8BA-4BF5-BAAF-E0C6F3841819}" type="presParOf" srcId="{F1A12A22-01B1-4A27-8FB8-3C17AA32EAAC}" destId="{EC245D01-80AC-4741-8B31-6B5EEE223BD2}" srcOrd="0" destOrd="0" presId="urn:microsoft.com/office/officeart/2008/layout/PictureAccentList"/>
    <dgm:cxn modelId="{FD39DC0E-43AA-40D1-A54F-B789AD594F7D}" type="presParOf" srcId="{45D55FE7-B739-409C-BE25-1AB5A19AAFD2}" destId="{6EE33500-B173-4122-B0AD-34678524CCEA}" srcOrd="1" destOrd="0" presId="urn:microsoft.com/office/officeart/2008/layout/PictureAccentList"/>
    <dgm:cxn modelId="{CE8595F1-5A2A-431C-AD15-5AD863677382}" type="presParOf" srcId="{6EE33500-B173-4122-B0AD-34678524CCEA}" destId="{DD384DDE-C5DD-4ACE-9C61-75B2FF084947}" srcOrd="0" destOrd="0" presId="urn:microsoft.com/office/officeart/2008/layout/PictureAccentList"/>
    <dgm:cxn modelId="{5F5B9F7D-5C28-458B-9598-4754659EBDB8}" type="presParOf" srcId="{DD384DDE-C5DD-4ACE-9C61-75B2FF084947}" destId="{7B3BAD3B-6F2D-441E-80D4-8FDF0039B9DE}" srcOrd="0" destOrd="0" presId="urn:microsoft.com/office/officeart/2008/layout/PictureAccentList"/>
    <dgm:cxn modelId="{EF7D679F-D354-400F-9705-9D415E67CED4}" type="presParOf" srcId="{DD384DDE-C5DD-4ACE-9C61-75B2FF084947}" destId="{18C696F4-061A-434C-849D-EDB4D41E74EC}" srcOrd="1" destOrd="0" presId="urn:microsoft.com/office/officeart/2008/layout/PictureAccentList"/>
    <dgm:cxn modelId="{8E04B484-8AD0-4142-9FF2-5AB4CC4BF2E3}" type="presParOf" srcId="{6EE33500-B173-4122-B0AD-34678524CCEA}" destId="{45AC969D-C7F0-4423-8D6D-02F62202AC6E}" srcOrd="1" destOrd="0" presId="urn:microsoft.com/office/officeart/2008/layout/PictureAccentList"/>
    <dgm:cxn modelId="{1A280A89-9E22-47C6-A446-856948EED767}" type="presParOf" srcId="{45AC969D-C7F0-4423-8D6D-02F62202AC6E}" destId="{63C94746-B59E-419D-AD5C-8699465BF7A8}" srcOrd="0" destOrd="0" presId="urn:microsoft.com/office/officeart/2008/layout/PictureAccentList"/>
    <dgm:cxn modelId="{F9978890-96A9-4F8D-9617-5ED2D8B94DD9}" type="presParOf" srcId="{45AC969D-C7F0-4423-8D6D-02F62202AC6E}" destId="{30797596-86FE-4DC5-A3E3-620ACF2FF8A7}"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45D01-80AC-4741-8B31-6B5EEE223BD2}">
      <dsp:nvSpPr>
        <dsp:cNvPr id="0" name=""/>
        <dsp:cNvSpPr/>
      </dsp:nvSpPr>
      <dsp:spPr>
        <a:xfrm>
          <a:off x="0" y="474133"/>
          <a:ext cx="10400749" cy="1354666"/>
        </a:xfrm>
        <a:prstGeom prst="roundRect">
          <a:avLst>
            <a:gd name="adj" fmla="val 10000"/>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b="1" kern="1200" dirty="0">
              <a:effectLst/>
            </a:rPr>
            <a:t>How about + V-</a:t>
          </a:r>
          <a:r>
            <a:rPr lang="en-US" sz="3500" b="1" kern="1200" dirty="0" err="1">
              <a:effectLst/>
            </a:rPr>
            <a:t>ing</a:t>
          </a:r>
          <a:r>
            <a:rPr lang="en-US" sz="3500" b="1" kern="1200" dirty="0">
              <a:effectLst/>
            </a:rPr>
            <a:t>?</a:t>
          </a:r>
        </a:p>
        <a:p>
          <a:pPr lvl="0" algn="ctr" defTabSz="1555750">
            <a:lnSpc>
              <a:spcPct val="90000"/>
            </a:lnSpc>
            <a:spcBef>
              <a:spcPct val="0"/>
            </a:spcBef>
            <a:spcAft>
              <a:spcPct val="35000"/>
            </a:spcAft>
          </a:pPr>
          <a:r>
            <a:rPr lang="en-US" sz="3500" b="1" kern="1200" dirty="0">
              <a:effectLst/>
            </a:rPr>
            <a:t>Let’s + V-infinitive!</a:t>
          </a:r>
        </a:p>
      </dsp:txBody>
      <dsp:txXfrm>
        <a:off x="39677" y="513810"/>
        <a:ext cx="10321395" cy="1275312"/>
      </dsp:txXfrm>
    </dsp:sp>
    <dsp:sp modelId="{7B3BAD3B-6F2D-441E-80D4-8FDF0039B9DE}">
      <dsp:nvSpPr>
        <dsp:cNvPr id="0" name=""/>
        <dsp:cNvSpPr/>
      </dsp:nvSpPr>
      <dsp:spPr>
        <a:xfrm>
          <a:off x="0" y="2072640"/>
          <a:ext cx="1354666" cy="135466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8C696F4-061A-434C-849D-EDB4D41E74EC}">
      <dsp:nvSpPr>
        <dsp:cNvPr id="0" name=""/>
        <dsp:cNvSpPr/>
      </dsp:nvSpPr>
      <dsp:spPr>
        <a:xfrm>
          <a:off x="1435946" y="2072640"/>
          <a:ext cx="8964802" cy="1354666"/>
        </a:xfrm>
        <a:prstGeom prst="roundRect">
          <a:avLst>
            <a:gd name="adj" fmla="val 16670"/>
          </a:avLst>
        </a:prstGeom>
        <a:solidFill>
          <a:schemeClr val="accent2">
            <a:lumMod val="40000"/>
            <a:lumOff val="60000"/>
          </a:scheme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GB" sz="3200" kern="1200" dirty="0"/>
            <a:t>How about going to the cinema tonight?</a:t>
          </a:r>
        </a:p>
        <a:p>
          <a:pPr lvl="0" algn="ctr" defTabSz="1422400">
            <a:lnSpc>
              <a:spcPct val="90000"/>
            </a:lnSpc>
            <a:spcBef>
              <a:spcPct val="0"/>
            </a:spcBef>
            <a:spcAft>
              <a:spcPct val="35000"/>
            </a:spcAft>
          </a:pPr>
          <a:r>
            <a:rPr lang="en-GB" sz="3600" b="1" kern="1200" dirty="0">
              <a:solidFill>
                <a:schemeClr val="accent6">
                  <a:lumMod val="75000"/>
                </a:schemeClr>
              </a:solidFill>
            </a:rPr>
            <a:t>That’s a great idea.</a:t>
          </a:r>
          <a:endParaRPr lang="en-US" sz="3600" b="1" kern="1200" dirty="0">
            <a:solidFill>
              <a:schemeClr val="accent6">
                <a:lumMod val="75000"/>
              </a:schemeClr>
            </a:solidFill>
          </a:endParaRPr>
        </a:p>
      </dsp:txBody>
      <dsp:txXfrm>
        <a:off x="1502087" y="2138781"/>
        <a:ext cx="8832520" cy="1222384"/>
      </dsp:txXfrm>
    </dsp:sp>
    <dsp:sp modelId="{63C94746-B59E-419D-AD5C-8699465BF7A8}">
      <dsp:nvSpPr>
        <dsp:cNvPr id="0" name=""/>
        <dsp:cNvSpPr/>
      </dsp:nvSpPr>
      <dsp:spPr>
        <a:xfrm>
          <a:off x="0" y="3589866"/>
          <a:ext cx="1354666" cy="1354666"/>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797596-86FE-4DC5-A3E3-620ACF2FF8A7}">
      <dsp:nvSpPr>
        <dsp:cNvPr id="0" name=""/>
        <dsp:cNvSpPr/>
      </dsp:nvSpPr>
      <dsp:spPr>
        <a:xfrm>
          <a:off x="1435946" y="3589866"/>
          <a:ext cx="8964802" cy="1354666"/>
        </a:xfrm>
        <a:prstGeom prst="roundRect">
          <a:avLst>
            <a:gd name="adj" fmla="val 166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GB" sz="2900" kern="1200" dirty="0"/>
            <a:t>Let’s go to see </a:t>
          </a:r>
          <a:r>
            <a:rPr lang="en-GB" sz="2900" i="1" kern="1200" dirty="0"/>
            <a:t>A Nightmare </a:t>
          </a:r>
          <a:r>
            <a:rPr lang="en-GB" sz="2900" kern="1200" dirty="0"/>
            <a:t>at Sao Mai Cinema tonight.</a:t>
          </a:r>
        </a:p>
        <a:p>
          <a:pPr lvl="0" algn="ctr" defTabSz="1289050">
            <a:lnSpc>
              <a:spcPct val="90000"/>
            </a:lnSpc>
            <a:spcBef>
              <a:spcPct val="0"/>
            </a:spcBef>
            <a:spcAft>
              <a:spcPct val="35000"/>
            </a:spcAft>
          </a:pPr>
          <a:r>
            <a:rPr lang="en-GB" sz="3200" b="1" kern="1200" dirty="0">
              <a:solidFill>
                <a:srgbClr val="FF0000"/>
              </a:solidFill>
            </a:rPr>
            <a:t>I’d love to, but that’s too far for me to travel.</a:t>
          </a:r>
          <a:endParaRPr lang="en-US" sz="3200" b="1" kern="1200" dirty="0">
            <a:solidFill>
              <a:srgbClr val="FF0000"/>
            </a:solidFill>
          </a:endParaRPr>
        </a:p>
      </dsp:txBody>
      <dsp:txXfrm>
        <a:off x="1502087" y="3656007"/>
        <a:ext cx="8832520" cy="122238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3/8/2022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608512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975924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49359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164326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18682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052100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95085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122542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jpe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144"/>
            <a:ext cx="9143999" cy="683971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39852" y="125494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1"/>
            <a:ext cx="597607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pic>
        <p:nvPicPr>
          <p:cNvPr id="13" name="Picture 4" descr="Preference and Making suggestions - isp20152016stage11">
            <a:extLst>
              <a:ext uri="{FF2B5EF4-FFF2-40B4-BE49-F238E27FC236}">
                <a16:creationId xmlns:a16="http://schemas.microsoft.com/office/drawing/2014/main" id="{DDAF4FD7-8876-4114-A037-6B7B3D29B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92" y="1962833"/>
            <a:ext cx="3432846" cy="35873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53E7FCF-F699-4BD2-8B0A-04A959FA8185}"/>
              </a:ext>
            </a:extLst>
          </p:cNvPr>
          <p:cNvSpPr/>
          <p:nvPr/>
        </p:nvSpPr>
        <p:spPr>
          <a:xfrm>
            <a:off x="4872545" y="2438097"/>
            <a:ext cx="5757181" cy="2769989"/>
          </a:xfrm>
          <a:prstGeom prst="rect">
            <a:avLst/>
          </a:prstGeom>
        </p:spPr>
        <p:txBody>
          <a:bodyPr wrap="square">
            <a:spAutoFit/>
          </a:bodyPr>
          <a:lstStyle/>
          <a:p>
            <a:pPr>
              <a:lnSpc>
                <a:spcPct val="150000"/>
              </a:lnSpc>
              <a:spcAft>
                <a:spcPts val="0"/>
              </a:spcAft>
            </a:pPr>
            <a:r>
              <a:rPr lang="en-US" sz="3200" b="1">
                <a:solidFill>
                  <a:srgbClr val="000000"/>
                </a:solidFill>
                <a:latin typeface="Calibri (Body)"/>
                <a:ea typeface="Times New Roman" panose="02020603050405020304" pitchFamily="18" charset="0"/>
              </a:rPr>
              <a:t>Aim </a:t>
            </a:r>
            <a:r>
              <a:rPr lang="en-US" sz="3200" b="1" dirty="0">
                <a:solidFill>
                  <a:srgbClr val="000000"/>
                </a:solidFill>
                <a:latin typeface="Calibri (Body)"/>
                <a:ea typeface="Times New Roman" panose="02020603050405020304" pitchFamily="18" charset="0"/>
              </a:rPr>
              <a:t>of the stage:</a:t>
            </a:r>
          </a:p>
          <a:p>
            <a:pPr marL="342900" marR="0" indent="-342900">
              <a:lnSpc>
                <a:spcPct val="150000"/>
              </a:lnSpc>
              <a:spcBef>
                <a:spcPts val="0"/>
              </a:spcBef>
              <a:spcAft>
                <a:spcPts val="0"/>
              </a:spcAft>
              <a:buFont typeface="Wingdings" panose="05000000000000000000" pitchFamily="2" charset="2"/>
              <a:buChar char="Ø"/>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give students opportunities to use ways to accept and decline suggestions</a:t>
            </a:r>
            <a:r>
              <a:rPr lang="en-US" sz="2800" dirty="0">
                <a:latin typeface="Calibri" panose="020F0502020204030204" pitchFamily="34" charset="0"/>
                <a:ea typeface="Calibri" panose="020F0502020204030204" pitchFamily="34" charset="0"/>
              </a:rPr>
              <a:t> </a:t>
            </a: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correctly in context.</a:t>
            </a:r>
            <a:endPar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893C037-8372-4DC3-B49D-B3BAB6541A21}"/>
              </a:ext>
            </a:extLst>
          </p:cNvPr>
          <p:cNvSpPr txBox="1"/>
          <p:nvPr/>
        </p:nvSpPr>
        <p:spPr>
          <a:xfrm>
            <a:off x="4872545" y="1375981"/>
            <a:ext cx="6096946" cy="769441"/>
          </a:xfrm>
          <a:prstGeom prst="rect">
            <a:avLst/>
          </a:prstGeom>
          <a:noFill/>
        </p:spPr>
        <p:txBody>
          <a:bodyPr wrap="square">
            <a:spAutoFit/>
          </a:bodyPr>
          <a:lstStyle/>
          <a:p>
            <a:r>
              <a:rPr lang="en-US" sz="4400" b="1">
                <a:solidFill>
                  <a:srgbClr val="FF0000"/>
                </a:solidFill>
              </a:rPr>
              <a:t>Everyday English</a:t>
            </a:r>
            <a:endParaRPr lang="en-US" sz="4400" b="1" dirty="0">
              <a:solidFill>
                <a:srgbClr val="FF0000"/>
              </a:solidFill>
            </a:endParaRPr>
          </a:p>
        </p:txBody>
      </p:sp>
    </p:spTree>
    <p:extLst>
      <p:ext uri="{BB962C8B-B14F-4D97-AF65-F5344CB8AC3E}">
        <p14:creationId xmlns:p14="http://schemas.microsoft.com/office/powerpoint/2010/main" val="4021477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49045"/>
            <a:ext cx="9606965" cy="86177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and read the conversations. Pay attention to the highlighted sentences.</a:t>
            </a:r>
          </a:p>
        </p:txBody>
      </p:sp>
      <p:sp>
        <p:nvSpPr>
          <p:cNvPr id="16" name="Rounded Rectangle 15"/>
          <p:cNvSpPr/>
          <p:nvPr/>
        </p:nvSpPr>
        <p:spPr>
          <a:xfrm>
            <a:off x="487067" y="133021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2757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5705915" cy="1200329"/>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a:p>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3DAD1F90-67D3-4BC0-88C7-9B575ED52B1F}"/>
              </a:ext>
            </a:extLst>
          </p:cNvPr>
          <p:cNvSpPr/>
          <p:nvPr/>
        </p:nvSpPr>
        <p:spPr>
          <a:xfrm>
            <a:off x="7911433" y="1861849"/>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
        <p:nvSpPr>
          <p:cNvPr id="13" name="Plus Sign 12">
            <a:extLst>
              <a:ext uri="{FF2B5EF4-FFF2-40B4-BE49-F238E27FC236}">
                <a16:creationId xmlns:a16="http://schemas.microsoft.com/office/drawing/2014/main" id="{FAC5F4FB-0128-4F52-9B9C-E70B5B997873}"/>
              </a:ext>
            </a:extLst>
          </p:cNvPr>
          <p:cNvSpPr/>
          <p:nvPr/>
        </p:nvSpPr>
        <p:spPr>
          <a:xfrm flipH="1">
            <a:off x="8382418" y="2277996"/>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Minus Sign 17">
            <a:extLst>
              <a:ext uri="{FF2B5EF4-FFF2-40B4-BE49-F238E27FC236}">
                <a16:creationId xmlns:a16="http://schemas.microsoft.com/office/drawing/2014/main" id="{6B41575E-9C36-4BF5-8E41-4E2397FFB9CE}"/>
              </a:ext>
            </a:extLst>
          </p:cNvPr>
          <p:cNvSpPr/>
          <p:nvPr/>
        </p:nvSpPr>
        <p:spPr>
          <a:xfrm>
            <a:off x="8592167" y="494170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Oval 18">
            <a:extLst>
              <a:ext uri="{FF2B5EF4-FFF2-40B4-BE49-F238E27FC236}">
                <a16:creationId xmlns:a16="http://schemas.microsoft.com/office/drawing/2014/main" id="{3DAD1F90-67D3-4BC0-88C7-9B575ED52B1F}"/>
              </a:ext>
            </a:extLst>
          </p:cNvPr>
          <p:cNvSpPr/>
          <p:nvPr/>
        </p:nvSpPr>
        <p:spPr>
          <a:xfrm>
            <a:off x="7959636" y="445082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6"/>
          <a:stretch>
            <a:fillRect/>
          </a:stretch>
        </p:blipFill>
        <p:spPr>
          <a:xfrm>
            <a:off x="512218" y="2518101"/>
            <a:ext cx="5255769" cy="1621696"/>
          </a:xfrm>
          <a:prstGeom prst="rect">
            <a:avLst/>
          </a:prstGeom>
        </p:spPr>
      </p:pic>
      <p:cxnSp>
        <p:nvCxnSpPr>
          <p:cNvPr id="20" name="Straight Arrow Connector 19">
            <a:extLst>
              <a:ext uri="{FF2B5EF4-FFF2-40B4-BE49-F238E27FC236}">
                <a16:creationId xmlns:a16="http://schemas.microsoft.com/office/drawing/2014/main" id="{C538FCE8-D124-4392-9574-418C61E7E036}"/>
              </a:ext>
            </a:extLst>
          </p:cNvPr>
          <p:cNvCxnSpPr>
            <a:cxnSpLocks/>
            <a:endCxn id="10" idx="2"/>
          </p:cNvCxnSpPr>
          <p:nvPr/>
        </p:nvCxnSpPr>
        <p:spPr>
          <a:xfrm flipV="1">
            <a:off x="4568628" y="3037666"/>
            <a:ext cx="3342805" cy="6424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7"/>
          <a:stretch>
            <a:fillRect/>
          </a:stretch>
        </p:blipFill>
        <p:spPr>
          <a:xfrm>
            <a:off x="487067" y="4269084"/>
            <a:ext cx="5306073" cy="2042505"/>
          </a:xfrm>
          <a:prstGeom prst="rect">
            <a:avLst/>
          </a:prstGeom>
        </p:spPr>
      </p:pic>
      <p:cxnSp>
        <p:nvCxnSpPr>
          <p:cNvPr id="21" name="Straight Arrow Connector 20">
            <a:extLst>
              <a:ext uri="{FF2B5EF4-FFF2-40B4-BE49-F238E27FC236}">
                <a16:creationId xmlns:a16="http://schemas.microsoft.com/office/drawing/2014/main" id="{C538FCE8-D124-4392-9574-418C61E7E036}"/>
              </a:ext>
            </a:extLst>
          </p:cNvPr>
          <p:cNvCxnSpPr>
            <a:cxnSpLocks/>
          </p:cNvCxnSpPr>
          <p:nvPr/>
        </p:nvCxnSpPr>
        <p:spPr>
          <a:xfrm>
            <a:off x="5296395" y="5391397"/>
            <a:ext cx="2663241" cy="1921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0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86795" y="1645993"/>
            <a:ext cx="514597" cy="514597"/>
          </a:xfrm>
          <a:prstGeom prst="rect">
            <a:avLst/>
          </a:prstGeom>
        </p:spPr>
      </p:pic>
    </p:spTree>
    <p:extLst>
      <p:ext uri="{BB962C8B-B14F-4D97-AF65-F5344CB8AC3E}">
        <p14:creationId xmlns:p14="http://schemas.microsoft.com/office/powerpoint/2010/main" val="38322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7653"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0" grpId="0" animBg="1"/>
      <p:bldP spid="13"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353118"/>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1"/>
            <a:ext cx="583060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a16="http://schemas.microsoft.com/office/drawing/2014/main" id="{C5690E87-2DE1-41DA-B544-E5924DCF5200}"/>
              </a:ext>
            </a:extLst>
          </p:cNvPr>
          <p:cNvSpPr txBox="1"/>
          <p:nvPr/>
        </p:nvSpPr>
        <p:spPr>
          <a:xfrm>
            <a:off x="200399" y="1932812"/>
            <a:ext cx="5308049"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to the cinema and student B accepts.</a:t>
            </a:r>
          </a:p>
        </p:txBody>
      </p:sp>
      <p:pic>
        <p:nvPicPr>
          <p:cNvPr id="1026" name="Picture 2" descr="Amazon.com: Movie Star : Alexa Skills">
            <a:extLst>
              <a:ext uri="{FF2B5EF4-FFF2-40B4-BE49-F238E27FC236}">
                <a16:creationId xmlns:a16="http://schemas.microsoft.com/office/drawing/2014/main" id="{9989C545-0C2C-450E-82E3-61C2C4E6B0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67853">
            <a:off x="3745603" y="2367639"/>
            <a:ext cx="2587975" cy="2587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82ACA92-8DC3-47FC-B14C-1C6849DC66BE}"/>
              </a:ext>
            </a:extLst>
          </p:cNvPr>
          <p:cNvSpPr txBox="1"/>
          <p:nvPr/>
        </p:nvSpPr>
        <p:spPr>
          <a:xfrm>
            <a:off x="6431972" y="2010410"/>
            <a:ext cx="5425813" cy="3539430"/>
          </a:xfrm>
          <a:prstGeom prst="rect">
            <a:avLst/>
          </a:prstGeom>
          <a:noFill/>
          <a:ln w="57150">
            <a:noFill/>
          </a:ln>
        </p:spPr>
        <p:txBody>
          <a:bodyPr wrap="square" rtlCol="0">
            <a:spAutoFit/>
          </a:bodyPr>
          <a:lstStyle/>
          <a:p>
            <a:r>
              <a:rPr lang="en-GB" sz="3200" b="1" dirty="0">
                <a:solidFill>
                  <a:schemeClr val="accent6">
                    <a:lumMod val="75000"/>
                  </a:schemeClr>
                </a:solidFill>
              </a:rPr>
              <a:t>Student A</a:t>
            </a:r>
            <a:r>
              <a:rPr lang="en-GB" sz="3200" dirty="0"/>
              <a:t>: Hey, let’s go to the cinema this weekend!</a:t>
            </a:r>
          </a:p>
          <a:p>
            <a:r>
              <a:rPr lang="en-GB" sz="3200" b="1" dirty="0">
                <a:solidFill>
                  <a:srgbClr val="F7941E"/>
                </a:solidFill>
              </a:rPr>
              <a:t>Student B</a:t>
            </a:r>
            <a:r>
              <a:rPr lang="en-GB" sz="3200" dirty="0"/>
              <a:t>: Good idea! I like action movie. </a:t>
            </a:r>
          </a:p>
          <a:p>
            <a:r>
              <a:rPr lang="en-GB" sz="3200" b="1" dirty="0">
                <a:solidFill>
                  <a:schemeClr val="accent6">
                    <a:lumMod val="75000"/>
                  </a:schemeClr>
                </a:solidFill>
              </a:rPr>
              <a:t>Student A</a:t>
            </a:r>
            <a:r>
              <a:rPr lang="en-GB" sz="3200" dirty="0"/>
              <a:t>: So do I</a:t>
            </a:r>
            <a:r>
              <a:rPr lang="en-GB" sz="3200"/>
              <a:t>. I’ll</a:t>
            </a:r>
            <a:r>
              <a:rPr lang="en-GB" sz="3200">
                <a:solidFill>
                  <a:srgbClr val="C00000"/>
                </a:solidFill>
              </a:rPr>
              <a:t> </a:t>
            </a:r>
            <a:r>
              <a:rPr lang="en-GB" sz="3200" dirty="0"/>
              <a:t>see you at 6 p.m. this Sunday. </a:t>
            </a:r>
          </a:p>
          <a:p>
            <a:r>
              <a:rPr lang="en-GB" sz="3200" b="1" dirty="0">
                <a:solidFill>
                  <a:srgbClr val="F7941E"/>
                </a:solidFill>
              </a:rPr>
              <a:t>Student B</a:t>
            </a:r>
            <a:r>
              <a:rPr lang="en-GB" sz="3200" dirty="0"/>
              <a:t>: Great. See you</a:t>
            </a:r>
            <a:r>
              <a:rPr lang="en-GB" sz="2400" dirty="0"/>
              <a:t>. </a:t>
            </a:r>
          </a:p>
        </p:txBody>
      </p:sp>
      <p:pic>
        <p:nvPicPr>
          <p:cNvPr id="2" name="Conversation 1">
            <a:hlinkClick r:id="" action="ppaction://media"/>
            <a:extLst>
              <a:ext uri="{FF2B5EF4-FFF2-40B4-BE49-F238E27FC236}">
                <a16:creationId xmlns:a16="http://schemas.microsoft.com/office/drawing/2014/main" id="{E12B5CF9-27A5-4E47-B93B-E1C02F50CA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62018" y="5210877"/>
            <a:ext cx="892859" cy="892859"/>
          </a:xfrm>
          <a:prstGeom prst="rect">
            <a:avLst/>
          </a:prstGeom>
        </p:spPr>
      </p:pic>
    </p:spTree>
    <p:extLst>
      <p:ext uri="{BB962C8B-B14F-4D97-AF65-F5344CB8AC3E}">
        <p14:creationId xmlns:p14="http://schemas.microsoft.com/office/powerpoint/2010/main" val="41806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24"/>
            <a:ext cx="12192000" cy="1083306"/>
          </a:xfrm>
          <a:prstGeom prst="rect">
            <a:avLst/>
          </a:prstGeom>
        </p:spPr>
      </p:pic>
      <p:sp>
        <p:nvSpPr>
          <p:cNvPr id="8" name="TextBox 7"/>
          <p:cNvSpPr txBox="1"/>
          <p:nvPr/>
        </p:nvSpPr>
        <p:spPr>
          <a:xfrm>
            <a:off x="487067" y="199630"/>
            <a:ext cx="5924124" cy="1200329"/>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a:p>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690E87-2DE1-41DA-B544-E5924DCF5200}"/>
              </a:ext>
            </a:extLst>
          </p:cNvPr>
          <p:cNvSpPr txBox="1"/>
          <p:nvPr/>
        </p:nvSpPr>
        <p:spPr>
          <a:xfrm>
            <a:off x="271869" y="2049029"/>
            <a:ext cx="5017104"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for a picnic but student B declines.</a:t>
            </a:r>
          </a:p>
        </p:txBody>
      </p:sp>
      <p:pic>
        <p:nvPicPr>
          <p:cNvPr id="2050" name="Picture 2" descr="boy and girl having a picnic Royalty Free Vector Clip Art illustration  -vc007469-CoolCLIPS.com">
            <a:extLst>
              <a:ext uri="{FF2B5EF4-FFF2-40B4-BE49-F238E27FC236}">
                <a16:creationId xmlns:a16="http://schemas.microsoft.com/office/drawing/2014/main" id="{B9F65165-1275-49F1-8C38-CAE7D02E5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174" y="2049029"/>
            <a:ext cx="3239949" cy="22949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D3924D-9520-465F-B5E3-9574FCF3E838}"/>
              </a:ext>
            </a:extLst>
          </p:cNvPr>
          <p:cNvSpPr txBox="1"/>
          <p:nvPr/>
        </p:nvSpPr>
        <p:spPr>
          <a:xfrm>
            <a:off x="6939123" y="2295348"/>
            <a:ext cx="5115345" cy="3108543"/>
          </a:xfrm>
          <a:prstGeom prst="rect">
            <a:avLst/>
          </a:prstGeom>
          <a:noFill/>
          <a:ln w="57150">
            <a:noFill/>
          </a:ln>
        </p:spPr>
        <p:txBody>
          <a:bodyPr wrap="square" rtlCol="0">
            <a:spAutoFit/>
          </a:bodyPr>
          <a:lstStyle/>
          <a:p>
            <a:r>
              <a:rPr lang="en-GB" sz="2800" b="1" dirty="0">
                <a:solidFill>
                  <a:schemeClr val="accent6">
                    <a:lumMod val="75000"/>
                  </a:schemeClr>
                </a:solidFill>
              </a:rPr>
              <a:t>Student A</a:t>
            </a:r>
            <a:r>
              <a:rPr lang="en-GB" sz="2800" dirty="0"/>
              <a:t>: It’s sunny today. How about going for a picnic?</a:t>
            </a:r>
          </a:p>
          <a:p>
            <a:r>
              <a:rPr lang="en-GB" sz="2800" b="1" dirty="0">
                <a:solidFill>
                  <a:srgbClr val="F7941E"/>
                </a:solidFill>
              </a:rPr>
              <a:t>Student B</a:t>
            </a:r>
            <a:r>
              <a:rPr lang="en-GB" sz="2800" dirty="0"/>
              <a:t>: Oh sorry, I can’t. I have a lot of homework to do. </a:t>
            </a:r>
          </a:p>
          <a:p>
            <a:r>
              <a:rPr lang="en-GB" sz="2800" b="1" dirty="0">
                <a:solidFill>
                  <a:schemeClr val="accent6">
                    <a:lumMod val="75000"/>
                  </a:schemeClr>
                </a:solidFill>
              </a:rPr>
              <a:t>Student A</a:t>
            </a:r>
            <a:r>
              <a:rPr lang="en-GB" sz="2800" dirty="0"/>
              <a:t>: That’s a pity. Maybe next time. </a:t>
            </a:r>
          </a:p>
          <a:p>
            <a:r>
              <a:rPr lang="en-GB" sz="2800" b="1" dirty="0">
                <a:solidFill>
                  <a:srgbClr val="F7941E"/>
                </a:solidFill>
              </a:rPr>
              <a:t>Student B</a:t>
            </a:r>
            <a:r>
              <a:rPr lang="en-GB" sz="2800" dirty="0"/>
              <a:t>: Sure. </a:t>
            </a:r>
          </a:p>
        </p:txBody>
      </p:sp>
      <p:pic>
        <p:nvPicPr>
          <p:cNvPr id="3" name="Conversation 2">
            <a:hlinkClick r:id="" action="ppaction://media"/>
            <a:extLst>
              <a:ext uri="{FF2B5EF4-FFF2-40B4-BE49-F238E27FC236}">
                <a16:creationId xmlns:a16="http://schemas.microsoft.com/office/drawing/2014/main" id="{F20647CB-D69D-4B83-8A7E-83A192441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78039" y="5221901"/>
            <a:ext cx="752635" cy="752635"/>
          </a:xfrm>
          <a:prstGeom prst="rect">
            <a:avLst/>
          </a:prstGeom>
        </p:spPr>
      </p:pic>
      <p:sp>
        <p:nvSpPr>
          <p:cNvPr id="15" name="TextBox 14"/>
          <p:cNvSpPr txBox="1"/>
          <p:nvPr/>
        </p:nvSpPr>
        <p:spPr>
          <a:xfrm>
            <a:off x="1095243" y="1406157"/>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39852" y="1410626"/>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92637" y="130798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30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o girls playing badminton - Clipart World">
            <a:extLst>
              <a:ext uri="{FF2B5EF4-FFF2-40B4-BE49-F238E27FC236}">
                <a16:creationId xmlns:a16="http://schemas.microsoft.com/office/drawing/2014/main" id="{5D149EBB-46FC-4D21-B1AC-2D131EAA4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8794" y="1446103"/>
            <a:ext cx="4432352" cy="34575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68852" y="1260746"/>
            <a:ext cx="10609690"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400" b="1">
                <a:effectLst>
                  <a:glow rad="88900">
                    <a:schemeClr val="bg1"/>
                  </a:glow>
                </a:effectLst>
                <a:latin typeface="Arial" panose="020B0604020202020204" pitchFamily="34" charset="0"/>
                <a:cs typeface="Arial" panose="020B0604020202020204" pitchFamily="34" charset="0"/>
              </a:rPr>
              <a:t>following situations.</a:t>
            </a:r>
            <a:endParaRPr lang="en-US" sz="2400" b="1" dirty="0">
              <a:effectLst>
                <a:glow rad="88900">
                  <a:schemeClr val="bg1"/>
                </a:glo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695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a16="http://schemas.microsoft.com/office/drawing/2014/main" id="{C5690E87-2DE1-41DA-B544-E5924DCF5200}"/>
              </a:ext>
            </a:extLst>
          </p:cNvPr>
          <p:cNvSpPr txBox="1"/>
          <p:nvPr/>
        </p:nvSpPr>
        <p:spPr>
          <a:xfrm>
            <a:off x="146318" y="1856867"/>
            <a:ext cx="5607712" cy="3794939"/>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600" dirty="0"/>
              <a:t>Student A suggests playing badminton after school, student B accepts.</a:t>
            </a:r>
          </a:p>
        </p:txBody>
      </p:sp>
      <p:sp>
        <p:nvSpPr>
          <p:cNvPr id="9" name="TextBox 8">
            <a:extLst>
              <a:ext uri="{FF2B5EF4-FFF2-40B4-BE49-F238E27FC236}">
                <a16:creationId xmlns:a16="http://schemas.microsoft.com/office/drawing/2014/main" id="{50657142-E86A-4B73-B863-37B82857066D}"/>
              </a:ext>
            </a:extLst>
          </p:cNvPr>
          <p:cNvSpPr txBox="1"/>
          <p:nvPr/>
        </p:nvSpPr>
        <p:spPr>
          <a:xfrm>
            <a:off x="4936054" y="4774643"/>
            <a:ext cx="7140718" cy="1754326"/>
          </a:xfrm>
          <a:prstGeom prst="rect">
            <a:avLst/>
          </a:prstGeom>
          <a:noFill/>
          <a:ln w="57150">
            <a:noFill/>
          </a:ln>
        </p:spPr>
        <p:txBody>
          <a:bodyPr wrap="square" rtlCol="0">
            <a:spAutoFit/>
          </a:bodyPr>
          <a:lstStyle/>
          <a:p>
            <a:r>
              <a:rPr lang="en-GB" sz="2700" b="1" dirty="0">
                <a:solidFill>
                  <a:schemeClr val="accent6">
                    <a:lumMod val="75000"/>
                  </a:schemeClr>
                </a:solidFill>
              </a:rPr>
              <a:t>Student A</a:t>
            </a:r>
            <a:r>
              <a:rPr lang="en-GB" sz="2700" dirty="0"/>
              <a:t>: Let’s play badminton after class!</a:t>
            </a:r>
          </a:p>
          <a:p>
            <a:r>
              <a:rPr lang="en-GB" sz="2700" b="1" dirty="0">
                <a:solidFill>
                  <a:srgbClr val="F7941E"/>
                </a:solidFill>
              </a:rPr>
              <a:t>Student B</a:t>
            </a:r>
            <a:r>
              <a:rPr lang="en-GB" sz="2700" dirty="0"/>
              <a:t>: It sounds nice. Where should we play?</a:t>
            </a:r>
          </a:p>
          <a:p>
            <a:r>
              <a:rPr lang="en-GB" sz="2700" b="1" dirty="0">
                <a:solidFill>
                  <a:schemeClr val="accent6">
                    <a:lumMod val="75000"/>
                  </a:schemeClr>
                </a:solidFill>
              </a:rPr>
              <a:t>Student A</a:t>
            </a:r>
            <a:r>
              <a:rPr lang="en-GB" sz="2700" dirty="0"/>
              <a:t>: How about the park behind school?</a:t>
            </a:r>
          </a:p>
          <a:p>
            <a:r>
              <a:rPr lang="en-GB" sz="2700" b="1" dirty="0">
                <a:solidFill>
                  <a:srgbClr val="F7941E"/>
                </a:solidFill>
              </a:rPr>
              <a:t>Student B</a:t>
            </a:r>
            <a:r>
              <a:rPr lang="en-GB" sz="2700" dirty="0"/>
              <a:t>: Good idea. </a:t>
            </a:r>
          </a:p>
        </p:txBody>
      </p:sp>
      <p:pic>
        <p:nvPicPr>
          <p:cNvPr id="2" name="Conversation 3">
            <a:hlinkClick r:id="" action="ppaction://media"/>
            <a:extLst>
              <a:ext uri="{FF2B5EF4-FFF2-40B4-BE49-F238E27FC236}">
                <a16:creationId xmlns:a16="http://schemas.microsoft.com/office/drawing/2014/main" id="{93AB630E-293B-4C99-8F7E-34E3D3C528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6603" y="3459972"/>
            <a:ext cx="834737" cy="834737"/>
          </a:xfrm>
          <a:prstGeom prst="rect">
            <a:avLst/>
          </a:prstGeom>
        </p:spPr>
      </p:pic>
      <p:sp>
        <p:nvSpPr>
          <p:cNvPr id="11" name="TextBox 10"/>
          <p:cNvSpPr txBox="1"/>
          <p:nvPr/>
        </p:nvSpPr>
        <p:spPr>
          <a:xfrm>
            <a:off x="566246" y="109594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Rounded Rectangle 12"/>
          <p:cNvSpPr/>
          <p:nvPr/>
        </p:nvSpPr>
        <p:spPr>
          <a:xfrm>
            <a:off x="566246" y="12516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619031" y="114898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15809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719213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280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9" name="Rectangle 8">
            <a:extLst>
              <a:ext uri="{FF2B5EF4-FFF2-40B4-BE49-F238E27FC236}">
                <a16:creationId xmlns:a16="http://schemas.microsoft.com/office/drawing/2014/main" id="{954AD50D-C69D-4F99-B2C1-C1DE2F63D36A}"/>
              </a:ext>
            </a:extLst>
          </p:cNvPr>
          <p:cNvSpPr/>
          <p:nvPr/>
        </p:nvSpPr>
        <p:spPr>
          <a:xfrm>
            <a:off x="4698396" y="2039340"/>
            <a:ext cx="7367223" cy="4062651"/>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stage:</a:t>
            </a:r>
          </a:p>
          <a:p>
            <a:pPr marL="342900" indent="-342900">
              <a:lnSpc>
                <a:spcPct val="150000"/>
              </a:lnSpc>
              <a:buFont typeface="Wingdings" panose="05000000000000000000" pitchFamily="2" charset="2"/>
              <a:buChar char="Ø"/>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recall students’ knowledge about the concept of a survey and prepare needed language material for the </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next task</a:t>
            </a: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marL="342900" marR="0" indent="-342900">
              <a:lnSpc>
                <a:spcPct val="150000"/>
              </a:lnSpc>
              <a:spcBef>
                <a:spcPts val="0"/>
              </a:spcBef>
              <a:spcAft>
                <a:spcPts val="0"/>
              </a:spcAft>
              <a:buFont typeface="Wingdings" panose="05000000000000000000" pitchFamily="2" charset="2"/>
              <a:buChar char="Ø"/>
            </a:pPr>
            <a:r>
              <a:rPr lang="vi-VN" sz="2800" dirty="0">
                <a:effectLst/>
                <a:latin typeface="Calibri" panose="020F0502020204030204" pitchFamily="34" charset="0"/>
                <a:ea typeface="Calibri" panose="020F0502020204030204" pitchFamily="34" charset="0"/>
              </a:rPr>
              <a:t>To let students have some time to brainstorm the ideas and do </a:t>
            </a:r>
            <a:r>
              <a:rPr lang="vi-VN" sz="2800">
                <a:effectLst/>
                <a:latin typeface="Calibri" panose="020F0502020204030204" pitchFamily="34" charset="0"/>
                <a:ea typeface="Calibri" panose="020F0502020204030204" pitchFamily="34" charset="0"/>
              </a:rPr>
              <a:t>the survey</a:t>
            </a:r>
            <a:r>
              <a:rPr lang="en-US" sz="2800">
                <a:effectLst/>
                <a:latin typeface="Calibri" panose="020F0502020204030204" pitchFamily="34"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6FFF8849-9B9E-4433-8838-FC31F284B407}"/>
              </a:ext>
            </a:extLst>
          </p:cNvPr>
          <p:cNvSpPr txBox="1"/>
          <p:nvPr/>
        </p:nvSpPr>
        <p:spPr>
          <a:xfrm>
            <a:off x="4698397" y="1269899"/>
            <a:ext cx="6096946" cy="769441"/>
          </a:xfrm>
          <a:prstGeom prst="rect">
            <a:avLst/>
          </a:prstGeom>
          <a:noFill/>
        </p:spPr>
        <p:txBody>
          <a:bodyPr wrap="square">
            <a:spAutoFit/>
          </a:bodyPr>
          <a:lstStyle/>
          <a:p>
            <a:r>
              <a:rPr lang="en-US" sz="4400" b="1" dirty="0">
                <a:solidFill>
                  <a:srgbClr val="FF0000"/>
                </a:solidFill>
              </a:rPr>
              <a:t>A survey about films</a:t>
            </a:r>
          </a:p>
        </p:txBody>
      </p:sp>
      <p:pic>
        <p:nvPicPr>
          <p:cNvPr id="4098" name="Picture 2" descr="Download Survey - Clipart Survey - Full Size PNG Image - PNGkit">
            <a:extLst>
              <a:ext uri="{FF2B5EF4-FFF2-40B4-BE49-F238E27FC236}">
                <a16:creationId xmlns:a16="http://schemas.microsoft.com/office/drawing/2014/main" id="{4FD2D350-1ADC-4C9F-8254-78DAA4ADB5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370" y="1891274"/>
            <a:ext cx="3013889" cy="362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95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1"/>
            <a:ext cx="6651489"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8" y="1304749"/>
            <a:ext cx="11279640"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7" y="1290116"/>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2" y="118747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5CBB348D-84A8-4131-A617-2BBD784736D5}"/>
              </a:ext>
            </a:extLst>
          </p:cNvPr>
          <p:cNvSpPr txBox="1"/>
          <p:nvPr/>
        </p:nvSpPr>
        <p:spPr>
          <a:xfrm>
            <a:off x="738369" y="1895362"/>
            <a:ext cx="11444738" cy="4720523"/>
          </a:xfrm>
          <a:prstGeom prst="rect">
            <a:avLst/>
          </a:prstGeom>
          <a:noFill/>
        </p:spPr>
        <p:txBody>
          <a:bodyPr wrap="square">
            <a:spAutoFit/>
          </a:bodyPr>
          <a:lstStyle/>
          <a:p>
            <a:pPr>
              <a:lnSpc>
                <a:spcPts val="3300"/>
              </a:lnSpc>
            </a:pPr>
            <a:r>
              <a:rPr lang="en-US" sz="2400" b="0" i="1">
                <a:solidFill>
                  <a:srgbClr val="242021"/>
                </a:solidFill>
                <a:effectLst/>
                <a:latin typeface="ChronicaProMediumIt"/>
              </a:rPr>
              <a:t>Tom:</a:t>
            </a:r>
            <a:r>
              <a:rPr lang="en-US" sz="2400" dirty="0">
                <a:solidFill>
                  <a:srgbClr val="242021"/>
                </a:solidFill>
                <a:latin typeface="ChronicaProMediumIt"/>
              </a:rPr>
              <a:t>	</a:t>
            </a:r>
            <a:r>
              <a:rPr lang="en-US" sz="2400" b="0" i="0">
                <a:solidFill>
                  <a:srgbClr val="242021"/>
                </a:solidFill>
                <a:effectLst/>
                <a:latin typeface="ChronicaPro-Book"/>
              </a:rPr>
              <a:t>Hi </a:t>
            </a:r>
            <a:r>
              <a:rPr lang="en-US" sz="2400" b="0" i="0" dirty="0">
                <a:solidFill>
                  <a:srgbClr val="242021"/>
                </a:solidFill>
                <a:effectLst/>
                <a:latin typeface="ChronicaPro-Book"/>
              </a:rPr>
              <a:t>Lan. I’m doing a survey about films. Can I ask you some questions?</a:t>
            </a:r>
            <a:r>
              <a:rPr lang="en-US" sz="2400" b="0" i="0">
                <a:solidFill>
                  <a:srgbClr val="242021"/>
                </a:solidFill>
                <a:effectLst/>
                <a:latin typeface="ChronicaPro-Book"/>
              </a:rPr>
              <a:t/>
            </a:r>
            <a:br>
              <a:rPr lang="en-US" sz="2400" b="0" i="0">
                <a:solidFill>
                  <a:srgbClr val="242021"/>
                </a:solidFill>
                <a:effectLst/>
                <a:latin typeface="ChronicaPro-Book"/>
              </a:rPr>
            </a:br>
            <a:r>
              <a:rPr lang="en-US" sz="2400" b="0" i="1">
                <a:solidFill>
                  <a:srgbClr val="242021"/>
                </a:solidFill>
                <a:effectLst/>
                <a:latin typeface="ChronicaProMediumIt"/>
              </a:rPr>
              <a:t>Lan:	</a:t>
            </a:r>
            <a:r>
              <a:rPr lang="en-US" sz="2400" b="0" i="0">
                <a:solidFill>
                  <a:srgbClr val="242021"/>
                </a:solidFill>
                <a:effectLst/>
                <a:latin typeface="ChronicaPro-Book"/>
              </a:rPr>
              <a:t>Sure</a:t>
            </a:r>
            <a:r>
              <a:rPr lang="en-US" sz="2400" b="0" i="0" dirty="0">
                <a:solidFill>
                  <a:srgbClr val="242021"/>
                </a:solidFill>
                <a:effectLst/>
                <a:latin typeface="ChronicaPro-Book"/>
              </a:rPr>
              <a:t>. Go ahead.</a:t>
            </a:r>
            <a:r>
              <a:rPr lang="en-US" sz="2400" b="0" i="0">
                <a:solidFill>
                  <a:srgbClr val="242021"/>
                </a:solidFill>
                <a:effectLst/>
                <a:latin typeface="ChronicaPro-Book"/>
              </a:rPr>
              <a:t/>
            </a:r>
            <a:br>
              <a:rPr lang="en-US" sz="2400" b="0" i="0">
                <a:solidFill>
                  <a:srgbClr val="242021"/>
                </a:solidFill>
                <a:effectLst/>
                <a:latin typeface="ChronicaPro-Book"/>
              </a:rPr>
            </a:br>
            <a:r>
              <a:rPr lang="en-US" sz="2400" b="0" i="1">
                <a:solidFill>
                  <a:srgbClr val="242021"/>
                </a:solidFill>
                <a:effectLst/>
                <a:latin typeface="ChronicaProMediumIt"/>
              </a:rPr>
              <a:t>Tom:	</a:t>
            </a:r>
            <a:r>
              <a:rPr lang="en-US" sz="2400" b="0" i="0">
                <a:solidFill>
                  <a:srgbClr val="242021"/>
                </a:solidFill>
                <a:effectLst/>
                <a:latin typeface="ChronicaPro-Book"/>
              </a:rPr>
              <a:t>What </a:t>
            </a:r>
            <a:r>
              <a:rPr lang="en-US" sz="2400" b="0" i="0" dirty="0">
                <a:solidFill>
                  <a:srgbClr val="242021"/>
                </a:solidFill>
                <a:effectLst/>
                <a:latin typeface="ChronicaPro-Book"/>
              </a:rPr>
              <a:t>kind of films do you like (1)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 </a:t>
            </a:r>
            <a:r>
              <a:rPr lang="en-US" sz="2400" b="0" i="0" dirty="0">
                <a:solidFill>
                  <a:srgbClr val="242021"/>
                </a:solidFill>
                <a:effectLst/>
                <a:latin typeface="ChronicaPro-Book"/>
              </a:rPr>
              <a:t>love (2)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What’s </a:t>
            </a:r>
            <a:r>
              <a:rPr lang="en-US" sz="2400" b="0" i="0" dirty="0">
                <a:solidFill>
                  <a:srgbClr val="242021"/>
                </a:solidFill>
                <a:effectLst/>
                <a:latin typeface="ChronicaPro-Book"/>
              </a:rPr>
              <a:t>the name of your (3)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comedy?</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It’s </a:t>
            </a:r>
            <a:r>
              <a:rPr lang="en-US" sz="2400" b="0" i="1" dirty="0">
                <a:solidFill>
                  <a:srgbClr val="242021"/>
                </a:solidFill>
                <a:effectLst/>
                <a:latin typeface="ChronicaProBookIt"/>
              </a:rPr>
              <a:t>Dr Johnny</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Who </a:t>
            </a:r>
            <a:r>
              <a:rPr lang="en-US" sz="2400" b="0" i="0" dirty="0">
                <a:solidFill>
                  <a:srgbClr val="242021"/>
                </a:solidFill>
                <a:effectLst/>
                <a:latin typeface="ChronicaPro-Book"/>
              </a:rPr>
              <a:t>(4)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in it?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Bill </a:t>
            </a:r>
            <a:r>
              <a:rPr lang="en-US" sz="2400" b="0" i="0" dirty="0">
                <a:solidFill>
                  <a:srgbClr val="242021"/>
                </a:solidFill>
                <a:effectLst/>
                <a:latin typeface="ChronicaPro-Book"/>
              </a:rPr>
              <a:t>Harris.</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What </a:t>
            </a:r>
            <a:r>
              <a:rPr lang="en-US" sz="2400" b="0" i="0" dirty="0">
                <a:solidFill>
                  <a:srgbClr val="242021"/>
                </a:solidFill>
                <a:effectLst/>
                <a:latin typeface="ChronicaPro-Book"/>
              </a:rPr>
              <a:t>do you think of it?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It’s </a:t>
            </a:r>
            <a:r>
              <a:rPr lang="en-US" sz="2400" b="0" i="0" dirty="0">
                <a:solidFill>
                  <a:srgbClr val="242021"/>
                </a:solidFill>
                <a:effectLst/>
                <a:latin typeface="ChronicaPro-Book"/>
              </a:rPr>
              <a:t>very (5)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Thank you</a:t>
            </a:r>
            <a:r>
              <a:rPr lang="en-US" sz="2400" dirty="0"/>
              <a:t>.</a:t>
            </a:r>
          </a:p>
        </p:txBody>
      </p:sp>
      <p:sp>
        <p:nvSpPr>
          <p:cNvPr id="16" name="TextBox 15">
            <a:extLst>
              <a:ext uri="{FF2B5EF4-FFF2-40B4-BE49-F238E27FC236}">
                <a16:creationId xmlns:a16="http://schemas.microsoft.com/office/drawing/2014/main" id="{34AB9D67-8079-4E65-896E-A7C76E695A39}"/>
              </a:ext>
            </a:extLst>
          </p:cNvPr>
          <p:cNvSpPr txBox="1"/>
          <p:nvPr/>
        </p:nvSpPr>
        <p:spPr>
          <a:xfrm>
            <a:off x="6792778" y="2698308"/>
            <a:ext cx="1271690" cy="492443"/>
          </a:xfrm>
          <a:prstGeom prst="rect">
            <a:avLst/>
          </a:prstGeom>
          <a:noFill/>
        </p:spPr>
        <p:txBody>
          <a:bodyPr wrap="square">
            <a:spAutoFit/>
          </a:bodyPr>
          <a:lstStyle/>
          <a:p>
            <a:r>
              <a:rPr lang="en-US" sz="2600" b="1" dirty="0">
                <a:solidFill>
                  <a:schemeClr val="accent2"/>
                </a:solidFill>
              </a:rPr>
              <a:t>best </a:t>
            </a:r>
          </a:p>
        </p:txBody>
      </p:sp>
      <p:sp>
        <p:nvSpPr>
          <p:cNvPr id="17" name="TextBox 16">
            <a:extLst>
              <a:ext uri="{FF2B5EF4-FFF2-40B4-BE49-F238E27FC236}">
                <a16:creationId xmlns:a16="http://schemas.microsoft.com/office/drawing/2014/main" id="{1FBF61B4-A9A4-458E-AE31-6186B3B491E4}"/>
              </a:ext>
            </a:extLst>
          </p:cNvPr>
          <p:cNvSpPr txBox="1"/>
          <p:nvPr/>
        </p:nvSpPr>
        <p:spPr>
          <a:xfrm>
            <a:off x="3291982" y="3137445"/>
            <a:ext cx="1563284" cy="492443"/>
          </a:xfrm>
          <a:prstGeom prst="rect">
            <a:avLst/>
          </a:prstGeom>
          <a:noFill/>
        </p:spPr>
        <p:txBody>
          <a:bodyPr wrap="square">
            <a:spAutoFit/>
          </a:bodyPr>
          <a:lstStyle/>
          <a:p>
            <a:r>
              <a:rPr lang="en-US" sz="2600" b="1" dirty="0">
                <a:solidFill>
                  <a:schemeClr val="accent2"/>
                </a:solidFill>
              </a:rPr>
              <a:t>comedies </a:t>
            </a:r>
          </a:p>
        </p:txBody>
      </p:sp>
      <p:sp>
        <p:nvSpPr>
          <p:cNvPr id="19" name="TextBox 18">
            <a:extLst>
              <a:ext uri="{FF2B5EF4-FFF2-40B4-BE49-F238E27FC236}">
                <a16:creationId xmlns:a16="http://schemas.microsoft.com/office/drawing/2014/main" id="{3295D970-6DD2-41DA-86EA-6E04755F9274}"/>
              </a:ext>
            </a:extLst>
          </p:cNvPr>
          <p:cNvSpPr txBox="1"/>
          <p:nvPr/>
        </p:nvSpPr>
        <p:spPr>
          <a:xfrm>
            <a:off x="5902366" y="3551601"/>
            <a:ext cx="1780823" cy="492443"/>
          </a:xfrm>
          <a:prstGeom prst="rect">
            <a:avLst/>
          </a:prstGeom>
          <a:noFill/>
        </p:spPr>
        <p:txBody>
          <a:bodyPr wrap="square">
            <a:spAutoFit/>
          </a:bodyPr>
          <a:lstStyle/>
          <a:p>
            <a:r>
              <a:rPr lang="en-US" sz="2600" b="1">
                <a:solidFill>
                  <a:schemeClr val="accent2"/>
                </a:solidFill>
              </a:rPr>
              <a:t>favourite </a:t>
            </a:r>
            <a:endParaRPr lang="en-US" sz="2600" b="1" dirty="0">
              <a:solidFill>
                <a:schemeClr val="accent2"/>
              </a:solidFill>
            </a:endParaRPr>
          </a:p>
        </p:txBody>
      </p:sp>
      <p:sp>
        <p:nvSpPr>
          <p:cNvPr id="21" name="TextBox 20">
            <a:extLst>
              <a:ext uri="{FF2B5EF4-FFF2-40B4-BE49-F238E27FC236}">
                <a16:creationId xmlns:a16="http://schemas.microsoft.com/office/drawing/2014/main" id="{92DFFA5F-D9F1-4052-9EB2-F99B0FC7B1AE}"/>
              </a:ext>
            </a:extLst>
          </p:cNvPr>
          <p:cNvSpPr txBox="1"/>
          <p:nvPr/>
        </p:nvSpPr>
        <p:spPr>
          <a:xfrm>
            <a:off x="3324639" y="4389836"/>
            <a:ext cx="1497970" cy="492443"/>
          </a:xfrm>
          <a:prstGeom prst="rect">
            <a:avLst/>
          </a:prstGeom>
          <a:noFill/>
        </p:spPr>
        <p:txBody>
          <a:bodyPr wrap="square">
            <a:spAutoFit/>
          </a:bodyPr>
          <a:lstStyle/>
          <a:p>
            <a:r>
              <a:rPr lang="en-US" sz="2600" b="1" dirty="0">
                <a:solidFill>
                  <a:schemeClr val="accent2"/>
                </a:solidFill>
              </a:rPr>
              <a:t>stars </a:t>
            </a:r>
          </a:p>
        </p:txBody>
      </p:sp>
      <p:sp>
        <p:nvSpPr>
          <p:cNvPr id="23" name="TextBox 22">
            <a:extLst>
              <a:ext uri="{FF2B5EF4-FFF2-40B4-BE49-F238E27FC236}">
                <a16:creationId xmlns:a16="http://schemas.microsoft.com/office/drawing/2014/main" id="{324BA644-6B6C-415C-94F7-A9914586703B}"/>
              </a:ext>
            </a:extLst>
          </p:cNvPr>
          <p:cNvSpPr txBox="1"/>
          <p:nvPr/>
        </p:nvSpPr>
        <p:spPr>
          <a:xfrm>
            <a:off x="3754186" y="5653088"/>
            <a:ext cx="1542643" cy="492443"/>
          </a:xfrm>
          <a:prstGeom prst="rect">
            <a:avLst/>
          </a:prstGeom>
          <a:noFill/>
        </p:spPr>
        <p:txBody>
          <a:bodyPr wrap="square">
            <a:spAutoFit/>
          </a:bodyPr>
          <a:lstStyle/>
          <a:p>
            <a:r>
              <a:rPr lang="en-US" sz="2600" b="1" dirty="0">
                <a:solidFill>
                  <a:schemeClr val="accent2"/>
                </a:solidFill>
              </a:rPr>
              <a:t>funny</a:t>
            </a:r>
          </a:p>
        </p:txBody>
      </p:sp>
      <p:pic>
        <p:nvPicPr>
          <p:cNvPr id="2"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3797" y="4389836"/>
            <a:ext cx="1001486" cy="1001486"/>
          </a:xfrm>
          <a:prstGeom prst="rect">
            <a:avLst/>
          </a:prstGeom>
        </p:spPr>
      </p:pic>
    </p:spTree>
    <p:extLst>
      <p:ext uri="{BB962C8B-B14F-4D97-AF65-F5344CB8AC3E}">
        <p14:creationId xmlns:p14="http://schemas.microsoft.com/office/powerpoint/2010/main" val="7139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3764"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6" grpId="0"/>
      <p:bldP spid="17" grpId="0"/>
      <p:bldP spid="19"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316653"/>
            <a:ext cx="630858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8" y="1378057"/>
            <a:ext cx="10964012"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groups. Do a survey about your group members’ </a:t>
            </a:r>
            <a:r>
              <a:rPr lang="en-US" sz="2400" b="1" dirty="0" err="1">
                <a:effectLst>
                  <a:glow rad="88900">
                    <a:schemeClr val="bg1"/>
                  </a:glow>
                </a:effectLst>
                <a:latin typeface="Arial" panose="020B0604020202020204" pitchFamily="34" charset="0"/>
                <a:cs typeface="Arial" panose="020B0604020202020204" pitchFamily="34" charset="0"/>
              </a:rPr>
              <a:t>favourite</a:t>
            </a:r>
            <a:r>
              <a:rPr lang="en-US" sz="2400" b="1" dirty="0">
                <a:effectLst>
                  <a:glow rad="88900">
                    <a:schemeClr val="bg1"/>
                  </a:glow>
                </a:effectLst>
                <a:latin typeface="Arial" panose="020B0604020202020204" pitchFamily="34" charset="0"/>
                <a:cs typeface="Arial" panose="020B0604020202020204" pitchFamily="34" charset="0"/>
              </a:rPr>
              <a:t> films.</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15" name="Picture 2" descr="Download Survey - Clipart Survey - Full Size PNG Image - PNGkit">
            <a:extLst>
              <a:ext uri="{FF2B5EF4-FFF2-40B4-BE49-F238E27FC236}">
                <a16:creationId xmlns:a16="http://schemas.microsoft.com/office/drawing/2014/main" id="{DBB4FD4F-7F77-4718-9E6C-6CE2ECB92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435" y="2564708"/>
            <a:ext cx="2348216" cy="2824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294600" y="2241350"/>
            <a:ext cx="6701952" cy="3743813"/>
          </a:xfrm>
          <a:prstGeom prst="rect">
            <a:avLst/>
          </a:prstGeom>
        </p:spPr>
      </p:pic>
    </p:spTree>
    <p:extLst>
      <p:ext uri="{BB962C8B-B14F-4D97-AF65-F5344CB8AC3E}">
        <p14:creationId xmlns:p14="http://schemas.microsoft.com/office/powerpoint/2010/main" val="3071588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681775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2" name="Rounded Rectangle 11"/>
          <p:cNvSpPr/>
          <p:nvPr/>
        </p:nvSpPr>
        <p:spPr>
          <a:xfrm>
            <a:off x="3372567" y="1670264"/>
            <a:ext cx="5020836"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778" y="1303957"/>
            <a:ext cx="1344559" cy="1277694"/>
          </a:xfrm>
          <a:prstGeom prst="rect">
            <a:avLst/>
          </a:prstGeom>
        </p:spPr>
      </p:pic>
      <p:sp>
        <p:nvSpPr>
          <p:cNvPr id="15" name="TextBox 14"/>
          <p:cNvSpPr txBox="1"/>
          <p:nvPr/>
        </p:nvSpPr>
        <p:spPr>
          <a:xfrm>
            <a:off x="4125338" y="1757476"/>
            <a:ext cx="4563618" cy="461665"/>
          </a:xfrm>
          <a:prstGeom prst="rect">
            <a:avLst/>
          </a:prstGeom>
          <a:noFill/>
        </p:spPr>
        <p:txBody>
          <a:bodyPr wrap="square" rtlCol="0">
            <a:spAutoFit/>
          </a:bodyPr>
          <a:lstStyle/>
          <a:p>
            <a:r>
              <a:rPr lang="en-US" sz="2400" b="1" dirty="0">
                <a:solidFill>
                  <a:schemeClr val="bg1"/>
                </a:solidFill>
              </a:rPr>
              <a:t>LESSON 4: COMMUNICATION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446809" y="237708"/>
            <a:ext cx="1516691"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50" y="229764"/>
            <a:ext cx="4958938" cy="707886"/>
          </a:xfrm>
          <a:prstGeom prst="rect">
            <a:avLst/>
          </a:prstGeom>
          <a:noFill/>
        </p:spPr>
        <p:txBody>
          <a:bodyPr wrap="square" rtlCol="0">
            <a:spAutoFit/>
          </a:bodyPr>
          <a:lstStyle/>
          <a:p>
            <a:r>
              <a:rPr lang="en-US" sz="4000" b="1" dirty="0">
                <a:solidFill>
                  <a:schemeClr val="bg1"/>
                </a:solidFill>
                <a:latin typeface="Myriad Pro" pitchFamily="34" charset="0"/>
              </a:rPr>
              <a:t>FILMS</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8</a:t>
            </a:r>
          </a:p>
        </p:txBody>
      </p:sp>
      <p:pic>
        <p:nvPicPr>
          <p:cNvPr id="14" name="Picture 4" descr="Conversation - Free peopl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1921" y="2668863"/>
            <a:ext cx="3762127" cy="376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6FACB3C-9069-4791-BC5C-0DB7CD19B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1F2038E-D777-4B76-81DD-DD13EE91B9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1083306"/>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067" y="2166612"/>
            <a:ext cx="5378208" cy="2070851"/>
          </a:xfrm>
          <a:prstGeom prst="rect">
            <a:avLst/>
          </a:prstGeom>
        </p:spPr>
        <p:txBody>
          <a:bodyPr vert="horz" lIns="91440" tIns="45720" rIns="91440" bIns="45720" rtlCol="0" anchor="t">
            <a:normAutofit lnSpcReduction="10000"/>
          </a:bodyPr>
          <a:lstStyle/>
          <a:p>
            <a:pPr>
              <a:lnSpc>
                <a:spcPct val="90000"/>
              </a:lnSpc>
              <a:spcAft>
                <a:spcPts val="600"/>
              </a:spcAft>
            </a:pPr>
            <a:r>
              <a:rPr lang="en-US" sz="3600" b="1" dirty="0"/>
              <a:t>Aims of the stage:</a:t>
            </a:r>
          </a:p>
          <a:p>
            <a:pPr>
              <a:lnSpc>
                <a:spcPct val="150000"/>
              </a:lnSpc>
              <a:spcAft>
                <a:spcPts val="600"/>
              </a:spcAft>
            </a:pPr>
            <a:r>
              <a:rPr lang="en-US" sz="3200" dirty="0">
                <a:effectLst/>
              </a:rPr>
              <a:t>To let students </a:t>
            </a:r>
            <a:r>
              <a:rPr lang="en-US" sz="3200" dirty="0" err="1">
                <a:effectLst/>
              </a:rPr>
              <a:t>practise</a:t>
            </a:r>
            <a:r>
              <a:rPr lang="en-US" sz="3200" dirty="0">
                <a:effectLst/>
              </a:rPr>
              <a:t> talking about others’ </a:t>
            </a:r>
            <a:r>
              <a:rPr lang="en-US" sz="3200" dirty="0" err="1">
                <a:effectLst/>
              </a:rPr>
              <a:t>favourite</a:t>
            </a:r>
            <a:r>
              <a:rPr lang="en-US" sz="3200" dirty="0">
                <a:effectLst/>
              </a:rPr>
              <a:t> films. </a:t>
            </a:r>
            <a:endParaRPr lang="en-US" sz="3200" dirty="0"/>
          </a:p>
        </p:txBody>
      </p:sp>
      <p:grpSp>
        <p:nvGrpSpPr>
          <p:cNvPr id="75" name="Group 74">
            <a:extLst>
              <a:ext uri="{FF2B5EF4-FFF2-40B4-BE49-F238E27FC236}">
                <a16:creationId xmlns:a16="http://schemas.microsoft.com/office/drawing/2014/main" id="{DD354807-230F-4402-B1B9-F733A8F1F19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066592"/>
            <a:ext cx="6373761" cy="6874714"/>
            <a:chOff x="5818240" y="-1"/>
            <a:chExt cx="6373761" cy="6874714"/>
          </a:xfrm>
        </p:grpSpPr>
        <p:sp>
          <p:nvSpPr>
            <p:cNvPr id="76" name="Freeform: Shape 75">
              <a:extLst>
                <a:ext uri="{FF2B5EF4-FFF2-40B4-BE49-F238E27FC236}">
                  <a16:creationId xmlns:a16="http://schemas.microsoft.com/office/drawing/2014/main" id="{BF5A6F4A-CE87-4D5C-9382-8167967CE81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61023DD2-2E6F-4419-B404-80F08460BEA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BC4A6C98-F96E-4587-B01F-A9B01BBFAD0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A66409EC-9CC3-482A-A4A5-54ED092B3F2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1291" y="2784090"/>
            <a:ext cx="3936434" cy="4379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id="{8D42F56D-7C23-4C65-9CF0-2F3EAD799934}"/>
              </a:ext>
            </a:extLst>
          </p:cNvPr>
          <p:cNvSpPr txBox="1"/>
          <p:nvPr/>
        </p:nvSpPr>
        <p:spPr>
          <a:xfrm>
            <a:off x="487067" y="207666"/>
            <a:ext cx="533117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8302" y="2285249"/>
            <a:ext cx="3567975" cy="3970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id="{8D42F56D-7C23-4C65-9CF0-2F3EAD799934}"/>
              </a:ext>
            </a:extLst>
          </p:cNvPr>
          <p:cNvSpPr txBox="1"/>
          <p:nvPr/>
        </p:nvSpPr>
        <p:spPr>
          <a:xfrm>
            <a:off x="487066" y="207818"/>
            <a:ext cx="58409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pic>
        <p:nvPicPr>
          <p:cNvPr id="2" name="a3a8a25bafad357e71faac622e90c895">
            <a:hlinkClick r:id="" action="ppaction://media"/>
            <a:extLst>
              <a:ext uri="{FF2B5EF4-FFF2-40B4-BE49-F238E27FC236}">
                <a16:creationId xmlns:a16="http://schemas.microsoft.com/office/drawing/2014/main" id="{65395B37-9FDF-4115-B1A6-7E584CB064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 t="5143" r="1187" b="43018"/>
          <a:stretch/>
        </p:blipFill>
        <p:spPr>
          <a:xfrm>
            <a:off x="3766277" y="1877494"/>
            <a:ext cx="3872343" cy="4687982"/>
          </a:xfrm>
          <a:prstGeom prst="roundRect">
            <a:avLst>
              <a:gd name="adj" fmla="val 5439"/>
            </a:avLst>
          </a:prstGeom>
          <a:ln>
            <a:noFill/>
          </a:ln>
          <a:effectLst>
            <a:innerShdw blurRad="114300" dist="50800">
              <a:srgbClr val="000000">
                <a:alpha val="0"/>
              </a:srgbClr>
            </a:innerShdw>
          </a:effectLst>
        </p:spPr>
      </p:pic>
      <p:sp>
        <p:nvSpPr>
          <p:cNvPr id="3" name="Speech Bubble: Rectangle with Corners Rounded 2">
            <a:extLst>
              <a:ext uri="{FF2B5EF4-FFF2-40B4-BE49-F238E27FC236}">
                <a16:creationId xmlns:a16="http://schemas.microsoft.com/office/drawing/2014/main" id="{D7A02F89-3DBB-4D98-9AE4-5BF33AE89B02}"/>
              </a:ext>
            </a:extLst>
          </p:cNvPr>
          <p:cNvSpPr/>
          <p:nvPr/>
        </p:nvSpPr>
        <p:spPr>
          <a:xfrm>
            <a:off x="7767204" y="1975025"/>
            <a:ext cx="4025772" cy="4590451"/>
          </a:xfrm>
          <a:prstGeom prst="wedgeRoundRectCallout">
            <a:avLst>
              <a:gd name="adj1" fmla="val -86209"/>
              <a:gd name="adj2" fmla="val -31597"/>
              <a:gd name="adj3" fmla="val 16667"/>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600"/>
              </a:spcAft>
            </a:pPr>
            <a:r>
              <a:rPr lang="en-GB" sz="2400" i="1" dirty="0">
                <a:solidFill>
                  <a:schemeClr val="accent6">
                    <a:lumMod val="50000"/>
                  </a:schemeClr>
                </a:solidFill>
                <a:effectLst>
                  <a:outerShdw blurRad="38100" dist="38100" dir="2700000" algn="tl">
                    <a:srgbClr val="000000">
                      <a:alpha val="43137"/>
                    </a:srgbClr>
                  </a:outerShdw>
                </a:effectLst>
                <a:latin typeface="ChronicaProMediumIt"/>
              </a:rPr>
              <a:t>My friend's name is Steve. His favourite film is Finding Nemo because he loves animated films from Disney. The main character "Nemo" was voiced by Albert Brooks. This animated film is both educational, moving </a:t>
            </a:r>
            <a:r>
              <a:rPr lang="en-GB" sz="2400" b="0" i="1" dirty="0">
                <a:solidFill>
                  <a:schemeClr val="accent6">
                    <a:lumMod val="50000"/>
                  </a:schemeClr>
                </a:solidFill>
                <a:effectLst>
                  <a:outerShdw blurRad="38100" dist="38100" dir="2700000" algn="tl">
                    <a:srgbClr val="000000">
                      <a:alpha val="43137"/>
                    </a:srgbClr>
                  </a:outerShdw>
                </a:effectLst>
                <a:latin typeface="ChronicaProMediumIt"/>
              </a:rPr>
              <a:t>and funny.</a:t>
            </a:r>
            <a:endParaRPr lang="en-GB" sz="2400" i="1" dirty="0">
              <a:solidFill>
                <a:schemeClr val="accent6">
                  <a:lumMod val="50000"/>
                </a:schemeClr>
              </a:solidFill>
              <a:effectLst>
                <a:outerShdw blurRad="38100" dist="38100" dir="2700000" algn="tl">
                  <a:srgbClr val="000000">
                    <a:alpha val="43137"/>
                  </a:srgbClr>
                </a:outerShdw>
              </a:effectLst>
              <a:latin typeface="ChronicaProMediumIt"/>
            </a:endParaRPr>
          </a:p>
        </p:txBody>
      </p:sp>
      <p:sp>
        <p:nvSpPr>
          <p:cNvPr id="7" name="TextBox 6">
            <a:extLst>
              <a:ext uri="{FF2B5EF4-FFF2-40B4-BE49-F238E27FC236}">
                <a16:creationId xmlns:a16="http://schemas.microsoft.com/office/drawing/2014/main" id="{2BB43E80-FAEA-47DF-A3AD-0CC4402B18A7}"/>
              </a:ext>
            </a:extLst>
          </p:cNvPr>
          <p:cNvSpPr txBox="1"/>
          <p:nvPr/>
        </p:nvSpPr>
        <p:spPr>
          <a:xfrm>
            <a:off x="1042458" y="1215784"/>
            <a:ext cx="10964012"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Report your results to the class.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Rounded Rectangle 15">
            <a:extLst>
              <a:ext uri="{FF2B5EF4-FFF2-40B4-BE49-F238E27FC236}">
                <a16:creationId xmlns:a16="http://schemas.microsoft.com/office/drawing/2014/main" id="{74473FAC-0397-4D1C-A049-50AA36857B1A}"/>
              </a:ext>
            </a:extLst>
          </p:cNvPr>
          <p:cNvSpPr/>
          <p:nvPr/>
        </p:nvSpPr>
        <p:spPr>
          <a:xfrm>
            <a:off x="487067" y="121578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96732016-9C21-43F6-BAD2-DB9F782F74FB}"/>
              </a:ext>
            </a:extLst>
          </p:cNvPr>
          <p:cNvSpPr txBox="1"/>
          <p:nvPr/>
        </p:nvSpPr>
        <p:spPr>
          <a:xfrm>
            <a:off x="539852" y="111314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extLst>
      <p:ext uri="{BB962C8B-B14F-4D97-AF65-F5344CB8AC3E}">
        <p14:creationId xmlns:p14="http://schemas.microsoft.com/office/powerpoint/2010/main" val="31829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27" name="Rounded Rectangle 26"/>
          <p:cNvSpPr/>
          <p:nvPr/>
        </p:nvSpPr>
        <p:spPr>
          <a:xfrm>
            <a:off x="611273" y="6110377"/>
            <a:ext cx="1950733" cy="55284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stCxn id="19" idx="1"/>
            <a:endCxn id="27" idx="0"/>
          </p:cNvCxnSpPr>
          <p:nvPr/>
        </p:nvCxnSpPr>
        <p:spPr>
          <a:xfrm rot="10800000" flipV="1">
            <a:off x="1586640" y="5682817"/>
            <a:ext cx="1348210" cy="42755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5945" y="6084282"/>
            <a:ext cx="5465179" cy="68496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3437281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31589" y="1290971"/>
            <a:ext cx="10815315"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Wrap-up</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3B4EE5-D525-4443-B04E-58910A374BDA}"/>
              </a:ext>
            </a:extLst>
          </p:cNvPr>
          <p:cNvSpPr txBox="1"/>
          <p:nvPr/>
        </p:nvSpPr>
        <p:spPr>
          <a:xfrm>
            <a:off x="3692272" y="2021856"/>
            <a:ext cx="8410496" cy="671851"/>
          </a:xfrm>
          <a:prstGeom prst="rect">
            <a:avLst/>
          </a:prstGeom>
          <a:noFill/>
        </p:spPr>
        <p:txBody>
          <a:bodyPr wrap="square">
            <a:spAutoFit/>
          </a:bodyPr>
          <a:lstStyle/>
          <a:p>
            <a:pPr>
              <a:lnSpc>
                <a:spcPct val="150000"/>
              </a:lnSpc>
            </a:pPr>
            <a:r>
              <a:rPr lang="en-US" sz="2800" b="1" dirty="0">
                <a:latin typeface="Calibri (Body)"/>
              </a:rPr>
              <a:t>In this lesson, we have learnt to:</a:t>
            </a:r>
          </a:p>
        </p:txBody>
      </p:sp>
      <p:pic>
        <p:nvPicPr>
          <p:cNvPr id="5" name="Graphic 4" descr="Presentation with checklist with solid fill">
            <a:extLst>
              <a:ext uri="{FF2B5EF4-FFF2-40B4-BE49-F238E27FC236}">
                <a16:creationId xmlns:a16="http://schemas.microsoft.com/office/drawing/2014/main" id="{2646EDC4-49B4-46DA-9BC2-C7511D64D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28983" y="2520177"/>
            <a:ext cx="2452760" cy="2452760"/>
          </a:xfrm>
          <a:prstGeom prst="rect">
            <a:avLst/>
          </a:prstGeom>
        </p:spPr>
      </p:pic>
      <p:sp>
        <p:nvSpPr>
          <p:cNvPr id="10" name="TextBox 9">
            <a:extLst>
              <a:ext uri="{FF2B5EF4-FFF2-40B4-BE49-F238E27FC236}">
                <a16:creationId xmlns:a16="http://schemas.microsoft.com/office/drawing/2014/main" id="{373A9E07-91B0-411B-BA31-04F6DAE0D986}"/>
              </a:ext>
            </a:extLst>
          </p:cNvPr>
          <p:cNvSpPr txBox="1"/>
          <p:nvPr/>
        </p:nvSpPr>
        <p:spPr>
          <a:xfrm>
            <a:off x="3828218" y="2772003"/>
            <a:ext cx="6511520"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a</a:t>
            </a:r>
            <a:r>
              <a:rPr lang="vi-VN" sz="2800" dirty="0">
                <a:solidFill>
                  <a:srgbClr val="C00000"/>
                </a:solidFill>
                <a:latin typeface="Calibri (Body)"/>
              </a:rPr>
              <a:t>ccept and decline suggestions. </a:t>
            </a:r>
            <a:endParaRPr lang="en-US" sz="2800" dirty="0">
              <a:solidFill>
                <a:srgbClr val="C00000"/>
              </a:solidFill>
              <a:latin typeface="Calibri (Body)"/>
            </a:endParaRPr>
          </a:p>
        </p:txBody>
      </p:sp>
      <p:sp>
        <p:nvSpPr>
          <p:cNvPr id="13" name="TextBox 12">
            <a:extLst>
              <a:ext uri="{FF2B5EF4-FFF2-40B4-BE49-F238E27FC236}">
                <a16:creationId xmlns:a16="http://schemas.microsoft.com/office/drawing/2014/main" id="{31F41E08-19DA-4B52-B43C-D8A57B817274}"/>
              </a:ext>
            </a:extLst>
          </p:cNvPr>
          <p:cNvSpPr txBox="1"/>
          <p:nvPr/>
        </p:nvSpPr>
        <p:spPr>
          <a:xfrm>
            <a:off x="3828220" y="3625998"/>
            <a:ext cx="8274548"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d</a:t>
            </a:r>
            <a:r>
              <a:rPr lang="vi-VN" sz="2800" dirty="0">
                <a:solidFill>
                  <a:srgbClr val="C00000"/>
                </a:solidFill>
                <a:latin typeface="Calibri (Body)"/>
              </a:rPr>
              <a:t>o a survey about group members’ favorite film. </a:t>
            </a:r>
            <a:endParaRPr lang="en-US" sz="2800" dirty="0">
              <a:solidFill>
                <a:srgbClr val="C00000"/>
              </a:solidFill>
              <a:latin typeface="Calibri (Body)"/>
            </a:endParaRPr>
          </a:p>
        </p:txBody>
      </p:sp>
      <p:sp>
        <p:nvSpPr>
          <p:cNvPr id="14" name="TextBox 13">
            <a:extLst>
              <a:ext uri="{FF2B5EF4-FFF2-40B4-BE49-F238E27FC236}">
                <a16:creationId xmlns:a16="http://schemas.microsoft.com/office/drawing/2014/main" id="{18D87737-5CC4-4EFC-9E00-8A84586B42DB}"/>
              </a:ext>
            </a:extLst>
          </p:cNvPr>
          <p:cNvSpPr txBox="1"/>
          <p:nvPr/>
        </p:nvSpPr>
        <p:spPr>
          <a:xfrm>
            <a:off x="3828218" y="4364662"/>
            <a:ext cx="8274548" cy="658835"/>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smtClean="0">
                <a:solidFill>
                  <a:srgbClr val="C00000"/>
                </a:solidFill>
                <a:latin typeface="Calibri (Body)"/>
              </a:rPr>
              <a:t>r</a:t>
            </a:r>
            <a:r>
              <a:rPr lang="vi-VN" sz="2800" dirty="0">
                <a:solidFill>
                  <a:srgbClr val="C00000"/>
                </a:solidFill>
                <a:latin typeface="Calibri (Body)"/>
              </a:rPr>
              <a:t>eport the survey’s result to class.</a:t>
            </a:r>
            <a:endParaRPr lang="en-US" sz="2800" dirty="0">
              <a:solidFill>
                <a:srgbClr val="C00000"/>
              </a:solidFill>
              <a:latin typeface="Calibri (Body)"/>
            </a:endParaRP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31589" y="1325822"/>
            <a:ext cx="10815315"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Homework</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026018" y="2319321"/>
            <a:ext cx="7747462" cy="754694"/>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3200" dirty="0"/>
              <a:t>Do exercises in the workbook.</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265" y="2649493"/>
            <a:ext cx="3600199" cy="3600199"/>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7553"/>
            <a:ext cx="9143999" cy="6839711"/>
          </a:xfrm>
        </p:spPr>
      </p:pic>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427102" y="587387"/>
            <a:ext cx="4958616" cy="884574"/>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85881" y="2270343"/>
            <a:ext cx="10274531" cy="3046988"/>
          </a:xfrm>
          <a:prstGeom prst="rect">
            <a:avLst/>
          </a:prstGeom>
          <a:noFill/>
        </p:spPr>
        <p:txBody>
          <a:bodyPr wrap="square" rtlCol="0">
            <a:spAutoFit/>
          </a:bodyPr>
          <a:lstStyle/>
          <a:p>
            <a:pPr>
              <a:lnSpc>
                <a:spcPct val="150000"/>
              </a:lnSpc>
            </a:pPr>
            <a:r>
              <a:rPr lang="en-US" sz="3200" dirty="0">
                <a:latin typeface="Calibri (Body)"/>
              </a:rPr>
              <a:t>By the end of the lesson, students will be able to:</a:t>
            </a:r>
          </a:p>
          <a:p>
            <a:pPr marL="457200" indent="-457200">
              <a:lnSpc>
                <a:spcPct val="150000"/>
              </a:lnSpc>
              <a:buFont typeface="Courier New" panose="02070309020205020404" pitchFamily="49" charset="0"/>
              <a:buChar char="o"/>
            </a:pPr>
            <a:r>
              <a:rPr lang="en-US" sz="3200" dirty="0">
                <a:latin typeface="Calibri (Body)"/>
              </a:rPr>
              <a:t>a</a:t>
            </a:r>
            <a:r>
              <a:rPr lang="vi-VN" sz="3200" dirty="0">
                <a:latin typeface="Calibri (Body)"/>
              </a:rPr>
              <a:t>ccept and decline suggestions</a:t>
            </a:r>
            <a:r>
              <a:rPr lang="en-US" sz="3200" dirty="0">
                <a:latin typeface="Calibri (Body)"/>
              </a:rPr>
              <a:t>;</a:t>
            </a:r>
          </a:p>
          <a:p>
            <a:pPr marL="457200" indent="-457200">
              <a:lnSpc>
                <a:spcPct val="150000"/>
              </a:lnSpc>
              <a:buFont typeface="Courier New" panose="02070309020205020404" pitchFamily="49" charset="0"/>
              <a:buChar char="o"/>
            </a:pPr>
            <a:r>
              <a:rPr lang="en-US" sz="3200" dirty="0">
                <a:latin typeface="Calibri (Body)"/>
              </a:rPr>
              <a:t>d</a:t>
            </a:r>
            <a:r>
              <a:rPr lang="vi-VN" sz="3200" dirty="0">
                <a:latin typeface="Calibri (Body)"/>
              </a:rPr>
              <a:t>o a survey about group members’ favo</a:t>
            </a:r>
            <a:r>
              <a:rPr lang="en-US" sz="3200" dirty="0">
                <a:latin typeface="Calibri (Body)"/>
              </a:rPr>
              <a:t>u</a:t>
            </a:r>
            <a:r>
              <a:rPr lang="vi-VN" sz="3200" dirty="0">
                <a:latin typeface="Calibri (Body)"/>
              </a:rPr>
              <a:t>rite film</a:t>
            </a:r>
            <a:r>
              <a:rPr lang="en-US" sz="3200" dirty="0">
                <a:latin typeface="Calibri (Body)"/>
              </a:rPr>
              <a:t>;</a:t>
            </a:r>
            <a:r>
              <a:rPr lang="vi-VN" sz="3200" dirty="0">
                <a:latin typeface="Calibri (Body)"/>
              </a:rPr>
              <a:t> </a:t>
            </a:r>
            <a:endParaRPr lang="en-US" sz="3200" dirty="0">
              <a:latin typeface="Calibri (Body)"/>
            </a:endParaRPr>
          </a:p>
          <a:p>
            <a:pPr marL="457200" indent="-457200">
              <a:lnSpc>
                <a:spcPct val="150000"/>
              </a:lnSpc>
              <a:buFont typeface="Courier New" panose="02070309020205020404" pitchFamily="49" charset="0"/>
              <a:buChar char="o"/>
            </a:pPr>
            <a:r>
              <a:rPr lang="en-US" sz="3200" dirty="0">
                <a:latin typeface="Calibri (Body)"/>
              </a:rPr>
              <a:t>r</a:t>
            </a:r>
            <a:r>
              <a:rPr lang="vi-VN" sz="3200" dirty="0">
                <a:latin typeface="Calibri (Body)"/>
              </a:rPr>
              <a:t>eport the survey’s result to class.</a:t>
            </a:r>
            <a:endParaRPr lang="en-US" sz="3200" dirty="0">
              <a:latin typeface="Calibri (Body)"/>
            </a:endParaRPr>
          </a:p>
        </p:txBody>
      </p:sp>
    </p:spTree>
    <p:extLst>
      <p:ext uri="{BB962C8B-B14F-4D97-AF65-F5344CB8AC3E}">
        <p14:creationId xmlns:p14="http://schemas.microsoft.com/office/powerpoint/2010/main" val="2021924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1" y="1939226"/>
            <a:ext cx="5456245" cy="1832475"/>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27" name="Rounded Rectangle 26"/>
          <p:cNvSpPr/>
          <p:nvPr/>
        </p:nvSpPr>
        <p:spPr>
          <a:xfrm>
            <a:off x="611273" y="6110377"/>
            <a:ext cx="1950733" cy="55284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stCxn id="19" idx="1"/>
            <a:endCxn id="27" idx="0"/>
          </p:cNvCxnSpPr>
          <p:nvPr/>
        </p:nvCxnSpPr>
        <p:spPr>
          <a:xfrm rot="10800000" flipV="1">
            <a:off x="1586640" y="5682817"/>
            <a:ext cx="1348210" cy="42755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5945" y="6084282"/>
            <a:ext cx="5465179" cy="68496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977081" y="5312012"/>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971990" y="1451193"/>
            <a:ext cx="1883767"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20" name="Rectangle 19"/>
          <p:cNvSpPr/>
          <p:nvPr/>
        </p:nvSpPr>
        <p:spPr>
          <a:xfrm>
            <a:off x="5588839" y="1456120"/>
            <a:ext cx="5459396" cy="69927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3" name="Rectangle 2"/>
          <p:cNvSpPr/>
          <p:nvPr/>
        </p:nvSpPr>
        <p:spPr>
          <a:xfrm>
            <a:off x="5499629" y="2526719"/>
            <a:ext cx="5395112" cy="3046988"/>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a:t>
            </a:r>
            <a:r>
              <a:rPr lang="en-US" sz="3200" b="1">
                <a:solidFill>
                  <a:srgbClr val="000000"/>
                </a:solidFill>
                <a:latin typeface="Calibri (Body)"/>
                <a:ea typeface="Times New Roman" panose="02020603050405020304" pitchFamily="18" charset="0"/>
              </a:rPr>
              <a:t>stage:</a:t>
            </a:r>
            <a:endParaRPr lang="en-US" sz="3200" dirty="0">
              <a:solidFill>
                <a:srgbClr val="000000"/>
              </a:solidFill>
              <a:latin typeface="Calibri (Body)"/>
              <a:ea typeface="Times New Roman" panose="02020603050405020304" pitchFamily="18" charset="0"/>
            </a:endParaRPr>
          </a:p>
          <a:p>
            <a:pPr>
              <a:lnSpc>
                <a:spcPct val="150000"/>
              </a:lnSpc>
            </a:pPr>
            <a:r>
              <a:rPr lang="vi-VN" sz="2400" dirty="0"/>
              <a:t>To activate students’ prior knowledge and vocabulary related to the targeted grammar of giving suggestions and ways </a:t>
            </a:r>
            <a:r>
              <a:rPr lang="vi-VN" sz="2400"/>
              <a:t>to accept/</a:t>
            </a:r>
            <a:r>
              <a:rPr lang="en-US" sz="2400"/>
              <a:t> </a:t>
            </a:r>
            <a:r>
              <a:rPr lang="vi-VN" sz="2400"/>
              <a:t>decline </a:t>
            </a:r>
            <a:r>
              <a:rPr lang="vi-VN" sz="2400" dirty="0"/>
              <a:t>them.</a:t>
            </a:r>
            <a:endParaRPr lang="en-US" sz="2400" dirty="0"/>
          </a:p>
        </p:txBody>
      </p:sp>
      <p:pic>
        <p:nvPicPr>
          <p:cNvPr id="1028" name="Picture 4" descr="Conversation - Free people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813" y="2632363"/>
            <a:ext cx="2984334" cy="298433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13" name="TextBox 12"/>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8995370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3" name="TextBox 12"/>
          <p:cNvSpPr txBox="1"/>
          <p:nvPr/>
        </p:nvSpPr>
        <p:spPr>
          <a:xfrm>
            <a:off x="663572" y="202239"/>
            <a:ext cx="3059800"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3E7E87-AEB4-4D98-A164-A7665524806B}"/>
              </a:ext>
            </a:extLst>
          </p:cNvPr>
          <p:cNvSpPr txBox="1"/>
          <p:nvPr/>
        </p:nvSpPr>
        <p:spPr>
          <a:xfrm>
            <a:off x="308428" y="1912685"/>
            <a:ext cx="10229474" cy="4154984"/>
          </a:xfrm>
          <a:prstGeom prst="rect">
            <a:avLst/>
          </a:prstGeom>
          <a:noFill/>
          <a:ln w="57150">
            <a:noFill/>
          </a:ln>
        </p:spPr>
        <p:txBody>
          <a:bodyPr wrap="square" rtlCol="0">
            <a:spAutoFit/>
          </a:bodyPr>
          <a:lstStyle/>
          <a:p>
            <a:r>
              <a:rPr lang="en-GB" sz="2400" b="1" dirty="0">
                <a:solidFill>
                  <a:schemeClr val="accent6">
                    <a:lumMod val="75000"/>
                  </a:schemeClr>
                </a:solidFill>
              </a:rPr>
              <a:t>Tom</a:t>
            </a:r>
            <a:r>
              <a:rPr lang="en-GB" sz="2400" dirty="0"/>
              <a:t>: Hey, Let’s go out for dinner!</a:t>
            </a:r>
          </a:p>
          <a:p>
            <a:r>
              <a:rPr lang="en-GB" sz="2400" b="1" dirty="0">
                <a:solidFill>
                  <a:srgbClr val="F7941E"/>
                </a:solidFill>
              </a:rPr>
              <a:t>Sally</a:t>
            </a:r>
            <a:r>
              <a:rPr lang="en-GB" sz="2400" dirty="0"/>
              <a:t>: Good idea! I like Japanese food.</a:t>
            </a:r>
          </a:p>
          <a:p>
            <a:r>
              <a:rPr lang="en-GB" sz="2400" b="1" dirty="0">
                <a:solidFill>
                  <a:schemeClr val="accent1">
                    <a:lumMod val="75000"/>
                  </a:schemeClr>
                </a:solidFill>
              </a:rPr>
              <a:t>John</a:t>
            </a:r>
            <a:r>
              <a:rPr lang="en-GB" sz="2400" dirty="0"/>
              <a:t>: So do I but I can’t eat raw fish. </a:t>
            </a:r>
          </a:p>
          <a:p>
            <a:r>
              <a:rPr lang="en-GB" sz="2400" b="1" dirty="0">
                <a:solidFill>
                  <a:schemeClr val="accent6">
                    <a:lumMod val="75000"/>
                  </a:schemeClr>
                </a:solidFill>
              </a:rPr>
              <a:t>Tom</a:t>
            </a:r>
            <a:r>
              <a:rPr lang="en-GB" sz="2400" dirty="0"/>
              <a:t>: I can’t, either. How about you, Sally?</a:t>
            </a:r>
          </a:p>
          <a:p>
            <a:r>
              <a:rPr lang="en-GB" sz="2400" b="1" dirty="0">
                <a:solidFill>
                  <a:srgbClr val="F7941E"/>
                </a:solidFill>
              </a:rPr>
              <a:t>Sally</a:t>
            </a:r>
            <a:r>
              <a:rPr lang="en-GB" sz="2400" dirty="0"/>
              <a:t>: Neither can I. We can order bento and skip the raw fish. </a:t>
            </a:r>
          </a:p>
          <a:p>
            <a:r>
              <a:rPr lang="en-GB" sz="2400" b="1" dirty="0">
                <a:solidFill>
                  <a:schemeClr val="accent1">
                    <a:lumMod val="75000"/>
                  </a:schemeClr>
                </a:solidFill>
              </a:rPr>
              <a:t>John</a:t>
            </a:r>
            <a:r>
              <a:rPr lang="en-GB" sz="2400" dirty="0"/>
              <a:t>: Sure. How about having something to drink after dinner? </a:t>
            </a:r>
          </a:p>
          <a:p>
            <a:r>
              <a:rPr lang="en-GB" sz="2400" b="1" dirty="0">
                <a:solidFill>
                  <a:schemeClr val="accent6">
                    <a:lumMod val="75000"/>
                  </a:schemeClr>
                </a:solidFill>
              </a:rPr>
              <a:t>Tom</a:t>
            </a:r>
            <a:r>
              <a:rPr lang="en-GB" sz="2400" dirty="0"/>
              <a:t>: I’m </a:t>
            </a:r>
            <a:r>
              <a:rPr lang="en-GB" sz="2400"/>
              <a:t>afraid I </a:t>
            </a:r>
            <a:r>
              <a:rPr lang="en-GB" sz="2400" dirty="0"/>
              <a:t>can’t. I need to go home early to finish my art project. </a:t>
            </a:r>
          </a:p>
          <a:p>
            <a:r>
              <a:rPr lang="en-GB" sz="2400" b="1" dirty="0">
                <a:solidFill>
                  <a:srgbClr val="F7941E"/>
                </a:solidFill>
              </a:rPr>
              <a:t>Sally</a:t>
            </a:r>
            <a:r>
              <a:rPr lang="en-GB" sz="2400" dirty="0"/>
              <a:t>: I can’t, either. But why don’t we have some Japanese green tea there? </a:t>
            </a:r>
          </a:p>
          <a:p>
            <a:r>
              <a:rPr lang="en-GB" sz="2400" b="1" dirty="0">
                <a:solidFill>
                  <a:schemeClr val="accent1">
                    <a:lumMod val="75000"/>
                  </a:schemeClr>
                </a:solidFill>
              </a:rPr>
              <a:t>John</a:t>
            </a:r>
            <a:r>
              <a:rPr lang="en-GB" sz="2400" dirty="0"/>
              <a:t>: Oh. It’s okay. I will book a table in advance. You two get ready and hurry up.</a:t>
            </a:r>
          </a:p>
          <a:p>
            <a:r>
              <a:rPr lang="en-GB" sz="2400" b="1" dirty="0">
                <a:solidFill>
                  <a:srgbClr val="F7941E"/>
                </a:solidFill>
              </a:rPr>
              <a:t>Sally</a:t>
            </a:r>
            <a:r>
              <a:rPr lang="en-GB" sz="2400" dirty="0"/>
              <a:t>: Give me 5 minutes and I’ll be right at the door. </a:t>
            </a:r>
          </a:p>
          <a:p>
            <a:r>
              <a:rPr lang="en-GB" sz="2400" b="1" dirty="0">
                <a:solidFill>
                  <a:schemeClr val="accent6">
                    <a:lumMod val="75000"/>
                  </a:schemeClr>
                </a:solidFill>
              </a:rPr>
              <a:t>Tom</a:t>
            </a:r>
            <a:r>
              <a:rPr lang="en-GB" sz="2400" dirty="0"/>
              <a:t>: I will, too. See you guys later. </a:t>
            </a:r>
          </a:p>
        </p:txBody>
      </p:sp>
      <p:cxnSp>
        <p:nvCxnSpPr>
          <p:cNvPr id="3" name="Straight Connector 2">
            <a:extLst>
              <a:ext uri="{FF2B5EF4-FFF2-40B4-BE49-F238E27FC236}">
                <a16:creationId xmlns:a16="http://schemas.microsoft.com/office/drawing/2014/main" id="{D3C2515B-30C5-49A1-8290-2400C947FE70}"/>
              </a:ext>
            </a:extLst>
          </p:cNvPr>
          <p:cNvCxnSpPr/>
          <p:nvPr/>
        </p:nvCxnSpPr>
        <p:spPr>
          <a:xfrm>
            <a:off x="1704975" y="2281238"/>
            <a:ext cx="2700338" cy="1078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F6935E46-1888-4900-9B88-82A84D2AB0F3}"/>
              </a:ext>
            </a:extLst>
          </p:cNvPr>
          <p:cNvCxnSpPr>
            <a:cxnSpLocks/>
          </p:cNvCxnSpPr>
          <p:nvPr/>
        </p:nvCxnSpPr>
        <p:spPr>
          <a:xfrm>
            <a:off x="1837347" y="4120822"/>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F967D66-6C13-4F91-BCA9-22F48ACBBD72}"/>
              </a:ext>
            </a:extLst>
          </p:cNvPr>
          <p:cNvCxnSpPr>
            <a:cxnSpLocks/>
          </p:cNvCxnSpPr>
          <p:nvPr/>
        </p:nvCxnSpPr>
        <p:spPr>
          <a:xfrm>
            <a:off x="3418319" y="4864306"/>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707B0E5-6ABE-4BD2-B0A5-390D3125BB2F}"/>
              </a:ext>
            </a:extLst>
          </p:cNvPr>
          <p:cNvCxnSpPr>
            <a:cxnSpLocks/>
          </p:cNvCxnSpPr>
          <p:nvPr/>
        </p:nvCxnSpPr>
        <p:spPr>
          <a:xfrm>
            <a:off x="1133996" y="2650945"/>
            <a:ext cx="1323454" cy="1768"/>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5E14AB2A-C4DB-404B-A84E-DAE91D84EC79}"/>
              </a:ext>
            </a:extLst>
          </p:cNvPr>
          <p:cNvCxnSpPr>
            <a:cxnSpLocks/>
          </p:cNvCxnSpPr>
          <p:nvPr/>
        </p:nvCxnSpPr>
        <p:spPr>
          <a:xfrm>
            <a:off x="1657350" y="5214683"/>
            <a:ext cx="983301" cy="0"/>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263DC9E3-0C14-4983-B0BC-A69FE3F3D91D}"/>
              </a:ext>
            </a:extLst>
          </p:cNvPr>
          <p:cNvCxnSpPr>
            <a:cxnSpLocks/>
          </p:cNvCxnSpPr>
          <p:nvPr/>
        </p:nvCxnSpPr>
        <p:spPr>
          <a:xfrm>
            <a:off x="1100138" y="4488625"/>
            <a:ext cx="2077960" cy="604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pic>
        <p:nvPicPr>
          <p:cNvPr id="19" name="Picture 18" descr="A close up of a toy&#10;&#10;Description automatically generated">
            <a:extLst>
              <a:ext uri="{FF2B5EF4-FFF2-40B4-BE49-F238E27FC236}">
                <a16:creationId xmlns:a16="http://schemas.microsoft.com/office/drawing/2014/main" id="{B258BD5D-F3B1-4CC2-88FD-6370004EC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2121" y="185578"/>
            <a:ext cx="4112556" cy="3754669"/>
          </a:xfrm>
          <a:prstGeom prst="rect">
            <a:avLst/>
          </a:prstGeom>
        </p:spPr>
      </p:pic>
      <p:pic>
        <p:nvPicPr>
          <p:cNvPr id="20" name="Recorded Sound">
            <a:hlinkClick r:id="" action="ppaction://media"/>
            <a:extLst>
              <a:ext uri="{FF2B5EF4-FFF2-40B4-BE49-F238E27FC236}">
                <a16:creationId xmlns:a16="http://schemas.microsoft.com/office/drawing/2014/main" id="{A4C1BF5E-E010-4A58-909E-C6102CF5E4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2281" y="5419492"/>
            <a:ext cx="824463" cy="824463"/>
          </a:xfrm>
          <a:prstGeom prst="rect">
            <a:avLst/>
          </a:prstGeom>
        </p:spPr>
      </p:pic>
      <p:sp>
        <p:nvSpPr>
          <p:cNvPr id="2" name="Rectangle 1">
            <a:extLst>
              <a:ext uri="{FF2B5EF4-FFF2-40B4-BE49-F238E27FC236}">
                <a16:creationId xmlns:a16="http://schemas.microsoft.com/office/drawing/2014/main" id="{744C25A4-74C0-453A-9F12-FFC18459EBEC}"/>
              </a:ext>
            </a:extLst>
          </p:cNvPr>
          <p:cNvSpPr/>
          <p:nvPr/>
        </p:nvSpPr>
        <p:spPr>
          <a:xfrm>
            <a:off x="400027" y="1063022"/>
            <a:ext cx="1063112"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KEY</a:t>
            </a:r>
            <a:endParaRPr lang="en-US" sz="4400" b="1" cap="none" spc="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900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0"/>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pic>
        <p:nvPicPr>
          <p:cNvPr id="31" name="Picture 4" descr="Preference and Making suggestions - isp20152016stag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063" y="3630189"/>
            <a:ext cx="2656727" cy="277628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262636" y="3848601"/>
            <a:ext cx="6111797" cy="2769989"/>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stage:</a:t>
            </a:r>
          </a:p>
          <a:p>
            <a:pPr>
              <a:lnSpc>
                <a:spcPct val="150000"/>
              </a:lnSpc>
            </a:pP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To introduce ways to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342900" indent="-342900">
              <a:lnSpc>
                <a:spcPct val="150000"/>
              </a:lnSpc>
              <a:buFont typeface="Wingdings" panose="05000000000000000000" pitchFamily="2" charset="2"/>
              <a:buChar char="Ø"/>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make suggestions</a:t>
            </a:r>
          </a:p>
          <a:p>
            <a:pPr marL="342900" indent="-342900">
              <a:lnSpc>
                <a:spcPct val="150000"/>
              </a:lnSpc>
              <a:buFont typeface="Wingdings" panose="05000000000000000000" pitchFamily="2" charset="2"/>
              <a:buChar char="Ø"/>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ccept/decline suggestions. </a:t>
            </a:r>
            <a:endParaRPr lang="en-US" sz="32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26027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6" y="208435"/>
            <a:ext cx="52279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graphicFrame>
        <p:nvGraphicFramePr>
          <p:cNvPr id="2" name="Diagram 1">
            <a:extLst>
              <a:ext uri="{FF2B5EF4-FFF2-40B4-BE49-F238E27FC236}">
                <a16:creationId xmlns:a16="http://schemas.microsoft.com/office/drawing/2014/main" id="{6F576461-CE5C-42FB-B7D8-B6232C9B318A}"/>
              </a:ext>
            </a:extLst>
          </p:cNvPr>
          <p:cNvGraphicFramePr/>
          <p:nvPr>
            <p:extLst>
              <p:ext uri="{D42A27DB-BD31-4B8C-83A1-F6EECF244321}">
                <p14:modId xmlns:p14="http://schemas.microsoft.com/office/powerpoint/2010/main" val="801266100"/>
              </p:ext>
            </p:extLst>
          </p:nvPr>
        </p:nvGraphicFramePr>
        <p:xfrm>
          <a:off x="895625" y="1073252"/>
          <a:ext cx="1040074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3799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C94C373-C82C-4E17-9683-9C165B564399}"/>
              </a:ext>
            </a:extLst>
          </p:cNvPr>
          <p:cNvSpPr/>
          <p:nvPr/>
        </p:nvSpPr>
        <p:spPr>
          <a:xfrm>
            <a:off x="977949" y="120350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cxnSp>
        <p:nvCxnSpPr>
          <p:cNvPr id="5" name="Straight Arrow Connector 4">
            <a:extLst>
              <a:ext uri="{FF2B5EF4-FFF2-40B4-BE49-F238E27FC236}">
                <a16:creationId xmlns:a16="http://schemas.microsoft.com/office/drawing/2014/main" id="{9E75A0A0-A697-4DA4-B193-974DBAF13811}"/>
              </a:ext>
            </a:extLst>
          </p:cNvPr>
          <p:cNvCxnSpPr>
            <a:cxnSpLocks/>
          </p:cNvCxnSpPr>
          <p:nvPr/>
        </p:nvCxnSpPr>
        <p:spPr>
          <a:xfrm flipV="1">
            <a:off x="4087705" y="1556838"/>
            <a:ext cx="1146927" cy="438344"/>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834D4C7-D342-4A60-9D0C-F4D83089DB6C}"/>
              </a:ext>
            </a:extLst>
          </p:cNvPr>
          <p:cNvCxnSpPr>
            <a:cxnSpLocks/>
          </p:cNvCxnSpPr>
          <p:nvPr/>
        </p:nvCxnSpPr>
        <p:spPr>
          <a:xfrm flipV="1">
            <a:off x="4153693" y="2379325"/>
            <a:ext cx="1146927" cy="16948"/>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497C15F-2B6E-4674-85DD-EA08DA4807A0}"/>
              </a:ext>
            </a:extLst>
          </p:cNvPr>
          <p:cNvCxnSpPr>
            <a:cxnSpLocks/>
          </p:cNvCxnSpPr>
          <p:nvPr/>
        </p:nvCxnSpPr>
        <p:spPr>
          <a:xfrm>
            <a:off x="4153693" y="2820981"/>
            <a:ext cx="1146927" cy="401092"/>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C2A01EF-8285-431E-B54C-3D63817720A2}"/>
              </a:ext>
            </a:extLst>
          </p:cNvPr>
          <p:cNvSpPr/>
          <p:nvPr/>
        </p:nvSpPr>
        <p:spPr>
          <a:xfrm>
            <a:off x="5362545" y="1250208"/>
            <a:ext cx="6418527" cy="523220"/>
          </a:xfrm>
          <a:prstGeom prst="rect">
            <a:avLst/>
          </a:prstGeom>
          <a:noFill/>
          <a:ln>
            <a:noFill/>
          </a:ln>
        </p:spPr>
        <p:txBody>
          <a:bodyPr wrap="square" lIns="91440" tIns="45720" rIns="91440" bIns="45720">
            <a:spAutoFit/>
          </a:bodyPr>
          <a:lstStyle/>
          <a:p>
            <a:pPr algn="ctr"/>
            <a:r>
              <a:rPr lang="en-GB" sz="2800" b="1" dirty="0">
                <a:ln w="12700" cmpd="sng">
                  <a:noFill/>
                  <a:prstDash val="solid"/>
                </a:ln>
              </a:rPr>
              <a:t>It sounds good/ interesting/ great to me.</a:t>
            </a:r>
            <a:endParaRPr lang="en-US" sz="2800" b="1" dirty="0">
              <a:ln w="12700" cmpd="sng">
                <a:noFill/>
                <a:prstDash val="solid"/>
              </a:ln>
            </a:endParaRPr>
          </a:p>
        </p:txBody>
      </p:sp>
      <p:sp>
        <p:nvSpPr>
          <p:cNvPr id="9" name="Rectangle 8">
            <a:extLst>
              <a:ext uri="{FF2B5EF4-FFF2-40B4-BE49-F238E27FC236}">
                <a16:creationId xmlns:a16="http://schemas.microsoft.com/office/drawing/2014/main" id="{F7869AE6-D836-45DA-90A4-EE2FFB0EFF27}"/>
              </a:ext>
            </a:extLst>
          </p:cNvPr>
          <p:cNvSpPr/>
          <p:nvPr/>
        </p:nvSpPr>
        <p:spPr>
          <a:xfrm>
            <a:off x="5451537" y="1950383"/>
            <a:ext cx="4705933" cy="954107"/>
          </a:xfrm>
          <a:prstGeom prst="rect">
            <a:avLst/>
          </a:prstGeom>
          <a:noFill/>
        </p:spPr>
        <p:txBody>
          <a:bodyPr wrap="square" lIns="91440" tIns="45720" rIns="91440" bIns="45720">
            <a:spAutoFit/>
          </a:bodyPr>
          <a:lstStyle/>
          <a:p>
            <a:r>
              <a:rPr lang="en-US" sz="2800" b="1" dirty="0">
                <a:ln w="12700" cmpd="sng">
                  <a:noFill/>
                  <a:prstDash val="solid"/>
                </a:ln>
              </a:rPr>
              <a:t>I’m up </a:t>
            </a:r>
            <a:r>
              <a:rPr lang="en-US" sz="2800" b="1">
                <a:ln w="12700" cmpd="sng">
                  <a:noFill/>
                  <a:prstDash val="solid"/>
                </a:ln>
              </a:rPr>
              <a:t>for it./ </a:t>
            </a:r>
            <a:r>
              <a:rPr lang="en-US" sz="2800" b="1" dirty="0">
                <a:ln w="12700" cmpd="sng">
                  <a:noFill/>
                  <a:prstDash val="solid"/>
                </a:ln>
              </a:rPr>
              <a:t>I’m </a:t>
            </a:r>
            <a:r>
              <a:rPr lang="en-US" sz="2800" b="1">
                <a:ln w="12700" cmpd="sng">
                  <a:noFill/>
                  <a:prstDash val="solid"/>
                </a:ln>
              </a:rPr>
              <a:t>on it./</a:t>
            </a:r>
            <a:endParaRPr lang="en-US" sz="2800" b="1" dirty="0">
              <a:ln w="12700" cmpd="sng">
                <a:noFill/>
                <a:prstDash val="solid"/>
              </a:ln>
            </a:endParaRPr>
          </a:p>
          <a:p>
            <a:r>
              <a:rPr lang="en-US" sz="2800" b="1">
                <a:ln w="12700" cmpd="sng">
                  <a:noFill/>
                  <a:prstDash val="solid"/>
                </a:ln>
              </a:rPr>
              <a:t>I’m in./ Count me in.</a:t>
            </a:r>
            <a:endParaRPr lang="en-US" sz="2800" b="1" dirty="0">
              <a:ln w="12700" cmpd="sng">
                <a:noFill/>
                <a:prstDash val="solid"/>
              </a:ln>
            </a:endParaRPr>
          </a:p>
        </p:txBody>
      </p:sp>
      <p:sp>
        <p:nvSpPr>
          <p:cNvPr id="10" name="Rectangle 9">
            <a:extLst>
              <a:ext uri="{FF2B5EF4-FFF2-40B4-BE49-F238E27FC236}">
                <a16:creationId xmlns:a16="http://schemas.microsoft.com/office/drawing/2014/main" id="{F4B8457F-E857-4A1F-B937-106B814DA55E}"/>
              </a:ext>
            </a:extLst>
          </p:cNvPr>
          <p:cNvSpPr/>
          <p:nvPr/>
        </p:nvSpPr>
        <p:spPr>
          <a:xfrm>
            <a:off x="5428533" y="2928880"/>
            <a:ext cx="5543723" cy="523220"/>
          </a:xfrm>
          <a:prstGeom prst="rect">
            <a:avLst/>
          </a:prstGeom>
          <a:noFill/>
        </p:spPr>
        <p:txBody>
          <a:bodyPr wrap="square" lIns="91440" tIns="45720" rIns="91440" bIns="45720">
            <a:spAutoFit/>
          </a:bodyPr>
          <a:lstStyle/>
          <a:p>
            <a:pPr algn="ctr"/>
            <a:r>
              <a:rPr lang="en-US" sz="2800" b="1" dirty="0">
                <a:ln w="12700" cmpd="sng">
                  <a:noFill/>
                  <a:prstDash val="solid"/>
                </a:ln>
              </a:rPr>
              <a:t>I can’t agree more./ Sure, let’s do it.</a:t>
            </a:r>
          </a:p>
        </p:txBody>
      </p:sp>
      <p:cxnSp>
        <p:nvCxnSpPr>
          <p:cNvPr id="12" name="Straight Arrow Connector 11">
            <a:extLst>
              <a:ext uri="{FF2B5EF4-FFF2-40B4-BE49-F238E27FC236}">
                <a16:creationId xmlns:a16="http://schemas.microsoft.com/office/drawing/2014/main" id="{36C03EEC-B57E-4E7F-89E7-3D045D04D7E4}"/>
              </a:ext>
            </a:extLst>
          </p:cNvPr>
          <p:cNvCxnSpPr>
            <a:cxnSpLocks/>
          </p:cNvCxnSpPr>
          <p:nvPr/>
        </p:nvCxnSpPr>
        <p:spPr>
          <a:xfrm flipV="1">
            <a:off x="4215618" y="4272614"/>
            <a:ext cx="1146927" cy="438344"/>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5282B8-B75A-4DD0-B4D7-B48E9149178B}"/>
              </a:ext>
            </a:extLst>
          </p:cNvPr>
          <p:cNvCxnSpPr>
            <a:cxnSpLocks/>
          </p:cNvCxnSpPr>
          <p:nvPr/>
        </p:nvCxnSpPr>
        <p:spPr>
          <a:xfrm flipV="1">
            <a:off x="4281606" y="5095101"/>
            <a:ext cx="1146927" cy="16948"/>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9F2A6E-7617-42EE-BBE4-3C7AB1A6765B}"/>
              </a:ext>
            </a:extLst>
          </p:cNvPr>
          <p:cNvCxnSpPr>
            <a:cxnSpLocks/>
          </p:cNvCxnSpPr>
          <p:nvPr/>
        </p:nvCxnSpPr>
        <p:spPr>
          <a:xfrm>
            <a:off x="4281606" y="5536757"/>
            <a:ext cx="1146927" cy="401092"/>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A5FB943-C635-45B7-A545-58DAF7414757}"/>
              </a:ext>
            </a:extLst>
          </p:cNvPr>
          <p:cNvSpPr/>
          <p:nvPr/>
        </p:nvSpPr>
        <p:spPr>
          <a:xfrm>
            <a:off x="5451537" y="3890665"/>
            <a:ext cx="5038127" cy="523220"/>
          </a:xfrm>
          <a:prstGeom prst="rect">
            <a:avLst/>
          </a:prstGeom>
          <a:noFill/>
        </p:spPr>
        <p:txBody>
          <a:bodyPr wrap="square" lIns="91440" tIns="45720" rIns="91440" bIns="45720">
            <a:spAutoFit/>
          </a:bodyPr>
          <a:lstStyle/>
          <a:p>
            <a:pPr algn="ctr"/>
            <a:r>
              <a:rPr lang="en-US" sz="2800" b="1" cap="none" spc="0" dirty="0">
                <a:ln w="12700" cmpd="sng">
                  <a:noFill/>
                  <a:prstDash val="solid"/>
                </a:ln>
                <a:effectLst/>
              </a:rPr>
              <a:t>No</a:t>
            </a:r>
            <a:r>
              <a:rPr lang="en-US" sz="2800" b="1" cap="none" spc="0">
                <a:ln w="12700" cmpd="sng">
                  <a:noFill/>
                  <a:prstDash val="solid"/>
                </a:ln>
                <a:effectLst/>
              </a:rPr>
              <a:t>, thanks./ </a:t>
            </a:r>
            <a:r>
              <a:rPr lang="en-US" sz="2800" b="1" cap="none" spc="0" dirty="0">
                <a:ln w="12700" cmpd="sng">
                  <a:noFill/>
                  <a:prstDash val="solid"/>
                </a:ln>
                <a:effectLst/>
              </a:rPr>
              <a:t>Thanks but I can’t…</a:t>
            </a:r>
          </a:p>
        </p:txBody>
      </p:sp>
      <p:sp>
        <p:nvSpPr>
          <p:cNvPr id="16" name="Rectangle 15">
            <a:extLst>
              <a:ext uri="{FF2B5EF4-FFF2-40B4-BE49-F238E27FC236}">
                <a16:creationId xmlns:a16="http://schemas.microsoft.com/office/drawing/2014/main" id="{547A3694-4C39-4CCC-B126-F2B2AF8BB44F}"/>
              </a:ext>
            </a:extLst>
          </p:cNvPr>
          <p:cNvSpPr/>
          <p:nvPr/>
        </p:nvSpPr>
        <p:spPr>
          <a:xfrm>
            <a:off x="5483728" y="4558862"/>
            <a:ext cx="5611736"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That’s not my </a:t>
            </a:r>
            <a:r>
              <a:rPr lang="en-US" sz="2800" b="1" cap="none" spc="0">
                <a:ln w="12700" cmpd="sng">
                  <a:noFill/>
                  <a:prstDash val="solid"/>
                </a:ln>
                <a:effectLst/>
              </a:rPr>
              <a:t>type/ cup </a:t>
            </a:r>
            <a:r>
              <a:rPr lang="en-US" sz="2800" b="1" cap="none" spc="0" dirty="0">
                <a:ln w="12700" cmpd="sng">
                  <a:noFill/>
                  <a:prstDash val="solid"/>
                </a:ln>
                <a:effectLst/>
              </a:rPr>
              <a:t>of </a:t>
            </a:r>
            <a:r>
              <a:rPr lang="en-US" sz="2800" b="1" cap="none" spc="0">
                <a:ln w="12700" cmpd="sng">
                  <a:noFill/>
                  <a:prstDash val="solid"/>
                </a:ln>
                <a:effectLst/>
              </a:rPr>
              <a:t>tea/ interest/ thing/ favourite</a:t>
            </a:r>
            <a:r>
              <a:rPr lang="en-US" sz="2800" b="1" cap="none" spc="0" dirty="0">
                <a:ln w="12700" cmpd="sng">
                  <a:noFill/>
                  <a:prstDash val="solid"/>
                </a:ln>
                <a:effectLst/>
              </a:rPr>
              <a:t>…</a:t>
            </a:r>
          </a:p>
        </p:txBody>
      </p:sp>
      <p:sp>
        <p:nvSpPr>
          <p:cNvPr id="17" name="Rectangle 16">
            <a:extLst>
              <a:ext uri="{FF2B5EF4-FFF2-40B4-BE49-F238E27FC236}">
                <a16:creationId xmlns:a16="http://schemas.microsoft.com/office/drawing/2014/main" id="{CA81454F-409F-49B6-B0B4-F8F7C2C7D2E2}"/>
              </a:ext>
            </a:extLst>
          </p:cNvPr>
          <p:cNvSpPr/>
          <p:nvPr/>
        </p:nvSpPr>
        <p:spPr>
          <a:xfrm>
            <a:off x="5501508" y="5657946"/>
            <a:ext cx="5651897"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I </a:t>
            </a:r>
            <a:r>
              <a:rPr lang="en-GB" sz="2800" b="1" dirty="0">
                <a:ln w="12700" cmpd="sng">
                  <a:noFill/>
                  <a:prstDash val="solid"/>
                </a:ln>
              </a:rPr>
              <a:t>would </a:t>
            </a:r>
            <a:r>
              <a:rPr lang="en-GB" sz="2800" b="1">
                <a:ln w="12700" cmpd="sng">
                  <a:noFill/>
                  <a:prstDash val="solid"/>
                </a:ln>
              </a:rPr>
              <a:t>rather/ had </a:t>
            </a:r>
            <a:r>
              <a:rPr lang="en-GB" sz="2800" b="1" dirty="0">
                <a:ln w="12700" cmpd="sng">
                  <a:noFill/>
                  <a:prstDash val="solid"/>
                </a:ln>
              </a:rPr>
              <a:t>better </a:t>
            </a:r>
            <a:r>
              <a:rPr lang="en-GB" sz="2800" b="1">
                <a:ln w="12700" cmpd="sng">
                  <a:noFill/>
                  <a:prstDash val="solid"/>
                </a:ln>
              </a:rPr>
              <a:t>not/ </a:t>
            </a:r>
          </a:p>
          <a:p>
            <a:r>
              <a:rPr lang="en-GB" sz="2800" b="1">
                <a:ln w="12700" cmpd="sng">
                  <a:noFill/>
                  <a:prstDash val="solid"/>
                </a:ln>
              </a:rPr>
              <a:t>am busy/ am </a:t>
            </a:r>
            <a:r>
              <a:rPr lang="en-GB" sz="2800" b="1" dirty="0">
                <a:ln w="12700" cmpd="sng">
                  <a:noFill/>
                  <a:prstDash val="solid"/>
                </a:ln>
              </a:rPr>
              <a:t>not interested…</a:t>
            </a:r>
            <a:endParaRPr lang="en-US" sz="2800" b="1" cap="none" spc="0" dirty="0">
              <a:ln w="12700" cmpd="sng">
                <a:noFill/>
                <a:prstDash val="solid"/>
              </a:ln>
              <a:effectLst/>
            </a:endParaRPr>
          </a:p>
        </p:txBody>
      </p:sp>
      <p:sp>
        <p:nvSpPr>
          <p:cNvPr id="18" name="Plus Sign 17">
            <a:extLst>
              <a:ext uri="{FF2B5EF4-FFF2-40B4-BE49-F238E27FC236}">
                <a16:creationId xmlns:a16="http://schemas.microsoft.com/office/drawing/2014/main" id="{55B7B789-97C8-4AE6-BEBA-BD068965DD2A}"/>
              </a:ext>
            </a:extLst>
          </p:cNvPr>
          <p:cNvSpPr/>
          <p:nvPr/>
        </p:nvSpPr>
        <p:spPr>
          <a:xfrm flipH="1">
            <a:off x="1436629" y="1568482"/>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Minus Sign 18">
            <a:extLst>
              <a:ext uri="{FF2B5EF4-FFF2-40B4-BE49-F238E27FC236}">
                <a16:creationId xmlns:a16="http://schemas.microsoft.com/office/drawing/2014/main" id="{66E521DD-1FED-4FBD-85E6-9F4031E99DBB}"/>
              </a:ext>
            </a:extLst>
          </p:cNvPr>
          <p:cNvSpPr/>
          <p:nvPr/>
        </p:nvSpPr>
        <p:spPr>
          <a:xfrm>
            <a:off x="1541503" y="453706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3" name="Picture 22">
            <a:extLst>
              <a:ext uri="{FF2B5EF4-FFF2-40B4-BE49-F238E27FC236}">
                <a16:creationId xmlns:a16="http://schemas.microsoft.com/office/drawing/2014/main" id="{B890C6A1-24AA-4935-86EF-38267C9AA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24" name="TextBox 23">
            <a:extLst>
              <a:ext uri="{FF2B5EF4-FFF2-40B4-BE49-F238E27FC236}">
                <a16:creationId xmlns:a16="http://schemas.microsoft.com/office/drawing/2014/main" id="{F57AA1BC-173D-4BE8-B9BC-5D8905B5424E}"/>
              </a:ext>
            </a:extLst>
          </p:cNvPr>
          <p:cNvSpPr txBox="1"/>
          <p:nvPr/>
        </p:nvSpPr>
        <p:spPr>
          <a:xfrm>
            <a:off x="487067" y="208435"/>
            <a:ext cx="533184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2" name="Rectangle 1"/>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50">
              <a:ln w="0"/>
              <a:solidFill>
                <a:schemeClr val="bg2"/>
              </a:solidFill>
              <a:effectLst>
                <a:innerShdw blurRad="63500" dist="50800" dir="13500000">
                  <a:srgbClr val="000000">
                    <a:alpha val="50000"/>
                  </a:srgbClr>
                </a:innerShdw>
              </a:effectLst>
            </a:endParaRPr>
          </a:p>
        </p:txBody>
      </p:sp>
      <p:sp>
        <p:nvSpPr>
          <p:cNvPr id="25" name="Oval 24">
            <a:extLst>
              <a:ext uri="{FF2B5EF4-FFF2-40B4-BE49-F238E27FC236}">
                <a16:creationId xmlns:a16="http://schemas.microsoft.com/office/drawing/2014/main" id="{BC94C373-C82C-4E17-9683-9C165B564399}"/>
              </a:ext>
            </a:extLst>
          </p:cNvPr>
          <p:cNvSpPr/>
          <p:nvPr/>
        </p:nvSpPr>
        <p:spPr>
          <a:xfrm>
            <a:off x="989028" y="404618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3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5" grpId="0"/>
      <p:bldP spid="16" grpId="0"/>
      <p:bldP spid="17" grpId="0"/>
      <p:bldP spid="18" grpId="0" animBg="1"/>
      <p:bldP spid="19" grpId="0" animBg="1"/>
      <p:bldP spid="2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3868</TotalTime>
  <Words>1347</Words>
  <Application>Microsoft Office PowerPoint</Application>
  <PresentationFormat>Widescreen</PresentationFormat>
  <Paragraphs>200</Paragraphs>
  <Slides>25</Slides>
  <Notes>14</Notes>
  <HiddenSlides>0</HiddenSlides>
  <MMClips>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Adobe Gothic Std B</vt:lpstr>
      <vt:lpstr>Arial</vt:lpstr>
      <vt:lpstr>Calibri</vt:lpstr>
      <vt:lpstr>Calibri (Body)</vt:lpstr>
      <vt:lpstr>Calibri Light</vt:lpstr>
      <vt:lpstr>ChronicaPro-Book</vt:lpstr>
      <vt:lpstr>ChronicaProBookIt</vt:lpstr>
      <vt:lpstr>ChronicaProMediumIt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QUAN</cp:lastModifiedBy>
  <cp:revision>202</cp:revision>
  <dcterms:created xsi:type="dcterms:W3CDTF">2020-12-09T02:04:09Z</dcterms:created>
  <dcterms:modified xsi:type="dcterms:W3CDTF">2022-03-08T08:29:16Z</dcterms:modified>
</cp:coreProperties>
</file>