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tags/tag6.xml" ContentType="application/vnd.openxmlformats-officedocument.presentationml.tag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ags/tag4.xml" ContentType="application/vnd.openxmlformats-officedocument.presentationml.tags+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diagrams/data3.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ags/tag5.xml" ContentType="application/vnd.openxmlformats-officedocument.presentationml.tags+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diagrams/layout2.xml" ContentType="application/vnd.openxmlformats-officedocument.drawingml.diagram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0" r:id="rId3"/>
    <p:sldId id="261" r:id="rId4"/>
    <p:sldId id="259" r:id="rId5"/>
    <p:sldId id="262" r:id="rId6"/>
    <p:sldId id="263" r:id="rId7"/>
    <p:sldId id="276" r:id="rId8"/>
    <p:sldId id="266" r:id="rId9"/>
    <p:sldId id="267" r:id="rId10"/>
    <p:sldId id="269" r:id="rId11"/>
    <p:sldId id="300" r:id="rId12"/>
    <p:sldId id="271" r:id="rId13"/>
    <p:sldId id="273" r:id="rId14"/>
    <p:sldId id="274" r:id="rId15"/>
    <p:sldId id="301" r:id="rId16"/>
    <p:sldId id="272" r:id="rId17"/>
    <p:sldId id="291" r:id="rId18"/>
    <p:sldId id="292" r:id="rId19"/>
    <p:sldId id="293" r:id="rId20"/>
    <p:sldId id="294" r:id="rId21"/>
    <p:sldId id="270" r:id="rId22"/>
    <p:sldId id="275" r:id="rId23"/>
    <p:sldId id="302" r:id="rId24"/>
    <p:sldId id="290" r:id="rId25"/>
    <p:sldId id="278" r:id="rId26"/>
    <p:sldId id="277" r:id="rId27"/>
    <p:sldId id="279" r:id="rId28"/>
    <p:sldId id="303" r:id="rId29"/>
    <p:sldId id="281" r:id="rId30"/>
    <p:sldId id="283" r:id="rId31"/>
    <p:sldId id="284" r:id="rId32"/>
    <p:sldId id="289" r:id="rId33"/>
    <p:sldId id="282" r:id="rId34"/>
    <p:sldId id="288" r:id="rId35"/>
    <p:sldId id="285" r:id="rId36"/>
    <p:sldId id="287" r:id="rId37"/>
    <p:sldId id="304" r:id="rId38"/>
    <p:sldId id="298" r:id="rId39"/>
    <p:sldId id="297" r:id="rId40"/>
    <p:sldId id="299"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2" d="100"/>
          <a:sy n="62" d="100"/>
        </p:scale>
        <p:origin x="-1038" y="-8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image" Target="../media/image18.jpeg"/></Relationships>
</file>

<file path=ppt/diagrams/_rels/data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image" Target="../media/image18.jpeg"/></Relationships>
</file>

<file path=ppt/diagrams/_rels/data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image" Target="../media/image18.jpeg"/></Relationships>
</file>

<file path=ppt/diagrams/colors1.xml><?xml version="1.0" encoding="utf-8"?>
<dgm:colorsDef xmlns:dgm="http://schemas.openxmlformats.org/drawingml/2006/diagram" xmlns:a="http://schemas.openxmlformats.org/drawingml/2006/main" uniqueId="urn:microsoft.com/office/officeart/2005/8/colors/accent1_1#1">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1">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1">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4D783A32-6612-4061-810D-2598FCFDE16E}" type="doc">
      <dgm:prSet loTypeId="urn:microsoft.com/office/officeart/2005/8/layout/vList4#1" loCatId="picture" qsTypeId="urn:microsoft.com/office/officeart/2005/8/quickstyle/simple1#1" qsCatId="simple" csTypeId="urn:microsoft.com/office/officeart/2005/8/colors/accent1_1#1" csCatId="accent1" phldr="1"/>
      <dgm:spPr/>
      <dgm:t>
        <a:bodyPr/>
        <a:lstStyle/>
        <a:p>
          <a:endParaRPr lang="en-US"/>
        </a:p>
      </dgm:t>
    </dgm:pt>
    <dgm:pt modelId="{8C4E1181-A43E-4AFA-A175-608167BDD664}">
      <dgm:prSet phldrT="[Text]" custT="1"/>
      <dgm:spPr>
        <a:xfrm>
          <a:off x="0" y="0"/>
          <a:ext cx="9372600" cy="1533425"/>
        </a:xfr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en-US" sz="2800" b="1" i="1" u="sng" dirty="0" smtClean="0"/>
            <a:t>Câu</a:t>
          </a:r>
          <a:r>
            <a:rPr lang="vi-VN" sz="2800" b="1" i="1" u="sng" dirty="0" smtClean="0"/>
            <a:t> 1</a:t>
          </a:r>
          <a:r>
            <a:rPr lang="vi-VN" sz="2800" i="1" dirty="0" smtClean="0"/>
            <a:t>:</a:t>
          </a:r>
          <a:r>
            <a:rPr lang="en-US" sz="2800" i="1" dirty="0" smtClean="0"/>
            <a:t>Theo em những truyền thống tốt đẹp nào được thể hiện trong các hình ảnh trên?</a:t>
          </a:r>
          <a:endParaRPr lang="en-US" sz="2800" b="1" i="0" dirty="0">
            <a:solidFill>
              <a:sysClr val="windowText" lastClr="000000">
                <a:hueOff val="0"/>
                <a:satOff val="0"/>
                <a:lumOff val="0"/>
                <a:alphaOff val="0"/>
              </a:sysClr>
            </a:solidFill>
            <a:latin typeface="#9Slide05 Brannboll Ny" panose="02000000000000000000" pitchFamily="2" charset="0"/>
            <a:ea typeface="+mn-ea"/>
            <a:cs typeface="+mn-cs"/>
          </a:endParaRPr>
        </a:p>
      </dgm:t>
    </dgm:pt>
    <dgm:pt modelId="{75A4A354-C2D6-42E3-A26E-179C61CD6177}" type="parTrans" cxnId="{C72B50B4-8323-4069-A08C-18955E7EB655}">
      <dgm:prSet/>
      <dgm:spPr/>
      <dgm:t>
        <a:bodyPr/>
        <a:lstStyle/>
        <a:p>
          <a:pPr algn="just"/>
          <a:endParaRPr lang="en-US" sz="3600" i="1">
            <a:latin typeface="+mn-lt"/>
          </a:endParaRPr>
        </a:p>
      </dgm:t>
    </dgm:pt>
    <dgm:pt modelId="{89D7B0A2-E2C6-403B-88CB-63EEFC0BF3D8}" type="sibTrans" cxnId="{C72B50B4-8323-4069-A08C-18955E7EB655}">
      <dgm:prSet/>
      <dgm:spPr/>
      <dgm:t>
        <a:bodyPr/>
        <a:lstStyle/>
        <a:p>
          <a:pPr algn="just"/>
          <a:endParaRPr lang="en-US" sz="3600" i="1">
            <a:latin typeface="+mn-lt"/>
          </a:endParaRPr>
        </a:p>
      </dgm:t>
    </dgm:pt>
    <dgm:pt modelId="{36F1A9A7-0E91-4997-8451-066E68D6791C}">
      <dgm:prSet phldrT="[Text]" custT="1"/>
      <dgm:spPr>
        <a:xfrm>
          <a:off x="0" y="1686768"/>
          <a:ext cx="9372600" cy="1533425"/>
        </a:xfr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en-US" sz="2800" b="1" i="1" u="sng" dirty="0" smtClean="0"/>
            <a:t>Câu</a:t>
          </a:r>
          <a:r>
            <a:rPr lang="vi-VN" sz="2800" b="1" i="1" u="sng" dirty="0" smtClean="0"/>
            <a:t> 2</a:t>
          </a:r>
          <a:r>
            <a:rPr lang="vi-VN" sz="2800" i="1" dirty="0" smtClean="0"/>
            <a:t>:</a:t>
          </a:r>
          <a:r>
            <a:rPr lang="en-US" sz="2800" i="1" dirty="0" smtClean="0"/>
            <a:t>Quê hương em có những truyền thống tốt đẹp nào?Em hãy giới thiệu về những truyền thống đó?</a:t>
          </a:r>
          <a:endParaRPr kumimoji="0" lang="en-US" sz="2800" b="1" i="0" u="none" strike="noStrike"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endParaRPr>
        </a:p>
      </dgm:t>
    </dgm:pt>
    <dgm:pt modelId="{3076928A-BC39-4164-A392-EF7BB50AC8F7}" type="parTrans" cxnId="{C2A430EB-026A-428E-B9D3-EE570B6A1DAA}">
      <dgm:prSet/>
      <dgm:spPr/>
      <dgm:t>
        <a:bodyPr/>
        <a:lstStyle/>
        <a:p>
          <a:pPr algn="just"/>
          <a:endParaRPr lang="en-US" sz="3600" i="1">
            <a:latin typeface="+mn-lt"/>
          </a:endParaRPr>
        </a:p>
      </dgm:t>
    </dgm:pt>
    <dgm:pt modelId="{5F4F3BF3-4C3E-43BC-8B7A-5E8EE2D360D7}" type="sibTrans" cxnId="{C2A430EB-026A-428E-B9D3-EE570B6A1DAA}">
      <dgm:prSet/>
      <dgm:spPr/>
      <dgm:t>
        <a:bodyPr/>
        <a:lstStyle/>
        <a:p>
          <a:pPr algn="just"/>
          <a:endParaRPr lang="en-US" sz="3600" i="1">
            <a:latin typeface="+mn-lt"/>
          </a:endParaRPr>
        </a:p>
      </dgm:t>
    </dgm:pt>
    <dgm:pt modelId="{F6E9B8BA-2F37-4781-A521-61D00A840D7D}">
      <dgm:prSet phldrT="[Text]" custT="1"/>
      <dgm:spPr>
        <a:xfrm>
          <a:off x="0" y="3373537"/>
          <a:ext cx="9372600" cy="1533425"/>
        </a:xfr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en-US" sz="2800" b="1" i="1" u="sng" dirty="0" smtClean="0"/>
            <a:t>Câu</a:t>
          </a:r>
          <a:r>
            <a:rPr lang="vi-VN" sz="2800" b="1" i="1" u="sng" dirty="0" smtClean="0"/>
            <a:t> 3</a:t>
          </a:r>
          <a:r>
            <a:rPr lang="vi-VN" sz="2800" i="1" dirty="0" smtClean="0"/>
            <a:t>: </a:t>
          </a:r>
          <a:r>
            <a:rPr lang="en-US" sz="2800" i="1" dirty="0" smtClean="0"/>
            <a:t>Em hiểu thế nào là truyền thống tốt đẹp của quê hương?</a:t>
          </a:r>
          <a:endParaRPr lang="en-US" sz="2800" b="1" i="0" dirty="0">
            <a:solidFill>
              <a:sysClr val="windowText" lastClr="000000">
                <a:hueOff val="0"/>
                <a:satOff val="0"/>
                <a:lumOff val="0"/>
                <a:alphaOff val="0"/>
              </a:sysClr>
            </a:solidFill>
            <a:latin typeface="#9Slide05 Brannboll Ny" panose="02000000000000000000" pitchFamily="2" charset="0"/>
            <a:ea typeface="+mn-ea"/>
            <a:cs typeface="+mn-cs"/>
          </a:endParaRPr>
        </a:p>
      </dgm:t>
    </dgm:pt>
    <dgm:pt modelId="{F3A9BA2F-FEFE-44E8-8A5D-A95E30E49C0C}" type="parTrans" cxnId="{2E5A5FC6-7246-4A48-9A5C-8FF4449E3CE0}">
      <dgm:prSet/>
      <dgm:spPr/>
      <dgm:t>
        <a:bodyPr/>
        <a:lstStyle/>
        <a:p>
          <a:pPr algn="just"/>
          <a:endParaRPr lang="en-US" sz="3600" i="1">
            <a:latin typeface="+mn-lt"/>
          </a:endParaRPr>
        </a:p>
      </dgm:t>
    </dgm:pt>
    <dgm:pt modelId="{8CBDE6B4-DF30-443D-9579-CCA1D8018E24}" type="sibTrans" cxnId="{2E5A5FC6-7246-4A48-9A5C-8FF4449E3CE0}">
      <dgm:prSet/>
      <dgm:spPr/>
      <dgm:t>
        <a:bodyPr/>
        <a:lstStyle/>
        <a:p>
          <a:pPr algn="just"/>
          <a:endParaRPr lang="en-US" sz="3600" i="1">
            <a:latin typeface="+mn-lt"/>
          </a:endParaRPr>
        </a:p>
      </dgm:t>
    </dgm:pt>
    <dgm:pt modelId="{610C4521-7E21-4ABD-817D-19EC8F773957}" type="pres">
      <dgm:prSet presAssocID="{4D783A32-6612-4061-810D-2598FCFDE16E}" presName="linear" presStyleCnt="0">
        <dgm:presLayoutVars>
          <dgm:dir/>
          <dgm:resizeHandles val="exact"/>
        </dgm:presLayoutVars>
      </dgm:prSet>
      <dgm:spPr/>
      <dgm:t>
        <a:bodyPr/>
        <a:lstStyle/>
        <a:p>
          <a:endParaRPr lang="en-US"/>
        </a:p>
      </dgm:t>
    </dgm:pt>
    <dgm:pt modelId="{1C2B9614-1D42-4E2A-92D8-94BCF9DE39E4}" type="pres">
      <dgm:prSet presAssocID="{8C4E1181-A43E-4AFA-A175-608167BDD664}" presName="comp" presStyleCnt="0"/>
      <dgm:spPr/>
    </dgm:pt>
    <dgm:pt modelId="{DE66B4FA-8443-484B-9A9E-FA188D6B4E43}" type="pres">
      <dgm:prSet presAssocID="{8C4E1181-A43E-4AFA-A175-608167BDD664}" presName="box" presStyleLbl="node1" presStyleIdx="0" presStyleCnt="3" custLinFactNeighborX="-704"/>
      <dgm:spPr>
        <a:prstGeom prst="roundRect">
          <a:avLst>
            <a:gd name="adj" fmla="val 10000"/>
          </a:avLst>
        </a:prstGeom>
      </dgm:spPr>
      <dgm:t>
        <a:bodyPr/>
        <a:lstStyle/>
        <a:p>
          <a:endParaRPr lang="en-US"/>
        </a:p>
      </dgm:t>
    </dgm:pt>
    <dgm:pt modelId="{2AAACA77-E4A0-4E99-9F03-72ED26BB7B73}" type="pres">
      <dgm:prSet presAssocID="{8C4E1181-A43E-4AFA-A175-608167BDD664}" presName="img" presStyleLbl="fgImgPlace1" presStyleIdx="0" presStyleCnt="3"/>
      <dgm:spPr>
        <a:xfrm>
          <a:off x="153342" y="153342"/>
          <a:ext cx="1874520" cy="122674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xmlns="" val="0"/>
              </a:ext>
            </a:extLst>
          </a:blip>
          <a:srcRect/>
          <a:stretch>
            <a:fillRect t="-9000" b="-9000"/>
          </a:stretch>
        </a:blipFill>
        <a:ln w="25400" cap="flat" cmpd="sng" algn="ctr">
          <a:solidFill>
            <a:srgbClr val="4F81BD">
              <a:shade val="80000"/>
              <a:hueOff val="0"/>
              <a:satOff val="0"/>
              <a:lumOff val="0"/>
              <a:alphaOff val="0"/>
            </a:srgbClr>
          </a:solidFill>
          <a:prstDash val="solid"/>
        </a:ln>
        <a:effectLst/>
      </dgm:spPr>
    </dgm:pt>
    <dgm:pt modelId="{046903CA-E59E-4D3A-B85F-2132F4D3C385}" type="pres">
      <dgm:prSet presAssocID="{8C4E1181-A43E-4AFA-A175-608167BDD664}" presName="text" presStyleLbl="node1" presStyleIdx="0" presStyleCnt="3">
        <dgm:presLayoutVars>
          <dgm:bulletEnabled val="1"/>
        </dgm:presLayoutVars>
      </dgm:prSet>
      <dgm:spPr/>
      <dgm:t>
        <a:bodyPr/>
        <a:lstStyle/>
        <a:p>
          <a:endParaRPr lang="en-US"/>
        </a:p>
      </dgm:t>
    </dgm:pt>
    <dgm:pt modelId="{3C4FC630-2F4B-4B45-8D35-86BFE257DB89}" type="pres">
      <dgm:prSet presAssocID="{89D7B0A2-E2C6-403B-88CB-63EEFC0BF3D8}" presName="spacer" presStyleCnt="0"/>
      <dgm:spPr/>
    </dgm:pt>
    <dgm:pt modelId="{76DA393E-3756-4D17-8778-17C0D4D792DA}" type="pres">
      <dgm:prSet presAssocID="{36F1A9A7-0E91-4997-8451-066E68D6791C}" presName="comp" presStyleCnt="0"/>
      <dgm:spPr/>
    </dgm:pt>
    <dgm:pt modelId="{11925212-181A-4D0E-84EB-C4219DE1ABB7}" type="pres">
      <dgm:prSet presAssocID="{36F1A9A7-0E91-4997-8451-066E68D6791C}" presName="box" presStyleLbl="node1" presStyleIdx="1" presStyleCnt="3" custScaleY="127452"/>
      <dgm:spPr>
        <a:prstGeom prst="roundRect">
          <a:avLst>
            <a:gd name="adj" fmla="val 10000"/>
          </a:avLst>
        </a:prstGeom>
      </dgm:spPr>
      <dgm:t>
        <a:bodyPr/>
        <a:lstStyle/>
        <a:p>
          <a:endParaRPr lang="en-US"/>
        </a:p>
      </dgm:t>
    </dgm:pt>
    <dgm:pt modelId="{2352C030-0248-483B-94A9-26972C30B2AA}" type="pres">
      <dgm:prSet presAssocID="{36F1A9A7-0E91-4997-8451-066E68D6791C}" presName="img" presStyleLbl="fgImgPlace1" presStyleIdx="1" presStyleCnt="3"/>
      <dgm:spPr>
        <a:xfrm>
          <a:off x="153342" y="1840111"/>
          <a:ext cx="1874520" cy="122674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xmlns="" val="0"/>
              </a:ext>
            </a:extLst>
          </a:blip>
          <a:srcRect/>
          <a:stretch>
            <a:fillRect t="-20000" b="-20000"/>
          </a:stretch>
        </a:blipFill>
        <a:ln w="25400" cap="flat" cmpd="sng" algn="ctr">
          <a:solidFill>
            <a:srgbClr val="4F81BD">
              <a:shade val="80000"/>
              <a:hueOff val="0"/>
              <a:satOff val="0"/>
              <a:lumOff val="0"/>
              <a:alphaOff val="0"/>
            </a:srgbClr>
          </a:solidFill>
          <a:prstDash val="solid"/>
        </a:ln>
        <a:effectLst/>
      </dgm:spPr>
    </dgm:pt>
    <dgm:pt modelId="{629FFE63-9943-4FDD-AEB3-15F8D3455642}" type="pres">
      <dgm:prSet presAssocID="{36F1A9A7-0E91-4997-8451-066E68D6791C}" presName="text" presStyleLbl="node1" presStyleIdx="1" presStyleCnt="3">
        <dgm:presLayoutVars>
          <dgm:bulletEnabled val="1"/>
        </dgm:presLayoutVars>
      </dgm:prSet>
      <dgm:spPr/>
      <dgm:t>
        <a:bodyPr/>
        <a:lstStyle/>
        <a:p>
          <a:endParaRPr lang="en-US"/>
        </a:p>
      </dgm:t>
    </dgm:pt>
    <dgm:pt modelId="{E767A943-8EB1-47EA-BA75-90A3BF72AA10}" type="pres">
      <dgm:prSet presAssocID="{5F4F3BF3-4C3E-43BC-8B7A-5E8EE2D360D7}" presName="spacer" presStyleCnt="0"/>
      <dgm:spPr/>
    </dgm:pt>
    <dgm:pt modelId="{E9FBCDE1-C0F8-4B00-9C6E-C1A57153DC9C}" type="pres">
      <dgm:prSet presAssocID="{F6E9B8BA-2F37-4781-A521-61D00A840D7D}" presName="comp" presStyleCnt="0"/>
      <dgm:spPr/>
    </dgm:pt>
    <dgm:pt modelId="{D857732E-E667-406B-8596-FB28DE60F3B0}" type="pres">
      <dgm:prSet presAssocID="{F6E9B8BA-2F37-4781-A521-61D00A840D7D}" presName="box" presStyleLbl="node1" presStyleIdx="2" presStyleCnt="3" custLinFactNeighborX="-813" custLinFactNeighborY="8586"/>
      <dgm:spPr>
        <a:prstGeom prst="roundRect">
          <a:avLst>
            <a:gd name="adj" fmla="val 10000"/>
          </a:avLst>
        </a:prstGeom>
      </dgm:spPr>
      <dgm:t>
        <a:bodyPr/>
        <a:lstStyle/>
        <a:p>
          <a:endParaRPr lang="en-US"/>
        </a:p>
      </dgm:t>
    </dgm:pt>
    <dgm:pt modelId="{72B5F39E-2D8B-4AE5-99A7-0B4F92796C74}" type="pres">
      <dgm:prSet presAssocID="{F6E9B8BA-2F37-4781-A521-61D00A840D7D}" presName="img" presStyleLbl="fgImgPlace1" presStyleIdx="2" presStyleCnt="3"/>
      <dgm:spPr>
        <a:xfrm>
          <a:off x="153342" y="3526879"/>
          <a:ext cx="1874520" cy="122674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xmlns="" val="0"/>
              </a:ext>
            </a:extLst>
          </a:blip>
          <a:srcRect/>
          <a:stretch>
            <a:fillRect t="-5000" b="-5000"/>
          </a:stretch>
        </a:blipFill>
        <a:ln w="25400" cap="flat" cmpd="sng" algn="ctr">
          <a:solidFill>
            <a:srgbClr val="4F81BD">
              <a:shade val="80000"/>
              <a:hueOff val="0"/>
              <a:satOff val="0"/>
              <a:lumOff val="0"/>
              <a:alphaOff val="0"/>
            </a:srgbClr>
          </a:solidFill>
          <a:prstDash val="solid"/>
        </a:ln>
        <a:effectLst/>
      </dgm:spPr>
    </dgm:pt>
    <dgm:pt modelId="{8B13E293-4E29-4216-A0D2-9CCA14266B56}" type="pres">
      <dgm:prSet presAssocID="{F6E9B8BA-2F37-4781-A521-61D00A840D7D}" presName="text" presStyleLbl="node1" presStyleIdx="2" presStyleCnt="3">
        <dgm:presLayoutVars>
          <dgm:bulletEnabled val="1"/>
        </dgm:presLayoutVars>
      </dgm:prSet>
      <dgm:spPr/>
      <dgm:t>
        <a:bodyPr/>
        <a:lstStyle/>
        <a:p>
          <a:endParaRPr lang="en-US"/>
        </a:p>
      </dgm:t>
    </dgm:pt>
  </dgm:ptLst>
  <dgm:cxnLst>
    <dgm:cxn modelId="{7645E359-4998-4B0F-B088-7215FCBD5A74}" type="presOf" srcId="{8C4E1181-A43E-4AFA-A175-608167BDD664}" destId="{DE66B4FA-8443-484B-9A9E-FA188D6B4E43}" srcOrd="0" destOrd="0" presId="urn:microsoft.com/office/officeart/2005/8/layout/vList4#1"/>
    <dgm:cxn modelId="{2E5A5FC6-7246-4A48-9A5C-8FF4449E3CE0}" srcId="{4D783A32-6612-4061-810D-2598FCFDE16E}" destId="{F6E9B8BA-2F37-4781-A521-61D00A840D7D}" srcOrd="2" destOrd="0" parTransId="{F3A9BA2F-FEFE-44E8-8A5D-A95E30E49C0C}" sibTransId="{8CBDE6B4-DF30-443D-9579-CCA1D8018E24}"/>
    <dgm:cxn modelId="{0BE4B848-414A-4185-A731-421A718E5533}" type="presOf" srcId="{36F1A9A7-0E91-4997-8451-066E68D6791C}" destId="{11925212-181A-4D0E-84EB-C4219DE1ABB7}" srcOrd="0" destOrd="0" presId="urn:microsoft.com/office/officeart/2005/8/layout/vList4#1"/>
    <dgm:cxn modelId="{A8656CF2-9C24-4590-B8B2-C95DF9E7DC63}" type="presOf" srcId="{F6E9B8BA-2F37-4781-A521-61D00A840D7D}" destId="{8B13E293-4E29-4216-A0D2-9CCA14266B56}" srcOrd="1" destOrd="0" presId="urn:microsoft.com/office/officeart/2005/8/layout/vList4#1"/>
    <dgm:cxn modelId="{C2A430EB-026A-428E-B9D3-EE570B6A1DAA}" srcId="{4D783A32-6612-4061-810D-2598FCFDE16E}" destId="{36F1A9A7-0E91-4997-8451-066E68D6791C}" srcOrd="1" destOrd="0" parTransId="{3076928A-BC39-4164-A392-EF7BB50AC8F7}" sibTransId="{5F4F3BF3-4C3E-43BC-8B7A-5E8EE2D360D7}"/>
    <dgm:cxn modelId="{DCDCACDE-A632-47BB-9F6B-5E95D174CEC6}" type="presOf" srcId="{36F1A9A7-0E91-4997-8451-066E68D6791C}" destId="{629FFE63-9943-4FDD-AEB3-15F8D3455642}" srcOrd="1" destOrd="0" presId="urn:microsoft.com/office/officeart/2005/8/layout/vList4#1"/>
    <dgm:cxn modelId="{C72B50B4-8323-4069-A08C-18955E7EB655}" srcId="{4D783A32-6612-4061-810D-2598FCFDE16E}" destId="{8C4E1181-A43E-4AFA-A175-608167BDD664}" srcOrd="0" destOrd="0" parTransId="{75A4A354-C2D6-42E3-A26E-179C61CD6177}" sibTransId="{89D7B0A2-E2C6-403B-88CB-63EEFC0BF3D8}"/>
    <dgm:cxn modelId="{CB718402-7AA9-43F3-B4DB-D2D133F77000}" type="presOf" srcId="{F6E9B8BA-2F37-4781-A521-61D00A840D7D}" destId="{D857732E-E667-406B-8596-FB28DE60F3B0}" srcOrd="0" destOrd="0" presId="urn:microsoft.com/office/officeart/2005/8/layout/vList4#1"/>
    <dgm:cxn modelId="{FB38063A-A746-4FBE-9EA8-B39124E54D0D}" type="presOf" srcId="{8C4E1181-A43E-4AFA-A175-608167BDD664}" destId="{046903CA-E59E-4D3A-B85F-2132F4D3C385}" srcOrd="1" destOrd="0" presId="urn:microsoft.com/office/officeart/2005/8/layout/vList4#1"/>
    <dgm:cxn modelId="{BF1A7140-1E7E-4568-B362-DCA8F0E68CDA}" type="presOf" srcId="{4D783A32-6612-4061-810D-2598FCFDE16E}" destId="{610C4521-7E21-4ABD-817D-19EC8F773957}" srcOrd="0" destOrd="0" presId="urn:microsoft.com/office/officeart/2005/8/layout/vList4#1"/>
    <dgm:cxn modelId="{E69DD0DB-E96C-4883-859E-9EEA81E24548}" type="presParOf" srcId="{610C4521-7E21-4ABD-817D-19EC8F773957}" destId="{1C2B9614-1D42-4E2A-92D8-94BCF9DE39E4}" srcOrd="0" destOrd="0" presId="urn:microsoft.com/office/officeart/2005/8/layout/vList4#1"/>
    <dgm:cxn modelId="{6B277DB1-B0BE-4040-A52B-2D591B8944C7}" type="presParOf" srcId="{1C2B9614-1D42-4E2A-92D8-94BCF9DE39E4}" destId="{DE66B4FA-8443-484B-9A9E-FA188D6B4E43}" srcOrd="0" destOrd="0" presId="urn:microsoft.com/office/officeart/2005/8/layout/vList4#1"/>
    <dgm:cxn modelId="{51C8FD0C-A563-46C8-B086-26BAE5A3778A}" type="presParOf" srcId="{1C2B9614-1D42-4E2A-92D8-94BCF9DE39E4}" destId="{2AAACA77-E4A0-4E99-9F03-72ED26BB7B73}" srcOrd="1" destOrd="0" presId="urn:microsoft.com/office/officeart/2005/8/layout/vList4#1"/>
    <dgm:cxn modelId="{BD5910A1-5C25-4E1F-BF84-C02C298AE1FC}" type="presParOf" srcId="{1C2B9614-1D42-4E2A-92D8-94BCF9DE39E4}" destId="{046903CA-E59E-4D3A-B85F-2132F4D3C385}" srcOrd="2" destOrd="0" presId="urn:microsoft.com/office/officeart/2005/8/layout/vList4#1"/>
    <dgm:cxn modelId="{DC870DA9-912F-46A6-B2AC-32D566807129}" type="presParOf" srcId="{610C4521-7E21-4ABD-817D-19EC8F773957}" destId="{3C4FC630-2F4B-4B45-8D35-86BFE257DB89}" srcOrd="1" destOrd="0" presId="urn:microsoft.com/office/officeart/2005/8/layout/vList4#1"/>
    <dgm:cxn modelId="{45BB201C-DD96-4618-93EE-1B779081AFF4}" type="presParOf" srcId="{610C4521-7E21-4ABD-817D-19EC8F773957}" destId="{76DA393E-3756-4D17-8778-17C0D4D792DA}" srcOrd="2" destOrd="0" presId="urn:microsoft.com/office/officeart/2005/8/layout/vList4#1"/>
    <dgm:cxn modelId="{95025486-AF9F-4210-A83A-F9425244130F}" type="presParOf" srcId="{76DA393E-3756-4D17-8778-17C0D4D792DA}" destId="{11925212-181A-4D0E-84EB-C4219DE1ABB7}" srcOrd="0" destOrd="0" presId="urn:microsoft.com/office/officeart/2005/8/layout/vList4#1"/>
    <dgm:cxn modelId="{C9B49F77-EDF9-4E51-A788-E12B2488915D}" type="presParOf" srcId="{76DA393E-3756-4D17-8778-17C0D4D792DA}" destId="{2352C030-0248-483B-94A9-26972C30B2AA}" srcOrd="1" destOrd="0" presId="urn:microsoft.com/office/officeart/2005/8/layout/vList4#1"/>
    <dgm:cxn modelId="{2B02B927-7943-4431-BD01-C52556CD6204}" type="presParOf" srcId="{76DA393E-3756-4D17-8778-17C0D4D792DA}" destId="{629FFE63-9943-4FDD-AEB3-15F8D3455642}" srcOrd="2" destOrd="0" presId="urn:microsoft.com/office/officeart/2005/8/layout/vList4#1"/>
    <dgm:cxn modelId="{4DF71183-6324-40E4-8B8E-41A446FCAD1E}" type="presParOf" srcId="{610C4521-7E21-4ABD-817D-19EC8F773957}" destId="{E767A943-8EB1-47EA-BA75-90A3BF72AA10}" srcOrd="3" destOrd="0" presId="urn:microsoft.com/office/officeart/2005/8/layout/vList4#1"/>
    <dgm:cxn modelId="{C6C6C76D-DC5C-4355-B2B9-197A88371769}" type="presParOf" srcId="{610C4521-7E21-4ABD-817D-19EC8F773957}" destId="{E9FBCDE1-C0F8-4B00-9C6E-C1A57153DC9C}" srcOrd="4" destOrd="0" presId="urn:microsoft.com/office/officeart/2005/8/layout/vList4#1"/>
    <dgm:cxn modelId="{B7335FDD-910A-46DC-917B-99FABC629C50}" type="presParOf" srcId="{E9FBCDE1-C0F8-4B00-9C6E-C1A57153DC9C}" destId="{D857732E-E667-406B-8596-FB28DE60F3B0}" srcOrd="0" destOrd="0" presId="urn:microsoft.com/office/officeart/2005/8/layout/vList4#1"/>
    <dgm:cxn modelId="{6D010F40-A726-4003-AF58-F37B93B1B11B}" type="presParOf" srcId="{E9FBCDE1-C0F8-4B00-9C6E-C1A57153DC9C}" destId="{72B5F39E-2D8B-4AE5-99A7-0B4F92796C74}" srcOrd="1" destOrd="0" presId="urn:microsoft.com/office/officeart/2005/8/layout/vList4#1"/>
    <dgm:cxn modelId="{51859ABC-5A34-4CE2-80C9-B747A3C4A4E3}" type="presParOf" srcId="{E9FBCDE1-C0F8-4B00-9C6E-C1A57153DC9C}" destId="{8B13E293-4E29-4216-A0D2-9CCA14266B56}" srcOrd="2" destOrd="0" presId="urn:microsoft.com/office/officeart/2005/8/layout/vList4#1"/>
  </dgm:cxnLst>
  <dgm:bg/>
  <dgm:whole/>
</dgm:dataModel>
</file>

<file path=ppt/diagrams/data2.xml><?xml version="1.0" encoding="utf-8"?>
<dgm:dataModel xmlns:dgm="http://schemas.openxmlformats.org/drawingml/2006/diagram" xmlns:a="http://schemas.openxmlformats.org/drawingml/2006/main">
  <dgm:ptLst>
    <dgm:pt modelId="{4D783A32-6612-4061-810D-2598FCFDE16E}" type="doc">
      <dgm:prSet loTypeId="urn:microsoft.com/office/officeart/2005/8/layout/vList4#1" loCatId="picture" qsTypeId="urn:microsoft.com/office/officeart/2005/8/quickstyle/simple1#1" qsCatId="simple" csTypeId="urn:microsoft.com/office/officeart/2005/8/colors/accent1_1#1" csCatId="accent1" phldr="1"/>
      <dgm:spPr/>
      <dgm:t>
        <a:bodyPr/>
        <a:lstStyle/>
        <a:p>
          <a:endParaRPr lang="en-US"/>
        </a:p>
      </dgm:t>
    </dgm:pt>
    <dgm:pt modelId="{8C4E1181-A43E-4AFA-A175-608167BDD664}">
      <dgm:prSet phldrT="[Text]" custT="1"/>
      <dgm:spPr>
        <a:xfrm>
          <a:off x="0" y="0"/>
          <a:ext cx="9372600" cy="1533425"/>
        </a:xfr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en-US" sz="2800" b="1" i="1" u="sng" dirty="0" smtClean="0"/>
            <a:t>Câu</a:t>
          </a:r>
          <a:r>
            <a:rPr lang="vi-VN" sz="2800" b="1" i="1" u="sng" dirty="0" smtClean="0"/>
            <a:t> 1</a:t>
          </a:r>
          <a:r>
            <a:rPr lang="vi-VN" sz="2800" i="1" dirty="0" smtClean="0"/>
            <a:t>:</a:t>
          </a:r>
          <a:r>
            <a:rPr lang="en-US" sz="2800" i="1" dirty="0" smtClean="0"/>
            <a:t>Theo em những truyền thống tốt đẹp nào được thể hiện trong các hình ảnh trên?</a:t>
          </a:r>
          <a:endParaRPr lang="en-US" sz="2800" b="1" i="0" dirty="0">
            <a:solidFill>
              <a:sysClr val="windowText" lastClr="000000">
                <a:hueOff val="0"/>
                <a:satOff val="0"/>
                <a:lumOff val="0"/>
                <a:alphaOff val="0"/>
              </a:sysClr>
            </a:solidFill>
            <a:latin typeface="#9Slide05 Brannboll Ny" panose="02000000000000000000" pitchFamily="2" charset="0"/>
            <a:ea typeface="+mn-ea"/>
            <a:cs typeface="+mn-cs"/>
          </a:endParaRPr>
        </a:p>
      </dgm:t>
    </dgm:pt>
    <dgm:pt modelId="{75A4A354-C2D6-42E3-A26E-179C61CD6177}" type="parTrans" cxnId="{C72B50B4-8323-4069-A08C-18955E7EB655}">
      <dgm:prSet/>
      <dgm:spPr/>
      <dgm:t>
        <a:bodyPr/>
        <a:lstStyle/>
        <a:p>
          <a:pPr algn="just"/>
          <a:endParaRPr lang="en-US" sz="3600" i="1">
            <a:latin typeface="+mn-lt"/>
          </a:endParaRPr>
        </a:p>
      </dgm:t>
    </dgm:pt>
    <dgm:pt modelId="{89D7B0A2-E2C6-403B-88CB-63EEFC0BF3D8}" type="sibTrans" cxnId="{C72B50B4-8323-4069-A08C-18955E7EB655}">
      <dgm:prSet/>
      <dgm:spPr/>
      <dgm:t>
        <a:bodyPr/>
        <a:lstStyle/>
        <a:p>
          <a:pPr algn="just"/>
          <a:endParaRPr lang="en-US" sz="3600" i="1">
            <a:latin typeface="+mn-lt"/>
          </a:endParaRPr>
        </a:p>
      </dgm:t>
    </dgm:pt>
    <dgm:pt modelId="{36F1A9A7-0E91-4997-8451-066E68D6791C}">
      <dgm:prSet phldrT="[Text]" custT="1"/>
      <dgm:spPr>
        <a:xfrm>
          <a:off x="0" y="1686768"/>
          <a:ext cx="9372600" cy="1533425"/>
        </a:xfr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en-US" sz="2800" b="1" i="1" u="sng" dirty="0" smtClean="0"/>
            <a:t>Câu</a:t>
          </a:r>
          <a:r>
            <a:rPr lang="vi-VN" sz="2800" b="1" i="1" u="sng" dirty="0" smtClean="0"/>
            <a:t> 2</a:t>
          </a:r>
          <a:r>
            <a:rPr lang="vi-VN" sz="2800" i="1" dirty="0" smtClean="0"/>
            <a:t>:</a:t>
          </a:r>
          <a:r>
            <a:rPr lang="en-US" sz="2800" i="1" dirty="0" smtClean="0"/>
            <a:t>Quê hương em có những truyền thống tốt đẹp nào?Em hãy giới thiệu về những truyền thống đó?</a:t>
          </a:r>
          <a:endParaRPr kumimoji="0" lang="en-US" sz="2800" b="1" i="0" u="none" strike="noStrike"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endParaRPr>
        </a:p>
      </dgm:t>
    </dgm:pt>
    <dgm:pt modelId="{3076928A-BC39-4164-A392-EF7BB50AC8F7}" type="parTrans" cxnId="{C2A430EB-026A-428E-B9D3-EE570B6A1DAA}">
      <dgm:prSet/>
      <dgm:spPr/>
      <dgm:t>
        <a:bodyPr/>
        <a:lstStyle/>
        <a:p>
          <a:pPr algn="just"/>
          <a:endParaRPr lang="en-US" sz="3600" i="1">
            <a:latin typeface="+mn-lt"/>
          </a:endParaRPr>
        </a:p>
      </dgm:t>
    </dgm:pt>
    <dgm:pt modelId="{5F4F3BF3-4C3E-43BC-8B7A-5E8EE2D360D7}" type="sibTrans" cxnId="{C2A430EB-026A-428E-B9D3-EE570B6A1DAA}">
      <dgm:prSet/>
      <dgm:spPr/>
      <dgm:t>
        <a:bodyPr/>
        <a:lstStyle/>
        <a:p>
          <a:pPr algn="just"/>
          <a:endParaRPr lang="en-US" sz="3600" i="1">
            <a:latin typeface="+mn-lt"/>
          </a:endParaRPr>
        </a:p>
      </dgm:t>
    </dgm:pt>
    <dgm:pt modelId="{F6E9B8BA-2F37-4781-A521-61D00A840D7D}">
      <dgm:prSet phldrT="[Text]" custT="1"/>
      <dgm:spPr>
        <a:xfrm>
          <a:off x="0" y="3373537"/>
          <a:ext cx="9372600" cy="1533425"/>
        </a:xfr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en-US" sz="2800" b="1" i="1" u="sng" dirty="0" smtClean="0"/>
            <a:t>Câu</a:t>
          </a:r>
          <a:r>
            <a:rPr lang="vi-VN" sz="2800" b="1" i="1" u="sng" dirty="0" smtClean="0"/>
            <a:t> 3</a:t>
          </a:r>
          <a:r>
            <a:rPr lang="vi-VN" sz="2800" i="1" dirty="0" smtClean="0"/>
            <a:t>: </a:t>
          </a:r>
          <a:r>
            <a:rPr lang="en-US" sz="2800" i="1" dirty="0" smtClean="0"/>
            <a:t>Em hiểu thế nào là truyền thống tốt đẹp của quê hương?</a:t>
          </a:r>
          <a:endParaRPr lang="en-US" sz="2800" b="1" i="0" dirty="0">
            <a:solidFill>
              <a:sysClr val="windowText" lastClr="000000">
                <a:hueOff val="0"/>
                <a:satOff val="0"/>
                <a:lumOff val="0"/>
                <a:alphaOff val="0"/>
              </a:sysClr>
            </a:solidFill>
            <a:latin typeface="#9Slide05 Brannboll Ny" panose="02000000000000000000" pitchFamily="2" charset="0"/>
            <a:ea typeface="+mn-ea"/>
            <a:cs typeface="+mn-cs"/>
          </a:endParaRPr>
        </a:p>
      </dgm:t>
    </dgm:pt>
    <dgm:pt modelId="{F3A9BA2F-FEFE-44E8-8A5D-A95E30E49C0C}" type="parTrans" cxnId="{2E5A5FC6-7246-4A48-9A5C-8FF4449E3CE0}">
      <dgm:prSet/>
      <dgm:spPr/>
      <dgm:t>
        <a:bodyPr/>
        <a:lstStyle/>
        <a:p>
          <a:pPr algn="just"/>
          <a:endParaRPr lang="en-US" sz="3600" i="1">
            <a:latin typeface="+mn-lt"/>
          </a:endParaRPr>
        </a:p>
      </dgm:t>
    </dgm:pt>
    <dgm:pt modelId="{8CBDE6B4-DF30-443D-9579-CCA1D8018E24}" type="sibTrans" cxnId="{2E5A5FC6-7246-4A48-9A5C-8FF4449E3CE0}">
      <dgm:prSet/>
      <dgm:spPr/>
      <dgm:t>
        <a:bodyPr/>
        <a:lstStyle/>
        <a:p>
          <a:pPr algn="just"/>
          <a:endParaRPr lang="en-US" sz="3600" i="1">
            <a:latin typeface="+mn-lt"/>
          </a:endParaRPr>
        </a:p>
      </dgm:t>
    </dgm:pt>
    <dgm:pt modelId="{610C4521-7E21-4ABD-817D-19EC8F773957}" type="pres">
      <dgm:prSet presAssocID="{4D783A32-6612-4061-810D-2598FCFDE16E}" presName="linear" presStyleCnt="0">
        <dgm:presLayoutVars>
          <dgm:dir/>
          <dgm:resizeHandles val="exact"/>
        </dgm:presLayoutVars>
      </dgm:prSet>
      <dgm:spPr/>
      <dgm:t>
        <a:bodyPr/>
        <a:lstStyle/>
        <a:p>
          <a:endParaRPr lang="en-US"/>
        </a:p>
      </dgm:t>
    </dgm:pt>
    <dgm:pt modelId="{1C2B9614-1D42-4E2A-92D8-94BCF9DE39E4}" type="pres">
      <dgm:prSet presAssocID="{8C4E1181-A43E-4AFA-A175-608167BDD664}" presName="comp" presStyleCnt="0"/>
      <dgm:spPr/>
    </dgm:pt>
    <dgm:pt modelId="{DE66B4FA-8443-484B-9A9E-FA188D6B4E43}" type="pres">
      <dgm:prSet presAssocID="{8C4E1181-A43E-4AFA-A175-608167BDD664}" presName="box" presStyleLbl="node1" presStyleIdx="0" presStyleCnt="3" custLinFactNeighborX="-704"/>
      <dgm:spPr>
        <a:prstGeom prst="roundRect">
          <a:avLst>
            <a:gd name="adj" fmla="val 10000"/>
          </a:avLst>
        </a:prstGeom>
      </dgm:spPr>
      <dgm:t>
        <a:bodyPr/>
        <a:lstStyle/>
        <a:p>
          <a:endParaRPr lang="en-US"/>
        </a:p>
      </dgm:t>
    </dgm:pt>
    <dgm:pt modelId="{2AAACA77-E4A0-4E99-9F03-72ED26BB7B73}" type="pres">
      <dgm:prSet presAssocID="{8C4E1181-A43E-4AFA-A175-608167BDD664}" presName="img" presStyleLbl="fgImgPlace1" presStyleIdx="0" presStyleCnt="3"/>
      <dgm:spPr>
        <a:xfrm>
          <a:off x="153342" y="153342"/>
          <a:ext cx="1874520" cy="122674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xmlns="" val="0"/>
              </a:ext>
            </a:extLst>
          </a:blip>
          <a:srcRect/>
          <a:stretch>
            <a:fillRect t="-9000" b="-9000"/>
          </a:stretch>
        </a:blipFill>
        <a:ln w="25400" cap="flat" cmpd="sng" algn="ctr">
          <a:solidFill>
            <a:srgbClr val="4F81BD">
              <a:shade val="80000"/>
              <a:hueOff val="0"/>
              <a:satOff val="0"/>
              <a:lumOff val="0"/>
              <a:alphaOff val="0"/>
            </a:srgbClr>
          </a:solidFill>
          <a:prstDash val="solid"/>
        </a:ln>
        <a:effectLst/>
      </dgm:spPr>
    </dgm:pt>
    <dgm:pt modelId="{046903CA-E59E-4D3A-B85F-2132F4D3C385}" type="pres">
      <dgm:prSet presAssocID="{8C4E1181-A43E-4AFA-A175-608167BDD664}" presName="text" presStyleLbl="node1" presStyleIdx="0" presStyleCnt="3">
        <dgm:presLayoutVars>
          <dgm:bulletEnabled val="1"/>
        </dgm:presLayoutVars>
      </dgm:prSet>
      <dgm:spPr/>
      <dgm:t>
        <a:bodyPr/>
        <a:lstStyle/>
        <a:p>
          <a:endParaRPr lang="en-US"/>
        </a:p>
      </dgm:t>
    </dgm:pt>
    <dgm:pt modelId="{3C4FC630-2F4B-4B45-8D35-86BFE257DB89}" type="pres">
      <dgm:prSet presAssocID="{89D7B0A2-E2C6-403B-88CB-63EEFC0BF3D8}" presName="spacer" presStyleCnt="0"/>
      <dgm:spPr/>
    </dgm:pt>
    <dgm:pt modelId="{76DA393E-3756-4D17-8778-17C0D4D792DA}" type="pres">
      <dgm:prSet presAssocID="{36F1A9A7-0E91-4997-8451-066E68D6791C}" presName="comp" presStyleCnt="0"/>
      <dgm:spPr/>
    </dgm:pt>
    <dgm:pt modelId="{11925212-181A-4D0E-84EB-C4219DE1ABB7}" type="pres">
      <dgm:prSet presAssocID="{36F1A9A7-0E91-4997-8451-066E68D6791C}" presName="box" presStyleLbl="node1" presStyleIdx="1" presStyleCnt="3" custScaleY="127452"/>
      <dgm:spPr>
        <a:prstGeom prst="roundRect">
          <a:avLst>
            <a:gd name="adj" fmla="val 10000"/>
          </a:avLst>
        </a:prstGeom>
      </dgm:spPr>
      <dgm:t>
        <a:bodyPr/>
        <a:lstStyle/>
        <a:p>
          <a:endParaRPr lang="en-US"/>
        </a:p>
      </dgm:t>
    </dgm:pt>
    <dgm:pt modelId="{2352C030-0248-483B-94A9-26972C30B2AA}" type="pres">
      <dgm:prSet presAssocID="{36F1A9A7-0E91-4997-8451-066E68D6791C}" presName="img" presStyleLbl="fgImgPlace1" presStyleIdx="1" presStyleCnt="3"/>
      <dgm:spPr>
        <a:xfrm>
          <a:off x="153342" y="1840111"/>
          <a:ext cx="1874520" cy="122674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xmlns="" val="0"/>
              </a:ext>
            </a:extLst>
          </a:blip>
          <a:srcRect/>
          <a:stretch>
            <a:fillRect t="-20000" b="-20000"/>
          </a:stretch>
        </a:blipFill>
        <a:ln w="25400" cap="flat" cmpd="sng" algn="ctr">
          <a:solidFill>
            <a:srgbClr val="4F81BD">
              <a:shade val="80000"/>
              <a:hueOff val="0"/>
              <a:satOff val="0"/>
              <a:lumOff val="0"/>
              <a:alphaOff val="0"/>
            </a:srgbClr>
          </a:solidFill>
          <a:prstDash val="solid"/>
        </a:ln>
        <a:effectLst/>
      </dgm:spPr>
    </dgm:pt>
    <dgm:pt modelId="{629FFE63-9943-4FDD-AEB3-15F8D3455642}" type="pres">
      <dgm:prSet presAssocID="{36F1A9A7-0E91-4997-8451-066E68D6791C}" presName="text" presStyleLbl="node1" presStyleIdx="1" presStyleCnt="3">
        <dgm:presLayoutVars>
          <dgm:bulletEnabled val="1"/>
        </dgm:presLayoutVars>
      </dgm:prSet>
      <dgm:spPr/>
      <dgm:t>
        <a:bodyPr/>
        <a:lstStyle/>
        <a:p>
          <a:endParaRPr lang="en-US"/>
        </a:p>
      </dgm:t>
    </dgm:pt>
    <dgm:pt modelId="{E767A943-8EB1-47EA-BA75-90A3BF72AA10}" type="pres">
      <dgm:prSet presAssocID="{5F4F3BF3-4C3E-43BC-8B7A-5E8EE2D360D7}" presName="spacer" presStyleCnt="0"/>
      <dgm:spPr/>
    </dgm:pt>
    <dgm:pt modelId="{E9FBCDE1-C0F8-4B00-9C6E-C1A57153DC9C}" type="pres">
      <dgm:prSet presAssocID="{F6E9B8BA-2F37-4781-A521-61D00A840D7D}" presName="comp" presStyleCnt="0"/>
      <dgm:spPr/>
    </dgm:pt>
    <dgm:pt modelId="{D857732E-E667-406B-8596-FB28DE60F3B0}" type="pres">
      <dgm:prSet presAssocID="{F6E9B8BA-2F37-4781-A521-61D00A840D7D}" presName="box" presStyleLbl="node1" presStyleIdx="2" presStyleCnt="3" custLinFactNeighborX="-813" custLinFactNeighborY="8586"/>
      <dgm:spPr>
        <a:prstGeom prst="roundRect">
          <a:avLst>
            <a:gd name="adj" fmla="val 10000"/>
          </a:avLst>
        </a:prstGeom>
      </dgm:spPr>
      <dgm:t>
        <a:bodyPr/>
        <a:lstStyle/>
        <a:p>
          <a:endParaRPr lang="en-US"/>
        </a:p>
      </dgm:t>
    </dgm:pt>
    <dgm:pt modelId="{72B5F39E-2D8B-4AE5-99A7-0B4F92796C74}" type="pres">
      <dgm:prSet presAssocID="{F6E9B8BA-2F37-4781-A521-61D00A840D7D}" presName="img" presStyleLbl="fgImgPlace1" presStyleIdx="2" presStyleCnt="3"/>
      <dgm:spPr>
        <a:xfrm>
          <a:off x="153342" y="3526879"/>
          <a:ext cx="1874520" cy="122674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xmlns="" val="0"/>
              </a:ext>
            </a:extLst>
          </a:blip>
          <a:srcRect/>
          <a:stretch>
            <a:fillRect t="-5000" b="-5000"/>
          </a:stretch>
        </a:blipFill>
        <a:ln w="25400" cap="flat" cmpd="sng" algn="ctr">
          <a:solidFill>
            <a:srgbClr val="4F81BD">
              <a:shade val="80000"/>
              <a:hueOff val="0"/>
              <a:satOff val="0"/>
              <a:lumOff val="0"/>
              <a:alphaOff val="0"/>
            </a:srgbClr>
          </a:solidFill>
          <a:prstDash val="solid"/>
        </a:ln>
        <a:effectLst/>
      </dgm:spPr>
    </dgm:pt>
    <dgm:pt modelId="{8B13E293-4E29-4216-A0D2-9CCA14266B56}" type="pres">
      <dgm:prSet presAssocID="{F6E9B8BA-2F37-4781-A521-61D00A840D7D}" presName="text" presStyleLbl="node1" presStyleIdx="2" presStyleCnt="3">
        <dgm:presLayoutVars>
          <dgm:bulletEnabled val="1"/>
        </dgm:presLayoutVars>
      </dgm:prSet>
      <dgm:spPr/>
      <dgm:t>
        <a:bodyPr/>
        <a:lstStyle/>
        <a:p>
          <a:endParaRPr lang="en-US"/>
        </a:p>
      </dgm:t>
    </dgm:pt>
  </dgm:ptLst>
  <dgm:cxnLst>
    <dgm:cxn modelId="{DFDF1CC2-53CA-458E-B350-5C4E7329A457}" type="presOf" srcId="{8C4E1181-A43E-4AFA-A175-608167BDD664}" destId="{DE66B4FA-8443-484B-9A9E-FA188D6B4E43}" srcOrd="0" destOrd="0" presId="urn:microsoft.com/office/officeart/2005/8/layout/vList4#1"/>
    <dgm:cxn modelId="{5A816375-BA93-440E-8343-C17C638AE997}" type="presOf" srcId="{36F1A9A7-0E91-4997-8451-066E68D6791C}" destId="{11925212-181A-4D0E-84EB-C4219DE1ABB7}" srcOrd="0" destOrd="0" presId="urn:microsoft.com/office/officeart/2005/8/layout/vList4#1"/>
    <dgm:cxn modelId="{2E5A5FC6-7246-4A48-9A5C-8FF4449E3CE0}" srcId="{4D783A32-6612-4061-810D-2598FCFDE16E}" destId="{F6E9B8BA-2F37-4781-A521-61D00A840D7D}" srcOrd="2" destOrd="0" parTransId="{F3A9BA2F-FEFE-44E8-8A5D-A95E30E49C0C}" sibTransId="{8CBDE6B4-DF30-443D-9579-CCA1D8018E24}"/>
    <dgm:cxn modelId="{563AEBA1-4294-410C-BF5C-EEC1CC64A533}" type="presOf" srcId="{F6E9B8BA-2F37-4781-A521-61D00A840D7D}" destId="{D857732E-E667-406B-8596-FB28DE60F3B0}" srcOrd="0" destOrd="0" presId="urn:microsoft.com/office/officeart/2005/8/layout/vList4#1"/>
    <dgm:cxn modelId="{E0D7AA8C-FF48-4515-9C0E-03B81968CB5E}" type="presOf" srcId="{F6E9B8BA-2F37-4781-A521-61D00A840D7D}" destId="{8B13E293-4E29-4216-A0D2-9CCA14266B56}" srcOrd="1" destOrd="0" presId="urn:microsoft.com/office/officeart/2005/8/layout/vList4#1"/>
    <dgm:cxn modelId="{C2A430EB-026A-428E-B9D3-EE570B6A1DAA}" srcId="{4D783A32-6612-4061-810D-2598FCFDE16E}" destId="{36F1A9A7-0E91-4997-8451-066E68D6791C}" srcOrd="1" destOrd="0" parTransId="{3076928A-BC39-4164-A392-EF7BB50AC8F7}" sibTransId="{5F4F3BF3-4C3E-43BC-8B7A-5E8EE2D360D7}"/>
    <dgm:cxn modelId="{0A395660-6E1D-4336-9715-ADE387EAD7F6}" type="presOf" srcId="{4D783A32-6612-4061-810D-2598FCFDE16E}" destId="{610C4521-7E21-4ABD-817D-19EC8F773957}" srcOrd="0" destOrd="0" presId="urn:microsoft.com/office/officeart/2005/8/layout/vList4#1"/>
    <dgm:cxn modelId="{AECF94B7-451F-4E7F-B00E-F006D3241973}" type="presOf" srcId="{8C4E1181-A43E-4AFA-A175-608167BDD664}" destId="{046903CA-E59E-4D3A-B85F-2132F4D3C385}" srcOrd="1" destOrd="0" presId="urn:microsoft.com/office/officeart/2005/8/layout/vList4#1"/>
    <dgm:cxn modelId="{C72B50B4-8323-4069-A08C-18955E7EB655}" srcId="{4D783A32-6612-4061-810D-2598FCFDE16E}" destId="{8C4E1181-A43E-4AFA-A175-608167BDD664}" srcOrd="0" destOrd="0" parTransId="{75A4A354-C2D6-42E3-A26E-179C61CD6177}" sibTransId="{89D7B0A2-E2C6-403B-88CB-63EEFC0BF3D8}"/>
    <dgm:cxn modelId="{45257099-1B7D-408B-BBF1-A70E22C7354C}" type="presOf" srcId="{36F1A9A7-0E91-4997-8451-066E68D6791C}" destId="{629FFE63-9943-4FDD-AEB3-15F8D3455642}" srcOrd="1" destOrd="0" presId="urn:microsoft.com/office/officeart/2005/8/layout/vList4#1"/>
    <dgm:cxn modelId="{9A98C1F2-0F00-4EB2-911C-5D72B74BE7BF}" type="presParOf" srcId="{610C4521-7E21-4ABD-817D-19EC8F773957}" destId="{1C2B9614-1D42-4E2A-92D8-94BCF9DE39E4}" srcOrd="0" destOrd="0" presId="urn:microsoft.com/office/officeart/2005/8/layout/vList4#1"/>
    <dgm:cxn modelId="{1C932AAA-408C-43ED-A979-3421E4A958A9}" type="presParOf" srcId="{1C2B9614-1D42-4E2A-92D8-94BCF9DE39E4}" destId="{DE66B4FA-8443-484B-9A9E-FA188D6B4E43}" srcOrd="0" destOrd="0" presId="urn:microsoft.com/office/officeart/2005/8/layout/vList4#1"/>
    <dgm:cxn modelId="{8FC2081C-91C3-4085-AC48-9FD24B43CF34}" type="presParOf" srcId="{1C2B9614-1D42-4E2A-92D8-94BCF9DE39E4}" destId="{2AAACA77-E4A0-4E99-9F03-72ED26BB7B73}" srcOrd="1" destOrd="0" presId="urn:microsoft.com/office/officeart/2005/8/layout/vList4#1"/>
    <dgm:cxn modelId="{882DD4BE-5DD6-40E4-9918-E4CE81FF3EBA}" type="presParOf" srcId="{1C2B9614-1D42-4E2A-92D8-94BCF9DE39E4}" destId="{046903CA-E59E-4D3A-B85F-2132F4D3C385}" srcOrd="2" destOrd="0" presId="urn:microsoft.com/office/officeart/2005/8/layout/vList4#1"/>
    <dgm:cxn modelId="{7375A74A-DD14-4C37-BE5C-ECE2FBC2F02F}" type="presParOf" srcId="{610C4521-7E21-4ABD-817D-19EC8F773957}" destId="{3C4FC630-2F4B-4B45-8D35-86BFE257DB89}" srcOrd="1" destOrd="0" presId="urn:microsoft.com/office/officeart/2005/8/layout/vList4#1"/>
    <dgm:cxn modelId="{5151CB01-9A1B-4E0E-A39F-75C60CD43ABE}" type="presParOf" srcId="{610C4521-7E21-4ABD-817D-19EC8F773957}" destId="{76DA393E-3756-4D17-8778-17C0D4D792DA}" srcOrd="2" destOrd="0" presId="urn:microsoft.com/office/officeart/2005/8/layout/vList4#1"/>
    <dgm:cxn modelId="{2EA9B6D7-9642-40C2-A018-DB15BD56DE92}" type="presParOf" srcId="{76DA393E-3756-4D17-8778-17C0D4D792DA}" destId="{11925212-181A-4D0E-84EB-C4219DE1ABB7}" srcOrd="0" destOrd="0" presId="urn:microsoft.com/office/officeart/2005/8/layout/vList4#1"/>
    <dgm:cxn modelId="{2AFC2930-65D6-4552-848E-66E11FAFB3AE}" type="presParOf" srcId="{76DA393E-3756-4D17-8778-17C0D4D792DA}" destId="{2352C030-0248-483B-94A9-26972C30B2AA}" srcOrd="1" destOrd="0" presId="urn:microsoft.com/office/officeart/2005/8/layout/vList4#1"/>
    <dgm:cxn modelId="{48BCBAA9-7E91-4DF7-B33C-F7F085AFDB63}" type="presParOf" srcId="{76DA393E-3756-4D17-8778-17C0D4D792DA}" destId="{629FFE63-9943-4FDD-AEB3-15F8D3455642}" srcOrd="2" destOrd="0" presId="urn:microsoft.com/office/officeart/2005/8/layout/vList4#1"/>
    <dgm:cxn modelId="{C7CFD98F-DFE1-4CAD-B216-432A9AF62091}" type="presParOf" srcId="{610C4521-7E21-4ABD-817D-19EC8F773957}" destId="{E767A943-8EB1-47EA-BA75-90A3BF72AA10}" srcOrd="3" destOrd="0" presId="urn:microsoft.com/office/officeart/2005/8/layout/vList4#1"/>
    <dgm:cxn modelId="{D137D07B-6C8E-4E32-9728-D4E252BFA697}" type="presParOf" srcId="{610C4521-7E21-4ABD-817D-19EC8F773957}" destId="{E9FBCDE1-C0F8-4B00-9C6E-C1A57153DC9C}" srcOrd="4" destOrd="0" presId="urn:microsoft.com/office/officeart/2005/8/layout/vList4#1"/>
    <dgm:cxn modelId="{109757BF-87F8-42C7-9163-FD799BEF2940}" type="presParOf" srcId="{E9FBCDE1-C0F8-4B00-9C6E-C1A57153DC9C}" destId="{D857732E-E667-406B-8596-FB28DE60F3B0}" srcOrd="0" destOrd="0" presId="urn:microsoft.com/office/officeart/2005/8/layout/vList4#1"/>
    <dgm:cxn modelId="{099D0FF0-237E-43F4-83E6-03C5B09ADDBF}" type="presParOf" srcId="{E9FBCDE1-C0F8-4B00-9C6E-C1A57153DC9C}" destId="{72B5F39E-2D8B-4AE5-99A7-0B4F92796C74}" srcOrd="1" destOrd="0" presId="urn:microsoft.com/office/officeart/2005/8/layout/vList4#1"/>
    <dgm:cxn modelId="{89CF098D-EA56-4AB8-B77E-AF2AFB628DBA}" type="presParOf" srcId="{E9FBCDE1-C0F8-4B00-9C6E-C1A57153DC9C}" destId="{8B13E293-4E29-4216-A0D2-9CCA14266B56}" srcOrd="2" destOrd="0" presId="urn:microsoft.com/office/officeart/2005/8/layout/vList4#1"/>
  </dgm:cxnLst>
  <dgm:bg/>
  <dgm:whole/>
</dgm:dataModel>
</file>

<file path=ppt/diagrams/data3.xml><?xml version="1.0" encoding="utf-8"?>
<dgm:dataModel xmlns:dgm="http://schemas.openxmlformats.org/drawingml/2006/diagram" xmlns:a="http://schemas.openxmlformats.org/drawingml/2006/main">
  <dgm:ptLst>
    <dgm:pt modelId="{4D783A32-6612-4061-810D-2598FCFDE16E}" type="doc">
      <dgm:prSet loTypeId="urn:microsoft.com/office/officeart/2005/8/layout/vList4#1" loCatId="picture" qsTypeId="urn:microsoft.com/office/officeart/2005/8/quickstyle/simple1#1" qsCatId="simple" csTypeId="urn:microsoft.com/office/officeart/2005/8/colors/accent1_1#1" csCatId="accent1" phldr="1"/>
      <dgm:spPr/>
      <dgm:t>
        <a:bodyPr/>
        <a:lstStyle/>
        <a:p>
          <a:endParaRPr lang="en-US"/>
        </a:p>
      </dgm:t>
    </dgm:pt>
    <dgm:pt modelId="{8C4E1181-A43E-4AFA-A175-608167BDD664}">
      <dgm:prSet phldrT="[Text]" custT="1"/>
      <dgm:spPr>
        <a:xfrm>
          <a:off x="0" y="0"/>
          <a:ext cx="9372600" cy="1533425"/>
        </a:xfr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en-US" sz="2800" b="1" i="1" u="sng" dirty="0" smtClean="0"/>
            <a:t>Câu</a:t>
          </a:r>
          <a:r>
            <a:rPr lang="vi-VN" sz="2800" b="1" i="1" u="sng" dirty="0" smtClean="0"/>
            <a:t> 1</a:t>
          </a:r>
          <a:r>
            <a:rPr lang="vi-VN" sz="2800" i="1" dirty="0" smtClean="0"/>
            <a:t>:</a:t>
          </a:r>
          <a:r>
            <a:rPr lang="en-US" sz="2800" i="1" dirty="0" smtClean="0"/>
            <a:t>Theo em những truyền thống tốt đẹp nào được thể hiện trong các hình ảnh trên?</a:t>
          </a:r>
          <a:endParaRPr lang="en-US" sz="2800" b="1" i="0" dirty="0">
            <a:solidFill>
              <a:sysClr val="windowText" lastClr="000000">
                <a:hueOff val="0"/>
                <a:satOff val="0"/>
                <a:lumOff val="0"/>
                <a:alphaOff val="0"/>
              </a:sysClr>
            </a:solidFill>
            <a:latin typeface="#9Slide05 Brannboll Ny" panose="02000000000000000000" pitchFamily="2" charset="0"/>
            <a:ea typeface="+mn-ea"/>
            <a:cs typeface="+mn-cs"/>
          </a:endParaRPr>
        </a:p>
      </dgm:t>
    </dgm:pt>
    <dgm:pt modelId="{75A4A354-C2D6-42E3-A26E-179C61CD6177}" type="parTrans" cxnId="{C72B50B4-8323-4069-A08C-18955E7EB655}">
      <dgm:prSet/>
      <dgm:spPr/>
      <dgm:t>
        <a:bodyPr/>
        <a:lstStyle/>
        <a:p>
          <a:pPr algn="just"/>
          <a:endParaRPr lang="en-US" sz="3600" i="1">
            <a:latin typeface="+mn-lt"/>
          </a:endParaRPr>
        </a:p>
      </dgm:t>
    </dgm:pt>
    <dgm:pt modelId="{89D7B0A2-E2C6-403B-88CB-63EEFC0BF3D8}" type="sibTrans" cxnId="{C72B50B4-8323-4069-A08C-18955E7EB655}">
      <dgm:prSet/>
      <dgm:spPr/>
      <dgm:t>
        <a:bodyPr/>
        <a:lstStyle/>
        <a:p>
          <a:pPr algn="just"/>
          <a:endParaRPr lang="en-US" sz="3600" i="1">
            <a:latin typeface="+mn-lt"/>
          </a:endParaRPr>
        </a:p>
      </dgm:t>
    </dgm:pt>
    <dgm:pt modelId="{36F1A9A7-0E91-4997-8451-066E68D6791C}">
      <dgm:prSet phldrT="[Text]" custT="1"/>
      <dgm:spPr>
        <a:xfrm>
          <a:off x="0" y="1686768"/>
          <a:ext cx="9372600" cy="1533425"/>
        </a:xfr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en-US" sz="2800" b="1" i="1" u="sng" dirty="0" smtClean="0"/>
            <a:t>Câu</a:t>
          </a:r>
          <a:r>
            <a:rPr lang="vi-VN" sz="2800" b="1" i="1" u="sng" dirty="0" smtClean="0"/>
            <a:t> 2</a:t>
          </a:r>
          <a:r>
            <a:rPr lang="vi-VN" sz="2800" i="1" dirty="0" smtClean="0"/>
            <a:t>:</a:t>
          </a:r>
          <a:r>
            <a:rPr lang="en-US" sz="2800" i="1" dirty="0" smtClean="0"/>
            <a:t>Quê hương em có những truyền thống tốt đẹp nào?Em hãy giới thiệu về những truyền thống đó?</a:t>
          </a:r>
          <a:endParaRPr kumimoji="0" lang="en-US" sz="2800" b="1" i="0" u="none" strike="noStrike" cap="none" spc="0" normalizeH="0" baseline="0" noProof="0" dirty="0">
            <a:solidFill>
              <a:srgbClr val="FF0000"/>
            </a:solidFill>
            <a:effectLst/>
            <a:uLnTx/>
            <a:uFillTx/>
            <a:latin typeface="#9Slide05 Brannboll Ny" panose="02000000000000000000" pitchFamily="2" charset="0"/>
            <a:ea typeface="+mn-ea"/>
            <a:cs typeface="Arial" panose="020B0604020202020204" pitchFamily="34" charset="0"/>
          </a:endParaRPr>
        </a:p>
      </dgm:t>
    </dgm:pt>
    <dgm:pt modelId="{3076928A-BC39-4164-A392-EF7BB50AC8F7}" type="parTrans" cxnId="{C2A430EB-026A-428E-B9D3-EE570B6A1DAA}">
      <dgm:prSet/>
      <dgm:spPr/>
      <dgm:t>
        <a:bodyPr/>
        <a:lstStyle/>
        <a:p>
          <a:pPr algn="just"/>
          <a:endParaRPr lang="en-US" sz="3600" i="1">
            <a:latin typeface="+mn-lt"/>
          </a:endParaRPr>
        </a:p>
      </dgm:t>
    </dgm:pt>
    <dgm:pt modelId="{5F4F3BF3-4C3E-43BC-8B7A-5E8EE2D360D7}" type="sibTrans" cxnId="{C2A430EB-026A-428E-B9D3-EE570B6A1DAA}">
      <dgm:prSet/>
      <dgm:spPr/>
      <dgm:t>
        <a:bodyPr/>
        <a:lstStyle/>
        <a:p>
          <a:pPr algn="just"/>
          <a:endParaRPr lang="en-US" sz="3600" i="1">
            <a:latin typeface="+mn-lt"/>
          </a:endParaRPr>
        </a:p>
      </dgm:t>
    </dgm:pt>
    <dgm:pt modelId="{F6E9B8BA-2F37-4781-A521-61D00A840D7D}">
      <dgm:prSet phldrT="[Text]" custT="1"/>
      <dgm:spPr>
        <a:xfrm>
          <a:off x="0" y="3373537"/>
          <a:ext cx="9372600" cy="1533425"/>
        </a:xfr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en-US" sz="2800" b="1" i="1" u="sng" dirty="0" smtClean="0"/>
            <a:t>Câu</a:t>
          </a:r>
          <a:r>
            <a:rPr lang="vi-VN" sz="2800" b="1" i="1" u="sng" dirty="0" smtClean="0"/>
            <a:t> 3</a:t>
          </a:r>
          <a:r>
            <a:rPr lang="vi-VN" sz="2800" i="1" dirty="0" smtClean="0"/>
            <a:t>: </a:t>
          </a:r>
          <a:r>
            <a:rPr lang="en-US" sz="2800" i="1" dirty="0" smtClean="0"/>
            <a:t>Em hiểu thế nào là truyền thống tốt đẹp của quê hương?</a:t>
          </a:r>
          <a:endParaRPr lang="en-US" sz="2800" b="1" i="0" dirty="0">
            <a:solidFill>
              <a:sysClr val="windowText" lastClr="000000">
                <a:hueOff val="0"/>
                <a:satOff val="0"/>
                <a:lumOff val="0"/>
                <a:alphaOff val="0"/>
              </a:sysClr>
            </a:solidFill>
            <a:latin typeface="#9Slide05 Brannboll Ny" panose="02000000000000000000" pitchFamily="2" charset="0"/>
            <a:ea typeface="+mn-ea"/>
            <a:cs typeface="+mn-cs"/>
          </a:endParaRPr>
        </a:p>
      </dgm:t>
    </dgm:pt>
    <dgm:pt modelId="{F3A9BA2F-FEFE-44E8-8A5D-A95E30E49C0C}" type="parTrans" cxnId="{2E5A5FC6-7246-4A48-9A5C-8FF4449E3CE0}">
      <dgm:prSet/>
      <dgm:spPr/>
      <dgm:t>
        <a:bodyPr/>
        <a:lstStyle/>
        <a:p>
          <a:pPr algn="just"/>
          <a:endParaRPr lang="en-US" sz="3600" i="1">
            <a:latin typeface="+mn-lt"/>
          </a:endParaRPr>
        </a:p>
      </dgm:t>
    </dgm:pt>
    <dgm:pt modelId="{8CBDE6B4-DF30-443D-9579-CCA1D8018E24}" type="sibTrans" cxnId="{2E5A5FC6-7246-4A48-9A5C-8FF4449E3CE0}">
      <dgm:prSet/>
      <dgm:spPr/>
      <dgm:t>
        <a:bodyPr/>
        <a:lstStyle/>
        <a:p>
          <a:pPr algn="just"/>
          <a:endParaRPr lang="en-US" sz="3600" i="1">
            <a:latin typeface="+mn-lt"/>
          </a:endParaRPr>
        </a:p>
      </dgm:t>
    </dgm:pt>
    <dgm:pt modelId="{610C4521-7E21-4ABD-817D-19EC8F773957}" type="pres">
      <dgm:prSet presAssocID="{4D783A32-6612-4061-810D-2598FCFDE16E}" presName="linear" presStyleCnt="0">
        <dgm:presLayoutVars>
          <dgm:dir/>
          <dgm:resizeHandles val="exact"/>
        </dgm:presLayoutVars>
      </dgm:prSet>
      <dgm:spPr/>
      <dgm:t>
        <a:bodyPr/>
        <a:lstStyle/>
        <a:p>
          <a:endParaRPr lang="en-US"/>
        </a:p>
      </dgm:t>
    </dgm:pt>
    <dgm:pt modelId="{1C2B9614-1D42-4E2A-92D8-94BCF9DE39E4}" type="pres">
      <dgm:prSet presAssocID="{8C4E1181-A43E-4AFA-A175-608167BDD664}" presName="comp" presStyleCnt="0"/>
      <dgm:spPr/>
    </dgm:pt>
    <dgm:pt modelId="{DE66B4FA-8443-484B-9A9E-FA188D6B4E43}" type="pres">
      <dgm:prSet presAssocID="{8C4E1181-A43E-4AFA-A175-608167BDD664}" presName="box" presStyleLbl="node1" presStyleIdx="0" presStyleCnt="3" custLinFactNeighborX="-704"/>
      <dgm:spPr>
        <a:prstGeom prst="roundRect">
          <a:avLst>
            <a:gd name="adj" fmla="val 10000"/>
          </a:avLst>
        </a:prstGeom>
      </dgm:spPr>
      <dgm:t>
        <a:bodyPr/>
        <a:lstStyle/>
        <a:p>
          <a:endParaRPr lang="en-US"/>
        </a:p>
      </dgm:t>
    </dgm:pt>
    <dgm:pt modelId="{2AAACA77-E4A0-4E99-9F03-72ED26BB7B73}" type="pres">
      <dgm:prSet presAssocID="{8C4E1181-A43E-4AFA-A175-608167BDD664}" presName="img" presStyleLbl="fgImgPlace1" presStyleIdx="0" presStyleCnt="3"/>
      <dgm:spPr>
        <a:xfrm>
          <a:off x="153342" y="153342"/>
          <a:ext cx="1874520" cy="122674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xmlns="" val="0"/>
              </a:ext>
            </a:extLst>
          </a:blip>
          <a:srcRect/>
          <a:stretch>
            <a:fillRect t="-9000" b="-9000"/>
          </a:stretch>
        </a:blipFill>
        <a:ln w="25400" cap="flat" cmpd="sng" algn="ctr">
          <a:solidFill>
            <a:srgbClr val="4F81BD">
              <a:shade val="80000"/>
              <a:hueOff val="0"/>
              <a:satOff val="0"/>
              <a:lumOff val="0"/>
              <a:alphaOff val="0"/>
            </a:srgbClr>
          </a:solidFill>
          <a:prstDash val="solid"/>
        </a:ln>
        <a:effectLst/>
      </dgm:spPr>
    </dgm:pt>
    <dgm:pt modelId="{046903CA-E59E-4D3A-B85F-2132F4D3C385}" type="pres">
      <dgm:prSet presAssocID="{8C4E1181-A43E-4AFA-A175-608167BDD664}" presName="text" presStyleLbl="node1" presStyleIdx="0" presStyleCnt="3">
        <dgm:presLayoutVars>
          <dgm:bulletEnabled val="1"/>
        </dgm:presLayoutVars>
      </dgm:prSet>
      <dgm:spPr/>
      <dgm:t>
        <a:bodyPr/>
        <a:lstStyle/>
        <a:p>
          <a:endParaRPr lang="en-US"/>
        </a:p>
      </dgm:t>
    </dgm:pt>
    <dgm:pt modelId="{3C4FC630-2F4B-4B45-8D35-86BFE257DB89}" type="pres">
      <dgm:prSet presAssocID="{89D7B0A2-E2C6-403B-88CB-63EEFC0BF3D8}" presName="spacer" presStyleCnt="0"/>
      <dgm:spPr/>
    </dgm:pt>
    <dgm:pt modelId="{76DA393E-3756-4D17-8778-17C0D4D792DA}" type="pres">
      <dgm:prSet presAssocID="{36F1A9A7-0E91-4997-8451-066E68D6791C}" presName="comp" presStyleCnt="0"/>
      <dgm:spPr/>
    </dgm:pt>
    <dgm:pt modelId="{11925212-181A-4D0E-84EB-C4219DE1ABB7}" type="pres">
      <dgm:prSet presAssocID="{36F1A9A7-0E91-4997-8451-066E68D6791C}" presName="box" presStyleLbl="node1" presStyleIdx="1" presStyleCnt="3" custScaleY="127452"/>
      <dgm:spPr>
        <a:prstGeom prst="roundRect">
          <a:avLst>
            <a:gd name="adj" fmla="val 10000"/>
          </a:avLst>
        </a:prstGeom>
      </dgm:spPr>
      <dgm:t>
        <a:bodyPr/>
        <a:lstStyle/>
        <a:p>
          <a:endParaRPr lang="en-US"/>
        </a:p>
      </dgm:t>
    </dgm:pt>
    <dgm:pt modelId="{2352C030-0248-483B-94A9-26972C30B2AA}" type="pres">
      <dgm:prSet presAssocID="{36F1A9A7-0E91-4997-8451-066E68D6791C}" presName="img" presStyleLbl="fgImgPlace1" presStyleIdx="1" presStyleCnt="3"/>
      <dgm:spPr>
        <a:xfrm>
          <a:off x="153342" y="1840111"/>
          <a:ext cx="1874520" cy="122674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xmlns="" val="0"/>
              </a:ext>
            </a:extLst>
          </a:blip>
          <a:srcRect/>
          <a:stretch>
            <a:fillRect t="-20000" b="-20000"/>
          </a:stretch>
        </a:blipFill>
        <a:ln w="25400" cap="flat" cmpd="sng" algn="ctr">
          <a:solidFill>
            <a:srgbClr val="4F81BD">
              <a:shade val="80000"/>
              <a:hueOff val="0"/>
              <a:satOff val="0"/>
              <a:lumOff val="0"/>
              <a:alphaOff val="0"/>
            </a:srgbClr>
          </a:solidFill>
          <a:prstDash val="solid"/>
        </a:ln>
        <a:effectLst/>
      </dgm:spPr>
    </dgm:pt>
    <dgm:pt modelId="{629FFE63-9943-4FDD-AEB3-15F8D3455642}" type="pres">
      <dgm:prSet presAssocID="{36F1A9A7-0E91-4997-8451-066E68D6791C}" presName="text" presStyleLbl="node1" presStyleIdx="1" presStyleCnt="3">
        <dgm:presLayoutVars>
          <dgm:bulletEnabled val="1"/>
        </dgm:presLayoutVars>
      </dgm:prSet>
      <dgm:spPr/>
      <dgm:t>
        <a:bodyPr/>
        <a:lstStyle/>
        <a:p>
          <a:endParaRPr lang="en-US"/>
        </a:p>
      </dgm:t>
    </dgm:pt>
    <dgm:pt modelId="{E767A943-8EB1-47EA-BA75-90A3BF72AA10}" type="pres">
      <dgm:prSet presAssocID="{5F4F3BF3-4C3E-43BC-8B7A-5E8EE2D360D7}" presName="spacer" presStyleCnt="0"/>
      <dgm:spPr/>
    </dgm:pt>
    <dgm:pt modelId="{E9FBCDE1-C0F8-4B00-9C6E-C1A57153DC9C}" type="pres">
      <dgm:prSet presAssocID="{F6E9B8BA-2F37-4781-A521-61D00A840D7D}" presName="comp" presStyleCnt="0"/>
      <dgm:spPr/>
    </dgm:pt>
    <dgm:pt modelId="{D857732E-E667-406B-8596-FB28DE60F3B0}" type="pres">
      <dgm:prSet presAssocID="{F6E9B8BA-2F37-4781-A521-61D00A840D7D}" presName="box" presStyleLbl="node1" presStyleIdx="2" presStyleCnt="3" custLinFactNeighborX="-813" custLinFactNeighborY="8586"/>
      <dgm:spPr>
        <a:prstGeom prst="roundRect">
          <a:avLst>
            <a:gd name="adj" fmla="val 10000"/>
          </a:avLst>
        </a:prstGeom>
      </dgm:spPr>
      <dgm:t>
        <a:bodyPr/>
        <a:lstStyle/>
        <a:p>
          <a:endParaRPr lang="en-US"/>
        </a:p>
      </dgm:t>
    </dgm:pt>
    <dgm:pt modelId="{72B5F39E-2D8B-4AE5-99A7-0B4F92796C74}" type="pres">
      <dgm:prSet presAssocID="{F6E9B8BA-2F37-4781-A521-61D00A840D7D}" presName="img" presStyleLbl="fgImgPlace1" presStyleIdx="2" presStyleCnt="3"/>
      <dgm:spPr>
        <a:xfrm>
          <a:off x="153342" y="3526879"/>
          <a:ext cx="1874520" cy="122674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xmlns="" val="0"/>
              </a:ext>
            </a:extLst>
          </a:blip>
          <a:srcRect/>
          <a:stretch>
            <a:fillRect t="-5000" b="-5000"/>
          </a:stretch>
        </a:blipFill>
        <a:ln w="25400" cap="flat" cmpd="sng" algn="ctr">
          <a:solidFill>
            <a:srgbClr val="4F81BD">
              <a:shade val="80000"/>
              <a:hueOff val="0"/>
              <a:satOff val="0"/>
              <a:lumOff val="0"/>
              <a:alphaOff val="0"/>
            </a:srgbClr>
          </a:solidFill>
          <a:prstDash val="solid"/>
        </a:ln>
        <a:effectLst/>
      </dgm:spPr>
    </dgm:pt>
    <dgm:pt modelId="{8B13E293-4E29-4216-A0D2-9CCA14266B56}" type="pres">
      <dgm:prSet presAssocID="{F6E9B8BA-2F37-4781-A521-61D00A840D7D}" presName="text" presStyleLbl="node1" presStyleIdx="2" presStyleCnt="3">
        <dgm:presLayoutVars>
          <dgm:bulletEnabled val="1"/>
        </dgm:presLayoutVars>
      </dgm:prSet>
      <dgm:spPr/>
      <dgm:t>
        <a:bodyPr/>
        <a:lstStyle/>
        <a:p>
          <a:endParaRPr lang="en-US"/>
        </a:p>
      </dgm:t>
    </dgm:pt>
  </dgm:ptLst>
  <dgm:cxnLst>
    <dgm:cxn modelId="{57B7A687-FB1C-423B-BE6E-39504DFDFCB2}" type="presOf" srcId="{F6E9B8BA-2F37-4781-A521-61D00A840D7D}" destId="{8B13E293-4E29-4216-A0D2-9CCA14266B56}" srcOrd="1" destOrd="0" presId="urn:microsoft.com/office/officeart/2005/8/layout/vList4#1"/>
    <dgm:cxn modelId="{671CFCAB-3353-4469-A3FC-AEBD0F4736B1}" type="presOf" srcId="{4D783A32-6612-4061-810D-2598FCFDE16E}" destId="{610C4521-7E21-4ABD-817D-19EC8F773957}" srcOrd="0" destOrd="0" presId="urn:microsoft.com/office/officeart/2005/8/layout/vList4#1"/>
    <dgm:cxn modelId="{C2A430EB-026A-428E-B9D3-EE570B6A1DAA}" srcId="{4D783A32-6612-4061-810D-2598FCFDE16E}" destId="{36F1A9A7-0E91-4997-8451-066E68D6791C}" srcOrd="1" destOrd="0" parTransId="{3076928A-BC39-4164-A392-EF7BB50AC8F7}" sibTransId="{5F4F3BF3-4C3E-43BC-8B7A-5E8EE2D360D7}"/>
    <dgm:cxn modelId="{D250CD61-49D1-46ED-A4A4-25507B3D9B38}" type="presOf" srcId="{36F1A9A7-0E91-4997-8451-066E68D6791C}" destId="{11925212-181A-4D0E-84EB-C4219DE1ABB7}" srcOrd="0" destOrd="0" presId="urn:microsoft.com/office/officeart/2005/8/layout/vList4#1"/>
    <dgm:cxn modelId="{C72B50B4-8323-4069-A08C-18955E7EB655}" srcId="{4D783A32-6612-4061-810D-2598FCFDE16E}" destId="{8C4E1181-A43E-4AFA-A175-608167BDD664}" srcOrd="0" destOrd="0" parTransId="{75A4A354-C2D6-42E3-A26E-179C61CD6177}" sibTransId="{89D7B0A2-E2C6-403B-88CB-63EEFC0BF3D8}"/>
    <dgm:cxn modelId="{2E5A5FC6-7246-4A48-9A5C-8FF4449E3CE0}" srcId="{4D783A32-6612-4061-810D-2598FCFDE16E}" destId="{F6E9B8BA-2F37-4781-A521-61D00A840D7D}" srcOrd="2" destOrd="0" parTransId="{F3A9BA2F-FEFE-44E8-8A5D-A95E30E49C0C}" sibTransId="{8CBDE6B4-DF30-443D-9579-CCA1D8018E24}"/>
    <dgm:cxn modelId="{9A723A63-8629-4D60-9A53-6EC7F9E14BB0}" type="presOf" srcId="{8C4E1181-A43E-4AFA-A175-608167BDD664}" destId="{046903CA-E59E-4D3A-B85F-2132F4D3C385}" srcOrd="1" destOrd="0" presId="urn:microsoft.com/office/officeart/2005/8/layout/vList4#1"/>
    <dgm:cxn modelId="{0C69C832-B67B-4F43-9EEE-8F502A091667}" type="presOf" srcId="{8C4E1181-A43E-4AFA-A175-608167BDD664}" destId="{DE66B4FA-8443-484B-9A9E-FA188D6B4E43}" srcOrd="0" destOrd="0" presId="urn:microsoft.com/office/officeart/2005/8/layout/vList4#1"/>
    <dgm:cxn modelId="{7C79076B-13AE-4613-9823-FD26048C3858}" type="presOf" srcId="{F6E9B8BA-2F37-4781-A521-61D00A840D7D}" destId="{D857732E-E667-406B-8596-FB28DE60F3B0}" srcOrd="0" destOrd="0" presId="urn:microsoft.com/office/officeart/2005/8/layout/vList4#1"/>
    <dgm:cxn modelId="{D47A5CAC-13E7-4548-8CA5-BB81BB4E7CA8}" type="presOf" srcId="{36F1A9A7-0E91-4997-8451-066E68D6791C}" destId="{629FFE63-9943-4FDD-AEB3-15F8D3455642}" srcOrd="1" destOrd="0" presId="urn:microsoft.com/office/officeart/2005/8/layout/vList4#1"/>
    <dgm:cxn modelId="{4C6ABD3F-0EE1-4C67-8B2C-1CCFD6C657E1}" type="presParOf" srcId="{610C4521-7E21-4ABD-817D-19EC8F773957}" destId="{1C2B9614-1D42-4E2A-92D8-94BCF9DE39E4}" srcOrd="0" destOrd="0" presId="urn:microsoft.com/office/officeart/2005/8/layout/vList4#1"/>
    <dgm:cxn modelId="{C224221A-7571-413C-9980-EB87C9983932}" type="presParOf" srcId="{1C2B9614-1D42-4E2A-92D8-94BCF9DE39E4}" destId="{DE66B4FA-8443-484B-9A9E-FA188D6B4E43}" srcOrd="0" destOrd="0" presId="urn:microsoft.com/office/officeart/2005/8/layout/vList4#1"/>
    <dgm:cxn modelId="{AB6A7FF5-6346-46E8-A6F6-08A9AAD37E4D}" type="presParOf" srcId="{1C2B9614-1D42-4E2A-92D8-94BCF9DE39E4}" destId="{2AAACA77-E4A0-4E99-9F03-72ED26BB7B73}" srcOrd="1" destOrd="0" presId="urn:microsoft.com/office/officeart/2005/8/layout/vList4#1"/>
    <dgm:cxn modelId="{BCE6DC49-6854-438E-9F5A-4BB7098CB333}" type="presParOf" srcId="{1C2B9614-1D42-4E2A-92D8-94BCF9DE39E4}" destId="{046903CA-E59E-4D3A-B85F-2132F4D3C385}" srcOrd="2" destOrd="0" presId="urn:microsoft.com/office/officeart/2005/8/layout/vList4#1"/>
    <dgm:cxn modelId="{6A4ED2C6-857D-4D7D-BFEE-BFACAAE3735E}" type="presParOf" srcId="{610C4521-7E21-4ABD-817D-19EC8F773957}" destId="{3C4FC630-2F4B-4B45-8D35-86BFE257DB89}" srcOrd="1" destOrd="0" presId="urn:microsoft.com/office/officeart/2005/8/layout/vList4#1"/>
    <dgm:cxn modelId="{503158FD-E708-4C5F-B276-86D9A9AF8D0C}" type="presParOf" srcId="{610C4521-7E21-4ABD-817D-19EC8F773957}" destId="{76DA393E-3756-4D17-8778-17C0D4D792DA}" srcOrd="2" destOrd="0" presId="urn:microsoft.com/office/officeart/2005/8/layout/vList4#1"/>
    <dgm:cxn modelId="{5FB4A91D-7B66-4483-9B97-57786DFDBB9D}" type="presParOf" srcId="{76DA393E-3756-4D17-8778-17C0D4D792DA}" destId="{11925212-181A-4D0E-84EB-C4219DE1ABB7}" srcOrd="0" destOrd="0" presId="urn:microsoft.com/office/officeart/2005/8/layout/vList4#1"/>
    <dgm:cxn modelId="{38F4A019-E187-44AA-B69F-3DBD06159878}" type="presParOf" srcId="{76DA393E-3756-4D17-8778-17C0D4D792DA}" destId="{2352C030-0248-483B-94A9-26972C30B2AA}" srcOrd="1" destOrd="0" presId="urn:microsoft.com/office/officeart/2005/8/layout/vList4#1"/>
    <dgm:cxn modelId="{FBDA75B9-6061-4C41-9AC5-DC7AA9902E7E}" type="presParOf" srcId="{76DA393E-3756-4D17-8778-17C0D4D792DA}" destId="{629FFE63-9943-4FDD-AEB3-15F8D3455642}" srcOrd="2" destOrd="0" presId="urn:microsoft.com/office/officeart/2005/8/layout/vList4#1"/>
    <dgm:cxn modelId="{A1062A69-0737-4625-B73E-22BC1EBC90F5}" type="presParOf" srcId="{610C4521-7E21-4ABD-817D-19EC8F773957}" destId="{E767A943-8EB1-47EA-BA75-90A3BF72AA10}" srcOrd="3" destOrd="0" presId="urn:microsoft.com/office/officeart/2005/8/layout/vList4#1"/>
    <dgm:cxn modelId="{CB8F88B4-4D70-439C-91F8-346A7C807C9A}" type="presParOf" srcId="{610C4521-7E21-4ABD-817D-19EC8F773957}" destId="{E9FBCDE1-C0F8-4B00-9C6E-C1A57153DC9C}" srcOrd="4" destOrd="0" presId="urn:microsoft.com/office/officeart/2005/8/layout/vList4#1"/>
    <dgm:cxn modelId="{72D85C1A-2DFD-4DFA-AFFC-8317B5EE07F3}" type="presParOf" srcId="{E9FBCDE1-C0F8-4B00-9C6E-C1A57153DC9C}" destId="{D857732E-E667-406B-8596-FB28DE60F3B0}" srcOrd="0" destOrd="0" presId="urn:microsoft.com/office/officeart/2005/8/layout/vList4#1"/>
    <dgm:cxn modelId="{C626415F-6CA6-49FF-A8DD-0B246DECED47}" type="presParOf" srcId="{E9FBCDE1-C0F8-4B00-9C6E-C1A57153DC9C}" destId="{72B5F39E-2D8B-4AE5-99A7-0B4F92796C74}" srcOrd="1" destOrd="0" presId="urn:microsoft.com/office/officeart/2005/8/layout/vList4#1"/>
    <dgm:cxn modelId="{B0479BEF-D0A4-49B0-8942-C11DEB9FE46E}" type="presParOf" srcId="{E9FBCDE1-C0F8-4B00-9C6E-C1A57153DC9C}" destId="{8B13E293-4E29-4216-A0D2-9CCA14266B56}" srcOrd="2" destOrd="0" presId="urn:microsoft.com/office/officeart/2005/8/layout/vList4#1"/>
  </dgm:cxnLst>
  <dgm:bg/>
  <dgm:whole/>
</dgm:dataModel>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3884BDB-91F4-4F6C-995E-5D4F3012062A}" type="datetimeFigureOut">
              <a:rPr lang="en-US" smtClean="0"/>
              <a:pPr/>
              <a:t>8/6/2022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F269F0-565D-498B-A91C-8C2EDBDA969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884BDB-91F4-4F6C-995E-5D4F3012062A}" type="datetimeFigureOut">
              <a:rPr lang="en-US" smtClean="0"/>
              <a:pPr/>
              <a:t>8/6/2022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F269F0-565D-498B-A91C-8C2EDBDA969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884BDB-91F4-4F6C-995E-5D4F3012062A}" type="datetimeFigureOut">
              <a:rPr lang="en-US" smtClean="0"/>
              <a:pPr/>
              <a:t>8/6/2022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F269F0-565D-498B-A91C-8C2EDBDA9698}"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770803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884BDB-91F4-4F6C-995E-5D4F3012062A}" type="datetimeFigureOut">
              <a:rPr lang="en-US" smtClean="0"/>
              <a:pPr/>
              <a:t>8/6/2022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F269F0-565D-498B-A91C-8C2EDBDA969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884BDB-91F4-4F6C-995E-5D4F3012062A}" type="datetimeFigureOut">
              <a:rPr lang="en-US" smtClean="0"/>
              <a:pPr/>
              <a:t>8/6/2022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F269F0-565D-498B-A91C-8C2EDBDA969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3884BDB-91F4-4F6C-995E-5D4F3012062A}" type="datetimeFigureOut">
              <a:rPr lang="en-US" smtClean="0"/>
              <a:pPr/>
              <a:t>8/6/2022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F269F0-565D-498B-A91C-8C2EDBDA969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3884BDB-91F4-4F6C-995E-5D4F3012062A}" type="datetimeFigureOut">
              <a:rPr lang="en-US" smtClean="0"/>
              <a:pPr/>
              <a:t>8/6/2022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F269F0-565D-498B-A91C-8C2EDBDA969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3884BDB-91F4-4F6C-995E-5D4F3012062A}" type="datetimeFigureOut">
              <a:rPr lang="en-US" smtClean="0"/>
              <a:pPr/>
              <a:t>8/6/2022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F269F0-565D-498B-A91C-8C2EDBDA969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884BDB-91F4-4F6C-995E-5D4F3012062A}" type="datetimeFigureOut">
              <a:rPr lang="en-US" smtClean="0"/>
              <a:pPr/>
              <a:t>8/6/2022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F269F0-565D-498B-A91C-8C2EDBDA969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884BDB-91F4-4F6C-995E-5D4F3012062A}" type="datetimeFigureOut">
              <a:rPr lang="en-US" smtClean="0"/>
              <a:pPr/>
              <a:t>8/6/2022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F269F0-565D-498B-A91C-8C2EDBDA969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884BDB-91F4-4F6C-995E-5D4F3012062A}" type="datetimeFigureOut">
              <a:rPr lang="en-US" smtClean="0"/>
              <a:pPr/>
              <a:t>8/6/2022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F269F0-565D-498B-A91C-8C2EDBDA969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884BDB-91F4-4F6C-995E-5D4F3012062A}" type="datetimeFigureOut">
              <a:rPr lang="en-US" smtClean="0"/>
              <a:pPr/>
              <a:t>8/6/2022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F269F0-565D-498B-A91C-8C2EDBDA969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6.jpeg"/><Relationship Id="rId4" Type="http://schemas.openxmlformats.org/officeDocument/2006/relationships/image" Target="../media/image5.png"/><Relationship Id="rId9"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s://vi.wikipedia.org/wiki/2013" TargetMode="External"/><Relationship Id="rId13" Type="http://schemas.openxmlformats.org/officeDocument/2006/relationships/hyperlink" Target="https://vi.wikipedia.org/wiki/%C4%90%C3%A0n_nh%E1%BB%8B" TargetMode="External"/><Relationship Id="rId3" Type="http://schemas.openxmlformats.org/officeDocument/2006/relationships/hyperlink" Target="https://vi.wikipedia.org/wiki/D%C3%A2n_ca" TargetMode="External"/><Relationship Id="rId7" Type="http://schemas.openxmlformats.org/officeDocument/2006/relationships/hyperlink" Target="https://vi.wikipedia.org/wiki/1928" TargetMode="External"/><Relationship Id="rId12" Type="http://schemas.openxmlformats.org/officeDocument/2006/relationships/hyperlink" Target="https://vi.wikipedia.org/wiki/Di_s%E1%BA%A3n_th%E1%BA%BF_gi%E1%BB%9Bi" TargetMode="External"/><Relationship Id="rId2" Type="http://schemas.openxmlformats.org/officeDocument/2006/relationships/image" Target="../media/image5.png"/><Relationship Id="rId16" Type="http://schemas.openxmlformats.org/officeDocument/2006/relationships/hyperlink" Target="https://vi.wikipedia.org/wiki/Nh%C3%A0_h%C3%A1t_Ch%C3%A8o_Ninh_B%C3%ACnh" TargetMode="External"/><Relationship Id="rId1" Type="http://schemas.openxmlformats.org/officeDocument/2006/relationships/slideLayout" Target="../slideLayouts/slideLayout7.xml"/><Relationship Id="rId6" Type="http://schemas.openxmlformats.org/officeDocument/2006/relationships/hyperlink" Target="https://vi.wikipedia.org/wiki/H%C3%A0_Th%E1%BB%8B_C%E1%BA%A7u" TargetMode="External"/><Relationship Id="rId11" Type="http://schemas.openxmlformats.org/officeDocument/2006/relationships/hyperlink" Target="https://vi.wikipedia.org/wiki/T%E1%BB%95_ch%E1%BB%A9c_Gi%C3%A1o_d%E1%BB%A5c,_Khoa_h%E1%BB%8Dc_v%C3%A0_V%C4%83n_h%C3%B3a_Li%C3%AAn_H%E1%BB%A3p_Qu%E1%BB%91c" TargetMode="External"/><Relationship Id="rId5" Type="http://schemas.openxmlformats.org/officeDocument/2006/relationships/hyperlink" Target="https://vi.wikipedia.org/wiki/B%E1%BA%AFc_B%E1%BB%99_Vi%E1%BB%87t_Nam" TargetMode="External"/><Relationship Id="rId15" Type="http://schemas.openxmlformats.org/officeDocument/2006/relationships/hyperlink" Target="https://vi.wikipedia.org/wiki/Th%C6%A1" TargetMode="External"/><Relationship Id="rId10" Type="http://schemas.openxmlformats.org/officeDocument/2006/relationships/hyperlink" Target="https://vi.wikipedia.org/wiki/Ninh_B%C3%ACnh" TargetMode="External"/><Relationship Id="rId4" Type="http://schemas.openxmlformats.org/officeDocument/2006/relationships/hyperlink" Target="https://vi.wikipedia.org/wiki/Vi%E1%BB%87t_Nam" TargetMode="External"/><Relationship Id="rId9" Type="http://schemas.openxmlformats.org/officeDocument/2006/relationships/hyperlink" Target="https://vi.wikipedia.org/wiki/Th%E1%BA%BF_k%E1%BB%B7_20" TargetMode="External"/><Relationship Id="rId14" Type="http://schemas.openxmlformats.org/officeDocument/2006/relationships/hyperlink" Target="https://vi.wikipedia.org/wiki/S%C3%AAnh_ti%E1%BB%81n" TargetMode="Externa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16.jpeg"/><Relationship Id="rId4" Type="http://schemas.openxmlformats.org/officeDocument/2006/relationships/image" Target="../media/image5.png"/><Relationship Id="rId9"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https://cth.edu.vn/wp-content/uploads/2018/03/phuong-phap-hoc-hop-tac-think-pair-share.jpg" TargetMode="External"/><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1.jpeg"/><Relationship Id="rId5" Type="http://schemas.microsoft.com/office/2007/relationships/hdphoto" Target="../media/hdphoto2.wdp"/><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6.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6.jpeg"/><Relationship Id="rId4" Type="http://schemas.openxmlformats.org/officeDocument/2006/relationships/image" Target="../media/image5.png"/><Relationship Id="rId9" Type="http://schemas.openxmlformats.org/officeDocument/2006/relationships/image" Target="../media/image14.jpeg"/></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Google Shape;164;p9"/>
          <p:cNvPicPr preferRelativeResize="0"/>
          <p:nvPr/>
        </p:nvPicPr>
        <p:blipFill rotWithShape="1">
          <a:blip r:embed="rId2">
            <a:alphaModFix/>
          </a:blip>
          <a:srcRect l="15285" t="10430" r="46645" b="11190"/>
          <a:stretch/>
        </p:blipFill>
        <p:spPr>
          <a:xfrm>
            <a:off x="-790402" y="-694607"/>
            <a:ext cx="9934402" cy="7552607"/>
          </a:xfrm>
          <a:prstGeom prst="rect">
            <a:avLst/>
          </a:prstGeom>
          <a:noFill/>
          <a:ln>
            <a:noFill/>
          </a:ln>
        </p:spPr>
      </p:pic>
      <p:sp>
        <p:nvSpPr>
          <p:cNvPr id="4" name="TextBox 1"/>
          <p:cNvSpPr txBox="1">
            <a:spLocks noChangeArrowheads="1"/>
          </p:cNvSpPr>
          <p:nvPr/>
        </p:nvSpPr>
        <p:spPr bwMode="auto">
          <a:xfrm>
            <a:off x="1066801" y="307693"/>
            <a:ext cx="6531348" cy="11993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vi-VN" sz="2398" b="0" dirty="0">
                <a:latin typeface="Times New Roman" panose="02020603050405020304" pitchFamily="18" charset="0"/>
                <a:ea typeface="宋体" panose="02010600030101010101" pitchFamily="2" charset="-122"/>
                <a:cs typeface="Times New Roman" panose="02020603050405020304" pitchFamily="18" charset="0"/>
              </a:rPr>
              <a:t>TRƯỜNG TRUNG HỌC CƠ </a:t>
            </a:r>
            <a:r>
              <a:rPr lang="en-US" altLang="vi-VN" sz="2398" b="0" dirty="0" smtClean="0">
                <a:latin typeface="Times New Roman" panose="02020603050405020304" pitchFamily="18" charset="0"/>
                <a:ea typeface="宋体" panose="02010600030101010101" pitchFamily="2" charset="-122"/>
                <a:cs typeface="Times New Roman" panose="02020603050405020304" pitchFamily="18" charset="0"/>
              </a:rPr>
              <a:t>SỞ GIA HƯNG</a:t>
            </a:r>
            <a:endParaRPr lang="en-US" altLang="vi-VN" sz="2398" b="0" dirty="0">
              <a:latin typeface="Times New Roman" panose="02020603050405020304" pitchFamily="18" charset="0"/>
              <a:ea typeface="宋体" panose="02010600030101010101" pitchFamily="2" charset="-122"/>
              <a:cs typeface="Times New Roman" panose="02020603050405020304" pitchFamily="18" charset="0"/>
            </a:endParaRPr>
          </a:p>
          <a:p>
            <a:pPr algn="ctr" eaLnBrk="1" fontAlgn="base" hangingPunct="1">
              <a:spcBef>
                <a:spcPct val="0"/>
              </a:spcBef>
              <a:spcAft>
                <a:spcPct val="0"/>
              </a:spcAft>
            </a:pPr>
            <a:r>
              <a:rPr lang="en-US" altLang="vi-VN" sz="2398" dirty="0">
                <a:latin typeface="Times New Roman" panose="02020603050405020304" pitchFamily="18" charset="0"/>
                <a:ea typeface="宋体" panose="02010600030101010101" pitchFamily="2" charset="-122"/>
                <a:cs typeface="Times New Roman" panose="02020603050405020304" pitchFamily="18" charset="0"/>
              </a:rPr>
              <a:t>TỔ KHOA HỌC XÃ HỘI</a:t>
            </a:r>
          </a:p>
          <a:p>
            <a:pPr algn="ctr" eaLnBrk="1" fontAlgn="base" hangingPunct="1">
              <a:spcBef>
                <a:spcPct val="0"/>
              </a:spcBef>
              <a:spcAft>
                <a:spcPct val="0"/>
              </a:spcAft>
            </a:pPr>
            <a:endParaRPr lang="en-US" altLang="vi-VN" sz="2398"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TextBox 4"/>
          <p:cNvSpPr txBox="1">
            <a:spLocks noChangeArrowheads="1"/>
          </p:cNvSpPr>
          <p:nvPr/>
        </p:nvSpPr>
        <p:spPr bwMode="auto">
          <a:xfrm>
            <a:off x="3210920" y="1168401"/>
            <a:ext cx="3709080" cy="4305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eaLnBrk="1" fontAlgn="base" hangingPunct="1">
              <a:spcBef>
                <a:spcPct val="0"/>
              </a:spcBef>
              <a:spcAft>
                <a:spcPct val="0"/>
              </a:spcAft>
            </a:pPr>
            <a:r>
              <a:rPr lang="en-US" altLang="vi-VN" sz="2198" dirty="0">
                <a:latin typeface="Times New Roman" panose="02020603050405020304" pitchFamily="18" charset="0"/>
                <a:ea typeface="宋体" panose="02010600030101010101" pitchFamily="2" charset="-122"/>
                <a:cs typeface="Times New Roman" panose="02020603050405020304" pitchFamily="18" charset="0"/>
              </a:rPr>
              <a:t>NHÓM GDCD 7</a:t>
            </a:r>
          </a:p>
        </p:txBody>
      </p:sp>
      <p:grpSp>
        <p:nvGrpSpPr>
          <p:cNvPr id="2" name="Group 2"/>
          <p:cNvGrpSpPr>
            <a:grpSpLocks noChangeAspect="1"/>
          </p:cNvGrpSpPr>
          <p:nvPr/>
        </p:nvGrpSpPr>
        <p:grpSpPr bwMode="auto">
          <a:xfrm>
            <a:off x="228600" y="2895600"/>
            <a:ext cx="4231796" cy="3371903"/>
            <a:chOff x="0" y="0"/>
            <a:chExt cx="5460" cy="3810"/>
          </a:xfrm>
        </p:grpSpPr>
        <p:sp>
          <p:nvSpPr>
            <p:cNvPr id="8"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 typeface="Wingdings 3" panose="05040102010807070707" pitchFamily="18" charset="2"/>
                <a:buNone/>
              </a:pPr>
              <a:endParaRPr lang="en-US" altLang="en-US" sz="1798">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9" name="Freeform 4"/>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0" name="Freeform 5"/>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1" name="Freeform 6"/>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2" name="Freeform 7"/>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3" name="Freeform 8"/>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4" name="Freeform 9"/>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5" name="Freeform 10"/>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6" name="Freeform 11"/>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7" name="Freeform 12"/>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8" name="Freeform 13"/>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9" name="Freeform 14"/>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0" name="Freeform 15"/>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1" name="Freeform 16"/>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2" name="Freeform 17"/>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3" name="Freeform 18"/>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4" name="Freeform 19"/>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5" name="Freeform 20"/>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6" name="Freeform 21"/>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7" name="Freeform 22"/>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grpSp>
      <p:sp>
        <p:nvSpPr>
          <p:cNvPr id="28" name="AutoShape 3"/>
          <p:cNvSpPr>
            <a:spLocks noChangeArrowheads="1"/>
          </p:cNvSpPr>
          <p:nvPr/>
        </p:nvSpPr>
        <p:spPr bwMode="auto">
          <a:xfrm>
            <a:off x="4968624" y="3661355"/>
            <a:ext cx="246992" cy="298966"/>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xmlns="" w="9525">
                <a:solidFill>
                  <a:srgbClr val="00CC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29" name="AutoShape 8"/>
          <p:cNvSpPr>
            <a:spLocks noChangeArrowheads="1"/>
          </p:cNvSpPr>
          <p:nvPr/>
        </p:nvSpPr>
        <p:spPr bwMode="auto">
          <a:xfrm>
            <a:off x="3534241" y="742098"/>
            <a:ext cx="232354"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ea typeface="宋体" panose="02010600030101010101" pitchFamily="2" charset="-122"/>
              <a:cs typeface="Arial" panose="020B0604020202020204" pitchFamily="34" charset="0"/>
            </a:endParaRPr>
          </a:p>
        </p:txBody>
      </p:sp>
      <p:sp>
        <p:nvSpPr>
          <p:cNvPr id="30" name="AutoShape 10"/>
          <p:cNvSpPr>
            <a:spLocks noChangeArrowheads="1"/>
          </p:cNvSpPr>
          <p:nvPr/>
        </p:nvSpPr>
        <p:spPr bwMode="auto">
          <a:xfrm>
            <a:off x="4976478" y="63635"/>
            <a:ext cx="212549" cy="293031"/>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xmlns="" w="9525">
                <a:solidFill>
                  <a:srgbClr val="FF00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1" name="AutoShape 14"/>
          <p:cNvSpPr>
            <a:spLocks noChangeArrowheads="1"/>
          </p:cNvSpPr>
          <p:nvPr/>
        </p:nvSpPr>
        <p:spPr bwMode="auto">
          <a:xfrm>
            <a:off x="5611274" y="1491956"/>
            <a:ext cx="222291" cy="320985"/>
          </a:xfrm>
          <a:prstGeom prst="star5">
            <a:avLst/>
          </a:prstGeom>
          <a:gradFill rotWithShape="1">
            <a:gsLst>
              <a:gs pos="0">
                <a:srgbClr val="1D9BB8"/>
              </a:gs>
              <a:gs pos="100000">
                <a:srgbClr val="FF0066"/>
              </a:gs>
            </a:gsLst>
            <a:path path="shape">
              <a:fillToRect l="50000" t="50000" r="50000" b="50000"/>
            </a:path>
          </a:gradFill>
          <a:ln>
            <a:noFill/>
          </a:ln>
          <a:effectLst/>
          <a:extLst>
            <a:ext uri="{91240B29-F687-4F45-9708-019B960494DF}">
              <a14:hiddenLine xmlns:a14="http://schemas.microsoft.com/office/drawing/2010/main" xmlns="" w="9525">
                <a:solidFill>
                  <a:srgbClr val="00FF00"/>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defRPr/>
            </a:pPr>
            <a:endParaRPr lang="vi-VN" sz="1349" kern="0">
              <a:solidFill>
                <a:srgbClr val="FFFFFF"/>
              </a:solidFill>
              <a:ea typeface="宋体" panose="02010600030101010101" pitchFamily="2" charset="-122"/>
              <a:cs typeface="Arial" panose="020B0604020202020204" pitchFamily="34" charset="0"/>
            </a:endParaRPr>
          </a:p>
        </p:txBody>
      </p:sp>
      <p:sp>
        <p:nvSpPr>
          <p:cNvPr id="32" name="AutoShape 19"/>
          <p:cNvSpPr>
            <a:spLocks noChangeArrowheads="1"/>
          </p:cNvSpPr>
          <p:nvPr/>
        </p:nvSpPr>
        <p:spPr bwMode="auto">
          <a:xfrm>
            <a:off x="5173965" y="4332256"/>
            <a:ext cx="307364" cy="389351"/>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ea typeface="宋体" panose="02010600030101010101" pitchFamily="2" charset="-122"/>
              <a:cs typeface="Arial" panose="020B0604020202020204" pitchFamily="34" charset="0"/>
            </a:endParaRPr>
          </a:p>
        </p:txBody>
      </p:sp>
      <p:sp>
        <p:nvSpPr>
          <p:cNvPr id="33" name="AutoShape 4"/>
          <p:cNvSpPr>
            <a:spLocks noChangeArrowheads="1"/>
          </p:cNvSpPr>
          <p:nvPr/>
        </p:nvSpPr>
        <p:spPr bwMode="auto">
          <a:xfrm>
            <a:off x="549813" y="2822773"/>
            <a:ext cx="211316" cy="315191"/>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4" name="AutoShape 7"/>
          <p:cNvSpPr>
            <a:spLocks noChangeArrowheads="1"/>
          </p:cNvSpPr>
          <p:nvPr/>
        </p:nvSpPr>
        <p:spPr bwMode="auto">
          <a:xfrm>
            <a:off x="1699611" y="87183"/>
            <a:ext cx="263455" cy="500595"/>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5" name="WordArt 11"/>
          <p:cNvSpPr>
            <a:spLocks noChangeArrowheads="1" noChangeShapeType="1" noTextEdit="1"/>
          </p:cNvSpPr>
          <p:nvPr/>
        </p:nvSpPr>
        <p:spPr bwMode="auto">
          <a:xfrm>
            <a:off x="1371600" y="1447800"/>
            <a:ext cx="6929988" cy="2207756"/>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algn="ctr" eaLnBrk="0" fontAlgn="base" hangingPunct="0">
              <a:spcBef>
                <a:spcPct val="0"/>
              </a:spcBef>
              <a:spcAft>
                <a:spcPct val="0"/>
              </a:spcAft>
            </a:pPr>
            <a:r>
              <a:rPr lang="en-US" sz="3597" kern="10" dirty="0">
                <a:ln w="9525">
                  <a:round/>
                  <a:headEnd/>
                  <a:tailEnd/>
                </a:ln>
                <a:gradFill rotWithShape="1">
                  <a:gsLst>
                    <a:gs pos="0">
                      <a:srgbClr val="FFFF00"/>
                    </a:gs>
                    <a:gs pos="100000">
                      <a:srgbClr val="FF3300"/>
                    </a:gs>
                  </a:gsLst>
                  <a:path path="rect">
                    <a:fillToRect l="50000" t="50000" r="50000" b="50000"/>
                  </a:path>
                </a:gradFill>
                <a:latin typeface="#9Slide03 Aturdida" pitchFamily="2" charset="0"/>
                <a:cs typeface="#9Slide03 Arima Madurai Black" panose="00000A00000000000000" pitchFamily="2" charset="0"/>
              </a:rPr>
              <a:t>CHÀO MỪNG CÁC EM ĐẾN VỚI TIẾT HỌC NGÀY HÔM NAY</a:t>
            </a:r>
          </a:p>
        </p:txBody>
      </p:sp>
      <p:grpSp>
        <p:nvGrpSpPr>
          <p:cNvPr id="3" name="Group 27"/>
          <p:cNvGrpSpPr>
            <a:grpSpLocks/>
          </p:cNvGrpSpPr>
          <p:nvPr/>
        </p:nvGrpSpPr>
        <p:grpSpPr bwMode="auto">
          <a:xfrm rot="21303386">
            <a:off x="1334865" y="3962718"/>
            <a:ext cx="1818782" cy="994442"/>
            <a:chOff x="336" y="2040"/>
            <a:chExt cx="1200" cy="2016"/>
          </a:xfrm>
        </p:grpSpPr>
        <p:pic>
          <p:nvPicPr>
            <p:cNvPr id="38" name="Picture 28" descr="p3012_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 name="Picture 29" descr="p3012_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30" descr="p3012_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2" name="Rectangle 41"/>
          <p:cNvSpPr/>
          <p:nvPr/>
        </p:nvSpPr>
        <p:spPr>
          <a:xfrm>
            <a:off x="4038600" y="3581400"/>
            <a:ext cx="3810000" cy="22098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FF0000"/>
                </a:solidFill>
                <a:latin typeface="Times New Roman" pitchFamily="18" charset="0"/>
                <a:cs typeface="Times New Roman" pitchFamily="18" charset="0"/>
              </a:rPr>
              <a:t>Lê Thị Thanh Thương</a:t>
            </a:r>
          </a:p>
          <a:p>
            <a:pPr algn="ctr"/>
            <a:r>
              <a:rPr lang="en-US" sz="2400" dirty="0" smtClean="0">
                <a:solidFill>
                  <a:srgbClr val="FF0000"/>
                </a:solidFill>
                <a:latin typeface="Times New Roman" pitchFamily="18" charset="0"/>
                <a:cs typeface="Times New Roman" pitchFamily="18" charset="0"/>
              </a:rPr>
              <a:t>Trường THCS Gia Hưng- Gia Viễn- Ninh Bình</a:t>
            </a:r>
            <a:endParaRPr lang="en-US" sz="24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928662467"/>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23" presetClass="entr" presetSubtype="528" repeatCount="indefinite" fill="hold" grpId="0" nodeType="withEffect">
                                  <p:stCondLst>
                                    <p:cond delay="500"/>
                                  </p:stCondLst>
                                  <p:childTnLst>
                                    <p:set>
                                      <p:cBhvr>
                                        <p:cTn id="11" dur="1" fill="hold">
                                          <p:stCondLst>
                                            <p:cond delay="0"/>
                                          </p:stCondLst>
                                        </p:cTn>
                                        <p:tgtEl>
                                          <p:spTgt spid="28"/>
                                        </p:tgtEl>
                                        <p:attrNameLst>
                                          <p:attrName>style.visibility</p:attrName>
                                        </p:attrNameLst>
                                      </p:cBhvr>
                                      <p:to>
                                        <p:strVal val="visible"/>
                                      </p:to>
                                    </p:set>
                                    <p:anim calcmode="lin" valueType="num">
                                      <p:cBhvr>
                                        <p:cTn id="12" dur="1000" fill="hold"/>
                                        <p:tgtEl>
                                          <p:spTgt spid="28"/>
                                        </p:tgtEl>
                                        <p:attrNameLst>
                                          <p:attrName>ppt_w</p:attrName>
                                        </p:attrNameLst>
                                      </p:cBhvr>
                                      <p:tavLst>
                                        <p:tav tm="0">
                                          <p:val>
                                            <p:fltVal val="0"/>
                                          </p:val>
                                        </p:tav>
                                        <p:tav tm="100000">
                                          <p:val>
                                            <p:strVal val="#ppt_w"/>
                                          </p:val>
                                        </p:tav>
                                      </p:tavLst>
                                    </p:anim>
                                    <p:anim calcmode="lin" valueType="num">
                                      <p:cBhvr>
                                        <p:cTn id="13" dur="1000" fill="hold"/>
                                        <p:tgtEl>
                                          <p:spTgt spid="28"/>
                                        </p:tgtEl>
                                        <p:attrNameLst>
                                          <p:attrName>ppt_h</p:attrName>
                                        </p:attrNameLst>
                                      </p:cBhvr>
                                      <p:tavLst>
                                        <p:tav tm="0">
                                          <p:val>
                                            <p:fltVal val="0"/>
                                          </p:val>
                                        </p:tav>
                                        <p:tav tm="100000">
                                          <p:val>
                                            <p:strVal val="#ppt_h"/>
                                          </p:val>
                                        </p:tav>
                                      </p:tavLst>
                                    </p:anim>
                                    <p:anim calcmode="lin" valueType="num">
                                      <p:cBhvr>
                                        <p:cTn id="14" dur="1000" fill="hold"/>
                                        <p:tgtEl>
                                          <p:spTgt spid="28"/>
                                        </p:tgtEl>
                                        <p:attrNameLst>
                                          <p:attrName>ppt_x</p:attrName>
                                        </p:attrNameLst>
                                      </p:cBhvr>
                                      <p:tavLst>
                                        <p:tav tm="0">
                                          <p:val>
                                            <p:fltVal val="0.5"/>
                                          </p:val>
                                        </p:tav>
                                        <p:tav tm="100000">
                                          <p:val>
                                            <p:strVal val="#ppt_x"/>
                                          </p:val>
                                        </p:tav>
                                      </p:tavLst>
                                    </p:anim>
                                    <p:anim calcmode="lin" valueType="num">
                                      <p:cBhvr>
                                        <p:cTn id="15" dur="1000" fill="hold"/>
                                        <p:tgtEl>
                                          <p:spTgt spid="28"/>
                                        </p:tgtEl>
                                        <p:attrNameLst>
                                          <p:attrName>ppt_y</p:attrName>
                                        </p:attrNameLst>
                                      </p:cBhvr>
                                      <p:tavLst>
                                        <p:tav tm="0">
                                          <p:val>
                                            <p:fltVal val="0.5"/>
                                          </p:val>
                                        </p:tav>
                                        <p:tav tm="100000">
                                          <p:val>
                                            <p:strVal val="#ppt_y"/>
                                          </p:val>
                                        </p:tav>
                                      </p:tavLst>
                                    </p:anim>
                                  </p:childTnLst>
                                </p:cTn>
                              </p:par>
                              <p:par>
                                <p:cTn id="16" presetID="23" presetClass="entr" presetSubtype="528" repeatCount="indefinite"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1000" fill="hold"/>
                                        <p:tgtEl>
                                          <p:spTgt spid="29"/>
                                        </p:tgtEl>
                                        <p:attrNameLst>
                                          <p:attrName>ppt_w</p:attrName>
                                        </p:attrNameLst>
                                      </p:cBhvr>
                                      <p:tavLst>
                                        <p:tav tm="0">
                                          <p:val>
                                            <p:fltVal val="0"/>
                                          </p:val>
                                        </p:tav>
                                        <p:tav tm="100000">
                                          <p:val>
                                            <p:strVal val="#ppt_w"/>
                                          </p:val>
                                        </p:tav>
                                      </p:tavLst>
                                    </p:anim>
                                    <p:anim calcmode="lin" valueType="num">
                                      <p:cBhvr>
                                        <p:cTn id="19" dur="1000" fill="hold"/>
                                        <p:tgtEl>
                                          <p:spTgt spid="29"/>
                                        </p:tgtEl>
                                        <p:attrNameLst>
                                          <p:attrName>ppt_h</p:attrName>
                                        </p:attrNameLst>
                                      </p:cBhvr>
                                      <p:tavLst>
                                        <p:tav tm="0">
                                          <p:val>
                                            <p:fltVal val="0"/>
                                          </p:val>
                                        </p:tav>
                                        <p:tav tm="100000">
                                          <p:val>
                                            <p:strVal val="#ppt_h"/>
                                          </p:val>
                                        </p:tav>
                                      </p:tavLst>
                                    </p:anim>
                                    <p:anim calcmode="lin" valueType="num">
                                      <p:cBhvr>
                                        <p:cTn id="20" dur="1000" fill="hold"/>
                                        <p:tgtEl>
                                          <p:spTgt spid="29"/>
                                        </p:tgtEl>
                                        <p:attrNameLst>
                                          <p:attrName>ppt_x</p:attrName>
                                        </p:attrNameLst>
                                      </p:cBhvr>
                                      <p:tavLst>
                                        <p:tav tm="0">
                                          <p:val>
                                            <p:fltVal val="0.5"/>
                                          </p:val>
                                        </p:tav>
                                        <p:tav tm="100000">
                                          <p:val>
                                            <p:strVal val="#ppt_x"/>
                                          </p:val>
                                        </p:tav>
                                      </p:tavLst>
                                    </p:anim>
                                    <p:anim calcmode="lin" valueType="num">
                                      <p:cBhvr>
                                        <p:cTn id="21" dur="1000" fill="hold"/>
                                        <p:tgtEl>
                                          <p:spTgt spid="29"/>
                                        </p:tgtEl>
                                        <p:attrNameLst>
                                          <p:attrName>ppt_y</p:attrName>
                                        </p:attrNameLst>
                                      </p:cBhvr>
                                      <p:tavLst>
                                        <p:tav tm="0">
                                          <p:val>
                                            <p:fltVal val="0.5"/>
                                          </p:val>
                                        </p:tav>
                                        <p:tav tm="100000">
                                          <p:val>
                                            <p:strVal val="#ppt_y"/>
                                          </p:val>
                                        </p:tav>
                                      </p:tavLst>
                                    </p:anim>
                                  </p:childTnLst>
                                </p:cTn>
                              </p:par>
                              <p:par>
                                <p:cTn id="22" presetID="23" presetClass="entr" presetSubtype="528" repeatCount="indefinite" fill="hold" grpId="0" nodeType="withEffect">
                                  <p:stCondLst>
                                    <p:cond delay="1500"/>
                                  </p:stCondLst>
                                  <p:childTnLst>
                                    <p:set>
                                      <p:cBhvr>
                                        <p:cTn id="23" dur="1" fill="hold">
                                          <p:stCondLst>
                                            <p:cond delay="0"/>
                                          </p:stCondLst>
                                        </p:cTn>
                                        <p:tgtEl>
                                          <p:spTgt spid="30"/>
                                        </p:tgtEl>
                                        <p:attrNameLst>
                                          <p:attrName>style.visibility</p:attrName>
                                        </p:attrNameLst>
                                      </p:cBhvr>
                                      <p:to>
                                        <p:strVal val="visible"/>
                                      </p:to>
                                    </p:set>
                                    <p:anim calcmode="lin" valueType="num">
                                      <p:cBhvr>
                                        <p:cTn id="24" dur="1000" fill="hold"/>
                                        <p:tgtEl>
                                          <p:spTgt spid="30"/>
                                        </p:tgtEl>
                                        <p:attrNameLst>
                                          <p:attrName>ppt_w</p:attrName>
                                        </p:attrNameLst>
                                      </p:cBhvr>
                                      <p:tavLst>
                                        <p:tav tm="0">
                                          <p:val>
                                            <p:fltVal val="0"/>
                                          </p:val>
                                        </p:tav>
                                        <p:tav tm="100000">
                                          <p:val>
                                            <p:strVal val="#ppt_w"/>
                                          </p:val>
                                        </p:tav>
                                      </p:tavLst>
                                    </p:anim>
                                    <p:anim calcmode="lin" valueType="num">
                                      <p:cBhvr>
                                        <p:cTn id="25" dur="1000" fill="hold"/>
                                        <p:tgtEl>
                                          <p:spTgt spid="30"/>
                                        </p:tgtEl>
                                        <p:attrNameLst>
                                          <p:attrName>ppt_h</p:attrName>
                                        </p:attrNameLst>
                                      </p:cBhvr>
                                      <p:tavLst>
                                        <p:tav tm="0">
                                          <p:val>
                                            <p:fltVal val="0"/>
                                          </p:val>
                                        </p:tav>
                                        <p:tav tm="100000">
                                          <p:val>
                                            <p:strVal val="#ppt_h"/>
                                          </p:val>
                                        </p:tav>
                                      </p:tavLst>
                                    </p:anim>
                                    <p:anim calcmode="lin" valueType="num">
                                      <p:cBhvr>
                                        <p:cTn id="26" dur="1000" fill="hold"/>
                                        <p:tgtEl>
                                          <p:spTgt spid="30"/>
                                        </p:tgtEl>
                                        <p:attrNameLst>
                                          <p:attrName>ppt_x</p:attrName>
                                        </p:attrNameLst>
                                      </p:cBhvr>
                                      <p:tavLst>
                                        <p:tav tm="0">
                                          <p:val>
                                            <p:fltVal val="0.5"/>
                                          </p:val>
                                        </p:tav>
                                        <p:tav tm="100000">
                                          <p:val>
                                            <p:strVal val="#ppt_x"/>
                                          </p:val>
                                        </p:tav>
                                      </p:tavLst>
                                    </p:anim>
                                    <p:anim calcmode="lin" valueType="num">
                                      <p:cBhvr>
                                        <p:cTn id="27" dur="1000" fill="hold"/>
                                        <p:tgtEl>
                                          <p:spTgt spid="30"/>
                                        </p:tgtEl>
                                        <p:attrNameLst>
                                          <p:attrName>ppt_y</p:attrName>
                                        </p:attrNameLst>
                                      </p:cBhvr>
                                      <p:tavLst>
                                        <p:tav tm="0">
                                          <p:val>
                                            <p:fltVal val="0.5"/>
                                          </p:val>
                                        </p:tav>
                                        <p:tav tm="100000">
                                          <p:val>
                                            <p:strVal val="#ppt_y"/>
                                          </p:val>
                                        </p:tav>
                                      </p:tavLst>
                                    </p:anim>
                                  </p:childTnLst>
                                </p:cTn>
                              </p:par>
                              <p:par>
                                <p:cTn id="28" presetID="23" presetClass="entr" presetSubtype="528" repeatCount="indefinite"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p:cTn id="30" dur="1000" fill="hold"/>
                                        <p:tgtEl>
                                          <p:spTgt spid="31"/>
                                        </p:tgtEl>
                                        <p:attrNameLst>
                                          <p:attrName>ppt_w</p:attrName>
                                        </p:attrNameLst>
                                      </p:cBhvr>
                                      <p:tavLst>
                                        <p:tav tm="0">
                                          <p:val>
                                            <p:fltVal val="0"/>
                                          </p:val>
                                        </p:tav>
                                        <p:tav tm="100000">
                                          <p:val>
                                            <p:strVal val="#ppt_w"/>
                                          </p:val>
                                        </p:tav>
                                      </p:tavLst>
                                    </p:anim>
                                    <p:anim calcmode="lin" valueType="num">
                                      <p:cBhvr>
                                        <p:cTn id="31" dur="1000" fill="hold"/>
                                        <p:tgtEl>
                                          <p:spTgt spid="31"/>
                                        </p:tgtEl>
                                        <p:attrNameLst>
                                          <p:attrName>ppt_h</p:attrName>
                                        </p:attrNameLst>
                                      </p:cBhvr>
                                      <p:tavLst>
                                        <p:tav tm="0">
                                          <p:val>
                                            <p:fltVal val="0"/>
                                          </p:val>
                                        </p:tav>
                                        <p:tav tm="100000">
                                          <p:val>
                                            <p:strVal val="#ppt_h"/>
                                          </p:val>
                                        </p:tav>
                                      </p:tavLst>
                                    </p:anim>
                                    <p:anim calcmode="lin" valueType="num">
                                      <p:cBhvr>
                                        <p:cTn id="32" dur="1000" fill="hold"/>
                                        <p:tgtEl>
                                          <p:spTgt spid="31"/>
                                        </p:tgtEl>
                                        <p:attrNameLst>
                                          <p:attrName>ppt_x</p:attrName>
                                        </p:attrNameLst>
                                      </p:cBhvr>
                                      <p:tavLst>
                                        <p:tav tm="0">
                                          <p:val>
                                            <p:fltVal val="0.5"/>
                                          </p:val>
                                        </p:tav>
                                        <p:tav tm="100000">
                                          <p:val>
                                            <p:strVal val="#ppt_x"/>
                                          </p:val>
                                        </p:tav>
                                      </p:tavLst>
                                    </p:anim>
                                    <p:anim calcmode="lin" valueType="num">
                                      <p:cBhvr>
                                        <p:cTn id="33" dur="1000" fill="hold"/>
                                        <p:tgtEl>
                                          <p:spTgt spid="31"/>
                                        </p:tgtEl>
                                        <p:attrNameLst>
                                          <p:attrName>ppt_y</p:attrName>
                                        </p:attrNameLst>
                                      </p:cBhvr>
                                      <p:tavLst>
                                        <p:tav tm="0">
                                          <p:val>
                                            <p:fltVal val="0.5"/>
                                          </p:val>
                                        </p:tav>
                                        <p:tav tm="100000">
                                          <p:val>
                                            <p:strVal val="#ppt_y"/>
                                          </p:val>
                                        </p:tav>
                                      </p:tavLst>
                                    </p:anim>
                                  </p:childTnLst>
                                </p:cTn>
                              </p:par>
                              <p:par>
                                <p:cTn id="34" presetID="23" presetClass="entr" presetSubtype="528" repeatCount="indefinite"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p:cTn id="36" dur="1000" fill="hold"/>
                                        <p:tgtEl>
                                          <p:spTgt spid="32"/>
                                        </p:tgtEl>
                                        <p:attrNameLst>
                                          <p:attrName>ppt_w</p:attrName>
                                        </p:attrNameLst>
                                      </p:cBhvr>
                                      <p:tavLst>
                                        <p:tav tm="0">
                                          <p:val>
                                            <p:fltVal val="0"/>
                                          </p:val>
                                        </p:tav>
                                        <p:tav tm="100000">
                                          <p:val>
                                            <p:strVal val="#ppt_w"/>
                                          </p:val>
                                        </p:tav>
                                      </p:tavLst>
                                    </p:anim>
                                    <p:anim calcmode="lin" valueType="num">
                                      <p:cBhvr>
                                        <p:cTn id="37" dur="1000" fill="hold"/>
                                        <p:tgtEl>
                                          <p:spTgt spid="32"/>
                                        </p:tgtEl>
                                        <p:attrNameLst>
                                          <p:attrName>ppt_h</p:attrName>
                                        </p:attrNameLst>
                                      </p:cBhvr>
                                      <p:tavLst>
                                        <p:tav tm="0">
                                          <p:val>
                                            <p:fltVal val="0"/>
                                          </p:val>
                                        </p:tav>
                                        <p:tav tm="100000">
                                          <p:val>
                                            <p:strVal val="#ppt_h"/>
                                          </p:val>
                                        </p:tav>
                                      </p:tavLst>
                                    </p:anim>
                                    <p:anim calcmode="lin" valueType="num">
                                      <p:cBhvr>
                                        <p:cTn id="38" dur="1000" fill="hold"/>
                                        <p:tgtEl>
                                          <p:spTgt spid="32"/>
                                        </p:tgtEl>
                                        <p:attrNameLst>
                                          <p:attrName>ppt_x</p:attrName>
                                        </p:attrNameLst>
                                      </p:cBhvr>
                                      <p:tavLst>
                                        <p:tav tm="0">
                                          <p:val>
                                            <p:fltVal val="0.5"/>
                                          </p:val>
                                        </p:tav>
                                        <p:tav tm="100000">
                                          <p:val>
                                            <p:strVal val="#ppt_x"/>
                                          </p:val>
                                        </p:tav>
                                      </p:tavLst>
                                    </p:anim>
                                    <p:anim calcmode="lin" valueType="num">
                                      <p:cBhvr>
                                        <p:cTn id="39" dur="1000" fill="hold"/>
                                        <p:tgtEl>
                                          <p:spTgt spid="32"/>
                                        </p:tgtEl>
                                        <p:attrNameLst>
                                          <p:attrName>ppt_y</p:attrName>
                                        </p:attrNameLst>
                                      </p:cBhvr>
                                      <p:tavLst>
                                        <p:tav tm="0">
                                          <p:val>
                                            <p:fltVal val="0.5"/>
                                          </p:val>
                                        </p:tav>
                                        <p:tav tm="100000">
                                          <p:val>
                                            <p:strVal val="#ppt_y"/>
                                          </p:val>
                                        </p:tav>
                                      </p:tavLst>
                                    </p:anim>
                                  </p:childTnLst>
                                </p:cTn>
                              </p:par>
                              <p:par>
                                <p:cTn id="40" presetID="23" presetClass="entr" presetSubtype="528" repeatCount="indefinite"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1000" fill="hold"/>
                                        <p:tgtEl>
                                          <p:spTgt spid="33"/>
                                        </p:tgtEl>
                                        <p:attrNameLst>
                                          <p:attrName>ppt_w</p:attrName>
                                        </p:attrNameLst>
                                      </p:cBhvr>
                                      <p:tavLst>
                                        <p:tav tm="0">
                                          <p:val>
                                            <p:fltVal val="0"/>
                                          </p:val>
                                        </p:tav>
                                        <p:tav tm="100000">
                                          <p:val>
                                            <p:strVal val="#ppt_w"/>
                                          </p:val>
                                        </p:tav>
                                      </p:tavLst>
                                    </p:anim>
                                    <p:anim calcmode="lin" valueType="num">
                                      <p:cBhvr>
                                        <p:cTn id="43" dur="1000" fill="hold"/>
                                        <p:tgtEl>
                                          <p:spTgt spid="33"/>
                                        </p:tgtEl>
                                        <p:attrNameLst>
                                          <p:attrName>ppt_h</p:attrName>
                                        </p:attrNameLst>
                                      </p:cBhvr>
                                      <p:tavLst>
                                        <p:tav tm="0">
                                          <p:val>
                                            <p:fltVal val="0"/>
                                          </p:val>
                                        </p:tav>
                                        <p:tav tm="100000">
                                          <p:val>
                                            <p:strVal val="#ppt_h"/>
                                          </p:val>
                                        </p:tav>
                                      </p:tavLst>
                                    </p:anim>
                                    <p:anim calcmode="lin" valueType="num">
                                      <p:cBhvr>
                                        <p:cTn id="44" dur="1000" fill="hold"/>
                                        <p:tgtEl>
                                          <p:spTgt spid="33"/>
                                        </p:tgtEl>
                                        <p:attrNameLst>
                                          <p:attrName>ppt_x</p:attrName>
                                        </p:attrNameLst>
                                      </p:cBhvr>
                                      <p:tavLst>
                                        <p:tav tm="0">
                                          <p:val>
                                            <p:fltVal val="0.5"/>
                                          </p:val>
                                        </p:tav>
                                        <p:tav tm="100000">
                                          <p:val>
                                            <p:strVal val="#ppt_x"/>
                                          </p:val>
                                        </p:tav>
                                      </p:tavLst>
                                    </p:anim>
                                    <p:anim calcmode="lin" valueType="num">
                                      <p:cBhvr>
                                        <p:cTn id="45" dur="1000" fill="hold"/>
                                        <p:tgtEl>
                                          <p:spTgt spid="33"/>
                                        </p:tgtEl>
                                        <p:attrNameLst>
                                          <p:attrName>ppt_y</p:attrName>
                                        </p:attrNameLst>
                                      </p:cBhvr>
                                      <p:tavLst>
                                        <p:tav tm="0">
                                          <p:val>
                                            <p:fltVal val="0.5"/>
                                          </p:val>
                                        </p:tav>
                                        <p:tav tm="100000">
                                          <p:val>
                                            <p:strVal val="#ppt_y"/>
                                          </p:val>
                                        </p:tav>
                                      </p:tavLst>
                                    </p:anim>
                                  </p:childTnLst>
                                </p:cTn>
                              </p:par>
                              <p:par>
                                <p:cTn id="46" presetID="23" presetClass="entr" presetSubtype="528" repeatCount="indefinite" fill="hold" grpId="0" nodeType="withEffect">
                                  <p:stCondLst>
                                    <p:cond delay="500"/>
                                  </p:stCondLst>
                                  <p:childTnLst>
                                    <p:set>
                                      <p:cBhvr>
                                        <p:cTn id="47" dur="1" fill="hold">
                                          <p:stCondLst>
                                            <p:cond delay="0"/>
                                          </p:stCondLst>
                                        </p:cTn>
                                        <p:tgtEl>
                                          <p:spTgt spid="34"/>
                                        </p:tgtEl>
                                        <p:attrNameLst>
                                          <p:attrName>style.visibility</p:attrName>
                                        </p:attrNameLst>
                                      </p:cBhvr>
                                      <p:to>
                                        <p:strVal val="visible"/>
                                      </p:to>
                                    </p:set>
                                    <p:anim calcmode="lin" valueType="num">
                                      <p:cBhvr>
                                        <p:cTn id="48" dur="1000" fill="hold"/>
                                        <p:tgtEl>
                                          <p:spTgt spid="34"/>
                                        </p:tgtEl>
                                        <p:attrNameLst>
                                          <p:attrName>ppt_w</p:attrName>
                                        </p:attrNameLst>
                                      </p:cBhvr>
                                      <p:tavLst>
                                        <p:tav tm="0">
                                          <p:val>
                                            <p:fltVal val="0"/>
                                          </p:val>
                                        </p:tav>
                                        <p:tav tm="100000">
                                          <p:val>
                                            <p:strVal val="#ppt_w"/>
                                          </p:val>
                                        </p:tav>
                                      </p:tavLst>
                                    </p:anim>
                                    <p:anim calcmode="lin" valueType="num">
                                      <p:cBhvr>
                                        <p:cTn id="49" dur="1000" fill="hold"/>
                                        <p:tgtEl>
                                          <p:spTgt spid="34"/>
                                        </p:tgtEl>
                                        <p:attrNameLst>
                                          <p:attrName>ppt_h</p:attrName>
                                        </p:attrNameLst>
                                      </p:cBhvr>
                                      <p:tavLst>
                                        <p:tav tm="0">
                                          <p:val>
                                            <p:fltVal val="0"/>
                                          </p:val>
                                        </p:tav>
                                        <p:tav tm="100000">
                                          <p:val>
                                            <p:strVal val="#ppt_h"/>
                                          </p:val>
                                        </p:tav>
                                      </p:tavLst>
                                    </p:anim>
                                    <p:anim calcmode="lin" valueType="num">
                                      <p:cBhvr>
                                        <p:cTn id="50" dur="1000" fill="hold"/>
                                        <p:tgtEl>
                                          <p:spTgt spid="34"/>
                                        </p:tgtEl>
                                        <p:attrNameLst>
                                          <p:attrName>ppt_x</p:attrName>
                                        </p:attrNameLst>
                                      </p:cBhvr>
                                      <p:tavLst>
                                        <p:tav tm="0">
                                          <p:val>
                                            <p:fltVal val="0.5"/>
                                          </p:val>
                                        </p:tav>
                                        <p:tav tm="100000">
                                          <p:val>
                                            <p:strVal val="#ppt_x"/>
                                          </p:val>
                                        </p:tav>
                                      </p:tavLst>
                                    </p:anim>
                                    <p:anim calcmode="lin" valueType="num">
                                      <p:cBhvr>
                                        <p:cTn id="51" dur="1000" fill="hold"/>
                                        <p:tgtEl>
                                          <p:spTgt spid="34"/>
                                        </p:tgtEl>
                                        <p:attrNameLst>
                                          <p:attrName>ppt_y</p:attrName>
                                        </p:attrNameLst>
                                      </p:cBhvr>
                                      <p:tavLst>
                                        <p:tav tm="0">
                                          <p:val>
                                            <p:fltVal val="0.5"/>
                                          </p:val>
                                        </p:tav>
                                        <p:tav tm="100000">
                                          <p:val>
                                            <p:strVal val="#ppt_y"/>
                                          </p:val>
                                        </p:tav>
                                      </p:tavLst>
                                    </p:anim>
                                  </p:childTnLst>
                                </p:cTn>
                              </p:par>
                              <p:par>
                                <p:cTn id="52" presetID="7" presetClass="entr" presetSubtype="4" fill="hold" nodeType="withEffect">
                                  <p:stCondLst>
                                    <p:cond delay="0"/>
                                  </p:stCondLst>
                                  <p:childTnLst>
                                    <p:set>
                                      <p:cBhvr>
                                        <p:cTn id="53" dur="1" fill="hold">
                                          <p:stCondLst>
                                            <p:cond delay="0"/>
                                          </p:stCondLst>
                                        </p:cTn>
                                        <p:tgtEl>
                                          <p:spTgt spid="3"/>
                                        </p:tgtEl>
                                        <p:attrNameLst>
                                          <p:attrName>style.visibility</p:attrName>
                                        </p:attrNameLst>
                                      </p:cBhvr>
                                      <p:to>
                                        <p:strVal val="visible"/>
                                      </p:to>
                                    </p:set>
                                    <p:anim calcmode="lin" valueType="num">
                                      <p:cBhvr additive="base">
                                        <p:cTn id="54" dur="5000" fill="hold"/>
                                        <p:tgtEl>
                                          <p:spTgt spid="3"/>
                                        </p:tgtEl>
                                        <p:attrNameLst>
                                          <p:attrName>ppt_x</p:attrName>
                                        </p:attrNameLst>
                                      </p:cBhvr>
                                      <p:tavLst>
                                        <p:tav tm="0">
                                          <p:val>
                                            <p:strVal val="#ppt_x"/>
                                          </p:val>
                                        </p:tav>
                                        <p:tav tm="100000">
                                          <p:val>
                                            <p:strVal val="#ppt_x"/>
                                          </p:val>
                                        </p:tav>
                                      </p:tavLst>
                                    </p:anim>
                                    <p:anim calcmode="lin" valueType="num">
                                      <p:cBhvr additive="base">
                                        <p:cTn id="55"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3" grpId="0" animBg="1"/>
      <p:bldP spid="3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1746" name="Picture 2" descr="Trả lời câu hỏi GDCD 7 Bài 1 | Soạn GDCD 7 Bài 1 ngắn nhất -"/>
          <p:cNvPicPr>
            <a:picLocks noGrp="1" noChangeAspect="1" noChangeArrowheads="1"/>
          </p:cNvPicPr>
          <p:nvPr>
            <p:ph idx="1"/>
          </p:nvPr>
        </p:nvPicPr>
        <p:blipFill>
          <a:blip r:embed="rId2"/>
          <a:srcRect/>
          <a:stretch>
            <a:fillRect/>
          </a:stretch>
        </p:blipFill>
        <p:spPr bwMode="auto">
          <a:xfrm>
            <a:off x="228600" y="228600"/>
            <a:ext cx="8610600" cy="3200400"/>
          </a:xfrm>
          <a:prstGeom prst="rect">
            <a:avLst/>
          </a:prstGeom>
          <a:noFill/>
        </p:spPr>
      </p:pic>
      <p:sp>
        <p:nvSpPr>
          <p:cNvPr id="8" name="Rounded Rectangle 7"/>
          <p:cNvSpPr/>
          <p:nvPr/>
        </p:nvSpPr>
        <p:spPr>
          <a:xfrm>
            <a:off x="152400" y="4267200"/>
            <a:ext cx="2590800" cy="16764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b="1" i="1" dirty="0" smtClean="0">
                <a:solidFill>
                  <a:schemeClr val="tx1"/>
                </a:solidFill>
                <a:latin typeface="Times New Roman" pitchFamily="18" charset="0"/>
                <a:cs typeface="Times New Roman" pitchFamily="18" charset="0"/>
              </a:rPr>
              <a:t>Hình ảnh 4:</a:t>
            </a:r>
          </a:p>
          <a:p>
            <a:pPr algn="ctr"/>
            <a:r>
              <a:rPr lang="en-US" sz="2800" b="1" i="1" dirty="0" smtClean="0">
                <a:solidFill>
                  <a:schemeClr val="tx1"/>
                </a:solidFill>
                <a:latin typeface="Times New Roman" pitchFamily="18" charset="0"/>
                <a:cs typeface="Times New Roman" pitchFamily="18" charset="0"/>
              </a:rPr>
              <a:t>Truyền thống tôn sư trọng đạo</a:t>
            </a:r>
            <a:endParaRPr lang="en-US" sz="2800" b="1" i="1" dirty="0">
              <a:solidFill>
                <a:schemeClr val="tx1"/>
              </a:solidFill>
              <a:latin typeface="Times New Roman" pitchFamily="18" charset="0"/>
              <a:cs typeface="Times New Roman" pitchFamily="18" charset="0"/>
            </a:endParaRPr>
          </a:p>
        </p:txBody>
      </p:sp>
      <p:sp>
        <p:nvSpPr>
          <p:cNvPr id="9" name="Rounded Rectangle 8"/>
          <p:cNvSpPr/>
          <p:nvPr/>
        </p:nvSpPr>
        <p:spPr>
          <a:xfrm>
            <a:off x="3048000" y="4267200"/>
            <a:ext cx="2590800" cy="1676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i="1" dirty="0" smtClean="0">
                <a:solidFill>
                  <a:schemeClr val="tx1"/>
                </a:solidFill>
                <a:latin typeface="Times New Roman" pitchFamily="18" charset="0"/>
                <a:cs typeface="Times New Roman" pitchFamily="18" charset="0"/>
              </a:rPr>
              <a:t>Hình ảnh 5: Truyền thống múa rối nước</a:t>
            </a:r>
            <a:endParaRPr lang="en-US" sz="2800" b="1" i="1" dirty="0">
              <a:solidFill>
                <a:schemeClr val="tx1"/>
              </a:solidFill>
              <a:latin typeface="Times New Roman" pitchFamily="18" charset="0"/>
              <a:cs typeface="Times New Roman" pitchFamily="18" charset="0"/>
            </a:endParaRPr>
          </a:p>
        </p:txBody>
      </p:sp>
      <p:sp>
        <p:nvSpPr>
          <p:cNvPr id="10" name="Rounded Rectangle 9"/>
          <p:cNvSpPr/>
          <p:nvPr/>
        </p:nvSpPr>
        <p:spPr>
          <a:xfrm>
            <a:off x="6172200" y="4191000"/>
            <a:ext cx="2590800" cy="16764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i="1" dirty="0" smtClean="0">
                <a:solidFill>
                  <a:schemeClr val="tx1"/>
                </a:solidFill>
                <a:latin typeface="Times New Roman" pitchFamily="18" charset="0"/>
                <a:cs typeface="Times New Roman" pitchFamily="18" charset="0"/>
              </a:rPr>
              <a:t>Hình ảnh 6: Truyền thống nghệ thuật đòn ca tài tử</a:t>
            </a:r>
            <a:endParaRPr lang="en-US" sz="2800" b="1" i="1"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1746"/>
                                        </p:tgtEl>
                                        <p:attrNameLst>
                                          <p:attrName>style.visibility</p:attrName>
                                        </p:attrNameLst>
                                      </p:cBhvr>
                                      <p:to>
                                        <p:strVal val="visible"/>
                                      </p:to>
                                    </p:set>
                                    <p:animEffect transition="in" filter="box(in)">
                                      <p:cBhvr>
                                        <p:cTn id="7" dur="500"/>
                                        <p:tgtEl>
                                          <p:spTgt spid="3174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heckerboard(across)">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CE07A7A-35D0-4727-A1FE-84E16CF57969}"/>
              </a:ext>
            </a:extLst>
          </p:cNvPr>
          <p:cNvPicPr>
            <a:picLocks noChangeAspect="1"/>
          </p:cNvPicPr>
          <p:nvPr/>
        </p:nvPicPr>
        <p:blipFill>
          <a:blip r:embed="rId4"/>
          <a:stretch>
            <a:fillRect/>
          </a:stretch>
        </p:blipFill>
        <p:spPr>
          <a:xfrm>
            <a:off x="0" y="32269"/>
            <a:ext cx="9144000" cy="6793462"/>
          </a:xfrm>
          <a:prstGeom prst="rect">
            <a:avLst/>
          </a:prstGeom>
        </p:spPr>
      </p:pic>
      <p:graphicFrame>
        <p:nvGraphicFramePr>
          <p:cNvPr id="6" name="Content Placeholder 4"/>
          <p:cNvGraphicFramePr>
            <a:graphicFrameLocks/>
          </p:cNvGraphicFramePr>
          <p:nvPr>
            <p:custDataLst>
              <p:tags r:id="rId1"/>
            </p:custDataLst>
            <p:extLst>
              <p:ext uri="{D42A27DB-BD31-4B8C-83A1-F6EECF244321}">
                <p14:modId xmlns:p14="http://schemas.microsoft.com/office/powerpoint/2010/main" xmlns="" val="459619976"/>
              </p:ext>
            </p:extLst>
          </p:nvPr>
        </p:nvGraphicFramePr>
        <p:xfrm>
          <a:off x="971550" y="1219202"/>
          <a:ext cx="7029450" cy="4906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itle 1"/>
          <p:cNvSpPr txBox="1">
            <a:spLocks/>
          </p:cNvSpPr>
          <p:nvPr>
            <p:custDataLst>
              <p:tags r:id="rId2"/>
            </p:custDataLst>
          </p:nvPr>
        </p:nvSpPr>
        <p:spPr>
          <a:xfrm>
            <a:off x="-228600" y="0"/>
            <a:ext cx="9144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smtClean="0">
                <a:ln>
                  <a:noFill/>
                </a:ln>
                <a:solidFill>
                  <a:prstClr val="white"/>
                </a:solidFill>
                <a:effectLst/>
                <a:uLnTx/>
                <a:uFillTx/>
                <a:latin typeface="Calibri"/>
                <a:ea typeface="+mn-ea"/>
                <a:cs typeface="+mn-cs"/>
              </a:rPr>
              <a:t>Thảo luận</a:t>
            </a:r>
            <a:r>
              <a:rPr kumimoji="0" lang="en-US" sz="5400" b="1" i="0" u="none" strike="noStrike" kern="0" cap="none" spc="0" normalizeH="0" noProof="0" dirty="0" smtClean="0">
                <a:ln>
                  <a:noFill/>
                </a:ln>
                <a:solidFill>
                  <a:prstClr val="white"/>
                </a:solidFill>
                <a:effectLst/>
                <a:uLnTx/>
                <a:uFillTx/>
                <a:latin typeface="Calibri"/>
                <a:ea typeface="+mn-ea"/>
                <a:cs typeface="+mn-cs"/>
              </a:rPr>
              <a:t> nhóm</a:t>
            </a:r>
            <a:endParaRPr kumimoji="0" lang="en-US" sz="5400" b="1" i="0" u="none" strike="noStrike" kern="0" cap="none" spc="0" normalizeH="0" baseline="0" noProof="0" dirty="0">
              <a:ln>
                <a:noFill/>
              </a:ln>
              <a:solidFill>
                <a:prstClr val="white"/>
              </a:solidFill>
              <a:effectLst/>
              <a:uLnTx/>
              <a:uFillTx/>
              <a:latin typeface="Calibri"/>
              <a:ea typeface="+mn-ea"/>
              <a:cs typeface="+mn-cs"/>
            </a:endParaRPr>
          </a:p>
        </p:txBody>
      </p:sp>
      <p:pic>
        <p:nvPicPr>
          <p:cNvPr id="8" name="Picture 2" descr="http://photos.myjoyonline.com/photos/news/201311/6579331693860_2001437840207.jpg"/>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6858000" y="-228600"/>
            <a:ext cx="1846630" cy="1538858"/>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96253" y="-208757"/>
            <a:ext cx="1459367" cy="1362076"/>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2890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graphicEl>
                                              <a:dgm id="{2AAACA77-E4A0-4E99-9F03-72ED26BB7B73}"/>
                                            </p:graphicEl>
                                          </p:spTgt>
                                        </p:tgtEl>
                                        <p:attrNameLst>
                                          <p:attrName>style.visibility</p:attrName>
                                        </p:attrNameLst>
                                      </p:cBhvr>
                                      <p:to>
                                        <p:strVal val="visible"/>
                                      </p:to>
                                    </p:set>
                                    <p:animEffect transition="in" filter="fade">
                                      <p:cBhvr>
                                        <p:cTn id="14" dur="1000"/>
                                        <p:tgtEl>
                                          <p:spTgt spid="6">
                                            <p:graphicEl>
                                              <a:dgm id="{2AAACA77-E4A0-4E99-9F03-72ED26BB7B73}"/>
                                            </p:graphicEl>
                                          </p:spTgt>
                                        </p:tgtEl>
                                      </p:cBhvr>
                                    </p:animEffect>
                                    <p:anim calcmode="lin" valueType="num">
                                      <p:cBhvr>
                                        <p:cTn id="15" dur="1000" fill="hold"/>
                                        <p:tgtEl>
                                          <p:spTgt spid="6">
                                            <p:graphicEl>
                                              <a:dgm id="{2AAACA77-E4A0-4E99-9F03-72ED26BB7B73}"/>
                                            </p:graphicEl>
                                          </p:spTgt>
                                        </p:tgtEl>
                                        <p:attrNameLst>
                                          <p:attrName>ppt_x</p:attrName>
                                        </p:attrNameLst>
                                      </p:cBhvr>
                                      <p:tavLst>
                                        <p:tav tm="0">
                                          <p:val>
                                            <p:strVal val="#ppt_x"/>
                                          </p:val>
                                        </p:tav>
                                        <p:tav tm="100000">
                                          <p:val>
                                            <p:strVal val="#ppt_x"/>
                                          </p:val>
                                        </p:tav>
                                      </p:tavLst>
                                    </p:anim>
                                    <p:anim calcmode="lin" valueType="num">
                                      <p:cBhvr>
                                        <p:cTn id="16" dur="1000" fill="hold"/>
                                        <p:tgtEl>
                                          <p:spTgt spid="6">
                                            <p:graphicEl>
                                              <a:dgm id="{2AAACA77-E4A0-4E99-9F03-72ED26BB7B73}"/>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graphicEl>
                                              <a:dgm id="{DE66B4FA-8443-484B-9A9E-FA188D6B4E43}"/>
                                            </p:graphicEl>
                                          </p:spTgt>
                                        </p:tgtEl>
                                        <p:attrNameLst>
                                          <p:attrName>style.visibility</p:attrName>
                                        </p:attrNameLst>
                                      </p:cBhvr>
                                      <p:to>
                                        <p:strVal val="visible"/>
                                      </p:to>
                                    </p:set>
                                    <p:animEffect transition="in" filter="fade">
                                      <p:cBhvr>
                                        <p:cTn id="19" dur="1000"/>
                                        <p:tgtEl>
                                          <p:spTgt spid="6">
                                            <p:graphicEl>
                                              <a:dgm id="{DE66B4FA-8443-484B-9A9E-FA188D6B4E43}"/>
                                            </p:graphicEl>
                                          </p:spTgt>
                                        </p:tgtEl>
                                      </p:cBhvr>
                                    </p:animEffect>
                                    <p:anim calcmode="lin" valueType="num">
                                      <p:cBhvr>
                                        <p:cTn id="20" dur="1000" fill="hold"/>
                                        <p:tgtEl>
                                          <p:spTgt spid="6">
                                            <p:graphicEl>
                                              <a:dgm id="{DE66B4FA-8443-484B-9A9E-FA188D6B4E43}"/>
                                            </p:graphicEl>
                                          </p:spTgt>
                                        </p:tgtEl>
                                        <p:attrNameLst>
                                          <p:attrName>ppt_x</p:attrName>
                                        </p:attrNameLst>
                                      </p:cBhvr>
                                      <p:tavLst>
                                        <p:tav tm="0">
                                          <p:val>
                                            <p:strVal val="#ppt_x"/>
                                          </p:val>
                                        </p:tav>
                                        <p:tav tm="100000">
                                          <p:val>
                                            <p:strVal val="#ppt_x"/>
                                          </p:val>
                                        </p:tav>
                                      </p:tavLst>
                                    </p:anim>
                                    <p:anim calcmode="lin" valueType="num">
                                      <p:cBhvr>
                                        <p:cTn id="21" dur="1000" fill="hold"/>
                                        <p:tgtEl>
                                          <p:spTgt spid="6">
                                            <p:graphicEl>
                                              <a:dgm id="{DE66B4FA-8443-484B-9A9E-FA188D6B4E43}"/>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graphicEl>
                                              <a:dgm id="{2352C030-0248-483B-94A9-26972C30B2AA}"/>
                                            </p:graphicEl>
                                          </p:spTgt>
                                        </p:tgtEl>
                                        <p:attrNameLst>
                                          <p:attrName>style.visibility</p:attrName>
                                        </p:attrNameLst>
                                      </p:cBhvr>
                                      <p:to>
                                        <p:strVal val="visible"/>
                                      </p:to>
                                    </p:set>
                                    <p:animEffect transition="in" filter="fade">
                                      <p:cBhvr>
                                        <p:cTn id="26" dur="1000"/>
                                        <p:tgtEl>
                                          <p:spTgt spid="6">
                                            <p:graphicEl>
                                              <a:dgm id="{2352C030-0248-483B-94A9-26972C30B2AA}"/>
                                            </p:graphicEl>
                                          </p:spTgt>
                                        </p:tgtEl>
                                      </p:cBhvr>
                                    </p:animEffect>
                                    <p:anim calcmode="lin" valueType="num">
                                      <p:cBhvr>
                                        <p:cTn id="27" dur="1000" fill="hold"/>
                                        <p:tgtEl>
                                          <p:spTgt spid="6">
                                            <p:graphicEl>
                                              <a:dgm id="{2352C030-0248-483B-94A9-26972C30B2AA}"/>
                                            </p:graphicEl>
                                          </p:spTgt>
                                        </p:tgtEl>
                                        <p:attrNameLst>
                                          <p:attrName>ppt_x</p:attrName>
                                        </p:attrNameLst>
                                      </p:cBhvr>
                                      <p:tavLst>
                                        <p:tav tm="0">
                                          <p:val>
                                            <p:strVal val="#ppt_x"/>
                                          </p:val>
                                        </p:tav>
                                        <p:tav tm="100000">
                                          <p:val>
                                            <p:strVal val="#ppt_x"/>
                                          </p:val>
                                        </p:tav>
                                      </p:tavLst>
                                    </p:anim>
                                    <p:anim calcmode="lin" valueType="num">
                                      <p:cBhvr>
                                        <p:cTn id="28" dur="1000" fill="hold"/>
                                        <p:tgtEl>
                                          <p:spTgt spid="6">
                                            <p:graphicEl>
                                              <a:dgm id="{2352C030-0248-483B-94A9-26972C30B2AA}"/>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graphicEl>
                                              <a:dgm id="{11925212-181A-4D0E-84EB-C4219DE1ABB7}"/>
                                            </p:graphicEl>
                                          </p:spTgt>
                                        </p:tgtEl>
                                        <p:attrNameLst>
                                          <p:attrName>style.visibility</p:attrName>
                                        </p:attrNameLst>
                                      </p:cBhvr>
                                      <p:to>
                                        <p:strVal val="visible"/>
                                      </p:to>
                                    </p:set>
                                    <p:animEffect transition="in" filter="fade">
                                      <p:cBhvr>
                                        <p:cTn id="31" dur="1000"/>
                                        <p:tgtEl>
                                          <p:spTgt spid="6">
                                            <p:graphicEl>
                                              <a:dgm id="{11925212-181A-4D0E-84EB-C4219DE1ABB7}"/>
                                            </p:graphicEl>
                                          </p:spTgt>
                                        </p:tgtEl>
                                      </p:cBhvr>
                                    </p:animEffect>
                                    <p:anim calcmode="lin" valueType="num">
                                      <p:cBhvr>
                                        <p:cTn id="32" dur="1000" fill="hold"/>
                                        <p:tgtEl>
                                          <p:spTgt spid="6">
                                            <p:graphicEl>
                                              <a:dgm id="{11925212-181A-4D0E-84EB-C4219DE1ABB7}"/>
                                            </p:graphicEl>
                                          </p:spTgt>
                                        </p:tgtEl>
                                        <p:attrNameLst>
                                          <p:attrName>ppt_x</p:attrName>
                                        </p:attrNameLst>
                                      </p:cBhvr>
                                      <p:tavLst>
                                        <p:tav tm="0">
                                          <p:val>
                                            <p:strVal val="#ppt_x"/>
                                          </p:val>
                                        </p:tav>
                                        <p:tav tm="100000">
                                          <p:val>
                                            <p:strVal val="#ppt_x"/>
                                          </p:val>
                                        </p:tav>
                                      </p:tavLst>
                                    </p:anim>
                                    <p:anim calcmode="lin" valueType="num">
                                      <p:cBhvr>
                                        <p:cTn id="33" dur="1000" fill="hold"/>
                                        <p:tgtEl>
                                          <p:spTgt spid="6">
                                            <p:graphicEl>
                                              <a:dgm id="{11925212-181A-4D0E-84EB-C4219DE1ABB7}"/>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
                                            <p:graphicEl>
                                              <a:dgm id="{72B5F39E-2D8B-4AE5-99A7-0B4F92796C74}"/>
                                            </p:graphicEl>
                                          </p:spTgt>
                                        </p:tgtEl>
                                        <p:attrNameLst>
                                          <p:attrName>style.visibility</p:attrName>
                                        </p:attrNameLst>
                                      </p:cBhvr>
                                      <p:to>
                                        <p:strVal val="visible"/>
                                      </p:to>
                                    </p:set>
                                    <p:animEffect transition="in" filter="fade">
                                      <p:cBhvr>
                                        <p:cTn id="38" dur="1000"/>
                                        <p:tgtEl>
                                          <p:spTgt spid="6">
                                            <p:graphicEl>
                                              <a:dgm id="{72B5F39E-2D8B-4AE5-99A7-0B4F92796C74}"/>
                                            </p:graphicEl>
                                          </p:spTgt>
                                        </p:tgtEl>
                                      </p:cBhvr>
                                    </p:animEffect>
                                    <p:anim calcmode="lin" valueType="num">
                                      <p:cBhvr>
                                        <p:cTn id="39" dur="1000" fill="hold"/>
                                        <p:tgtEl>
                                          <p:spTgt spid="6">
                                            <p:graphicEl>
                                              <a:dgm id="{72B5F39E-2D8B-4AE5-99A7-0B4F92796C74}"/>
                                            </p:graphicEl>
                                          </p:spTgt>
                                        </p:tgtEl>
                                        <p:attrNameLst>
                                          <p:attrName>ppt_x</p:attrName>
                                        </p:attrNameLst>
                                      </p:cBhvr>
                                      <p:tavLst>
                                        <p:tav tm="0">
                                          <p:val>
                                            <p:strVal val="#ppt_x"/>
                                          </p:val>
                                        </p:tav>
                                        <p:tav tm="100000">
                                          <p:val>
                                            <p:strVal val="#ppt_x"/>
                                          </p:val>
                                        </p:tav>
                                      </p:tavLst>
                                    </p:anim>
                                    <p:anim calcmode="lin" valueType="num">
                                      <p:cBhvr>
                                        <p:cTn id="40" dur="1000" fill="hold"/>
                                        <p:tgtEl>
                                          <p:spTgt spid="6">
                                            <p:graphicEl>
                                              <a:dgm id="{72B5F39E-2D8B-4AE5-99A7-0B4F92796C74}"/>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6">
                                            <p:graphicEl>
                                              <a:dgm id="{D857732E-E667-406B-8596-FB28DE60F3B0}"/>
                                            </p:graphicEl>
                                          </p:spTgt>
                                        </p:tgtEl>
                                        <p:attrNameLst>
                                          <p:attrName>style.visibility</p:attrName>
                                        </p:attrNameLst>
                                      </p:cBhvr>
                                      <p:to>
                                        <p:strVal val="visible"/>
                                      </p:to>
                                    </p:set>
                                    <p:animEffect transition="in" filter="fade">
                                      <p:cBhvr>
                                        <p:cTn id="43" dur="1000"/>
                                        <p:tgtEl>
                                          <p:spTgt spid="6">
                                            <p:graphicEl>
                                              <a:dgm id="{D857732E-E667-406B-8596-FB28DE60F3B0}"/>
                                            </p:graphicEl>
                                          </p:spTgt>
                                        </p:tgtEl>
                                      </p:cBhvr>
                                    </p:animEffect>
                                    <p:anim calcmode="lin" valueType="num">
                                      <p:cBhvr>
                                        <p:cTn id="44" dur="1000" fill="hold"/>
                                        <p:tgtEl>
                                          <p:spTgt spid="6">
                                            <p:graphicEl>
                                              <a:dgm id="{D857732E-E667-406B-8596-FB28DE60F3B0}"/>
                                            </p:graphicEl>
                                          </p:spTgt>
                                        </p:tgtEl>
                                        <p:attrNameLst>
                                          <p:attrName>ppt_x</p:attrName>
                                        </p:attrNameLst>
                                      </p:cBhvr>
                                      <p:tavLst>
                                        <p:tav tm="0">
                                          <p:val>
                                            <p:strVal val="#ppt_x"/>
                                          </p:val>
                                        </p:tav>
                                        <p:tav tm="100000">
                                          <p:val>
                                            <p:strVal val="#ppt_x"/>
                                          </p:val>
                                        </p:tav>
                                      </p:tavLst>
                                    </p:anim>
                                    <p:anim calcmode="lin" valueType="num">
                                      <p:cBhvr>
                                        <p:cTn id="45" dur="1000" fill="hold"/>
                                        <p:tgtEl>
                                          <p:spTgt spid="6">
                                            <p:graphicEl>
                                              <a:dgm id="{D857732E-E667-406B-8596-FB28DE60F3B0}"/>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2C2DF2B-8E0D-47A0-BA81-ED78E4C2077C}"/>
              </a:ext>
            </a:extLst>
          </p:cNvPr>
          <p:cNvPicPr>
            <a:picLocks noChangeAspect="1"/>
          </p:cNvPicPr>
          <p:nvPr/>
        </p:nvPicPr>
        <p:blipFill>
          <a:blip r:embed="rId2"/>
          <a:stretch>
            <a:fillRect/>
          </a:stretch>
        </p:blipFill>
        <p:spPr>
          <a:xfrm>
            <a:off x="0" y="32269"/>
            <a:ext cx="9144000" cy="6793462"/>
          </a:xfrm>
          <a:prstGeom prst="rect">
            <a:avLst/>
          </a:prstGeom>
        </p:spPr>
      </p:pic>
      <p:sp>
        <p:nvSpPr>
          <p:cNvPr id="4" name="Footer Placeholder 3"/>
          <p:cNvSpPr>
            <a:spLocks noGrp="1"/>
          </p:cNvSpPr>
          <p:nvPr>
            <p:ph type="ftr" sz="quarter" idx="11"/>
          </p:nvPr>
        </p:nvSpPr>
        <p:spPr/>
        <p:txBody>
          <a:bodyPr/>
          <a:lstStyle/>
          <a:p>
            <a:endParaRPr lang="en-US">
              <a:solidFill>
                <a:prstClr val="black">
                  <a:tint val="75000"/>
                </a:prstClr>
              </a:solidFill>
            </a:endParaRPr>
          </a:p>
        </p:txBody>
      </p:sp>
      <p:pic>
        <p:nvPicPr>
          <p:cNvPr id="8" name="图片 3"/>
          <p:cNvPicPr>
            <a:picLocks noChangeAspect="1"/>
          </p:cNvPicPr>
          <p:nvPr/>
        </p:nvPicPr>
        <p:blipFill rotWithShape="1">
          <a:blip r:embed="rId3">
            <a:extLst>
              <a:ext uri="{28A0092B-C50C-407E-A947-70E740481C1C}">
                <a14:useLocalDpi xmlns:a14="http://schemas.microsoft.com/office/drawing/2010/main" xmlns="" val="0"/>
              </a:ext>
            </a:extLst>
          </a:blip>
          <a:srcRect l="3466" r="34400" b="5897"/>
          <a:stretch/>
        </p:blipFill>
        <p:spPr>
          <a:xfrm>
            <a:off x="-305972" y="-56755"/>
            <a:ext cx="8509423" cy="5583260"/>
          </a:xfrm>
          <a:prstGeom prst="rect">
            <a:avLst/>
          </a:prstGeom>
        </p:spPr>
      </p:pic>
      <p:grpSp>
        <p:nvGrpSpPr>
          <p:cNvPr id="3" name="Group 11"/>
          <p:cNvGrpSpPr/>
          <p:nvPr/>
        </p:nvGrpSpPr>
        <p:grpSpPr>
          <a:xfrm>
            <a:off x="6165657" y="686231"/>
            <a:ext cx="3124864" cy="6035244"/>
            <a:chOff x="8286614" y="0"/>
            <a:chExt cx="4166485" cy="6765160"/>
          </a:xfrm>
        </p:grpSpPr>
        <p:pic>
          <p:nvPicPr>
            <p:cNvPr id="6" name="图片 7"/>
            <p:cNvPicPr>
              <a:picLocks noChangeAspect="1"/>
            </p:cNvPicPr>
            <p:nvPr/>
          </p:nvPicPr>
          <p:blipFill rotWithShape="1">
            <a:blip r:embed="rId4">
              <a:extLst>
                <a:ext uri="{28A0092B-C50C-407E-A947-70E740481C1C}">
                  <a14:useLocalDpi xmlns:a14="http://schemas.microsoft.com/office/drawing/2010/main" xmlns=""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5">
              <a:extLst>
                <a:ext uri="{28A0092B-C50C-407E-A947-70E740481C1C}">
                  <a14:useLocalDpi xmlns:a14="http://schemas.microsoft.com/office/drawing/2010/main" xmlns=""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grpSp>
      <p:sp>
        <p:nvSpPr>
          <p:cNvPr id="13" name="Cloud Callout 12"/>
          <p:cNvSpPr/>
          <p:nvPr/>
        </p:nvSpPr>
        <p:spPr>
          <a:xfrm>
            <a:off x="990600" y="1143000"/>
            <a:ext cx="5867400" cy="4572000"/>
          </a:xfrm>
          <a:prstGeom prst="cloudCallout">
            <a:avLst/>
          </a:prstGeom>
        </p:spPr>
        <p:style>
          <a:lnRef idx="1">
            <a:schemeClr val="accent3"/>
          </a:lnRef>
          <a:fillRef idx="2">
            <a:schemeClr val="accent3"/>
          </a:fillRef>
          <a:effectRef idx="1">
            <a:schemeClr val="accent3"/>
          </a:effectRef>
          <a:fontRef idx="minor">
            <a:schemeClr val="dk1"/>
          </a:fontRef>
        </p:style>
        <p:txBody>
          <a:bodyPr rtlCol="0" anchor="ctr"/>
          <a:lstStyle/>
          <a:p>
            <a:pPr lvl="0" algn="ctr"/>
            <a:r>
              <a:rPr lang="en-US" sz="2800" b="1" dirty="0" smtClean="0">
                <a:latin typeface="Times New Roman" pitchFamily="18" charset="0"/>
                <a:cs typeface="Times New Roman" pitchFamily="18" charset="0"/>
              </a:rPr>
              <a:t>Quê hương em có những truyền thống :</a:t>
            </a:r>
            <a:endParaRPr lang="en-US" sz="2800" dirty="0" smtClean="0">
              <a:latin typeface="Times New Roman" pitchFamily="18" charset="0"/>
              <a:cs typeface="Times New Roman" pitchFamily="18" charset="0"/>
            </a:endParaRPr>
          </a:p>
          <a:p>
            <a:pPr algn="ctr"/>
            <a:r>
              <a:rPr lang="en-US" sz="2800" dirty="0" smtClean="0">
                <a:latin typeface="Times New Roman" pitchFamily="18" charset="0"/>
                <a:cs typeface="Times New Roman" pitchFamily="18" charset="0"/>
              </a:rPr>
              <a:t>- Yêu nước</a:t>
            </a:r>
          </a:p>
          <a:p>
            <a:pPr algn="ctr"/>
            <a:r>
              <a:rPr lang="en-US" sz="2800" dirty="0" smtClean="0">
                <a:latin typeface="Times New Roman" pitchFamily="18" charset="0"/>
                <a:cs typeface="Times New Roman" pitchFamily="18" charset="0"/>
              </a:rPr>
              <a:t>- Hiếu học</a:t>
            </a:r>
          </a:p>
          <a:p>
            <a:pPr algn="ctr"/>
            <a:r>
              <a:rPr lang="en-US" sz="2800" dirty="0" smtClean="0">
                <a:latin typeface="Times New Roman" pitchFamily="18" charset="0"/>
                <a:cs typeface="Times New Roman" pitchFamily="18" charset="0"/>
              </a:rPr>
              <a:t>- Lao động</a:t>
            </a:r>
          </a:p>
          <a:p>
            <a:pPr algn="ctr"/>
            <a:r>
              <a:rPr lang="en-US" sz="2800" dirty="0" smtClean="0">
                <a:latin typeface="Times New Roman" pitchFamily="18" charset="0"/>
                <a:cs typeface="Times New Roman" pitchFamily="18" charset="0"/>
              </a:rPr>
              <a:t>- Tôn sư trọng đạo</a:t>
            </a:r>
          </a:p>
          <a:p>
            <a:pPr algn="ctr"/>
            <a:r>
              <a:rPr lang="en-US" sz="2800" dirty="0" smtClean="0">
                <a:latin typeface="Times New Roman" pitchFamily="18" charset="0"/>
                <a:cs typeface="Times New Roman" pitchFamily="18" charset="0"/>
              </a:rPr>
              <a:t>- Hiếu thảo</a:t>
            </a:r>
          </a:p>
          <a:p>
            <a:pPr algn="ctr"/>
            <a:r>
              <a:rPr lang="en-US" sz="2800" dirty="0" smtClean="0">
                <a:latin typeface="Times New Roman" pitchFamily="18" charset="0"/>
                <a:cs typeface="Times New Roman" pitchFamily="18" charset="0"/>
              </a:rPr>
              <a:t>- Hát xẩm....</a:t>
            </a:r>
          </a:p>
          <a:p>
            <a:pPr algn="ct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xmlns="" val="418650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ox(i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hoto-1-1475665037237.jpg"/>
          <p:cNvPicPr>
            <a:picLocks noGrp="1" noChangeAspect="1"/>
          </p:cNvPicPr>
          <p:nvPr>
            <p:ph idx="1"/>
          </p:nvPr>
        </p:nvPicPr>
        <p:blipFill>
          <a:blip r:embed="rId2"/>
          <a:stretch>
            <a:fillRect/>
          </a:stretch>
        </p:blipFill>
        <p:spPr>
          <a:xfrm>
            <a:off x="457200" y="228600"/>
            <a:ext cx="8686800" cy="5181600"/>
          </a:xfrm>
        </p:spPr>
      </p:pic>
      <p:sp>
        <p:nvSpPr>
          <p:cNvPr id="5" name="Oval 4"/>
          <p:cNvSpPr/>
          <p:nvPr/>
        </p:nvSpPr>
        <p:spPr>
          <a:xfrm>
            <a:off x="838200" y="5562600"/>
            <a:ext cx="7696200" cy="914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latin typeface="Times New Roman" pitchFamily="18" charset="0"/>
                <a:cs typeface="Times New Roman" pitchFamily="18" charset="0"/>
              </a:rPr>
              <a:t>Nghệ nhân Hà Thị Cầu</a:t>
            </a:r>
            <a:endParaRPr lang="en-US" sz="3600"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2C2DF2B-8E0D-47A0-BA81-ED78E4C2077C}"/>
              </a:ext>
            </a:extLst>
          </p:cNvPr>
          <p:cNvPicPr>
            <a:picLocks noChangeAspect="1"/>
          </p:cNvPicPr>
          <p:nvPr/>
        </p:nvPicPr>
        <p:blipFill>
          <a:blip r:embed="rId2"/>
          <a:stretch>
            <a:fillRect/>
          </a:stretch>
        </p:blipFill>
        <p:spPr>
          <a:xfrm>
            <a:off x="0" y="32269"/>
            <a:ext cx="9144000" cy="6793462"/>
          </a:xfrm>
          <a:prstGeom prst="rect">
            <a:avLst/>
          </a:prstGeom>
        </p:spPr>
      </p:pic>
      <p:sp>
        <p:nvSpPr>
          <p:cNvPr id="3" name="Content Placeholder 2"/>
          <p:cNvSpPr>
            <a:spLocks noGrp="1"/>
          </p:cNvSpPr>
          <p:nvPr>
            <p:ph idx="4294967295"/>
          </p:nvPr>
        </p:nvSpPr>
        <p:spPr>
          <a:xfrm>
            <a:off x="304800" y="1371600"/>
            <a:ext cx="8534400" cy="5211763"/>
          </a:xfrm>
        </p:spPr>
        <p:txBody>
          <a:bodyPr>
            <a:normAutofit fontScale="70000" lnSpcReduction="20000"/>
          </a:bodyPr>
          <a:lstStyle/>
          <a:p>
            <a:pPr lvl="0"/>
            <a:r>
              <a:rPr lang="en-US" b="1" dirty="0">
                <a:solidFill>
                  <a:srgbClr val="FF0000"/>
                </a:solidFill>
              </a:rPr>
              <a:t>Giới thiệu về truyền thống hát xẩm của quê hương Ninh Bình</a:t>
            </a:r>
          </a:p>
          <a:p>
            <a:pPr>
              <a:buNone/>
            </a:pPr>
            <a:r>
              <a:rPr lang="en-US" b="1" dirty="0"/>
              <a:t>Xẩm là một loại hình </a:t>
            </a:r>
            <a:r>
              <a:rPr lang="en-US" b="1" dirty="0">
                <a:hlinkClick r:id="rId3" tooltip="Dân ca"/>
              </a:rPr>
              <a:t>dân ca</a:t>
            </a:r>
            <a:r>
              <a:rPr lang="en-US" b="1" dirty="0"/>
              <a:t> của </a:t>
            </a:r>
            <a:r>
              <a:rPr lang="en-US" b="1" dirty="0">
                <a:hlinkClick r:id="rId4" tooltip="Việt Nam"/>
              </a:rPr>
              <a:t>Việt Nam</a:t>
            </a:r>
            <a:r>
              <a:rPr lang="en-US" b="1" dirty="0"/>
              <a:t>, phổ biến ở </a:t>
            </a:r>
            <a:r>
              <a:rPr lang="en-US" b="1" dirty="0">
                <a:hlinkClick r:id="rId5" tooltip="Bắc Bộ Việt Nam"/>
              </a:rPr>
              <a:t>đồng bằng và trung du Bắc Bộ</a:t>
            </a:r>
            <a:r>
              <a:rPr lang="en-US" b="1" dirty="0"/>
              <a:t>. </a:t>
            </a:r>
          </a:p>
          <a:p>
            <a:pPr>
              <a:buNone/>
            </a:pPr>
            <a:r>
              <a:rPr lang="en-US" b="1" dirty="0"/>
              <a:t>Nghệ nhân </a:t>
            </a:r>
            <a:r>
              <a:rPr lang="en-US" b="1" dirty="0">
                <a:hlinkClick r:id="rId6" tooltip="Hà Thị Cầu"/>
              </a:rPr>
              <a:t>Hà Thị Cầu</a:t>
            </a:r>
            <a:r>
              <a:rPr lang="en-US" b="1" dirty="0"/>
              <a:t> (</a:t>
            </a:r>
            <a:r>
              <a:rPr lang="en-US" b="1" dirty="0">
                <a:hlinkClick r:id="rId7" tooltip="1928"/>
              </a:rPr>
              <a:t>1928</a:t>
            </a:r>
            <a:r>
              <a:rPr lang="en-US" b="1" dirty="0"/>
              <a:t>–</a:t>
            </a:r>
            <a:r>
              <a:rPr lang="en-US" b="1" dirty="0">
                <a:hlinkClick r:id="rId8" tooltip="2013"/>
              </a:rPr>
              <a:t>2013</a:t>
            </a:r>
            <a:r>
              <a:rPr lang="en-US" b="1" dirty="0"/>
              <a:t>) được coi là người hát xẩm cuối cùng của </a:t>
            </a:r>
            <a:r>
              <a:rPr lang="en-US" b="1" dirty="0">
                <a:hlinkClick r:id="rId9" tooltip="Thế kỷ 20"/>
              </a:rPr>
              <a:t>thế kỷ XX</a:t>
            </a:r>
            <a:r>
              <a:rPr lang="en-US" b="1" dirty="0"/>
              <a:t> và tỉnh </a:t>
            </a:r>
            <a:r>
              <a:rPr lang="en-US" b="1" dirty="0">
                <a:hlinkClick r:id="rId10" tooltip="Ninh Bình"/>
              </a:rPr>
              <a:t>Ninh Bình</a:t>
            </a:r>
            <a:r>
              <a:rPr lang="en-US" b="1" dirty="0"/>
              <a:t> đang có những nỗ lực đệ trình </a:t>
            </a:r>
            <a:r>
              <a:rPr lang="en-US" b="1" dirty="0">
                <a:hlinkClick r:id="rId11" tooltip="Tổ chức Giáo dục, Khoa học và Văn hóa Liên Hợp Quốc"/>
              </a:rPr>
              <a:t>UNESCO</a:t>
            </a:r>
            <a:r>
              <a:rPr lang="en-US" b="1" dirty="0"/>
              <a:t> công nhận hát xẩm là </a:t>
            </a:r>
            <a:r>
              <a:rPr lang="en-US" b="1" dirty="0">
                <a:hlinkClick r:id="rId12" tooltip="Di sản thế giới"/>
              </a:rPr>
              <a:t>di sản văn hóa thế giới</a:t>
            </a:r>
            <a:r>
              <a:rPr lang="en-US" b="1" dirty="0"/>
              <a:t> cần được bảo vệ khẩn cấp.</a:t>
            </a:r>
          </a:p>
          <a:p>
            <a:pPr>
              <a:buNone/>
            </a:pPr>
            <a:r>
              <a:rPr lang="en-US" b="1" dirty="0"/>
              <a:t> Bộ nhạc cụ đơn giản nhất để hát xẩm chỉ gồm </a:t>
            </a:r>
            <a:r>
              <a:rPr lang="en-US" b="1" dirty="0">
                <a:hlinkClick r:id="rId13" tooltip="Đàn nhị"/>
              </a:rPr>
              <a:t>đàn nhị</a:t>
            </a:r>
            <a:r>
              <a:rPr lang="en-US" b="1" dirty="0"/>
              <a:t> và </a:t>
            </a:r>
            <a:r>
              <a:rPr lang="en-US" b="1" dirty="0">
                <a:hlinkClick r:id="rId14" tooltip="Sênh tiền"/>
              </a:rPr>
              <a:t>Sênh tiền</a:t>
            </a:r>
            <a:r>
              <a:rPr lang="en-US" b="1" dirty="0"/>
              <a:t>.</a:t>
            </a:r>
          </a:p>
          <a:p>
            <a:pPr>
              <a:buNone/>
            </a:pPr>
            <a:r>
              <a:rPr lang="en-US" b="1" dirty="0"/>
              <a:t> Xẩm có hai làn điệu chính là xẩm chợ và xẩm cô đào. </a:t>
            </a:r>
          </a:p>
          <a:p>
            <a:pPr>
              <a:buNone/>
            </a:pPr>
            <a:r>
              <a:rPr lang="en-US" b="1" dirty="0"/>
              <a:t>Ca từ của xẩm chủ yếu là thơ </a:t>
            </a:r>
            <a:r>
              <a:rPr lang="en-US" b="1" dirty="0">
                <a:hlinkClick r:id="rId15" tooltip="Thơ"/>
              </a:rPr>
              <a:t>lục bát</a:t>
            </a:r>
            <a:r>
              <a:rPr lang="en-US" b="1" dirty="0"/>
              <a:t>, lục bát biến thể có thêm các tiếng láy, tiếng đệm cho phù hợp với làn điệu. Ngày 26/11/2011, </a:t>
            </a:r>
            <a:r>
              <a:rPr lang="en-US" b="1" dirty="0">
                <a:hlinkClick r:id="rId16" tooltip="Nhà hát Chèo Ninh Bình"/>
              </a:rPr>
              <a:t>Nhà hát Chèo Ninh Bình</a:t>
            </a:r>
            <a:r>
              <a:rPr lang="en-US" b="1" dirty="0"/>
              <a:t> đã tổ chức lễ khai trương công trình khôi phục, bảo tồn và phát triển nghệ thuật hát xẩm</a:t>
            </a:r>
            <a:r>
              <a:rPr lang="en-US" b="1" baseline="30000" dirty="0"/>
              <a:t> </a:t>
            </a:r>
            <a:r>
              <a:rPr lang="en-US" b="1" dirty="0"/>
              <a:t>nhằm sưu tầm, biên soạn, truyền dạy và phổ biến các bài hát xẩm theo các làn điệu cổ truyền, dàn dựng chương trình hát xẩm, bảo tồn, phát triển nghệ thuật hát xẩm.</a:t>
            </a:r>
          </a:p>
          <a:p>
            <a:endParaRPr lang="en-US" b="1" dirty="0"/>
          </a:p>
        </p:txBody>
      </p:sp>
      <p:sp>
        <p:nvSpPr>
          <p:cNvPr id="4" name="Oval 3"/>
          <p:cNvSpPr/>
          <p:nvPr/>
        </p:nvSpPr>
        <p:spPr>
          <a:xfrm>
            <a:off x="609600" y="304800"/>
            <a:ext cx="5257800" cy="914400"/>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u="sng" dirty="0" smtClean="0">
                <a:solidFill>
                  <a:schemeClr val="tx1"/>
                </a:solidFill>
              </a:rPr>
              <a:t>Có thể em chưa biết???</a:t>
            </a:r>
            <a:endParaRPr lang="en-US" sz="2800" b="1" i="1" u="sng"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linds(horizont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blinds(horizontal)">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blinds(horizontal)">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blinds(horizontal)">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blinds(horizontal)">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blinds(horizontal)">
                                      <p:cBhvr>
                                        <p:cTn id="4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CE07A7A-35D0-4727-A1FE-84E16CF57969}"/>
              </a:ext>
            </a:extLst>
          </p:cNvPr>
          <p:cNvPicPr>
            <a:picLocks noChangeAspect="1"/>
          </p:cNvPicPr>
          <p:nvPr/>
        </p:nvPicPr>
        <p:blipFill>
          <a:blip r:embed="rId4"/>
          <a:stretch>
            <a:fillRect/>
          </a:stretch>
        </p:blipFill>
        <p:spPr>
          <a:xfrm>
            <a:off x="0" y="32269"/>
            <a:ext cx="9144000" cy="6793462"/>
          </a:xfrm>
          <a:prstGeom prst="rect">
            <a:avLst/>
          </a:prstGeom>
        </p:spPr>
      </p:pic>
      <p:graphicFrame>
        <p:nvGraphicFramePr>
          <p:cNvPr id="6" name="Content Placeholder 4"/>
          <p:cNvGraphicFramePr>
            <a:graphicFrameLocks/>
          </p:cNvGraphicFramePr>
          <p:nvPr>
            <p:custDataLst>
              <p:tags r:id="rId1"/>
            </p:custDataLst>
            <p:extLst>
              <p:ext uri="{D42A27DB-BD31-4B8C-83A1-F6EECF244321}">
                <p14:modId xmlns:p14="http://schemas.microsoft.com/office/powerpoint/2010/main" xmlns="" val="459619976"/>
              </p:ext>
            </p:extLst>
          </p:nvPr>
        </p:nvGraphicFramePr>
        <p:xfrm>
          <a:off x="971550" y="1219202"/>
          <a:ext cx="7029450" cy="4906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itle 1"/>
          <p:cNvSpPr txBox="1">
            <a:spLocks/>
          </p:cNvSpPr>
          <p:nvPr>
            <p:custDataLst>
              <p:tags r:id="rId2"/>
            </p:custDataLst>
          </p:nvPr>
        </p:nvSpPr>
        <p:spPr>
          <a:xfrm>
            <a:off x="-228600" y="0"/>
            <a:ext cx="9144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smtClean="0">
                <a:ln>
                  <a:noFill/>
                </a:ln>
                <a:solidFill>
                  <a:prstClr val="white"/>
                </a:solidFill>
                <a:effectLst/>
                <a:uLnTx/>
                <a:uFillTx/>
                <a:latin typeface="Calibri"/>
                <a:ea typeface="+mn-ea"/>
                <a:cs typeface="+mn-cs"/>
              </a:rPr>
              <a:t>Thảo luận</a:t>
            </a:r>
            <a:r>
              <a:rPr kumimoji="0" lang="en-US" sz="5400" b="1" i="0" u="none" strike="noStrike" kern="0" cap="none" spc="0" normalizeH="0" noProof="0" dirty="0" smtClean="0">
                <a:ln>
                  <a:noFill/>
                </a:ln>
                <a:solidFill>
                  <a:prstClr val="white"/>
                </a:solidFill>
                <a:effectLst/>
                <a:uLnTx/>
                <a:uFillTx/>
                <a:latin typeface="Calibri"/>
                <a:ea typeface="+mn-ea"/>
                <a:cs typeface="+mn-cs"/>
              </a:rPr>
              <a:t> nhóm</a:t>
            </a:r>
            <a:endParaRPr kumimoji="0" lang="en-US" sz="5400" b="1" i="0" u="none" strike="noStrike" kern="0" cap="none" spc="0" normalizeH="0" baseline="0" noProof="0" dirty="0">
              <a:ln>
                <a:noFill/>
              </a:ln>
              <a:solidFill>
                <a:prstClr val="white"/>
              </a:solidFill>
              <a:effectLst/>
              <a:uLnTx/>
              <a:uFillTx/>
              <a:latin typeface="Calibri"/>
              <a:ea typeface="+mn-ea"/>
              <a:cs typeface="+mn-cs"/>
            </a:endParaRPr>
          </a:p>
        </p:txBody>
      </p:sp>
      <p:pic>
        <p:nvPicPr>
          <p:cNvPr id="8" name="Picture 2" descr="http://photos.myjoyonline.com/photos/news/201311/6579331693860_2001437840207.jpg"/>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6858000" y="-228600"/>
            <a:ext cx="1846630" cy="1538858"/>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96253" y="-208757"/>
            <a:ext cx="1459367" cy="1362076"/>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2890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graphicEl>
                                              <a:dgm id="{2AAACA77-E4A0-4E99-9F03-72ED26BB7B73}"/>
                                            </p:graphicEl>
                                          </p:spTgt>
                                        </p:tgtEl>
                                        <p:attrNameLst>
                                          <p:attrName>style.visibility</p:attrName>
                                        </p:attrNameLst>
                                      </p:cBhvr>
                                      <p:to>
                                        <p:strVal val="visible"/>
                                      </p:to>
                                    </p:set>
                                    <p:animEffect transition="in" filter="fade">
                                      <p:cBhvr>
                                        <p:cTn id="14" dur="1000"/>
                                        <p:tgtEl>
                                          <p:spTgt spid="6">
                                            <p:graphicEl>
                                              <a:dgm id="{2AAACA77-E4A0-4E99-9F03-72ED26BB7B73}"/>
                                            </p:graphicEl>
                                          </p:spTgt>
                                        </p:tgtEl>
                                      </p:cBhvr>
                                    </p:animEffect>
                                    <p:anim calcmode="lin" valueType="num">
                                      <p:cBhvr>
                                        <p:cTn id="15" dur="1000" fill="hold"/>
                                        <p:tgtEl>
                                          <p:spTgt spid="6">
                                            <p:graphicEl>
                                              <a:dgm id="{2AAACA77-E4A0-4E99-9F03-72ED26BB7B73}"/>
                                            </p:graphicEl>
                                          </p:spTgt>
                                        </p:tgtEl>
                                        <p:attrNameLst>
                                          <p:attrName>ppt_x</p:attrName>
                                        </p:attrNameLst>
                                      </p:cBhvr>
                                      <p:tavLst>
                                        <p:tav tm="0">
                                          <p:val>
                                            <p:strVal val="#ppt_x"/>
                                          </p:val>
                                        </p:tav>
                                        <p:tav tm="100000">
                                          <p:val>
                                            <p:strVal val="#ppt_x"/>
                                          </p:val>
                                        </p:tav>
                                      </p:tavLst>
                                    </p:anim>
                                    <p:anim calcmode="lin" valueType="num">
                                      <p:cBhvr>
                                        <p:cTn id="16" dur="1000" fill="hold"/>
                                        <p:tgtEl>
                                          <p:spTgt spid="6">
                                            <p:graphicEl>
                                              <a:dgm id="{2AAACA77-E4A0-4E99-9F03-72ED26BB7B73}"/>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graphicEl>
                                              <a:dgm id="{DE66B4FA-8443-484B-9A9E-FA188D6B4E43}"/>
                                            </p:graphicEl>
                                          </p:spTgt>
                                        </p:tgtEl>
                                        <p:attrNameLst>
                                          <p:attrName>style.visibility</p:attrName>
                                        </p:attrNameLst>
                                      </p:cBhvr>
                                      <p:to>
                                        <p:strVal val="visible"/>
                                      </p:to>
                                    </p:set>
                                    <p:animEffect transition="in" filter="fade">
                                      <p:cBhvr>
                                        <p:cTn id="19" dur="1000"/>
                                        <p:tgtEl>
                                          <p:spTgt spid="6">
                                            <p:graphicEl>
                                              <a:dgm id="{DE66B4FA-8443-484B-9A9E-FA188D6B4E43}"/>
                                            </p:graphicEl>
                                          </p:spTgt>
                                        </p:tgtEl>
                                      </p:cBhvr>
                                    </p:animEffect>
                                    <p:anim calcmode="lin" valueType="num">
                                      <p:cBhvr>
                                        <p:cTn id="20" dur="1000" fill="hold"/>
                                        <p:tgtEl>
                                          <p:spTgt spid="6">
                                            <p:graphicEl>
                                              <a:dgm id="{DE66B4FA-8443-484B-9A9E-FA188D6B4E43}"/>
                                            </p:graphicEl>
                                          </p:spTgt>
                                        </p:tgtEl>
                                        <p:attrNameLst>
                                          <p:attrName>ppt_x</p:attrName>
                                        </p:attrNameLst>
                                      </p:cBhvr>
                                      <p:tavLst>
                                        <p:tav tm="0">
                                          <p:val>
                                            <p:strVal val="#ppt_x"/>
                                          </p:val>
                                        </p:tav>
                                        <p:tav tm="100000">
                                          <p:val>
                                            <p:strVal val="#ppt_x"/>
                                          </p:val>
                                        </p:tav>
                                      </p:tavLst>
                                    </p:anim>
                                    <p:anim calcmode="lin" valueType="num">
                                      <p:cBhvr>
                                        <p:cTn id="21" dur="1000" fill="hold"/>
                                        <p:tgtEl>
                                          <p:spTgt spid="6">
                                            <p:graphicEl>
                                              <a:dgm id="{DE66B4FA-8443-484B-9A9E-FA188D6B4E43}"/>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graphicEl>
                                              <a:dgm id="{2352C030-0248-483B-94A9-26972C30B2AA}"/>
                                            </p:graphicEl>
                                          </p:spTgt>
                                        </p:tgtEl>
                                        <p:attrNameLst>
                                          <p:attrName>style.visibility</p:attrName>
                                        </p:attrNameLst>
                                      </p:cBhvr>
                                      <p:to>
                                        <p:strVal val="visible"/>
                                      </p:to>
                                    </p:set>
                                    <p:animEffect transition="in" filter="fade">
                                      <p:cBhvr>
                                        <p:cTn id="26" dur="1000"/>
                                        <p:tgtEl>
                                          <p:spTgt spid="6">
                                            <p:graphicEl>
                                              <a:dgm id="{2352C030-0248-483B-94A9-26972C30B2AA}"/>
                                            </p:graphicEl>
                                          </p:spTgt>
                                        </p:tgtEl>
                                      </p:cBhvr>
                                    </p:animEffect>
                                    <p:anim calcmode="lin" valueType="num">
                                      <p:cBhvr>
                                        <p:cTn id="27" dur="1000" fill="hold"/>
                                        <p:tgtEl>
                                          <p:spTgt spid="6">
                                            <p:graphicEl>
                                              <a:dgm id="{2352C030-0248-483B-94A9-26972C30B2AA}"/>
                                            </p:graphicEl>
                                          </p:spTgt>
                                        </p:tgtEl>
                                        <p:attrNameLst>
                                          <p:attrName>ppt_x</p:attrName>
                                        </p:attrNameLst>
                                      </p:cBhvr>
                                      <p:tavLst>
                                        <p:tav tm="0">
                                          <p:val>
                                            <p:strVal val="#ppt_x"/>
                                          </p:val>
                                        </p:tav>
                                        <p:tav tm="100000">
                                          <p:val>
                                            <p:strVal val="#ppt_x"/>
                                          </p:val>
                                        </p:tav>
                                      </p:tavLst>
                                    </p:anim>
                                    <p:anim calcmode="lin" valueType="num">
                                      <p:cBhvr>
                                        <p:cTn id="28" dur="1000" fill="hold"/>
                                        <p:tgtEl>
                                          <p:spTgt spid="6">
                                            <p:graphicEl>
                                              <a:dgm id="{2352C030-0248-483B-94A9-26972C30B2AA}"/>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graphicEl>
                                              <a:dgm id="{11925212-181A-4D0E-84EB-C4219DE1ABB7}"/>
                                            </p:graphicEl>
                                          </p:spTgt>
                                        </p:tgtEl>
                                        <p:attrNameLst>
                                          <p:attrName>style.visibility</p:attrName>
                                        </p:attrNameLst>
                                      </p:cBhvr>
                                      <p:to>
                                        <p:strVal val="visible"/>
                                      </p:to>
                                    </p:set>
                                    <p:animEffect transition="in" filter="fade">
                                      <p:cBhvr>
                                        <p:cTn id="31" dur="1000"/>
                                        <p:tgtEl>
                                          <p:spTgt spid="6">
                                            <p:graphicEl>
                                              <a:dgm id="{11925212-181A-4D0E-84EB-C4219DE1ABB7}"/>
                                            </p:graphicEl>
                                          </p:spTgt>
                                        </p:tgtEl>
                                      </p:cBhvr>
                                    </p:animEffect>
                                    <p:anim calcmode="lin" valueType="num">
                                      <p:cBhvr>
                                        <p:cTn id="32" dur="1000" fill="hold"/>
                                        <p:tgtEl>
                                          <p:spTgt spid="6">
                                            <p:graphicEl>
                                              <a:dgm id="{11925212-181A-4D0E-84EB-C4219DE1ABB7}"/>
                                            </p:graphicEl>
                                          </p:spTgt>
                                        </p:tgtEl>
                                        <p:attrNameLst>
                                          <p:attrName>ppt_x</p:attrName>
                                        </p:attrNameLst>
                                      </p:cBhvr>
                                      <p:tavLst>
                                        <p:tav tm="0">
                                          <p:val>
                                            <p:strVal val="#ppt_x"/>
                                          </p:val>
                                        </p:tav>
                                        <p:tav tm="100000">
                                          <p:val>
                                            <p:strVal val="#ppt_x"/>
                                          </p:val>
                                        </p:tav>
                                      </p:tavLst>
                                    </p:anim>
                                    <p:anim calcmode="lin" valueType="num">
                                      <p:cBhvr>
                                        <p:cTn id="33" dur="1000" fill="hold"/>
                                        <p:tgtEl>
                                          <p:spTgt spid="6">
                                            <p:graphicEl>
                                              <a:dgm id="{11925212-181A-4D0E-84EB-C4219DE1ABB7}"/>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
                                            <p:graphicEl>
                                              <a:dgm id="{72B5F39E-2D8B-4AE5-99A7-0B4F92796C74}"/>
                                            </p:graphicEl>
                                          </p:spTgt>
                                        </p:tgtEl>
                                        <p:attrNameLst>
                                          <p:attrName>style.visibility</p:attrName>
                                        </p:attrNameLst>
                                      </p:cBhvr>
                                      <p:to>
                                        <p:strVal val="visible"/>
                                      </p:to>
                                    </p:set>
                                    <p:animEffect transition="in" filter="fade">
                                      <p:cBhvr>
                                        <p:cTn id="38" dur="1000"/>
                                        <p:tgtEl>
                                          <p:spTgt spid="6">
                                            <p:graphicEl>
                                              <a:dgm id="{72B5F39E-2D8B-4AE5-99A7-0B4F92796C74}"/>
                                            </p:graphicEl>
                                          </p:spTgt>
                                        </p:tgtEl>
                                      </p:cBhvr>
                                    </p:animEffect>
                                    <p:anim calcmode="lin" valueType="num">
                                      <p:cBhvr>
                                        <p:cTn id="39" dur="1000" fill="hold"/>
                                        <p:tgtEl>
                                          <p:spTgt spid="6">
                                            <p:graphicEl>
                                              <a:dgm id="{72B5F39E-2D8B-4AE5-99A7-0B4F92796C74}"/>
                                            </p:graphicEl>
                                          </p:spTgt>
                                        </p:tgtEl>
                                        <p:attrNameLst>
                                          <p:attrName>ppt_x</p:attrName>
                                        </p:attrNameLst>
                                      </p:cBhvr>
                                      <p:tavLst>
                                        <p:tav tm="0">
                                          <p:val>
                                            <p:strVal val="#ppt_x"/>
                                          </p:val>
                                        </p:tav>
                                        <p:tav tm="100000">
                                          <p:val>
                                            <p:strVal val="#ppt_x"/>
                                          </p:val>
                                        </p:tav>
                                      </p:tavLst>
                                    </p:anim>
                                    <p:anim calcmode="lin" valueType="num">
                                      <p:cBhvr>
                                        <p:cTn id="40" dur="1000" fill="hold"/>
                                        <p:tgtEl>
                                          <p:spTgt spid="6">
                                            <p:graphicEl>
                                              <a:dgm id="{72B5F39E-2D8B-4AE5-99A7-0B4F92796C74}"/>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6">
                                            <p:graphicEl>
                                              <a:dgm id="{D857732E-E667-406B-8596-FB28DE60F3B0}"/>
                                            </p:graphicEl>
                                          </p:spTgt>
                                        </p:tgtEl>
                                        <p:attrNameLst>
                                          <p:attrName>style.visibility</p:attrName>
                                        </p:attrNameLst>
                                      </p:cBhvr>
                                      <p:to>
                                        <p:strVal val="visible"/>
                                      </p:to>
                                    </p:set>
                                    <p:animEffect transition="in" filter="fade">
                                      <p:cBhvr>
                                        <p:cTn id="43" dur="1000"/>
                                        <p:tgtEl>
                                          <p:spTgt spid="6">
                                            <p:graphicEl>
                                              <a:dgm id="{D857732E-E667-406B-8596-FB28DE60F3B0}"/>
                                            </p:graphicEl>
                                          </p:spTgt>
                                        </p:tgtEl>
                                      </p:cBhvr>
                                    </p:animEffect>
                                    <p:anim calcmode="lin" valueType="num">
                                      <p:cBhvr>
                                        <p:cTn id="44" dur="1000" fill="hold"/>
                                        <p:tgtEl>
                                          <p:spTgt spid="6">
                                            <p:graphicEl>
                                              <a:dgm id="{D857732E-E667-406B-8596-FB28DE60F3B0}"/>
                                            </p:graphicEl>
                                          </p:spTgt>
                                        </p:tgtEl>
                                        <p:attrNameLst>
                                          <p:attrName>ppt_x</p:attrName>
                                        </p:attrNameLst>
                                      </p:cBhvr>
                                      <p:tavLst>
                                        <p:tav tm="0">
                                          <p:val>
                                            <p:strVal val="#ppt_x"/>
                                          </p:val>
                                        </p:tav>
                                        <p:tav tm="100000">
                                          <p:val>
                                            <p:strVal val="#ppt_x"/>
                                          </p:val>
                                        </p:tav>
                                      </p:tavLst>
                                    </p:anim>
                                    <p:anim calcmode="lin" valueType="num">
                                      <p:cBhvr>
                                        <p:cTn id="45" dur="1000" fill="hold"/>
                                        <p:tgtEl>
                                          <p:spTgt spid="6">
                                            <p:graphicEl>
                                              <a:dgm id="{D857732E-E667-406B-8596-FB28DE60F3B0}"/>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2C2DF2B-8E0D-47A0-BA81-ED78E4C2077C}"/>
              </a:ext>
            </a:extLst>
          </p:cNvPr>
          <p:cNvPicPr>
            <a:picLocks noChangeAspect="1"/>
          </p:cNvPicPr>
          <p:nvPr/>
        </p:nvPicPr>
        <p:blipFill>
          <a:blip r:embed="rId2"/>
          <a:stretch>
            <a:fillRect/>
          </a:stretch>
        </p:blipFill>
        <p:spPr>
          <a:xfrm>
            <a:off x="0" y="32269"/>
            <a:ext cx="9144000" cy="6793462"/>
          </a:xfrm>
          <a:prstGeom prst="rect">
            <a:avLst/>
          </a:prstGeom>
        </p:spPr>
      </p:pic>
      <p:sp>
        <p:nvSpPr>
          <p:cNvPr id="4" name="Footer Placeholder 3"/>
          <p:cNvSpPr>
            <a:spLocks noGrp="1"/>
          </p:cNvSpPr>
          <p:nvPr>
            <p:ph type="ftr" sz="quarter" idx="11"/>
          </p:nvPr>
        </p:nvSpPr>
        <p:spPr/>
        <p:txBody>
          <a:bodyPr/>
          <a:lstStyle/>
          <a:p>
            <a:endParaRPr lang="en-US">
              <a:solidFill>
                <a:prstClr val="black">
                  <a:tint val="75000"/>
                </a:prstClr>
              </a:solidFill>
            </a:endParaRPr>
          </a:p>
        </p:txBody>
      </p:sp>
      <p:pic>
        <p:nvPicPr>
          <p:cNvPr id="8" name="图片 3"/>
          <p:cNvPicPr>
            <a:picLocks noChangeAspect="1"/>
          </p:cNvPicPr>
          <p:nvPr/>
        </p:nvPicPr>
        <p:blipFill rotWithShape="1">
          <a:blip r:embed="rId3">
            <a:extLst>
              <a:ext uri="{28A0092B-C50C-407E-A947-70E740481C1C}">
                <a14:useLocalDpi xmlns:a14="http://schemas.microsoft.com/office/drawing/2010/main" xmlns="" val="0"/>
              </a:ext>
            </a:extLst>
          </a:blip>
          <a:srcRect l="3466" r="34400" b="5897"/>
          <a:stretch/>
        </p:blipFill>
        <p:spPr>
          <a:xfrm>
            <a:off x="-305972" y="-56755"/>
            <a:ext cx="8509423" cy="5583260"/>
          </a:xfrm>
          <a:prstGeom prst="rect">
            <a:avLst/>
          </a:prstGeom>
        </p:spPr>
      </p:pic>
      <p:sp>
        <p:nvSpPr>
          <p:cNvPr id="10" name="TextBox 9"/>
          <p:cNvSpPr txBox="1"/>
          <p:nvPr/>
        </p:nvSpPr>
        <p:spPr>
          <a:xfrm>
            <a:off x="1066800" y="1371600"/>
            <a:ext cx="6075429" cy="4555089"/>
          </a:xfrm>
          <a:prstGeom prst="rect">
            <a:avLst/>
          </a:prstGeom>
          <a:noFill/>
          <a:ln>
            <a:noFill/>
          </a:ln>
        </p:spPr>
        <p:txBody>
          <a:bodyPr wrap="square" lIns="121917" tIns="60958" rIns="121917" bIns="60958" rtlCol="0">
            <a:spAutoFit/>
          </a:bodyPr>
          <a:lstStyle/>
          <a:p>
            <a:r>
              <a:rPr lang="en-US" sz="3600" i="1" dirty="0"/>
              <a:t>Truyền thống tốt đẹp của quê hương:Là những giá trị tốt đẹp, riêng biệt của mỗi vùng miền, địa phương, được hình thành và khẳng định qua thời gian, được lưu truyền từ thế hệ này qua thế hệ khác.</a:t>
            </a:r>
            <a:endParaRPr lang="en-US" sz="3600" dirty="0"/>
          </a:p>
          <a:p>
            <a:endParaRPr lang="en-US" sz="3600" dirty="0">
              <a:solidFill>
                <a:srgbClr val="FF0000"/>
              </a:solidFill>
              <a:latin typeface="#9Slide05 Brannboll Ny" panose="02000000000000000000" pitchFamily="2" charset="0"/>
            </a:endParaRPr>
          </a:p>
        </p:txBody>
      </p:sp>
      <p:grpSp>
        <p:nvGrpSpPr>
          <p:cNvPr id="3" name="Group 11"/>
          <p:cNvGrpSpPr/>
          <p:nvPr/>
        </p:nvGrpSpPr>
        <p:grpSpPr>
          <a:xfrm>
            <a:off x="6165657" y="686231"/>
            <a:ext cx="3124864" cy="6035244"/>
            <a:chOff x="8286614" y="0"/>
            <a:chExt cx="4166485" cy="6765160"/>
          </a:xfrm>
        </p:grpSpPr>
        <p:pic>
          <p:nvPicPr>
            <p:cNvPr id="6" name="图片 7"/>
            <p:cNvPicPr>
              <a:picLocks noChangeAspect="1"/>
            </p:cNvPicPr>
            <p:nvPr/>
          </p:nvPicPr>
          <p:blipFill rotWithShape="1">
            <a:blip r:embed="rId4">
              <a:extLst>
                <a:ext uri="{28A0092B-C50C-407E-A947-70E740481C1C}">
                  <a14:useLocalDpi xmlns:a14="http://schemas.microsoft.com/office/drawing/2010/main" xmlns=""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5">
              <a:extLst>
                <a:ext uri="{28A0092B-C50C-407E-A947-70E740481C1C}">
                  <a14:useLocalDpi xmlns:a14="http://schemas.microsoft.com/office/drawing/2010/main" xmlns=""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418650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xresdefault.jpg"/>
          <p:cNvPicPr>
            <a:picLocks noChangeAspect="1"/>
          </p:cNvPicPr>
          <p:nvPr/>
        </p:nvPicPr>
        <p:blipFill>
          <a:blip r:embed="rId2"/>
          <a:stretch>
            <a:fillRect/>
          </a:stretch>
        </p:blipFill>
        <p:spPr>
          <a:xfrm>
            <a:off x="0" y="857250"/>
            <a:ext cx="9144000" cy="51435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589578076000_87bcc076650fee51272c78de61a2d7d6.jpg"/>
          <p:cNvPicPr>
            <a:picLocks noChangeAspect="1"/>
          </p:cNvPicPr>
          <p:nvPr/>
        </p:nvPicPr>
        <p:blipFill>
          <a:blip r:embed="rId2"/>
          <a:stretch>
            <a:fillRect/>
          </a:stretch>
        </p:blipFill>
        <p:spPr>
          <a:xfrm>
            <a:off x="762000" y="1047750"/>
            <a:ext cx="7620000" cy="47625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 PHAM THEU (1).jpg"/>
          <p:cNvPicPr>
            <a:picLocks noChangeAspect="1"/>
          </p:cNvPicPr>
          <p:nvPr/>
        </p:nvPicPr>
        <p:blipFill>
          <a:blip r:embed="rId2"/>
          <a:stretch>
            <a:fillRect/>
          </a:stretch>
        </p:blipFill>
        <p:spPr>
          <a:xfrm>
            <a:off x="1524000" y="381000"/>
            <a:ext cx="6096000" cy="60960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57200" y="0"/>
            <a:ext cx="8077200" cy="6400800"/>
          </a:xfrm>
          <a:prstGeom prst="rect">
            <a:avLst/>
          </a:prstGeom>
        </p:spPr>
      </p:pic>
      <p:sp>
        <p:nvSpPr>
          <p:cNvPr id="5" name="Rectangle 4"/>
          <p:cNvSpPr/>
          <p:nvPr/>
        </p:nvSpPr>
        <p:spPr>
          <a:xfrm>
            <a:off x="1828800" y="990600"/>
            <a:ext cx="5562600" cy="25908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chemeClr val="tx1"/>
                </a:solidFill>
                <a:latin typeface="Times New Roman" pitchFamily="18" charset="0"/>
                <a:cs typeface="Times New Roman" pitchFamily="18" charset="0"/>
              </a:rPr>
              <a:t>BÀI 1: TỰ HÀO VỀ TRUYỀN THỐNG QUÊ HƯƠNG</a:t>
            </a:r>
          </a:p>
        </p:txBody>
      </p:sp>
      <p:sp>
        <p:nvSpPr>
          <p:cNvPr id="6" name="Oval 5"/>
          <p:cNvSpPr/>
          <p:nvPr/>
        </p:nvSpPr>
        <p:spPr>
          <a:xfrm>
            <a:off x="3429000" y="3733800"/>
            <a:ext cx="3429000" cy="9144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0000"/>
                </a:solidFill>
                <a:latin typeface="Times New Roman" pitchFamily="18" charset="0"/>
                <a:cs typeface="Times New Roman" pitchFamily="18" charset="0"/>
              </a:rPr>
              <a:t>MỞ ĐẦU</a:t>
            </a:r>
            <a:endParaRPr lang="en-US" sz="40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bo-de-10.jpeg"/>
          <p:cNvPicPr>
            <a:picLocks noChangeAspect="1"/>
          </p:cNvPicPr>
          <p:nvPr/>
        </p:nvPicPr>
        <p:blipFill>
          <a:blip r:embed="rId2"/>
          <a:stretch>
            <a:fillRect/>
          </a:stretch>
        </p:blipFill>
        <p:spPr>
          <a:xfrm>
            <a:off x="904875" y="985837"/>
            <a:ext cx="7334250" cy="4886325"/>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image (1).png"/>
          <p:cNvPicPr>
            <a:picLocks noGrp="1" noChangeAspect="1"/>
          </p:cNvPicPr>
          <p:nvPr>
            <p:ph idx="1"/>
          </p:nvPr>
        </p:nvPicPr>
        <p:blipFill>
          <a:blip r:embed="rId2"/>
          <a:stretch>
            <a:fillRect/>
          </a:stretch>
        </p:blipFill>
        <p:spPr>
          <a:xfrm>
            <a:off x="152400" y="0"/>
            <a:ext cx="8839200" cy="6126163"/>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71450" y="2202177"/>
          <a:ext cx="8801101" cy="4751359"/>
        </p:xfrm>
        <a:graphic>
          <a:graphicData uri="http://schemas.openxmlformats.org/drawingml/2006/table">
            <a:tbl>
              <a:tblPr firstRow="1" firstCol="1" bandRow="1"/>
              <a:tblGrid>
                <a:gridCol w="1890170">
                  <a:extLst>
                    <a:ext uri="{9D8B030D-6E8A-4147-A177-3AD203B41FA5}">
                      <a16:colId xmlns="" xmlns:a16="http://schemas.microsoft.com/office/drawing/2014/main" val="20000"/>
                    </a:ext>
                  </a:extLst>
                </a:gridCol>
                <a:gridCol w="6910931">
                  <a:extLst>
                    <a:ext uri="{9D8B030D-6E8A-4147-A177-3AD203B41FA5}">
                      <a16:colId xmlns="" xmlns:a16="http://schemas.microsoft.com/office/drawing/2014/main" val="20001"/>
                    </a:ext>
                  </a:extLst>
                </a:gridCol>
              </a:tblGrid>
              <a:tr h="1695520">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baseline="0"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thực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hiện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cá</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nhân</a:t>
                      </a:r>
                      <a:r>
                        <a:rPr lang="en-US" sz="3200" b="1" dirty="0">
                          <a:solidFill>
                            <a:srgbClr val="FF0000"/>
                          </a:solidFill>
                          <a:effectLst/>
                          <a:latin typeface="#9Slide05 Brannboll Ny" panose="02000000000000000000" pitchFamily="2" charset="0"/>
                          <a:ea typeface="DengXian"/>
                        </a:rPr>
                        <a:t> “Think</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Suy</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nghĩ</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độc</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lập</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về</a:t>
                      </a:r>
                      <a:r>
                        <a:rPr lang="en-US" sz="3200" dirty="0">
                          <a:solidFill>
                            <a:srgbClr val="000000"/>
                          </a:solidFill>
                          <a:effectLst/>
                          <a:latin typeface="#9Slide05 Brannboll Ny" panose="02000000000000000000" pitchFamily="2" charset="0"/>
                          <a:ea typeface="DengXian"/>
                        </a:rPr>
                        <a:t> </a:t>
                      </a:r>
                      <a:r>
                        <a:rPr lang="vi-VN" sz="3200" dirty="0">
                          <a:solidFill>
                            <a:srgbClr val="000000"/>
                          </a:solidFill>
                          <a:effectLst/>
                          <a:latin typeface="#9Slide05 Brannboll Ny" panose="02000000000000000000" pitchFamily="2" charset="0"/>
                          <a:ea typeface="DengXian"/>
                        </a:rPr>
                        <a:t>bài tập </a:t>
                      </a:r>
                      <a:r>
                        <a:rPr lang="vi-VN" sz="3200" dirty="0" smtClean="0">
                          <a:solidFill>
                            <a:srgbClr val="000000"/>
                          </a:solidFill>
                          <a:effectLst/>
                          <a:latin typeface="#9Slide05 Brannboll Ny" panose="02000000000000000000" pitchFamily="2" charset="0"/>
                          <a:ea typeface="DengXian"/>
                        </a:rPr>
                        <a:t> </a:t>
                      </a:r>
                      <a:r>
                        <a:rPr lang="vi-VN" sz="3200" dirty="0">
                          <a:solidFill>
                            <a:srgbClr val="000000"/>
                          </a:solidFill>
                          <a:effectLst/>
                          <a:latin typeface="#9Slide05 Brannboll Ny" panose="02000000000000000000" pitchFamily="2" charset="0"/>
                          <a:ea typeface="DengXian"/>
                        </a:rPr>
                        <a:t>và hoàn thành phiếu bài tập số </a:t>
                      </a:r>
                      <a:r>
                        <a:rPr lang="en-US" sz="3200" baseline="0" dirty="0" smtClean="0">
                          <a:solidFill>
                            <a:srgbClr val="000000"/>
                          </a:solidFill>
                          <a:effectLst/>
                          <a:latin typeface="#9Slide05 Brannboll Ny" panose="02000000000000000000" pitchFamily="2" charset="0"/>
                          <a:ea typeface="DengXian"/>
                        </a:rPr>
                        <a:t>2</a:t>
                      </a:r>
                      <a:endParaRPr lang="en-US" sz="3200" b="0" i="0" kern="1200" dirty="0">
                        <a:solidFill>
                          <a:schemeClr val="tx1"/>
                        </a:solidFill>
                        <a:effectLst/>
                        <a:latin typeface="#9Slide05 Brannboll Ny" panose="02000000000000000000" pitchFamily="2" charset="0"/>
                        <a:ea typeface="+mn-ea"/>
                        <a:cs typeface="+mn-cs"/>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10000"/>
                  </a:ext>
                </a:extLst>
              </a:tr>
              <a:tr h="1105119">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thực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hiện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cặp</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đôi</a:t>
                      </a:r>
                      <a:r>
                        <a:rPr lang="en-US" sz="3200" b="1" dirty="0">
                          <a:solidFill>
                            <a:srgbClr val="FF0000"/>
                          </a:solidFill>
                          <a:effectLst/>
                          <a:latin typeface="#9Slide05 Brannboll Ny" panose="02000000000000000000" pitchFamily="2" charset="0"/>
                          <a:ea typeface="DengXian"/>
                        </a:rPr>
                        <a:t> “Pair”: </a:t>
                      </a:r>
                      <a:r>
                        <a:rPr lang="en-US" sz="3200" dirty="0" err="1">
                          <a:solidFill>
                            <a:srgbClr val="000000"/>
                          </a:solidFill>
                          <a:effectLst/>
                          <a:latin typeface="#9Slide05 Brannboll Ny" panose="02000000000000000000" pitchFamily="2" charset="0"/>
                          <a:ea typeface="DengXian"/>
                        </a:rPr>
                        <a:t>Trao</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đổi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với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bạn</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suy</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nghĩ</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của</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mình</a:t>
                      </a:r>
                      <a:r>
                        <a:rPr lang="en-US" sz="3200" dirty="0">
                          <a:solidFill>
                            <a:srgbClr val="000000"/>
                          </a:solidFill>
                          <a:effectLst/>
                          <a:latin typeface="#9Slide05 Brannboll Ny" panose="02000000000000000000" pitchFamily="2" charset="0"/>
                          <a:ea typeface="DengXian"/>
                        </a:rPr>
                        <a:t>.</a:t>
                      </a:r>
                      <a:endParaRPr lang="en-US" sz="3200" dirty="0">
                        <a:solidFill>
                          <a:srgbClr val="000000"/>
                        </a:solidFill>
                        <a:effectLst/>
                        <a:latin typeface="#9Slide05 Brannboll Ny" panose="02000000000000000000" pitchFamily="2"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10001"/>
                  </a:ext>
                </a:extLst>
              </a:tr>
              <a:tr h="1825945">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Học</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sinh</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trình</a:t>
                      </a:r>
                      <a:r>
                        <a:rPr lang="en-US" sz="3200" b="1" baseline="0" dirty="0">
                          <a:solidFill>
                            <a:srgbClr val="FF0000"/>
                          </a:solidFill>
                          <a:effectLst/>
                          <a:latin typeface="#9Slide05 Brannboll Ny" panose="02000000000000000000" pitchFamily="2" charset="0"/>
                          <a:ea typeface="DengXian"/>
                        </a:rPr>
                        <a:t> </a:t>
                      </a:r>
                      <a:r>
                        <a:rPr lang="en-US" sz="3200" b="1" baseline="0" dirty="0" err="1">
                          <a:solidFill>
                            <a:srgbClr val="FF0000"/>
                          </a:solidFill>
                          <a:effectLst/>
                          <a:latin typeface="#9Slide05 Brannboll Ny" panose="02000000000000000000" pitchFamily="2" charset="0"/>
                          <a:ea typeface="DengXian"/>
                        </a:rPr>
                        <a:t>bày</a:t>
                      </a:r>
                      <a:r>
                        <a:rPr lang="en-US" sz="3200" b="1" baseline="0"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cá</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nhân</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trước</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lớp</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hoạt</a:t>
                      </a:r>
                      <a:r>
                        <a:rPr lang="en-US" sz="3200" b="1" dirty="0">
                          <a:solidFill>
                            <a:srgbClr val="FF0000"/>
                          </a:solidFill>
                          <a:effectLst/>
                          <a:latin typeface="#9Slide05 Brannboll Ny" panose="02000000000000000000" pitchFamily="2" charset="0"/>
                          <a:ea typeface="DengXian"/>
                        </a:rPr>
                        <a:t> </a:t>
                      </a:r>
                      <a:r>
                        <a:rPr lang="en-US" sz="3200" b="1" dirty="0" err="1">
                          <a:solidFill>
                            <a:srgbClr val="FF0000"/>
                          </a:solidFill>
                          <a:effectLst/>
                          <a:latin typeface="#9Slide05 Brannboll Ny" panose="02000000000000000000" pitchFamily="2" charset="0"/>
                          <a:ea typeface="DengXian"/>
                        </a:rPr>
                        <a:t>động</a:t>
                      </a:r>
                      <a:r>
                        <a:rPr lang="en-US" sz="3200" b="1" dirty="0">
                          <a:solidFill>
                            <a:srgbClr val="FF0000"/>
                          </a:solidFill>
                          <a:effectLst/>
                          <a:latin typeface="#9Slide05 Brannboll Ny" panose="02000000000000000000" pitchFamily="2" charset="0"/>
                          <a:ea typeface="DengXian"/>
                        </a:rPr>
                        <a:t> “Share”: </a:t>
                      </a:r>
                      <a:r>
                        <a:rPr lang="en-US" sz="3200" dirty="0">
                          <a:solidFill>
                            <a:srgbClr val="000000"/>
                          </a:solidFill>
                          <a:effectLst/>
                          <a:latin typeface="#9Slide05 Brannboll Ny" panose="02000000000000000000" pitchFamily="2" charset="0"/>
                          <a:ea typeface="DengXian"/>
                        </a:rPr>
                        <a:t>Chia </a:t>
                      </a:r>
                      <a:r>
                        <a:rPr lang="en-US" sz="3200" dirty="0" err="1">
                          <a:solidFill>
                            <a:srgbClr val="000000"/>
                          </a:solidFill>
                          <a:effectLst/>
                          <a:latin typeface="#9Slide05 Brannboll Ny" panose="02000000000000000000" pitchFamily="2" charset="0"/>
                          <a:ea typeface="DengXian"/>
                        </a:rPr>
                        <a:t>sẻ</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những</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điều</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vừa</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trao</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đổi</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về</a:t>
                      </a:r>
                      <a:r>
                        <a:rPr lang="en-US" sz="3200" dirty="0">
                          <a:solidFill>
                            <a:srgbClr val="000000"/>
                          </a:solidFill>
                          <a:effectLst/>
                          <a:latin typeface="#9Slide05 Brannboll Ny" panose="02000000000000000000" pitchFamily="2" charset="0"/>
                          <a:ea typeface="DengXian"/>
                        </a:rPr>
                        <a:t> </a:t>
                      </a:r>
                      <a:r>
                        <a:rPr lang="vi-VN" sz="3200" dirty="0">
                          <a:solidFill>
                            <a:srgbClr val="000000"/>
                          </a:solidFill>
                          <a:effectLst/>
                          <a:latin typeface="#9Slide05 Brannboll Ny" panose="02000000000000000000" pitchFamily="2" charset="0"/>
                          <a:ea typeface="DengXian"/>
                        </a:rPr>
                        <a:t>bài tập </a:t>
                      </a:r>
                      <a:r>
                        <a:rPr lang="en-US" sz="3200" dirty="0" smtClean="0">
                          <a:solidFill>
                            <a:srgbClr val="000000"/>
                          </a:solidFill>
                          <a:effectLst/>
                          <a:latin typeface="#9Slide05 Brannboll Ny" panose="02000000000000000000" pitchFamily="2" charset="0"/>
                          <a:ea typeface="DengXian"/>
                        </a:rPr>
                        <a:t>2</a:t>
                      </a:r>
                      <a:r>
                        <a:rPr lang="vi-VN" sz="3200" dirty="0" smtClean="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trước</a:t>
                      </a:r>
                      <a:r>
                        <a:rPr lang="en-US" sz="3200" dirty="0">
                          <a:solidFill>
                            <a:srgbClr val="000000"/>
                          </a:solidFill>
                          <a:effectLst/>
                          <a:latin typeface="#9Slide05 Brannboll Ny" panose="02000000000000000000" pitchFamily="2" charset="0"/>
                          <a:ea typeface="DengXian"/>
                        </a:rPr>
                        <a:t> </a:t>
                      </a:r>
                      <a:r>
                        <a:rPr lang="en-US" sz="3200" dirty="0" err="1">
                          <a:solidFill>
                            <a:srgbClr val="000000"/>
                          </a:solidFill>
                          <a:effectLst/>
                          <a:latin typeface="#9Slide05 Brannboll Ny" panose="02000000000000000000" pitchFamily="2" charset="0"/>
                          <a:ea typeface="DengXian"/>
                        </a:rPr>
                        <a:t>lớp</a:t>
                      </a:r>
                      <a:r>
                        <a:rPr lang="en-US" sz="3200" dirty="0">
                          <a:solidFill>
                            <a:srgbClr val="000000"/>
                          </a:solidFill>
                          <a:effectLst/>
                          <a:latin typeface="#9Slide05 Brannboll Ny" panose="02000000000000000000" pitchFamily="2" charset="0"/>
                          <a:ea typeface="DengXian"/>
                        </a:rPr>
                        <a:t>.</a:t>
                      </a:r>
                      <a:endParaRPr lang="en-US" sz="3200" dirty="0">
                        <a:solidFill>
                          <a:srgbClr val="000000"/>
                        </a:solidFill>
                        <a:effectLst/>
                        <a:latin typeface="#9Slide05 Brannboll Ny" panose="02000000000000000000" pitchFamily="2" charset="0"/>
                        <a:ea typeface="Times New Roman" panose="02020603050405020304" pitchFamily="18" charset="0"/>
                      </a:endParaRPr>
                    </a:p>
                    <a:p>
                      <a:pPr marL="0" marR="0" algn="just">
                        <a:spcBef>
                          <a:spcPts val="0"/>
                        </a:spcBef>
                        <a:spcAft>
                          <a:spcPts val="0"/>
                        </a:spcAft>
                      </a:pPr>
                      <a:r>
                        <a:rPr lang="en-US" sz="3200" dirty="0">
                          <a:solidFill>
                            <a:srgbClr val="000000"/>
                          </a:solidFill>
                          <a:effectLst/>
                          <a:latin typeface="#9Slide05 Brannboll Ny" panose="02000000000000000000" pitchFamily="2" charset="0"/>
                          <a:ea typeface="DengXian"/>
                        </a:rPr>
                        <a:t> </a:t>
                      </a:r>
                      <a:endParaRPr lang="en-US" sz="3200" dirty="0">
                        <a:solidFill>
                          <a:srgbClr val="000000"/>
                        </a:solidFill>
                        <a:effectLst/>
                        <a:latin typeface="#9Slide05 Brannboll Ny" panose="02000000000000000000" pitchFamily="2" charset="0"/>
                        <a:ea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10002"/>
                  </a:ext>
                </a:extLst>
              </a:tr>
            </a:tbl>
          </a:graphicData>
        </a:graphic>
      </p:graphicFrame>
      <p:pic>
        <p:nvPicPr>
          <p:cNvPr id="10" name="Picture 9" descr="Think, Pair, Share – phương pháp học tốt cho nhóm trẻ - CTH EDU"/>
          <p:cNvPicPr/>
          <p:nvPr/>
        </p:nvPicPr>
        <p:blipFill>
          <a:blip r:embed="rId2" r:link="rId3" cstate="print">
            <a:extLst>
              <a:ext uri="{28A0092B-C50C-407E-A947-70E740481C1C}">
                <a14:useLocalDpi xmlns="" xmlns:a14="http://schemas.microsoft.com/office/drawing/2010/main" val="0"/>
              </a:ext>
            </a:extLst>
          </a:blip>
          <a:srcRect/>
          <a:stretch>
            <a:fillRect/>
          </a:stretch>
        </p:blipFill>
        <p:spPr bwMode="auto">
          <a:xfrm>
            <a:off x="46133" y="0"/>
            <a:ext cx="2493268" cy="2202178"/>
          </a:xfrm>
          <a:prstGeom prst="rect">
            <a:avLst/>
          </a:prstGeom>
          <a:noFill/>
          <a:ln>
            <a:noFill/>
          </a:ln>
        </p:spPr>
      </p:pic>
      <p:sp>
        <p:nvSpPr>
          <p:cNvPr id="13" name="WordArt 5"/>
          <p:cNvSpPr>
            <a:spLocks noChangeArrowheads="1" noChangeShapeType="1" noTextEdit="1"/>
          </p:cNvSpPr>
          <p:nvPr/>
        </p:nvSpPr>
        <p:spPr bwMode="auto">
          <a:xfrm>
            <a:off x="2702572" y="312358"/>
            <a:ext cx="4785973" cy="936199"/>
          </a:xfrm>
          <a:prstGeom prst="rect">
            <a:avLst/>
          </a:prstGeom>
        </p:spPr>
        <p:txBody>
          <a:bodyPr wrap="none" fromWordArt="1">
            <a:prstTxWarp prst="textPlain">
              <a:avLst>
                <a:gd name="adj" fmla="val 497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Thảo</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luận</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nhóm</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đôi</a:t>
            </a:r>
            <a:endPar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endParaRPr>
          </a:p>
        </p:txBody>
      </p:sp>
      <p:grpSp>
        <p:nvGrpSpPr>
          <p:cNvPr id="2" name="Group 14"/>
          <p:cNvGrpSpPr/>
          <p:nvPr/>
        </p:nvGrpSpPr>
        <p:grpSpPr>
          <a:xfrm rot="198028">
            <a:off x="2346960" y="-151836"/>
            <a:ext cx="6000964" cy="1402334"/>
            <a:chOff x="5855626" y="-119829"/>
            <a:chExt cx="5927300" cy="3556577"/>
          </a:xfrm>
        </p:grpSpPr>
        <p:sp>
          <p:nvSpPr>
            <p:cNvPr id="16" name="Rectangle 15"/>
            <p:cNvSpPr/>
            <p:nvPr/>
          </p:nvSpPr>
          <p:spPr>
            <a:xfrm rot="21415615">
              <a:off x="6017340" y="626201"/>
              <a:ext cx="5027723" cy="2810547"/>
            </a:xfrm>
            <a:prstGeom prst="rect">
              <a:avLst/>
            </a:prstGeom>
            <a:noFill/>
            <a:ln w="57150" cap="flat" cmpd="sng" algn="ctr">
              <a:solidFill>
                <a:srgbClr val="AFC98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6"/>
            <p:cNvPicPr>
              <a:picLocks noChangeAspect="1"/>
            </p:cNvPicPr>
            <p:nvPr/>
          </p:nvPicPr>
          <p:blipFill rotWithShape="1">
            <a:blip r:embed="rId4">
              <a:extLst>
                <a:ext uri="{BEBA8EAE-BF5A-486C-A8C5-ECC9F3942E4B}">
                  <a14:imgProps xmlns="" xmlns:a14="http://schemas.microsoft.com/office/drawing/2010/main">
                    <a14:imgLayer r:embed="rId5">
                      <a14:imgEffect>
                        <a14:backgroundRemoval t="0" b="12800" l="46286" r="100000">
                          <a14:foregroundMark x1="4429" y1="30800" x2="4429" y2="30800"/>
                          <a14:foregroundMark x1="5714" y1="52000" x2="5714" y2="52400"/>
                          <a14:foregroundMark x1="6857" y1="64800" x2="6857" y2="64800"/>
                          <a14:foregroundMark x1="5714" y1="79400" x2="5714" y2="79400"/>
                          <a14:foregroundMark x1="16143" y1="79400" x2="16143" y2="79400"/>
                          <a14:foregroundMark x1="9143" y1="62000" x2="9143" y2="62000"/>
                          <a14:foregroundMark x1="9286" y1="62600" x2="5000" y2="65200"/>
                          <a14:foregroundMark x1="5857" y1="41400" x2="5857" y2="41400"/>
                          <a14:foregroundMark x1="3857" y1="19200" x2="3857" y2="19200"/>
                          <a14:foregroundMark x1="2571" y1="12600" x2="2571" y2="12600"/>
                          <a14:foregroundMark x1="5714" y1="71200" x2="5714" y2="71200"/>
                          <a14:foregroundMark x1="50143" y1="61000" x2="50143" y2="61000"/>
                          <a14:foregroundMark x1="41857" y1="78200" x2="41857" y2="78200"/>
                          <a14:foregroundMark x1="40143" y1="96400" x2="40143" y2="96400"/>
                          <a14:foregroundMark x1="51000" y1="62000" x2="51000" y2="62000"/>
                          <a14:foregroundMark x1="58857" y1="55200" x2="58857" y2="55200"/>
                          <a14:foregroundMark x1="70143" y1="57000" x2="70143" y2="57000"/>
                          <a14:foregroundMark x1="78714" y1="66400" x2="78714" y2="66400"/>
                          <a14:foregroundMark x1="84714" y1="78400" x2="84714" y2="78400"/>
                          <a14:foregroundMark x1="84429" y1="96200" x2="84429" y2="96200"/>
                          <a14:foregroundMark x1="43571" y1="71200" x2="43571" y2="71200"/>
                          <a14:foregroundMark x1="42571" y1="74200" x2="45000" y2="69800"/>
                          <a14:foregroundMark x1="45429" y1="64000" x2="45429" y2="64000"/>
                          <a14:foregroundMark x1="46571" y1="58600" x2="46571" y2="58600"/>
                          <a14:foregroundMark x1="44286" y1="55600" x2="44286" y2="55600"/>
                          <a14:foregroundMark x1="79429" y1="65400" x2="79429" y2="65400"/>
                          <a14:foregroundMark x1="75571" y1="61200" x2="75571" y2="61200"/>
                          <a14:foregroundMark x1="74714" y1="60400" x2="74714" y2="60400"/>
                          <a14:foregroundMark x1="76286" y1="62600" x2="76286" y2="62600"/>
                          <a14:foregroundMark x1="71000" y1="59200" x2="71000" y2="59200"/>
                          <a14:foregroundMark x1="73571" y1="60200" x2="73571" y2="60200"/>
                          <a14:foregroundMark x1="49286" y1="6800" x2="49286" y2="6800"/>
                          <a14:foregroundMark x1="54714" y1="7800" x2="54714" y2="7800"/>
                          <a14:foregroundMark x1="49286" y1="8600" x2="49286" y2="8600"/>
                          <a14:foregroundMark x1="59143" y1="6400" x2="59143" y2="6400"/>
                          <a14:foregroundMark x1="60286" y1="6200" x2="60286" y2="6200"/>
                          <a14:foregroundMark x1="65714" y1="6600" x2="65714" y2="6600"/>
                          <a14:foregroundMark x1="56714" y1="6200" x2="56714" y2="6200"/>
                          <a14:foregroundMark x1="53000" y1="6600" x2="53000" y2="6600"/>
                          <a14:foregroundMark x1="48714" y1="13000" x2="48714" y2="13000"/>
                          <a14:foregroundMark x1="48714" y1="14600" x2="48714" y2="14600"/>
                          <a14:foregroundMark x1="48857" y1="16800" x2="48857" y2="16800"/>
                          <a14:foregroundMark x1="48857" y1="19800" x2="48857" y2="19800"/>
                          <a14:foregroundMark x1="49000" y1="22200" x2="49000" y2="22200"/>
                          <a14:foregroundMark x1="49000" y1="24600" x2="49000" y2="24600"/>
                          <a14:foregroundMark x1="49143" y1="26400" x2="49143" y2="26400"/>
                          <a14:foregroundMark x1="49286" y1="29400" x2="49286" y2="29400"/>
                          <a14:foregroundMark x1="49143" y1="31800" x2="49143" y2="31800"/>
                          <a14:foregroundMark x1="49143" y1="34600" x2="49143" y2="35200"/>
                          <a14:foregroundMark x1="49143" y1="38200" x2="49143" y2="38600"/>
                          <a14:foregroundMark x1="49286" y1="40200" x2="49286" y2="40200"/>
                          <a14:foregroundMark x1="49571" y1="43200" x2="49571" y2="43200"/>
                          <a14:foregroundMark x1="49714" y1="45600" x2="49714" y2="45600"/>
                          <a14:foregroundMark x1="48571" y1="19000" x2="48429" y2="18600"/>
                          <a14:foregroundMark x1="48429" y1="14000" x2="48429" y2="14000"/>
                          <a14:foregroundMark x1="48429" y1="12600" x2="48429" y2="12600"/>
                          <a14:foregroundMark x1="48143" y1="10400" x2="48143" y2="10400"/>
                          <a14:foregroundMark x1="49000" y1="36600" x2="49000" y2="37200"/>
                          <a14:foregroundMark x1="49429" y1="40000" x2="49429" y2="40600"/>
                          <a14:foregroundMark x1="49714" y1="47200" x2="49714" y2="47200"/>
                          <a14:foregroundMark x1="49857" y1="49600" x2="49857" y2="49600"/>
                          <a14:foregroundMark x1="49857" y1="55600" x2="49857" y2="55600"/>
                          <a14:foregroundMark x1="80000" y1="65600" x2="80000" y2="65600"/>
                          <a14:foregroundMark x1="82714" y1="73800" x2="82714" y2="73800"/>
                          <a14:foregroundMark x1="83571" y1="79200" x2="83571" y2="79200"/>
                          <a14:foregroundMark x1="81571" y1="72000" x2="81571" y2="72000"/>
                          <a14:foregroundMark x1="81000" y1="69600" x2="81000" y2="69600"/>
                          <a14:foregroundMark x1="84429" y1="84800" x2="84429" y2="84800"/>
                          <a14:foregroundMark x1="84571" y1="90000" x2="84571" y2="90000"/>
                          <a14:foregroundMark x1="81429" y1="5200" x2="81429" y2="5200"/>
                          <a14:foregroundMark x1="88571" y1="4600" x2="88571" y2="4600"/>
                          <a14:foregroundMark x1="93429" y1="3400" x2="93429" y2="3400"/>
                          <a14:foregroundMark x1="94714" y1="4400" x2="94714" y2="4400"/>
                          <a14:foregroundMark x1="77286" y1="4800" x2="77286" y2="4800"/>
                          <a14:foregroundMark x1="76000" y1="5400" x2="76000" y2="5400"/>
                          <a14:foregroundMark x1="72429" y1="5800" x2="72429" y2="5800"/>
                          <a14:foregroundMark x1="68286" y1="5600" x2="68286" y2="5600"/>
                          <a14:foregroundMark x1="79286" y1="4800" x2="79286" y2="4800"/>
                          <a14:foregroundMark x1="89571" y1="4400" x2="89571" y2="4400"/>
                          <a14:foregroundMark x1="94143" y1="8200" x2="94143" y2="8200"/>
                          <a14:foregroundMark x1="51571" y1="60000" x2="51571" y2="60000"/>
                          <a14:foregroundMark x1="8429" y1="76200" x2="8429" y2="76200"/>
                          <a14:foregroundMark x1="3571" y1="65000" x2="3571" y2="65000"/>
                          <a14:foregroundMark x1="8571" y1="69200" x2="8571" y2="69200"/>
                          <a14:foregroundMark x1="8143" y1="70600" x2="8143" y2="70600"/>
                          <a14:foregroundMark x1="3000" y1="69400" x2="3000" y2="69400"/>
                          <a14:foregroundMark x1="4714" y1="76000" x2="4714" y2="76000"/>
                          <a14:foregroundMark x1="7571" y1="81800" x2="7571" y2="81800"/>
                          <a14:foregroundMark x1="7429" y1="83600" x2="7429" y2="83600"/>
                          <a14:foregroundMark x1="2714" y1="79600" x2="2714" y2="79600"/>
                          <a14:foregroundMark x1="3429" y1="83000" x2="3429" y2="83000"/>
                          <a14:foregroundMark x1="10571" y1="84000" x2="10571" y2="84000"/>
                          <a14:foregroundMark x1="11286" y1="78600" x2="11286" y2="78600"/>
                          <a14:foregroundMark x1="10857" y1="74800" x2="10857" y2="74800"/>
                          <a14:foregroundMark x1="6143" y1="55800" x2="6143" y2="55800"/>
                          <a14:foregroundMark x1="5429" y1="46800" x2="5429" y2="46800"/>
                          <a14:foregroundMark x1="5571" y1="56600" x2="5571" y2="56600"/>
                          <a14:foregroundMark x1="16714" y1="80000" x2="16714" y2="80000"/>
                          <a14:foregroundMark x1="40714" y1="85600" x2="40714" y2="85600"/>
                          <a14:foregroundMark x1="40571" y1="90000" x2="40571" y2="90000"/>
                          <a14:foregroundMark x1="41000" y1="82600" x2="41000" y2="82600"/>
                          <a14:foregroundMark x1="40571" y1="86600" x2="40571" y2="86600"/>
                          <a14:foregroundMark x1="40714" y1="89600" x2="40714" y2="89600"/>
                          <a14:foregroundMark x1="40714" y1="83600" x2="40714" y2="83600"/>
                          <a14:foregroundMark x1="17714" y1="77200" x2="17714" y2="77200"/>
                          <a14:foregroundMark x1="87429" y1="4000" x2="87429" y2="4000"/>
                          <a14:foregroundMark x1="86429" y1="4600" x2="86429" y2="4600"/>
                          <a14:foregroundMark x1="85714" y1="5000" x2="85714" y2="5000"/>
                          <a14:foregroundMark x1="64000" y1="5800" x2="64000" y2="5800"/>
                          <a14:backgroundMark x1="47571" y1="4600" x2="49571" y2="2600"/>
                          <a14:backgroundMark x1="50429" y1="3200" x2="51571" y2="3400"/>
                          <a14:backgroundMark x1="53000" y1="3800" x2="53000" y2="3800"/>
                          <a14:backgroundMark x1="61714" y1="1600" x2="61714" y2="1600"/>
                          <a14:backgroundMark x1="65000" y1="2600" x2="65000" y2="2600"/>
                          <a14:backgroundMark x1="74714" y1="1400" x2="74714" y2="1400"/>
                          <a14:backgroundMark x1="76571" y1="1800" x2="76571" y2="1800"/>
                          <a14:backgroundMark x1="75429" y1="3800" x2="75429" y2="3800"/>
                          <a14:backgroundMark x1="77286" y1="1800" x2="77286" y2="1800"/>
                          <a14:backgroundMark x1="78714" y1="2000" x2="78714" y2="2000"/>
                          <a14:backgroundMark x1="78714" y1="2000" x2="78714" y2="2000"/>
                          <a14:backgroundMark x1="84429" y1="1400" x2="84429" y2="1400"/>
                          <a14:backgroundMark x1="86143" y1="1800" x2="86429" y2="2200"/>
                          <a14:backgroundMark x1="87714" y1="2200" x2="87714" y2="2200"/>
                          <a14:backgroundMark x1="86286" y1="4400" x2="86286" y2="4400"/>
                          <a14:backgroundMark x1="88857" y1="1800" x2="88857" y2="1800"/>
                          <a14:backgroundMark x1="95143" y1="1000" x2="95143" y2="1000"/>
                          <a14:backgroundMark x1="97000" y1="3200" x2="97000" y2="3200"/>
                          <a14:backgroundMark x1="96429" y1="6600" x2="96429" y2="6600"/>
                          <a14:backgroundMark x1="97000" y1="7800" x2="97000" y2="7800"/>
                        </a14:backgroundRemoval>
                      </a14:imgEffect>
                    </a14:imgLayer>
                  </a14:imgProps>
                </a:ext>
                <a:ext uri="{28A0092B-C50C-407E-A947-70E740481C1C}">
                  <a14:useLocalDpi xmlns="" xmlns:a14="http://schemas.microsoft.com/office/drawing/2010/main" val="0"/>
                </a:ext>
              </a:extLst>
            </a:blip>
            <a:srcRect l="47086" t="-6463" r="-779" b="87337"/>
            <a:stretch/>
          </p:blipFill>
          <p:spPr>
            <a:xfrm>
              <a:off x="5855626" y="-119829"/>
              <a:ext cx="5927300" cy="1209103"/>
            </a:xfrm>
            <a:prstGeom prst="rect">
              <a:avLst/>
            </a:prstGeom>
          </p:spPr>
        </p:pic>
      </p:grpSp>
      <p:pic>
        <p:nvPicPr>
          <p:cNvPr id="20" name="Picture 12" descr="Ink, Think, Pair Share - Welcome!"/>
          <p:cNvPicPr>
            <a:picLocks noChangeAspect="1" noChangeArrowheads="1"/>
          </p:cNvPicPr>
          <p:nvPr/>
        </p:nvPicPr>
        <p:blipFill rotWithShape="1">
          <a:blip r:embed="rId6">
            <a:extLst>
              <a:ext uri="{28A0092B-C50C-407E-A947-70E740481C1C}">
                <a14:useLocalDpi xmlns="" xmlns:a14="http://schemas.microsoft.com/office/drawing/2010/main" val="0"/>
              </a:ext>
            </a:extLst>
          </a:blip>
          <a:srcRect b="67768"/>
          <a:stretch/>
        </p:blipFill>
        <p:spPr bwMode="auto">
          <a:xfrm>
            <a:off x="295085" y="2780677"/>
            <a:ext cx="1656095" cy="838201"/>
          </a:xfrm>
          <a:prstGeom prst="rect">
            <a:avLst/>
          </a:prstGeom>
          <a:noFill/>
          <a:extLst>
            <a:ext uri="{909E8E84-426E-40DD-AFC4-6F175D3DCCD1}">
              <a14:hiddenFill xmlns="" xmlns:a14="http://schemas.microsoft.com/office/drawing/2010/main">
                <a:solidFill>
                  <a:srgbClr val="FFFFFF"/>
                </a:solidFill>
              </a14:hiddenFill>
            </a:ext>
          </a:extLst>
        </p:spPr>
      </p:pic>
      <p:pic>
        <p:nvPicPr>
          <p:cNvPr id="21" name="Picture 10" descr="Ink, Think, Pair Share - Welcome!"/>
          <p:cNvPicPr>
            <a:picLocks noChangeAspect="1" noChangeArrowheads="1"/>
          </p:cNvPicPr>
          <p:nvPr/>
        </p:nvPicPr>
        <p:blipFill rotWithShape="1">
          <a:blip r:embed="rId6">
            <a:extLst>
              <a:ext uri="{28A0092B-C50C-407E-A947-70E740481C1C}">
                <a14:useLocalDpi xmlns="" xmlns:a14="http://schemas.microsoft.com/office/drawing/2010/main" val="0"/>
              </a:ext>
            </a:extLst>
          </a:blip>
          <a:srcRect t="35388" b="29105"/>
          <a:stretch/>
        </p:blipFill>
        <p:spPr bwMode="auto">
          <a:xfrm>
            <a:off x="295085" y="3959289"/>
            <a:ext cx="1656095" cy="859818"/>
          </a:xfrm>
          <a:prstGeom prst="rect">
            <a:avLst/>
          </a:prstGeom>
          <a:noFill/>
          <a:extLst>
            <a:ext uri="{909E8E84-426E-40DD-AFC4-6F175D3DCCD1}">
              <a14:hiddenFill xmlns="" xmlns:a14="http://schemas.microsoft.com/office/drawing/2010/main">
                <a:solidFill>
                  <a:srgbClr val="FFFFFF"/>
                </a:solidFill>
              </a14:hiddenFill>
            </a:ext>
          </a:extLst>
        </p:spPr>
      </p:pic>
      <p:pic>
        <p:nvPicPr>
          <p:cNvPr id="22" name="Picture 8" descr="Ink, Think, Pair Share - Welcome!"/>
          <p:cNvPicPr>
            <a:picLocks noChangeAspect="1" noChangeArrowheads="1"/>
          </p:cNvPicPr>
          <p:nvPr/>
        </p:nvPicPr>
        <p:blipFill rotWithShape="1">
          <a:blip r:embed="rId6">
            <a:extLst>
              <a:ext uri="{28A0092B-C50C-407E-A947-70E740481C1C}">
                <a14:useLocalDpi xmlns="" xmlns:a14="http://schemas.microsoft.com/office/drawing/2010/main" val="0"/>
              </a:ext>
            </a:extLst>
          </a:blip>
          <a:srcRect t="69639"/>
          <a:stretch/>
        </p:blipFill>
        <p:spPr bwMode="auto">
          <a:xfrm>
            <a:off x="229855" y="5375989"/>
            <a:ext cx="1563368" cy="1374261"/>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Box 13">
            <a:extLst>
              <a:ext uri="{FF2B5EF4-FFF2-40B4-BE49-F238E27FC236}">
                <a16:creationId xmlns="" xmlns:a16="http://schemas.microsoft.com/office/drawing/2014/main" id="{B443BA95-8540-45D8-BD8D-C331960A9503}"/>
              </a:ext>
            </a:extLst>
          </p:cNvPr>
          <p:cNvSpPr txBox="1"/>
          <p:nvPr/>
        </p:nvSpPr>
        <p:spPr>
          <a:xfrm>
            <a:off x="2895600" y="1219200"/>
            <a:ext cx="5093466"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9Slide05 Brannboll Ny" panose="02000000000000000000" pitchFamily="2" charset="0"/>
                <a:ea typeface="DengXian"/>
                <a:cs typeface="+mn-cs"/>
              </a:rPr>
              <a:t>Nhiệm vụ: Hoàn thành phiếu bài tập số </a:t>
            </a:r>
            <a:r>
              <a:rPr kumimoji="0" lang="en-US" sz="3200" b="0" i="0" u="none" strike="noStrike" kern="1200" cap="none" spc="0" normalizeH="0" baseline="0" noProof="0" dirty="0" smtClean="0">
                <a:ln>
                  <a:noFill/>
                </a:ln>
                <a:solidFill>
                  <a:srgbClr val="000000"/>
                </a:solidFill>
                <a:effectLst/>
                <a:uLnTx/>
                <a:uFillTx/>
                <a:latin typeface="#9Slide05 Brannboll Ny" panose="02000000000000000000" pitchFamily="2" charset="0"/>
                <a:ea typeface="DengXian"/>
                <a:cs typeface="+mn-cs"/>
              </a:rPr>
              <a:t>2:</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122702266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par>
                                <p:cTn id="32" presetID="16" presetClass="entr" presetSubtype="21"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par>
                                <p:cTn id="35" presetID="16" presetClass="entr" presetSubtype="21"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1.jpg"/>
          <p:cNvPicPr>
            <a:picLocks noChangeAspect="1"/>
          </p:cNvPicPr>
          <p:nvPr/>
        </p:nvPicPr>
        <p:blipFill>
          <a:blip r:embed="rId2"/>
          <a:stretch>
            <a:fillRect/>
          </a:stretch>
        </p:blipFill>
        <p:spPr>
          <a:xfrm>
            <a:off x="0" y="857250"/>
            <a:ext cx="9144000" cy="5143500"/>
          </a:xfrm>
          <a:prstGeom prst="rect">
            <a:avLst/>
          </a:prstGeom>
        </p:spPr>
      </p:pic>
      <p:sp>
        <p:nvSpPr>
          <p:cNvPr id="2" name="Title 1"/>
          <p:cNvSpPr>
            <a:spLocks noGrp="1"/>
          </p:cNvSpPr>
          <p:nvPr>
            <p:ph type="title"/>
          </p:nvPr>
        </p:nvSpPr>
        <p:spPr/>
        <p:txBody>
          <a:bodyPr/>
          <a:lstStyle/>
          <a:p>
            <a:r>
              <a:rPr lang="en-US" dirty="0" smtClean="0"/>
              <a:t>Phiếu học tập</a:t>
            </a:r>
            <a:endParaRPr lang="en-US" dirty="0"/>
          </a:p>
        </p:txBody>
      </p:sp>
      <p:sp>
        <p:nvSpPr>
          <p:cNvPr id="3" name="Content Placeholder 2"/>
          <p:cNvSpPr>
            <a:spLocks noGrp="1"/>
          </p:cNvSpPr>
          <p:nvPr>
            <p:ph idx="1"/>
          </p:nvPr>
        </p:nvSpPr>
        <p:spPr/>
        <p:txBody>
          <a:bodyPr>
            <a:normAutofit/>
          </a:bodyPr>
          <a:lstStyle/>
          <a:p>
            <a:r>
              <a:rPr lang="en-US" dirty="0" smtClean="0"/>
              <a:t>- Thông tin trên nói về những truyền thống và ý nghĩa của những truyền thống đó:</a:t>
            </a:r>
          </a:p>
          <a:p>
            <a:r>
              <a:rPr lang="en-US" dirty="0" smtClean="0"/>
              <a:t>+ Yêu nước, đoàn kết </a:t>
            </a:r>
            <a:r>
              <a:rPr lang="en-US" dirty="0" smtClean="0"/>
              <a:t>-&gt; </a:t>
            </a:r>
            <a:r>
              <a:rPr lang="en-US" dirty="0" smtClean="0"/>
              <a:t>Tạo nên sức mạnh với </a:t>
            </a:r>
            <a:r>
              <a:rPr lang="en-US" dirty="0" smtClean="0"/>
              <a:t>giúp Đảng và nhân dân quyết </a:t>
            </a:r>
            <a:r>
              <a:rPr lang="en-US" dirty="0" smtClean="0"/>
              <a:t>tâm đẩy lùi dịch bệnh.</a:t>
            </a:r>
          </a:p>
          <a:p>
            <a:r>
              <a:rPr lang="en-US" dirty="0" smtClean="0"/>
              <a:t>+ </a:t>
            </a:r>
            <a:r>
              <a:rPr lang="en-US" dirty="0" smtClean="0"/>
              <a:t>Tương thân tương ái -&gt; </a:t>
            </a:r>
            <a:r>
              <a:rPr lang="en-US" dirty="0" smtClean="0"/>
              <a:t>Thể hiện tinh </a:t>
            </a:r>
            <a:r>
              <a:rPr lang="en-US" dirty="0" smtClean="0"/>
              <a:t>thần đoàn kết </a:t>
            </a:r>
            <a:r>
              <a:rPr lang="en-US" dirty="0" smtClean="0"/>
              <a:t>dân tộc, </a:t>
            </a:r>
            <a:r>
              <a:rPr lang="en-US" dirty="0" smtClean="0"/>
              <a:t>luôn </a:t>
            </a:r>
            <a:r>
              <a:rPr lang="en-US" dirty="0" smtClean="0"/>
              <a:t>sẵn sàng đùm bọc yêu thương nhau trong mọi hoàn cảnh.</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ox(i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ox(i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ox(in)">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age (6).png"/>
          <p:cNvPicPr>
            <a:picLocks noGrp="1" noChangeAspect="1"/>
          </p:cNvPicPr>
          <p:nvPr>
            <p:ph idx="1"/>
          </p:nvPr>
        </p:nvPicPr>
        <p:blipFill>
          <a:blip r:embed="rId2"/>
          <a:stretch>
            <a:fillRect/>
          </a:stretch>
        </p:blipFill>
        <p:spPr>
          <a:xfrm>
            <a:off x="228600" y="228600"/>
            <a:ext cx="8915399" cy="63246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4DBAF297-AE12-44E4-9E9E-90F0EFE7F694}"/>
              </a:ext>
            </a:extLst>
          </p:cNvPr>
          <p:cNvPicPr>
            <a:picLocks noChangeAspect="1"/>
          </p:cNvPicPr>
          <p:nvPr/>
        </p:nvPicPr>
        <p:blipFill>
          <a:blip r:embed="rId2"/>
          <a:stretch>
            <a:fillRect/>
          </a:stretch>
        </p:blipFill>
        <p:spPr>
          <a:xfrm>
            <a:off x="0" y="0"/>
            <a:ext cx="9144000" cy="6797040"/>
          </a:xfrm>
          <a:prstGeom prst="rect">
            <a:avLst/>
          </a:prstGeom>
        </p:spPr>
      </p:pic>
      <p:sp>
        <p:nvSpPr>
          <p:cNvPr id="6" name="Rectangle: Rounded Corners 1">
            <a:extLst>
              <a:ext uri="{FF2B5EF4-FFF2-40B4-BE49-F238E27FC236}">
                <a16:creationId xmlns="" xmlns:a16="http://schemas.microsoft.com/office/drawing/2014/main" id="{49368C2B-08BB-4567-BA27-2402FAA3C31F}"/>
              </a:ext>
            </a:extLst>
          </p:cNvPr>
          <p:cNvSpPr/>
          <p:nvPr/>
        </p:nvSpPr>
        <p:spPr>
          <a:xfrm>
            <a:off x="1814252" y="194888"/>
            <a:ext cx="516636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PHIẾU BÀI TẬP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(THẢO LUẬN </a:t>
            </a:r>
            <a:r>
              <a:rPr kumimoji="0" lang="en-US" sz="3200" b="1" i="0" u="none" strike="noStrike" kern="1200" cap="none" spc="0" normalizeH="0" baseline="0" noProof="0" dirty="0" smtClean="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NHÓM)</a:t>
            </a:r>
            <a:endPar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Times New Roman" pitchFamily="18" charset="0"/>
              </a:rPr>
              <a:t> </a:t>
            </a:r>
          </a:p>
        </p:txBody>
      </p:sp>
      <p:cxnSp>
        <p:nvCxnSpPr>
          <p:cNvPr id="7" name="Straight Arrow Connector 6">
            <a:extLst>
              <a:ext uri="{FF2B5EF4-FFF2-40B4-BE49-F238E27FC236}">
                <a16:creationId xmlns="" xmlns:a16="http://schemas.microsoft.com/office/drawing/2014/main" id="{9661016A-ACC6-42C5-A502-28ED3A37D021}"/>
              </a:ext>
            </a:extLst>
          </p:cNvPr>
          <p:cNvCxnSpPr>
            <a:cxnSpLocks/>
            <a:stCxn id="6" idx="2"/>
            <a:endCxn id="9" idx="0"/>
          </p:cNvCxnSpPr>
          <p:nvPr/>
        </p:nvCxnSpPr>
        <p:spPr>
          <a:xfrm rot="16200000" flipH="1">
            <a:off x="4927600" y="965200"/>
            <a:ext cx="257232" cy="1317568"/>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 xmlns:a16="http://schemas.microsoft.com/office/drawing/2014/main" id="{D57A15F4-FE97-4AD2-BA74-AA0DC8068413}"/>
              </a:ext>
            </a:extLst>
          </p:cNvPr>
          <p:cNvSpPr/>
          <p:nvPr/>
        </p:nvSpPr>
        <p:spPr>
          <a:xfrm>
            <a:off x="0" y="1752600"/>
            <a:ext cx="2666999" cy="4572000"/>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400" i="1" dirty="0" smtClean="0">
                <a:solidFill>
                  <a:schemeClr val="tx1"/>
                </a:solidFill>
                <a:latin typeface="Times New Roman" pitchFamily="18" charset="0"/>
                <a:cs typeface="Times New Roman" pitchFamily="18" charset="0"/>
              </a:rPr>
              <a:t>Vân và Hùng đã giữ gìn và phát huy những truyền thống tốt đẹp nào của quê hương? Hai bạn thể hiện niềm tự hào về truyền thống của quê hương mình bằng những hành động cụ thể nào?</a:t>
            </a:r>
            <a:endParaRPr kumimoji="0" lang="en-US" sz="24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9" name="Rectangle: Rounded Corners 15">
            <a:extLst>
              <a:ext uri="{FF2B5EF4-FFF2-40B4-BE49-F238E27FC236}">
                <a16:creationId xmlns="" xmlns:a16="http://schemas.microsoft.com/office/drawing/2014/main" id="{F00E3249-ACD5-4D11-8D94-2D016D6532E8}"/>
              </a:ext>
            </a:extLst>
          </p:cNvPr>
          <p:cNvSpPr/>
          <p:nvPr/>
        </p:nvSpPr>
        <p:spPr>
          <a:xfrm>
            <a:off x="4724400" y="1752600"/>
            <a:ext cx="1981200" cy="457200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i="1" dirty="0" smtClean="0">
                <a:solidFill>
                  <a:schemeClr val="tx1"/>
                </a:solidFill>
                <a:latin typeface="Times New Roman" pitchFamily="18" charset="0"/>
                <a:cs typeface="Times New Roman" pitchFamily="18" charset="0"/>
              </a:rPr>
              <a:t>Nếu những việc em có thể làm để giữ gìn, phát huy truyền thống tốt đẹp của quê hương?</a:t>
            </a:r>
            <a:endParaRPr lang="en-US" sz="2400" dirty="0" smtClean="0">
              <a:solidFill>
                <a:schemeClr val="tx1"/>
              </a:solidFill>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itchFamily="18" charset="0"/>
              <a:ea typeface="Times New Roman" panose="02020603050405020304" pitchFamily="18" charset="0"/>
              <a:cs typeface="Times New Roman" pitchFamily="18" charset="0"/>
            </a:endParaRPr>
          </a:p>
        </p:txBody>
      </p:sp>
      <p:cxnSp>
        <p:nvCxnSpPr>
          <p:cNvPr id="14" name="Straight Arrow Connector 13">
            <a:extLst>
              <a:ext uri="{FF2B5EF4-FFF2-40B4-BE49-F238E27FC236}">
                <a16:creationId xmlns="" xmlns:a16="http://schemas.microsoft.com/office/drawing/2014/main" id="{22708614-0FF2-4E62-A678-E089C72AC34F}"/>
              </a:ext>
            </a:extLst>
          </p:cNvPr>
          <p:cNvCxnSpPr>
            <a:cxnSpLocks/>
          </p:cNvCxnSpPr>
          <p:nvPr/>
        </p:nvCxnSpPr>
        <p:spPr>
          <a:xfrm rot="10800000" flipV="1">
            <a:off x="990600" y="1524000"/>
            <a:ext cx="3505200" cy="20320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3">
            <a:extLst>
              <a:ext uri="{FF2B5EF4-FFF2-40B4-BE49-F238E27FC236}">
                <a16:creationId xmlns="" xmlns:a16="http://schemas.microsoft.com/office/drawing/2014/main" id="{B82CE674-D7FC-49D9-AF84-6CF2F5AC507D}"/>
              </a:ext>
            </a:extLst>
          </p:cNvPr>
          <p:cNvSpPr/>
          <p:nvPr/>
        </p:nvSpPr>
        <p:spPr>
          <a:xfrm>
            <a:off x="2819400" y="1828800"/>
            <a:ext cx="1600199" cy="4419600"/>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i="1" dirty="0" smtClean="0">
                <a:solidFill>
                  <a:schemeClr val="tx1"/>
                </a:solidFill>
                <a:latin typeface="Times New Roman" pitchFamily="18" charset="0"/>
                <a:cs typeface="Times New Roman" pitchFamily="18" charset="0"/>
              </a:rPr>
              <a:t>Em có đồng ý với thái độ và hành vi của Quân khồng? Vì sao?</a:t>
            </a:r>
            <a:endParaRPr kumimoji="0" lang="en-US" sz="24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cxnSp>
        <p:nvCxnSpPr>
          <p:cNvPr id="21" name="Straight Arrow Connector 20">
            <a:extLst>
              <a:ext uri="{FF2B5EF4-FFF2-40B4-BE49-F238E27FC236}">
                <a16:creationId xmlns="" xmlns:a16="http://schemas.microsoft.com/office/drawing/2014/main" id="{EC42D1DB-6186-445C-9000-B473B780E42B}"/>
              </a:ext>
            </a:extLst>
          </p:cNvPr>
          <p:cNvCxnSpPr>
            <a:cxnSpLocks/>
            <a:endCxn id="15" idx="0"/>
          </p:cNvCxnSpPr>
          <p:nvPr/>
        </p:nvCxnSpPr>
        <p:spPr>
          <a:xfrm rot="10800000" flipV="1">
            <a:off x="3619500" y="1524000"/>
            <a:ext cx="897092" cy="30480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Rounded Corners 15">
            <a:extLst>
              <a:ext uri="{FF2B5EF4-FFF2-40B4-BE49-F238E27FC236}">
                <a16:creationId xmlns="" xmlns:a16="http://schemas.microsoft.com/office/drawing/2014/main" id="{F00E3249-ACD5-4D11-8D94-2D016D6532E8}"/>
              </a:ext>
            </a:extLst>
          </p:cNvPr>
          <p:cNvSpPr/>
          <p:nvPr/>
        </p:nvSpPr>
        <p:spPr>
          <a:xfrm>
            <a:off x="6858000" y="1828800"/>
            <a:ext cx="1981200" cy="434340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tx1"/>
              </a:solidFill>
              <a:effectLst/>
              <a:uLnTx/>
              <a:uFillTx/>
              <a:latin typeface="Times New Roman" pitchFamily="18" charset="0"/>
              <a:ea typeface="Times New Roman" panose="02020603050405020304" pitchFamily="18" charset="0"/>
              <a:cs typeface="Times New Roman" pitchFamily="18" charset="0"/>
            </a:endParaRPr>
          </a:p>
          <a:p>
            <a:pPr lvl="0">
              <a:defRPr/>
            </a:pPr>
            <a:r>
              <a:rPr lang="en-US" sz="2400" i="1" dirty="0" smtClean="0">
                <a:solidFill>
                  <a:schemeClr val="tx1"/>
                </a:solidFill>
                <a:latin typeface="Times New Roman" pitchFamily="18" charset="0"/>
                <a:cs typeface="Times New Roman" pitchFamily="18" charset="0"/>
              </a:rPr>
              <a:t>Nếu những việc làm không giữ gìn, phát huy truyền thống tốt đẹp của quê hương?</a:t>
            </a:r>
            <a:endParaRPr kumimoji="0" lang="en-US" sz="2400" b="0" i="0" u="none" strike="noStrike" kern="1200" cap="none" spc="0" normalizeH="0" baseline="0" noProof="0" dirty="0">
              <a:ln>
                <a:noFill/>
              </a:ln>
              <a:solidFill>
                <a:schemeClr val="tx1"/>
              </a:solidFill>
              <a:effectLst/>
              <a:uLnTx/>
              <a:uFillTx/>
              <a:latin typeface="Times New Roman" pitchFamily="18" charset="0"/>
              <a:ea typeface="Times New Roman" panose="02020603050405020304" pitchFamily="18" charset="0"/>
              <a:cs typeface="Times New Roman" pitchFamily="18" charset="0"/>
            </a:endParaRPr>
          </a:p>
        </p:txBody>
      </p:sp>
      <p:cxnSp>
        <p:nvCxnSpPr>
          <p:cNvPr id="25" name="Straight Arrow Connector 24">
            <a:extLst>
              <a:ext uri="{FF2B5EF4-FFF2-40B4-BE49-F238E27FC236}">
                <a16:creationId xmlns="" xmlns:a16="http://schemas.microsoft.com/office/drawing/2014/main" id="{9661016A-ACC6-42C5-A502-28ED3A37D021}"/>
              </a:ext>
            </a:extLst>
          </p:cNvPr>
          <p:cNvCxnSpPr>
            <a:cxnSpLocks/>
            <a:endCxn id="24" idx="0"/>
          </p:cNvCxnSpPr>
          <p:nvPr/>
        </p:nvCxnSpPr>
        <p:spPr>
          <a:xfrm>
            <a:off x="4724400" y="1524000"/>
            <a:ext cx="3124200" cy="30480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552912145"/>
      </p:ext>
    </p:extLst>
  </p:cSld>
  <p:clrMapOvr>
    <a:masterClrMapping/>
  </p:clrMapOvr>
  <mc:AlternateContent xmlns:mc="http://schemas.openxmlformats.org/markup-compatibility/2006">
    <mc:Choice xmlns=""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down)">
                                      <p:cBhvr>
                                        <p:cTn id="4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5" grpId="0" animBg="1"/>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4DBAF297-AE12-44E4-9E9E-90F0EFE7F694}"/>
              </a:ext>
            </a:extLst>
          </p:cNvPr>
          <p:cNvPicPr>
            <a:picLocks noChangeAspect="1"/>
          </p:cNvPicPr>
          <p:nvPr/>
        </p:nvPicPr>
        <p:blipFill>
          <a:blip r:embed="rId2"/>
          <a:stretch>
            <a:fillRect/>
          </a:stretch>
        </p:blipFill>
        <p:spPr>
          <a:xfrm>
            <a:off x="0" y="-283210"/>
            <a:ext cx="9525000" cy="7080250"/>
          </a:xfrm>
          <a:prstGeom prst="rect">
            <a:avLst/>
          </a:prstGeom>
        </p:spPr>
      </p:pic>
      <p:sp>
        <p:nvSpPr>
          <p:cNvPr id="2" name="Title 1"/>
          <p:cNvSpPr>
            <a:spLocks noGrp="1"/>
          </p:cNvSpPr>
          <p:nvPr>
            <p:ph type="title"/>
          </p:nvPr>
        </p:nvSpPr>
        <p:spPr/>
        <p:txBody>
          <a:bodyPr>
            <a:noAutofit/>
          </a:bodyPr>
          <a:lstStyle/>
          <a:p>
            <a:pPr lvl="0"/>
            <a:r>
              <a:rPr lang="en-US" sz="2400" i="1" dirty="0" smtClean="0">
                <a:solidFill>
                  <a:srgbClr val="FF0000"/>
                </a:solidFill>
                <a:latin typeface="Times New Roman" pitchFamily="18" charset="0"/>
                <a:cs typeface="Times New Roman" pitchFamily="18" charset="0"/>
              </a:rPr>
              <a:t/>
            </a:r>
            <a:br>
              <a:rPr lang="en-US" sz="2400" i="1" dirty="0" smtClean="0">
                <a:solidFill>
                  <a:srgbClr val="FF0000"/>
                </a:solidFill>
                <a:latin typeface="Times New Roman" pitchFamily="18" charset="0"/>
                <a:cs typeface="Times New Roman" pitchFamily="18" charset="0"/>
              </a:rPr>
            </a:br>
            <a:r>
              <a:rPr lang="en-US" sz="2400" i="1" dirty="0" smtClean="0">
                <a:solidFill>
                  <a:srgbClr val="FF0000"/>
                </a:solidFill>
                <a:latin typeface="Times New Roman" pitchFamily="18" charset="0"/>
                <a:cs typeface="Times New Roman" pitchFamily="18" charset="0"/>
              </a:rPr>
              <a:t>Vân và Hùng đã giữ gìn và phát huy những truyền thống tốt đẹp nào của quê hương? Hai bạn thể hiện niềm tự hào về truyền thống của quê hương mình bằng những hành động cụ thể nào?</a:t>
            </a:r>
            <a:r>
              <a:rPr lang="en-US" sz="2400" dirty="0" smtClean="0">
                <a:solidFill>
                  <a:srgbClr val="FF0000"/>
                </a:solidFill>
                <a:latin typeface="Times New Roman" pitchFamily="18" charset="0"/>
                <a:cs typeface="Times New Roman" pitchFamily="18" charset="0"/>
              </a:rPr>
              <a:t/>
            </a:r>
            <a:br>
              <a:rPr lang="en-US" sz="2400" dirty="0" smtClean="0">
                <a:solidFill>
                  <a:srgbClr val="FF0000"/>
                </a:solidFill>
                <a:latin typeface="Times New Roman" pitchFamily="18" charset="0"/>
                <a:cs typeface="Times New Roman" pitchFamily="18" charset="0"/>
              </a:rPr>
            </a:br>
            <a:endParaRPr lang="en-US" sz="2400" dirty="0">
              <a:solidFill>
                <a:srgbClr val="FF0000"/>
              </a:solidFill>
            </a:endParaRPr>
          </a:p>
        </p:txBody>
      </p:sp>
      <p:graphicFrame>
        <p:nvGraphicFramePr>
          <p:cNvPr id="5" name="Content Placeholder 4"/>
          <p:cNvGraphicFramePr>
            <a:graphicFrameLocks noGrp="1"/>
          </p:cNvGraphicFramePr>
          <p:nvPr>
            <p:ph idx="1"/>
          </p:nvPr>
        </p:nvGraphicFramePr>
        <p:xfrm>
          <a:off x="457200" y="1600200"/>
          <a:ext cx="8229600" cy="5181600"/>
        </p:xfrm>
        <a:graphic>
          <a:graphicData uri="http://schemas.openxmlformats.org/drawingml/2006/table">
            <a:tbl>
              <a:tblPr firstRow="1" bandRow="1">
                <a:tableStyleId>{5C22544A-7EE6-4342-B048-85BDC9FD1C3A}</a:tableStyleId>
              </a:tblPr>
              <a:tblGrid>
                <a:gridCol w="4114800"/>
                <a:gridCol w="4114800"/>
              </a:tblGrid>
              <a:tr h="370840">
                <a:tc>
                  <a:txBody>
                    <a:bodyPr/>
                    <a:lstStyle/>
                    <a:p>
                      <a:pPr algn="ctr"/>
                      <a:r>
                        <a:rPr lang="en-US" sz="4000" dirty="0" smtClean="0">
                          <a:solidFill>
                            <a:srgbClr val="FF0000"/>
                          </a:solidFill>
                          <a:latin typeface="Times New Roman" pitchFamily="18" charset="0"/>
                          <a:cs typeface="Times New Roman" pitchFamily="18" charset="0"/>
                        </a:rPr>
                        <a:t>Vân</a:t>
                      </a:r>
                      <a:r>
                        <a:rPr lang="en-US" sz="4000" baseline="0" dirty="0" smtClean="0">
                          <a:latin typeface="Times New Roman" pitchFamily="18" charset="0"/>
                          <a:cs typeface="Times New Roman" pitchFamily="18" charset="0"/>
                        </a:rPr>
                        <a:t> </a:t>
                      </a:r>
                      <a:endParaRPr lang="en-US" sz="4000" dirty="0">
                        <a:latin typeface="Times New Roman" pitchFamily="18" charset="0"/>
                        <a:cs typeface="Times New Roman" pitchFamily="18" charset="0"/>
                      </a:endParaRPr>
                    </a:p>
                  </a:txBody>
                  <a:tcPr>
                    <a:solidFill>
                      <a:schemeClr val="accent3">
                        <a:lumMod val="40000"/>
                        <a:lumOff val="60000"/>
                      </a:schemeClr>
                    </a:solidFill>
                  </a:tcPr>
                </a:tc>
                <a:tc>
                  <a:txBody>
                    <a:bodyPr/>
                    <a:lstStyle/>
                    <a:p>
                      <a:pPr algn="ctr"/>
                      <a:r>
                        <a:rPr lang="en-US" sz="4000" dirty="0" smtClean="0">
                          <a:solidFill>
                            <a:srgbClr val="FF0000"/>
                          </a:solidFill>
                          <a:latin typeface="Times New Roman" pitchFamily="18" charset="0"/>
                          <a:cs typeface="Times New Roman" pitchFamily="18" charset="0"/>
                        </a:rPr>
                        <a:t>Hùng</a:t>
                      </a:r>
                      <a:r>
                        <a:rPr lang="en-US" sz="4000" baseline="0" dirty="0" smtClean="0">
                          <a:solidFill>
                            <a:srgbClr val="FF0000"/>
                          </a:solidFill>
                          <a:latin typeface="Times New Roman" pitchFamily="18" charset="0"/>
                          <a:cs typeface="Times New Roman" pitchFamily="18" charset="0"/>
                        </a:rPr>
                        <a:t> </a:t>
                      </a:r>
                      <a:endParaRPr lang="en-US" sz="4000" dirty="0">
                        <a:solidFill>
                          <a:srgbClr val="FF0000"/>
                        </a:solidFill>
                        <a:latin typeface="Times New Roman" pitchFamily="18" charset="0"/>
                        <a:cs typeface="Times New Roman" pitchFamily="18" charset="0"/>
                      </a:endParaRPr>
                    </a:p>
                  </a:txBody>
                  <a:tcPr>
                    <a:solidFill>
                      <a:schemeClr val="accent3">
                        <a:lumMod val="60000"/>
                        <a:lumOff val="40000"/>
                      </a:schemeClr>
                    </a:solidFill>
                  </a:tcPr>
                </a:tc>
              </a:tr>
              <a:tr h="370840">
                <a:tc>
                  <a:txBody>
                    <a:bodyPr/>
                    <a:lstStyle/>
                    <a:p>
                      <a:r>
                        <a:rPr lang="en-US" sz="2400" kern="1200" dirty="0" smtClean="0">
                          <a:solidFill>
                            <a:schemeClr val="dk1"/>
                          </a:solidFill>
                          <a:latin typeface="Times New Roman" pitchFamily="18" charset="0"/>
                          <a:ea typeface="+mn-ea"/>
                          <a:cs typeface="Times New Roman" pitchFamily="18" charset="0"/>
                        </a:rPr>
                        <a:t>+Vân đã giữ gìn và phát huy truyền thống yêu nước.</a:t>
                      </a:r>
                    </a:p>
                    <a:p>
                      <a:pPr marL="0" marR="0" indent="0" algn="l" defTabSz="914400" rtl="0" eaLnBrk="1" fontAlgn="auto" latinLnBrk="0" hangingPunct="1">
                        <a:lnSpc>
                          <a:spcPct val="100000"/>
                        </a:lnSpc>
                        <a:spcBef>
                          <a:spcPts val="0"/>
                        </a:spcBef>
                        <a:spcAft>
                          <a:spcPts val="0"/>
                        </a:spcAft>
                        <a:buClrTx/>
                        <a:buSzTx/>
                        <a:buFontTx/>
                        <a:buNone/>
                        <a:tabLst/>
                        <a:defRPr/>
                      </a:pPr>
                      <a:r>
                        <a:rPr lang="en-US" sz="2400" kern="1200" dirty="0" smtClean="0">
                          <a:solidFill>
                            <a:schemeClr val="dk1"/>
                          </a:solidFill>
                          <a:latin typeface="Times New Roman" pitchFamily="18" charset="0"/>
                          <a:ea typeface="+mn-ea"/>
                          <a:cs typeface="Times New Roman" pitchFamily="18" charset="0"/>
                        </a:rPr>
                        <a:t>+ </a:t>
                      </a:r>
                      <a:r>
                        <a:rPr lang="en-US" sz="2400" kern="1200" dirty="0" smtClean="0">
                          <a:solidFill>
                            <a:schemeClr val="dk1"/>
                          </a:solidFill>
                          <a:latin typeface="Times New Roman" pitchFamily="18" charset="0"/>
                          <a:ea typeface="+mn-ea"/>
                          <a:cs typeface="Times New Roman" pitchFamily="18" charset="0"/>
                        </a:rPr>
                        <a:t>Vân có ước mơ trở thành 1 hướng dẫn viên du lịch  để giới thiệu với bạn bè quốc tế về các truyền thống tốt đẹp của quê hưowng.</a:t>
                      </a:r>
                    </a:p>
                    <a:p>
                      <a:r>
                        <a:rPr lang="en-US" sz="2400" kern="1200" dirty="0" smtClean="0">
                          <a:solidFill>
                            <a:schemeClr val="dk1"/>
                          </a:solidFill>
                          <a:latin typeface="Times New Roman" pitchFamily="18" charset="0"/>
                          <a:ea typeface="+mn-ea"/>
                          <a:cs typeface="Times New Roman" pitchFamily="18" charset="0"/>
                        </a:rPr>
                        <a:t> </a:t>
                      </a:r>
                      <a:r>
                        <a:rPr lang="en-US" sz="2400" kern="1200" dirty="0" smtClean="0">
                          <a:solidFill>
                            <a:schemeClr val="dk1"/>
                          </a:solidFill>
                          <a:latin typeface="Times New Roman" pitchFamily="18" charset="0"/>
                          <a:ea typeface="+mn-ea"/>
                          <a:cs typeface="Times New Roman" pitchFamily="18" charset="0"/>
                        </a:rPr>
                        <a:t>Vân luôn chăm chỉ tích cực học tập tham gia các hoạt động trải nghiệm tìm hiểu về giá trị lịch sử, văn hóa của quê hương mình. </a:t>
                      </a:r>
                      <a:endParaRPr lang="en-US" dirty="0"/>
                    </a:p>
                  </a:txBody>
                  <a:tcPr>
                    <a:solidFill>
                      <a:schemeClr val="accent4">
                        <a:lumMod val="40000"/>
                        <a:lumOff val="60000"/>
                      </a:schemeClr>
                    </a:solidFill>
                  </a:tcPr>
                </a:tc>
                <a:tc>
                  <a:txBody>
                    <a:bodyPr/>
                    <a:lstStyle/>
                    <a:p>
                      <a:r>
                        <a:rPr lang="en-US" sz="2400" kern="1200" dirty="0" smtClean="0">
                          <a:solidFill>
                            <a:schemeClr val="dk1"/>
                          </a:solidFill>
                          <a:latin typeface="Times New Roman" pitchFamily="18" charset="0"/>
                          <a:ea typeface="+mn-ea"/>
                          <a:cs typeface="Times New Roman" pitchFamily="18" charset="0"/>
                        </a:rPr>
                        <a:t>+ Hùng đã giữ gìn và phát huy truyền thống </a:t>
                      </a:r>
                      <a:r>
                        <a:rPr lang="en-US" sz="2400" kern="1200" dirty="0" smtClean="0">
                          <a:solidFill>
                            <a:schemeClr val="dk1"/>
                          </a:solidFill>
                          <a:latin typeface="Times New Roman" pitchFamily="18" charset="0"/>
                          <a:ea typeface="+mn-ea"/>
                          <a:cs typeface="Times New Roman" pitchFamily="18" charset="0"/>
                        </a:rPr>
                        <a:t>yêu </a:t>
                      </a:r>
                      <a:r>
                        <a:rPr lang="en-US" sz="2400" kern="1200" dirty="0" smtClean="0">
                          <a:solidFill>
                            <a:schemeClr val="dk1"/>
                          </a:solidFill>
                          <a:latin typeface="Times New Roman" pitchFamily="18" charset="0"/>
                          <a:ea typeface="+mn-ea"/>
                          <a:cs typeface="Times New Roman" pitchFamily="18" charset="0"/>
                        </a:rPr>
                        <a:t>thương con người.</a:t>
                      </a:r>
                    </a:p>
                    <a:p>
                      <a:r>
                        <a:rPr lang="en-US" sz="2400" kern="1200" dirty="0" smtClean="0">
                          <a:solidFill>
                            <a:schemeClr val="dk1"/>
                          </a:solidFill>
                          <a:latin typeface="Times New Roman" pitchFamily="18" charset="0"/>
                          <a:ea typeface="+mn-ea"/>
                          <a:cs typeface="Times New Roman" pitchFamily="18" charset="0"/>
                        </a:rPr>
                        <a:t>+ Hùng chăm chỉ học tập, tích cực tham gia các hoạt động thiện nguyện, đền ơn đáp nghãi, giúp đỡ các gia đình chính sách, gia đình có hoàn cảnh khó khăn. </a:t>
                      </a:r>
                    </a:p>
                    <a:p>
                      <a:endParaRPr lang="en-US" dirty="0"/>
                    </a:p>
                  </a:txBody>
                  <a:tcPr>
                    <a:solidFill>
                      <a:schemeClr val="accent2">
                        <a:lumMod val="60000"/>
                        <a:lumOff val="40000"/>
                      </a:schemeClr>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4DBAF297-AE12-44E4-9E9E-90F0EFE7F694}"/>
              </a:ext>
            </a:extLst>
          </p:cNvPr>
          <p:cNvPicPr>
            <a:picLocks noChangeAspect="1"/>
          </p:cNvPicPr>
          <p:nvPr/>
        </p:nvPicPr>
        <p:blipFill>
          <a:blip r:embed="rId2"/>
          <a:stretch>
            <a:fillRect/>
          </a:stretch>
        </p:blipFill>
        <p:spPr>
          <a:xfrm>
            <a:off x="0" y="-283210"/>
            <a:ext cx="9525000" cy="7080250"/>
          </a:xfrm>
          <a:prstGeom prst="rect">
            <a:avLst/>
          </a:prstGeom>
        </p:spPr>
      </p:pic>
      <p:sp>
        <p:nvSpPr>
          <p:cNvPr id="2" name="Title 1"/>
          <p:cNvSpPr>
            <a:spLocks noGrp="1"/>
          </p:cNvSpPr>
          <p:nvPr>
            <p:ph type="title"/>
          </p:nvPr>
        </p:nvSpPr>
        <p:spPr/>
        <p:txBody>
          <a:bodyPr>
            <a:normAutofit fontScale="90000"/>
          </a:bodyPr>
          <a:lstStyle/>
          <a:p>
            <a:pPr lvl="0"/>
            <a:r>
              <a:rPr lang="en-US" i="1" dirty="0" smtClean="0">
                <a:latin typeface="Times New Roman" pitchFamily="18" charset="0"/>
                <a:cs typeface="Times New Roman" pitchFamily="18" charset="0"/>
              </a:rPr>
              <a:t/>
            </a:r>
            <a:br>
              <a:rPr lang="en-US" i="1" dirty="0" smtClean="0">
                <a:latin typeface="Times New Roman" pitchFamily="18" charset="0"/>
                <a:cs typeface="Times New Roman" pitchFamily="18" charset="0"/>
              </a:rPr>
            </a:br>
            <a:r>
              <a:rPr lang="en-US" i="1" dirty="0" smtClean="0">
                <a:solidFill>
                  <a:srgbClr val="FF0000"/>
                </a:solidFill>
                <a:latin typeface="Times New Roman" pitchFamily="18" charset="0"/>
                <a:cs typeface="Times New Roman" pitchFamily="18" charset="0"/>
              </a:rPr>
              <a:t>Em có đồng ý với thái độ và hành vi của Quân khồng? Vì sao?</a:t>
            </a:r>
            <a:r>
              <a:rPr lang="en-US" dirty="0" smtClean="0">
                <a:latin typeface="Times New Roman" pitchFamily="18" charset="0"/>
                <a:cs typeface="Times New Roman" pitchFamily="18" charset="0"/>
              </a:rPr>
              <a:t/>
            </a:r>
            <a:br>
              <a:rPr lang="en-US" dirty="0" smtClean="0">
                <a:latin typeface="Times New Roman" pitchFamily="18" charset="0"/>
                <a:cs typeface="Times New Roman" pitchFamily="18" charset="0"/>
              </a:rPr>
            </a:b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Em không đồng ý với thái độ của anh Q. Hành động thể hiện sự không tôn trọng và ngăn cấm người khác tìm hiểu, tham gia về truyền thống nghệ thuật dân gian của địa phương.</a:t>
            </a:r>
          </a:p>
          <a:p>
            <a:r>
              <a:rPr lang="en-US" dirty="0" smtClean="0"/>
              <a:t>Vì các loại hình nghệ thuật dân gia của địa phương lưu giữ những nét đẹp của quê hương như truyền thống yêu nước, hiếu học, tăng gia sản xuất lao động, yêu thương con người, đoàn kết,... Tổ chức các hoạt động nghệ thuật dân gian là một phần lưu giữ những nét đẹp văn hóa của quê hương.</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checkerboard(across)">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checkerboard(across)">
                                      <p:cBhvr>
                                        <p:cTn id="2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tải xuống (1).jpg"/>
          <p:cNvPicPr>
            <a:picLocks noGrp="1" noChangeAspect="1"/>
          </p:cNvPicPr>
          <p:nvPr>
            <p:ph idx="1"/>
          </p:nvPr>
        </p:nvPicPr>
        <p:blipFill>
          <a:blip r:embed="rId2"/>
          <a:stretch>
            <a:fillRect/>
          </a:stretch>
        </p:blipFill>
        <p:spPr>
          <a:xfrm>
            <a:off x="685800" y="0"/>
            <a:ext cx="7391400" cy="6629400"/>
          </a:xfrm>
        </p:spPr>
      </p:pic>
      <p:sp>
        <p:nvSpPr>
          <p:cNvPr id="2" name="Title 1"/>
          <p:cNvSpPr>
            <a:spLocks noGrp="1"/>
          </p:cNvSpPr>
          <p:nvPr>
            <p:ph type="title"/>
          </p:nvPr>
        </p:nvSpPr>
        <p:spPr>
          <a:xfrm>
            <a:off x="457200" y="457200"/>
            <a:ext cx="8229600" cy="1524000"/>
          </a:xfrm>
        </p:spPr>
        <p:txBody>
          <a:bodyPr>
            <a:normAutofit fontScale="90000"/>
          </a:bodyPr>
          <a:lstStyle/>
          <a:p>
            <a:pPr lvl="0"/>
            <a:r>
              <a:rPr lang="en-US" i="1" dirty="0" smtClean="0">
                <a:latin typeface="Times New Roman" pitchFamily="18" charset="0"/>
                <a:cs typeface="Times New Roman" pitchFamily="18" charset="0"/>
              </a:rPr>
              <a:t/>
            </a:r>
            <a:br>
              <a:rPr lang="en-US" i="1" dirty="0" smtClean="0">
                <a:latin typeface="Times New Roman" pitchFamily="18" charset="0"/>
                <a:cs typeface="Times New Roman" pitchFamily="18" charset="0"/>
              </a:rPr>
            </a:br>
            <a:r>
              <a:rPr lang="en-US" i="1" dirty="0" smtClean="0">
                <a:latin typeface="Times New Roman" pitchFamily="18" charset="0"/>
                <a:cs typeface="Times New Roman" pitchFamily="18" charset="0"/>
              </a:rPr>
              <a:t/>
            </a:r>
            <a:br>
              <a:rPr lang="en-US" i="1" dirty="0" smtClean="0">
                <a:latin typeface="Times New Roman" pitchFamily="18" charset="0"/>
                <a:cs typeface="Times New Roman" pitchFamily="18" charset="0"/>
              </a:rPr>
            </a:br>
            <a:r>
              <a:rPr lang="en-US" dirty="0" smtClean="0">
                <a:latin typeface="Times New Roman" pitchFamily="18" charset="0"/>
                <a:ea typeface="Times New Roman" panose="02020603050405020304" pitchFamily="18" charset="0"/>
                <a:cs typeface="Times New Roman" pitchFamily="18" charset="0"/>
              </a:rPr>
              <a:t/>
            </a:r>
            <a:br>
              <a:rPr lang="en-US" dirty="0" smtClean="0">
                <a:latin typeface="Times New Roman" pitchFamily="18" charset="0"/>
                <a:ea typeface="Times New Roman" panose="02020603050405020304" pitchFamily="18" charset="0"/>
                <a:cs typeface="Times New Roman" pitchFamily="18" charset="0"/>
              </a:rPr>
            </a:br>
            <a:endParaRPr lang="en-US" dirty="0"/>
          </a:p>
        </p:txBody>
      </p:sp>
      <p:sp>
        <p:nvSpPr>
          <p:cNvPr id="9" name="Cloud 8"/>
          <p:cNvSpPr/>
          <p:nvPr/>
        </p:nvSpPr>
        <p:spPr>
          <a:xfrm>
            <a:off x="0" y="1676400"/>
            <a:ext cx="4724400" cy="4953000"/>
          </a:xfrm>
          <a:prstGeom prst="cloud">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 Siêng năng, kiên trì học tập và rèn luyện, đoàn kết giúp đỡ nhau, chủ động và tích cực tham gia các hoạt động cộng đồng, góp phần vào sự phát triển của quê hương</a:t>
            </a:r>
            <a:r>
              <a:rPr lang="en-US" sz="2400" dirty="0" smtClean="0">
                <a:solidFill>
                  <a:schemeClr val="tx2"/>
                </a:solidFill>
              </a:rPr>
              <a:t>.</a:t>
            </a:r>
          </a:p>
          <a:p>
            <a:pPr algn="ctr"/>
            <a:endParaRPr lang="en-US" sz="2400" dirty="0">
              <a:solidFill>
                <a:schemeClr val="tx1"/>
              </a:solidFill>
            </a:endParaRPr>
          </a:p>
        </p:txBody>
      </p:sp>
      <p:sp>
        <p:nvSpPr>
          <p:cNvPr id="11" name="Cloud 10"/>
          <p:cNvSpPr/>
          <p:nvPr/>
        </p:nvSpPr>
        <p:spPr>
          <a:xfrm>
            <a:off x="4648200" y="1905000"/>
            <a:ext cx="4114800" cy="4953000"/>
          </a:xfrm>
          <a:prstGeom prst="cloud">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 Phê phán những hành động làm tổn hại đến truyền thống tốt đẹp của quê hương.</a:t>
            </a:r>
          </a:p>
          <a:p>
            <a:pPr algn="ctr"/>
            <a:endParaRPr lang="en-US" sz="2800" dirty="0">
              <a:solidFill>
                <a:schemeClr val="tx1"/>
              </a:solidFill>
            </a:endParaRPr>
          </a:p>
        </p:txBody>
      </p:sp>
      <p:sp>
        <p:nvSpPr>
          <p:cNvPr id="6" name="Rectangular Callout 5"/>
          <p:cNvSpPr/>
          <p:nvPr/>
        </p:nvSpPr>
        <p:spPr>
          <a:xfrm>
            <a:off x="1143000" y="0"/>
            <a:ext cx="7239000" cy="1298448"/>
          </a:xfrm>
          <a:prstGeom prst="wedgeRectCallou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dirty="0" smtClean="0">
                <a:solidFill>
                  <a:srgbClr val="0070C0"/>
                </a:solidFill>
                <a:latin typeface="Times New Roman" pitchFamily="18" charset="0"/>
                <a:cs typeface="Times New Roman" pitchFamily="18" charset="0"/>
              </a:rPr>
              <a:t>Nếu những việc em có thể làm để giữ gìn, phát huy truyền thống tốt đẹp của quê hương?</a:t>
            </a:r>
            <a:endParaRPr lang="en-US" sz="3200"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ox(i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tải xuống (1).jpg"/>
          <p:cNvPicPr>
            <a:picLocks noGrp="1" noChangeAspect="1"/>
          </p:cNvPicPr>
          <p:nvPr>
            <p:ph idx="1"/>
          </p:nvPr>
        </p:nvPicPr>
        <p:blipFill>
          <a:blip r:embed="rId2"/>
          <a:stretch>
            <a:fillRect/>
          </a:stretch>
        </p:blipFill>
        <p:spPr>
          <a:xfrm>
            <a:off x="685800" y="0"/>
            <a:ext cx="7391400" cy="6629400"/>
          </a:xfrm>
        </p:spPr>
      </p:pic>
      <p:sp>
        <p:nvSpPr>
          <p:cNvPr id="2" name="Title 1"/>
          <p:cNvSpPr>
            <a:spLocks noGrp="1"/>
          </p:cNvSpPr>
          <p:nvPr>
            <p:ph type="title"/>
          </p:nvPr>
        </p:nvSpPr>
        <p:spPr>
          <a:xfrm>
            <a:off x="457200" y="457200"/>
            <a:ext cx="8229600" cy="1143000"/>
          </a:xfrm>
        </p:spPr>
        <p:txBody>
          <a:bodyPr>
            <a:normAutofit fontScale="90000"/>
          </a:bodyPr>
          <a:lstStyle/>
          <a:p>
            <a:pPr lvl="0"/>
            <a:r>
              <a:rPr lang="en-US" i="1" dirty="0" smtClean="0">
                <a:latin typeface="Times New Roman" pitchFamily="18" charset="0"/>
                <a:cs typeface="Times New Roman" pitchFamily="18" charset="0"/>
              </a:rPr>
              <a:t/>
            </a:r>
            <a:br>
              <a:rPr lang="en-US" i="1" dirty="0" smtClean="0">
                <a:latin typeface="Times New Roman" pitchFamily="18" charset="0"/>
                <a:cs typeface="Times New Roman" pitchFamily="18" charset="0"/>
              </a:rPr>
            </a:br>
            <a:r>
              <a:rPr lang="en-US" sz="3600" i="1" dirty="0" smtClean="0">
                <a:solidFill>
                  <a:srgbClr val="FF0000"/>
                </a:solidFill>
                <a:latin typeface="Times New Roman" pitchFamily="18" charset="0"/>
                <a:cs typeface="Times New Roman" pitchFamily="18" charset="0"/>
              </a:rPr>
              <a:t>Nêu những việc làm không giữ gìn, phát huy truyền thống tốt đẹp của quê hương</a:t>
            </a:r>
            <a:r>
              <a:rPr lang="en-US" i="1" dirty="0" smtClean="0">
                <a:latin typeface="Times New Roman" pitchFamily="18" charset="0"/>
                <a:cs typeface="Times New Roman" pitchFamily="18" charset="0"/>
              </a:rPr>
              <a:t>?</a:t>
            </a:r>
            <a:br>
              <a:rPr lang="en-US" i="1" dirty="0" smtClean="0">
                <a:latin typeface="Times New Roman" pitchFamily="18" charset="0"/>
                <a:cs typeface="Times New Roman" pitchFamily="18" charset="0"/>
              </a:rPr>
            </a:br>
            <a:r>
              <a:rPr lang="en-US" dirty="0" smtClean="0">
                <a:latin typeface="Times New Roman" pitchFamily="18" charset="0"/>
                <a:ea typeface="Times New Roman" panose="02020603050405020304" pitchFamily="18" charset="0"/>
                <a:cs typeface="Times New Roman" pitchFamily="18" charset="0"/>
              </a:rPr>
              <a:t/>
            </a:r>
            <a:br>
              <a:rPr lang="en-US" dirty="0" smtClean="0">
                <a:latin typeface="Times New Roman" pitchFamily="18" charset="0"/>
                <a:ea typeface="Times New Roman" panose="02020603050405020304" pitchFamily="18" charset="0"/>
                <a:cs typeface="Times New Roman" pitchFamily="18" charset="0"/>
              </a:rPr>
            </a:br>
            <a:endParaRPr lang="en-US" dirty="0"/>
          </a:p>
        </p:txBody>
      </p:sp>
      <p:sp>
        <p:nvSpPr>
          <p:cNvPr id="9" name="Cloud 8"/>
          <p:cNvSpPr/>
          <p:nvPr/>
        </p:nvSpPr>
        <p:spPr>
          <a:xfrm>
            <a:off x="990600" y="1676400"/>
            <a:ext cx="3352800" cy="4953000"/>
          </a:xfrm>
          <a:prstGeom prst="cloud">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 Ngăn cấm người khác tham gia các hoạt động cộng đồng nhằm giữ gìn và phát huy truyền thống quê hương.</a:t>
            </a:r>
          </a:p>
          <a:p>
            <a:pPr algn="ctr"/>
            <a:endParaRPr lang="en-US" sz="2400" dirty="0">
              <a:solidFill>
                <a:schemeClr val="tx1"/>
              </a:solidFill>
            </a:endParaRPr>
          </a:p>
        </p:txBody>
      </p:sp>
      <p:sp>
        <p:nvSpPr>
          <p:cNvPr id="11" name="Cloud 10"/>
          <p:cNvSpPr/>
          <p:nvPr/>
        </p:nvSpPr>
        <p:spPr>
          <a:xfrm>
            <a:off x="4572000" y="1905000"/>
            <a:ext cx="3352800" cy="4953000"/>
          </a:xfrm>
          <a:prstGeom prst="cloud">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 Nói xấu, xuyên tạc truyền thống tốt đẹp của quê hương...</a:t>
            </a:r>
          </a:p>
          <a:p>
            <a:pPr algn="ctr"/>
            <a:endParaRPr lang="en-US" sz="28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ox(i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CF5A2EE1-AA86-479F-A0F6-4B200ACB2B74}"/>
              </a:ext>
            </a:extLst>
          </p:cNvPr>
          <p:cNvPicPr>
            <a:picLocks noChangeAspect="1"/>
          </p:cNvPicPr>
          <p:nvPr/>
        </p:nvPicPr>
        <p:blipFill rotWithShape="1">
          <a:blip r:embed="rId2"/>
          <a:srcRect l="871" r="1" b="1"/>
          <a:stretch/>
        </p:blipFill>
        <p:spPr>
          <a:xfrm>
            <a:off x="15" y="1282"/>
            <a:ext cx="9143985" cy="6856718"/>
          </a:xfrm>
          <a:prstGeom prst="rect">
            <a:avLst/>
          </a:prstGeom>
        </p:spPr>
      </p:pic>
      <p:pic>
        <p:nvPicPr>
          <p:cNvPr id="4" name="图片 1">
            <a:extLst>
              <a:ext uri="{FF2B5EF4-FFF2-40B4-BE49-F238E27FC236}">
                <a16:creationId xmlns:a16="http://schemas.microsoft.com/office/drawing/2014/main" xmlns="" id="{E684F970-923A-4D54-900E-8A6D225EE264}"/>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49140" y="91405"/>
            <a:ext cx="8021781" cy="6858000"/>
          </a:xfrm>
          <a:prstGeom prst="rect">
            <a:avLst/>
          </a:prstGeom>
        </p:spPr>
      </p:pic>
      <p:sp>
        <p:nvSpPr>
          <p:cNvPr id="5" name="文本框 4">
            <a:extLst>
              <a:ext uri="{FF2B5EF4-FFF2-40B4-BE49-F238E27FC236}">
                <a16:creationId xmlns:a16="http://schemas.microsoft.com/office/drawing/2014/main" xmlns="" id="{7D90C57D-D673-4D60-BCD5-CB64D8AC7D81}"/>
              </a:ext>
            </a:extLst>
          </p:cNvPr>
          <p:cNvSpPr txBox="1"/>
          <p:nvPr/>
        </p:nvSpPr>
        <p:spPr>
          <a:xfrm>
            <a:off x="1295400" y="152400"/>
            <a:ext cx="6255785" cy="2123658"/>
          </a:xfrm>
          <a:prstGeom prst="rect">
            <a:avLst/>
          </a:prstGeom>
          <a:solidFill>
            <a:schemeClr val="accent2">
              <a:lumMod val="40000"/>
              <a:lumOff val="60000"/>
            </a:schemeClr>
          </a:solidFill>
          <a:ln w="38100">
            <a:solidFill>
              <a:schemeClr val="tx1"/>
            </a:solidFill>
          </a:ln>
        </p:spPr>
        <p:txBody>
          <a:bodyPr wrap="square" rtlCol="0">
            <a:spAutoFit/>
          </a:bodyPr>
          <a:lstStyle/>
          <a:p>
            <a:r>
              <a:rPr kumimoji="1" lang="en-US" altLang="zh-CN" sz="6600" b="1" dirty="0" err="1">
                <a:solidFill>
                  <a:srgbClr val="7030A0"/>
                </a:solidFill>
                <a:latin typeface="#9Slide05 Brannboll Ny" panose="02000000000000000000" pitchFamily="2" charset="0"/>
                <a:ea typeface="inpin heiti" charset="-122"/>
                <a:cs typeface="inpin heiti" charset="-122"/>
              </a:rPr>
              <a:t>Trò</a:t>
            </a:r>
            <a:r>
              <a:rPr kumimoji="1" lang="en-US" altLang="zh-CN" sz="6600" b="1" dirty="0">
                <a:solidFill>
                  <a:srgbClr val="7030A0"/>
                </a:solidFill>
                <a:latin typeface="#9Slide05 Brannboll Ny" panose="02000000000000000000" pitchFamily="2" charset="0"/>
                <a:ea typeface="inpin heiti" charset="-122"/>
                <a:cs typeface="inpin heiti" charset="-122"/>
              </a:rPr>
              <a:t> </a:t>
            </a:r>
            <a:r>
              <a:rPr kumimoji="1" lang="en-US" altLang="zh-CN" sz="6600" b="1" dirty="0" err="1">
                <a:solidFill>
                  <a:srgbClr val="7030A0"/>
                </a:solidFill>
                <a:latin typeface="#9Slide05 Brannboll Ny" panose="02000000000000000000" pitchFamily="2" charset="0"/>
                <a:ea typeface="inpin heiti" charset="-122"/>
                <a:cs typeface="inpin heiti" charset="-122"/>
              </a:rPr>
              <a:t>chơi</a:t>
            </a:r>
            <a:r>
              <a:rPr kumimoji="1" lang="en-US" altLang="zh-CN" sz="6600" b="1" dirty="0">
                <a:solidFill>
                  <a:srgbClr val="7030A0"/>
                </a:solidFill>
                <a:latin typeface="#9Slide05 Brannboll Ny" panose="02000000000000000000" pitchFamily="2" charset="0"/>
                <a:ea typeface="inpin heiti" charset="-122"/>
                <a:cs typeface="inpin heiti" charset="-122"/>
              </a:rPr>
              <a:t>: Ai </a:t>
            </a:r>
            <a:r>
              <a:rPr kumimoji="1" lang="en-US" altLang="zh-CN" sz="6600" b="1" dirty="0" err="1">
                <a:solidFill>
                  <a:srgbClr val="7030A0"/>
                </a:solidFill>
                <a:latin typeface="#9Slide05 Brannboll Ny" panose="02000000000000000000" pitchFamily="2" charset="0"/>
                <a:ea typeface="inpin heiti" charset="-122"/>
                <a:cs typeface="inpin heiti" charset="-122"/>
              </a:rPr>
              <a:t>nhanh</a:t>
            </a:r>
            <a:r>
              <a:rPr kumimoji="1" lang="en-US" altLang="zh-CN" sz="6600" b="1" dirty="0">
                <a:solidFill>
                  <a:srgbClr val="7030A0"/>
                </a:solidFill>
                <a:latin typeface="#9Slide05 Brannboll Ny" panose="02000000000000000000" pitchFamily="2" charset="0"/>
                <a:ea typeface="inpin heiti" charset="-122"/>
                <a:cs typeface="inpin heiti" charset="-122"/>
              </a:rPr>
              <a:t> ai </a:t>
            </a:r>
            <a:r>
              <a:rPr kumimoji="1" lang="en-US" altLang="zh-CN" sz="6600" b="1" dirty="0" err="1">
                <a:solidFill>
                  <a:srgbClr val="7030A0"/>
                </a:solidFill>
                <a:latin typeface="#9Slide05 Brannboll Ny" panose="02000000000000000000" pitchFamily="2" charset="0"/>
                <a:ea typeface="inpin heiti" charset="-122"/>
                <a:cs typeface="inpin heiti" charset="-122"/>
              </a:rPr>
              <a:t>giỏi</a:t>
            </a:r>
            <a:r>
              <a:rPr kumimoji="1" lang="en-US" altLang="zh-CN" sz="6600" b="1" dirty="0">
                <a:solidFill>
                  <a:srgbClr val="7030A0"/>
                </a:solidFill>
                <a:latin typeface="#9Slide05 Brannboll Ny" panose="02000000000000000000" pitchFamily="2" charset="0"/>
                <a:ea typeface="inpin heiti" charset="-122"/>
                <a:cs typeface="inpin heiti" charset="-122"/>
              </a:rPr>
              <a:t> </a:t>
            </a:r>
            <a:endParaRPr kumimoji="1" lang="zh-CN" altLang="en-US" sz="6600" b="1" dirty="0">
              <a:solidFill>
                <a:srgbClr val="7030A0"/>
              </a:solidFill>
              <a:latin typeface="#9Slide05 Brannboll Ny" panose="02000000000000000000" pitchFamily="2" charset="0"/>
              <a:ea typeface="inpin heiti" charset="-122"/>
              <a:cs typeface="inpin heiti" charset="-122"/>
            </a:endParaRPr>
          </a:p>
        </p:txBody>
      </p:sp>
      <p:pic>
        <p:nvPicPr>
          <p:cNvPr id="6" name="图片 11">
            <a:extLst>
              <a:ext uri="{FF2B5EF4-FFF2-40B4-BE49-F238E27FC236}">
                <a16:creationId xmlns:a16="http://schemas.microsoft.com/office/drawing/2014/main" xmlns="" id="{22158275-793E-4BE1-A862-10544D902DE6}"/>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rot="20799638">
            <a:off x="-121633" y="78529"/>
            <a:ext cx="1406765" cy="2581516"/>
          </a:xfrm>
          <a:prstGeom prst="rect">
            <a:avLst/>
          </a:prstGeom>
        </p:spPr>
      </p:pic>
      <p:sp>
        <p:nvSpPr>
          <p:cNvPr id="8" name="Rectangle 1">
            <a:extLst>
              <a:ext uri="{FF2B5EF4-FFF2-40B4-BE49-F238E27FC236}">
                <a16:creationId xmlns:a16="http://schemas.microsoft.com/office/drawing/2014/main" xmlns="" id="{3AFE3E60-6692-4000-96D0-E8111C6F45A1}"/>
              </a:ext>
            </a:extLst>
          </p:cNvPr>
          <p:cNvSpPr>
            <a:spLocks noChangeArrowheads="1"/>
          </p:cNvSpPr>
          <p:nvPr/>
        </p:nvSpPr>
        <p:spPr bwMode="auto">
          <a:xfrm>
            <a:off x="0" y="2590801"/>
            <a:ext cx="8839200" cy="3539430"/>
          </a:xfrm>
          <a:prstGeom prst="rect">
            <a:avLst/>
          </a:prstGeom>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lvl="0" fontAlgn="base">
              <a:buFont typeface="Arial" pitchFamily="34" charset="0"/>
              <a:buChar char="•"/>
            </a:pPr>
            <a:r>
              <a:rPr lang="en-US" sz="2800" dirty="0" smtClean="0"/>
              <a:t> Em </a:t>
            </a:r>
            <a:r>
              <a:rPr lang="en-US" sz="2800" dirty="0"/>
              <a:t>hãy ghép những chữ cái đứng liền nhau trong bảng bên thành cụm từ có nghĩa thì sẽ xuất hiện nhiều từ/cụm từ nói về truyền thống quê </a:t>
            </a:r>
            <a:r>
              <a:rPr lang="en-US" sz="2800" dirty="0" smtClean="0"/>
              <a:t>hương ai ghép được chữ cái nhanh và chính xác sẽ trở thành người chiến thắng?</a:t>
            </a:r>
          </a:p>
          <a:p>
            <a:pPr lvl="0" fontAlgn="base">
              <a:buFont typeface="Arial" pitchFamily="34" charset="0"/>
              <a:buChar char="•"/>
            </a:pPr>
            <a:r>
              <a:rPr lang="en-US" sz="2800" dirty="0" smtClean="0"/>
              <a:t> Chia </a:t>
            </a:r>
            <a:r>
              <a:rPr lang="en-US" sz="2800" dirty="0"/>
              <a:t>sẻ hiểu biết của em về biểu hiện </a:t>
            </a:r>
            <a:r>
              <a:rPr lang="es-ES" sz="2800" dirty="0" smtClean="0"/>
              <a:t>của truyền thống tốt đẹp đó ở quê hương em?  Em sẽ làm gì để mọi người biết rằng em rất tự hào về những truyền thống đó?</a:t>
            </a:r>
            <a:r>
              <a:rPr lang="es-ES" sz="2800" dirty="0"/>
              <a:t> </a:t>
            </a:r>
            <a:endParaRPr lang="en-US" sz="2800" dirty="0" smtClean="0"/>
          </a:p>
          <a:p>
            <a:pPr lvl="0" fontAlgn="base"/>
            <a:endParaRPr lang="en-US" sz="2800" dirty="0">
              <a:latin typeface="#9Slide05 Brannboll Ny" panose="02000000000000000000" pitchFamily="2" charset="0"/>
              <a:cs typeface="Times New Roman" pitchFamily="18" charset="0"/>
            </a:endParaRPr>
          </a:p>
        </p:txBody>
      </p:sp>
      <p:pic>
        <p:nvPicPr>
          <p:cNvPr id="9" name="Picture 8">
            <a:extLst>
              <a:ext uri="{FF2B5EF4-FFF2-40B4-BE49-F238E27FC236}">
                <a16:creationId xmlns:a16="http://schemas.microsoft.com/office/drawing/2014/main" xmlns="" id="{611F461A-49C0-450F-8E8C-B4EAA22EF334}"/>
              </a:ext>
            </a:extLst>
          </p:cNvPr>
          <p:cNvPicPr>
            <a:picLocks noChangeAspect="1"/>
          </p:cNvPicPr>
          <p:nvPr/>
        </p:nvPicPr>
        <p:blipFill>
          <a:blip r:embed="rId5"/>
          <a:stretch>
            <a:fillRect/>
          </a:stretch>
        </p:blipFill>
        <p:spPr>
          <a:xfrm>
            <a:off x="6502301" y="-452729"/>
            <a:ext cx="3108284" cy="3424530"/>
          </a:xfrm>
          <a:prstGeom prst="rect">
            <a:avLst/>
          </a:prstGeom>
        </p:spPr>
      </p:pic>
    </p:spTree>
    <p:extLst>
      <p:ext uri="{BB962C8B-B14F-4D97-AF65-F5344CB8AC3E}">
        <p14:creationId xmlns:p14="http://schemas.microsoft.com/office/powerpoint/2010/main" xmlns="" val="323084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656E9EC1-9693-484C-AD9C-46ACBC08610D}"/>
              </a:ext>
            </a:extLst>
          </p:cNvPr>
          <p:cNvPicPr>
            <a:picLocks noChangeAspect="1"/>
          </p:cNvPicPr>
          <p:nvPr/>
        </p:nvPicPr>
        <p:blipFill>
          <a:blip r:embed="rId2"/>
          <a:stretch>
            <a:fillRect/>
          </a:stretch>
        </p:blipFill>
        <p:spPr>
          <a:xfrm>
            <a:off x="0" y="32269"/>
            <a:ext cx="9144000" cy="6793462"/>
          </a:xfrm>
          <a:prstGeom prst="rect">
            <a:avLst/>
          </a:prstGeom>
        </p:spPr>
      </p:pic>
      <p:pic>
        <p:nvPicPr>
          <p:cNvPr id="6" name="Picture 5"/>
          <p:cNvPicPr>
            <a:picLocks noChangeAspect="1"/>
          </p:cNvPicPr>
          <p:nvPr/>
        </p:nvPicPr>
        <p:blipFill>
          <a:blip r:embed="rId3"/>
          <a:stretch>
            <a:fillRect/>
          </a:stretch>
        </p:blipFill>
        <p:spPr>
          <a:xfrm>
            <a:off x="499961" y="333866"/>
            <a:ext cx="3044239" cy="5372071"/>
          </a:xfrm>
          <a:prstGeom prst="rect">
            <a:avLst/>
          </a:prstGeom>
        </p:spPr>
      </p:pic>
      <p:sp>
        <p:nvSpPr>
          <p:cNvPr id="7" name="Rectangle 6"/>
          <p:cNvSpPr>
            <a:spLocks noChangeArrowheads="1"/>
          </p:cNvSpPr>
          <p:nvPr/>
        </p:nvSpPr>
        <p:spPr bwMode="auto">
          <a:xfrm rot="21274563">
            <a:off x="925728" y="633549"/>
            <a:ext cx="2192704" cy="3477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00FF"/>
                </a:solidFill>
                <a:effectLst/>
                <a:uLnTx/>
                <a:uFillTx/>
                <a:latin typeface="#9Slide05 Fourth" panose="00000500000000000000" pitchFamily="2" charset="0"/>
                <a:ea typeface="Helvetica Neue"/>
                <a:cs typeface="Helvetica Neue"/>
              </a:rPr>
              <a:t>Bài </a:t>
            </a:r>
            <a:r>
              <a:rPr lang="en-US" altLang="en-US" sz="4400" b="1" dirty="0" smtClean="0">
                <a:solidFill>
                  <a:srgbClr val="0000FF"/>
                </a:solidFill>
                <a:latin typeface="#9Slide05 Fourth" panose="00000500000000000000" pitchFamily="2" charset="0"/>
                <a:ea typeface="Helvetica Neue"/>
                <a:cs typeface="Helvetica Neue"/>
              </a:rPr>
              <a:t>1: Tự hào về truyền thống quê hương</a:t>
            </a:r>
            <a:r>
              <a:rPr kumimoji="0" lang="en-US" altLang="en-US" sz="4400" b="1" i="0" u="none" strike="noStrike" kern="1200" cap="none" spc="0" normalizeH="0" baseline="0" noProof="0" dirty="0" smtClean="0">
                <a:ln>
                  <a:noFill/>
                </a:ln>
                <a:solidFill>
                  <a:srgbClr val="FF0000"/>
                </a:solidFill>
                <a:effectLst/>
                <a:uLnTx/>
                <a:uFillTx/>
                <a:latin typeface="#9Slide05 Fourth" panose="00000500000000000000" pitchFamily="2" charset="0"/>
                <a:ea typeface="Helvetica Neue"/>
                <a:cs typeface="Helvetica Neue"/>
              </a:rPr>
              <a:t> </a:t>
            </a:r>
            <a:endParaRPr kumimoji="0" lang="en-US" altLang="en-US" sz="4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endParaRPr>
          </a:p>
        </p:txBody>
      </p:sp>
      <p:pic>
        <p:nvPicPr>
          <p:cNvPr id="8" name="Picture 7"/>
          <p:cNvPicPr>
            <a:picLocks noChangeAspect="1"/>
          </p:cNvPicPr>
          <p:nvPr/>
        </p:nvPicPr>
        <p:blipFill>
          <a:blip r:embed="rId4"/>
          <a:stretch>
            <a:fillRect/>
          </a:stretch>
        </p:blipFill>
        <p:spPr>
          <a:xfrm>
            <a:off x="3665947" y="468763"/>
            <a:ext cx="5478053" cy="5182805"/>
          </a:xfrm>
          <a:prstGeom prst="rect">
            <a:avLst/>
          </a:prstGeom>
        </p:spPr>
      </p:pic>
      <p:sp>
        <p:nvSpPr>
          <p:cNvPr id="9" name="文本框 6"/>
          <p:cNvSpPr txBox="1"/>
          <p:nvPr/>
        </p:nvSpPr>
        <p:spPr>
          <a:xfrm>
            <a:off x="5136915" y="2807378"/>
            <a:ext cx="241416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III.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LUYỆN TẬP</a:t>
            </a:r>
            <a:endParaRPr kumimoji="0" lang="zh-CN" altLang="en-US" sz="40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endParaRPr>
          </a:p>
        </p:txBody>
      </p:sp>
    </p:spTree>
    <p:extLst>
      <p:ext uri="{BB962C8B-B14F-4D97-AF65-F5344CB8AC3E}">
        <p14:creationId xmlns="" xmlns:p14="http://schemas.microsoft.com/office/powerpoint/2010/main" val="1539500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a:xfrm>
            <a:off x="2492224" y="6184674"/>
            <a:ext cx="6651775" cy="570681"/>
          </a:xfrm>
          <a:prstGeom prst="rect">
            <a:avLst/>
          </a:prstGeom>
          <a:solidFill>
            <a:srgbClr val="FE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6" name="Rectangle 75"/>
          <p:cNvSpPr/>
          <p:nvPr/>
        </p:nvSpPr>
        <p:spPr>
          <a:xfrm>
            <a:off x="2895600" y="5410200"/>
            <a:ext cx="6013884" cy="469966"/>
          </a:xfrm>
          <a:prstGeom prst="rect">
            <a:avLst/>
          </a:prstGeom>
          <a:solidFill>
            <a:srgbClr val="FED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4" name="Rectangle 73"/>
          <p:cNvSpPr/>
          <p:nvPr/>
        </p:nvSpPr>
        <p:spPr>
          <a:xfrm>
            <a:off x="3482664" y="4028379"/>
            <a:ext cx="5481052" cy="467421"/>
          </a:xfrm>
          <a:prstGeom prst="rect">
            <a:avLst/>
          </a:prstGeom>
          <a:solidFill>
            <a:srgbClr val="F8F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2400" b="0" u="none" strike="noStrike" kern="1200" cap="none" spc="0" normalizeH="0" baseline="0" noProof="0" dirty="0" smtClean="0">
                <a:ln>
                  <a:noFill/>
                </a:ln>
                <a:solidFill>
                  <a:schemeClr val="tx1"/>
                </a:solidFill>
                <a:effectLst/>
                <a:uLnTx/>
                <a:uFillTx/>
                <a:latin typeface="#9Slide05 Brannboll Ny" panose="02000000000000000000" pitchFamily="2" charset="0"/>
              </a:rPr>
              <a:t>Là</a:t>
            </a:r>
            <a:r>
              <a:rPr kumimoji="0" lang="en-US" sz="2400" b="0" u="none" strike="noStrike" kern="1200" cap="none" spc="0" normalizeH="0" noProof="0" dirty="0" smtClean="0">
                <a:ln>
                  <a:noFill/>
                </a:ln>
                <a:solidFill>
                  <a:schemeClr val="tx1"/>
                </a:solidFill>
                <a:effectLst/>
                <a:uLnTx/>
                <a:uFillTx/>
                <a:latin typeface="#9Slide05 Brannboll Ny" panose="02000000000000000000" pitchFamily="2" charset="0"/>
              </a:rPr>
              <a:t> những phẩm chất đạo đức quan trọng của con người</a:t>
            </a:r>
            <a:endParaRPr kumimoji="0" lang="en-US" sz="2400" b="0" u="none" strike="noStrike" kern="1200" cap="none" spc="0" normalizeH="0" baseline="0" noProof="0" dirty="0">
              <a:ln>
                <a:noFill/>
              </a:ln>
              <a:solidFill>
                <a:schemeClr val="tx1"/>
              </a:solidFill>
              <a:effectLst/>
              <a:uLnTx/>
              <a:uFillTx/>
              <a:latin typeface="#9Slide05 Brannboll Ny" panose="02000000000000000000" pitchFamily="2" charset="0"/>
            </a:endParaRPr>
          </a:p>
        </p:txBody>
      </p:sp>
      <p:sp>
        <p:nvSpPr>
          <p:cNvPr id="75" name="Rectangle 74"/>
          <p:cNvSpPr/>
          <p:nvPr/>
        </p:nvSpPr>
        <p:spPr>
          <a:xfrm>
            <a:off x="3319769" y="4495800"/>
            <a:ext cx="5824231" cy="619083"/>
          </a:xfrm>
          <a:prstGeom prst="rect">
            <a:avLst/>
          </a:prstGeom>
          <a:solidFill>
            <a:srgbClr val="F8F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1" name="Rectangle 70"/>
          <p:cNvSpPr/>
          <p:nvPr/>
        </p:nvSpPr>
        <p:spPr>
          <a:xfrm>
            <a:off x="3425396" y="3411332"/>
            <a:ext cx="4176986" cy="457872"/>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3" name="Group 26"/>
          <p:cNvGrpSpPr/>
          <p:nvPr/>
        </p:nvGrpSpPr>
        <p:grpSpPr>
          <a:xfrm>
            <a:off x="2793810" y="181167"/>
            <a:ext cx="6011710" cy="631048"/>
            <a:chOff x="752110" y="541866"/>
            <a:chExt cx="7301111" cy="1083733"/>
          </a:xfrm>
          <a:solidFill>
            <a:srgbClr val="FF99CC"/>
          </a:solidFill>
          <a:scene3d>
            <a:camera prst="orthographicFront"/>
            <a:lightRig rig="threePt" dir="t">
              <a:rot lat="0" lon="0" rev="7500000"/>
            </a:lightRig>
          </a:scene3d>
        </p:grpSpPr>
        <p:sp>
          <p:nvSpPr>
            <p:cNvPr id="28" name="Rectangle 27"/>
            <p:cNvSpPr/>
            <p:nvPr/>
          </p:nvSpPr>
          <p:spPr>
            <a:xfrm>
              <a:off x="752110" y="541866"/>
              <a:ext cx="7301111" cy="1083733"/>
            </a:xfrm>
            <a:prstGeom prst="rect">
              <a:avLst/>
            </a:prstGeom>
            <a:grpFill/>
            <a:ln>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9" name="TextBox 28"/>
            <p:cNvSpPr txBox="1"/>
            <p:nvPr/>
          </p:nvSpPr>
          <p:spPr>
            <a:xfrm>
              <a:off x="752110" y="541866"/>
              <a:ext cx="7301111" cy="1083733"/>
            </a:xfrm>
            <a:prstGeom prst="rect">
              <a:avLst/>
            </a:prstGeom>
            <a:grpFill/>
            <a:ln>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pic>
        <p:nvPicPr>
          <p:cNvPr id="68" name="Picture 67"/>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9120" y="766781"/>
            <a:ext cx="2626586" cy="4456679"/>
          </a:xfrm>
          <a:prstGeom prst="rect">
            <a:avLst/>
          </a:prstGeom>
        </p:spPr>
      </p:pic>
      <p:grpSp>
        <p:nvGrpSpPr>
          <p:cNvPr id="4" name="Group 63"/>
          <p:cNvGrpSpPr/>
          <p:nvPr/>
        </p:nvGrpSpPr>
        <p:grpSpPr>
          <a:xfrm>
            <a:off x="2667000" y="6346113"/>
            <a:ext cx="5562600" cy="511887"/>
            <a:chOff x="752110" y="541866"/>
            <a:chExt cx="7301111" cy="1083733"/>
          </a:xfrm>
          <a:noFill/>
          <a:scene3d>
            <a:camera prst="orthographicFront"/>
            <a:lightRig rig="threePt" dir="t">
              <a:rot lat="0" lon="0" rev="7500000"/>
            </a:lightRig>
          </a:scene3d>
        </p:grpSpPr>
        <p:sp>
          <p:nvSpPr>
            <p:cNvPr id="65" name="Rectangle 64"/>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6" name="TextBox 65"/>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5" name="Group 59"/>
          <p:cNvGrpSpPr/>
          <p:nvPr/>
        </p:nvGrpSpPr>
        <p:grpSpPr>
          <a:xfrm>
            <a:off x="2872687" y="5486400"/>
            <a:ext cx="6064895" cy="590229"/>
            <a:chOff x="752110" y="541866"/>
            <a:chExt cx="7301111" cy="1083733"/>
          </a:xfrm>
          <a:noFill/>
          <a:scene3d>
            <a:camera prst="orthographicFront"/>
            <a:lightRig rig="threePt" dir="t">
              <a:rot lat="0" lon="0" rev="7500000"/>
            </a:lightRig>
          </a:scene3d>
        </p:grpSpPr>
        <p:sp>
          <p:nvSpPr>
            <p:cNvPr id="61" name="Rectangle 60"/>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2" name="TextBox 61"/>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sp>
        <p:nvSpPr>
          <p:cNvPr id="63" name="TextBox 62"/>
          <p:cNvSpPr txBox="1"/>
          <p:nvPr/>
        </p:nvSpPr>
        <p:spPr>
          <a:xfrm>
            <a:off x="2819400" y="5486400"/>
            <a:ext cx="6064895" cy="646331"/>
          </a:xfrm>
          <a:prstGeom prst="rect">
            <a:avLst/>
          </a:prstGeom>
          <a:noFill/>
          <a:ln>
            <a:noFill/>
          </a:ln>
        </p:spPr>
        <p:txBody>
          <a:bodyPr wrap="square" rtlCol="0">
            <a:spAutoFit/>
          </a:bodyPr>
          <a:lstStyle/>
          <a:p>
            <a:pPr lvl="0">
              <a:defRPr/>
            </a:pPr>
            <a:r>
              <a:rPr lang="en-US" dirty="0" smtClean="0"/>
              <a:t>+ Siêng năng, kiên trì học tập và rèn luyện, đoàn kết giúp đỡ nhau,...</a:t>
            </a:r>
            <a:endParaRPr kumimoji="0" lang="en-US" i="0" u="none" strike="noStrike" kern="1200" cap="none" spc="0" normalizeH="0" baseline="0" noProof="0" dirty="0">
              <a:ln>
                <a:noFill/>
              </a:ln>
              <a:solidFill>
                <a:prstClr val="black"/>
              </a:solidFill>
              <a:effectLst/>
              <a:uLnTx/>
              <a:uFillTx/>
              <a:latin typeface="#9Slide05 Brannboll Ny" panose="02000000000000000000" pitchFamily="2" charset="0"/>
              <a:cs typeface="Times New Roman" panose="02020603050405020304" pitchFamily="18" charset="0"/>
            </a:endParaRPr>
          </a:p>
        </p:txBody>
      </p:sp>
      <p:sp>
        <p:nvSpPr>
          <p:cNvPr id="67" name="TextBox 66"/>
          <p:cNvSpPr txBox="1"/>
          <p:nvPr/>
        </p:nvSpPr>
        <p:spPr>
          <a:xfrm>
            <a:off x="2819400" y="6248400"/>
            <a:ext cx="5715000" cy="830997"/>
          </a:xfrm>
          <a:prstGeom prst="rect">
            <a:avLst/>
          </a:prstGeom>
          <a:noFill/>
          <a:ln w="12700">
            <a:noFill/>
          </a:ln>
        </p:spPr>
        <p:txBody>
          <a:bodyPr wrap="square" rtlCol="0">
            <a:spAutoFit/>
          </a:bodyPr>
          <a:lstStyle/>
          <a:p>
            <a:pPr>
              <a:defRPr/>
            </a:pPr>
            <a:r>
              <a:rPr lang="en-US" sz="2400" dirty="0" smtClean="0"/>
              <a:t>Phê phán những hành động sai trái</a:t>
            </a:r>
          </a:p>
          <a:p>
            <a:pPr lvl="0">
              <a:defRPr/>
            </a:pPr>
            <a:r>
              <a:rPr lang="vi-VN" sz="2400" dirty="0" smtClean="0">
                <a:solidFill>
                  <a:schemeClr val="tx1">
                    <a:lumMod val="95000"/>
                    <a:lumOff val="5000"/>
                  </a:schemeClr>
                </a:solidFill>
                <a:latin typeface="#9Slide05 Brannboll Ny" panose="02000000000000000000" pitchFamily="2" charset="0"/>
                <a:cs typeface="Times New Roman" panose="02020603050405020304" pitchFamily="18" charset="0"/>
              </a:rPr>
              <a:t>.</a:t>
            </a:r>
            <a:endParaRPr kumimoji="0" lang="en-US" sz="2400" i="0" u="none" strike="noStrike" kern="1200" cap="none" spc="0" normalizeH="0" baseline="0" noProof="0" dirty="0">
              <a:ln>
                <a:noFill/>
              </a:ln>
              <a:solidFill>
                <a:prstClr val="black"/>
              </a:solidFill>
              <a:effectLst/>
              <a:uLnTx/>
              <a:uFillTx/>
              <a:latin typeface="#9Slide05 Brannboll Ny" panose="02000000000000000000" pitchFamily="2" charset="0"/>
              <a:cs typeface="Times New Roman" panose="02020603050405020304" pitchFamily="18" charset="0"/>
            </a:endParaRPr>
          </a:p>
        </p:txBody>
      </p:sp>
      <p:grpSp>
        <p:nvGrpSpPr>
          <p:cNvPr id="7" name="Group 47"/>
          <p:cNvGrpSpPr/>
          <p:nvPr/>
        </p:nvGrpSpPr>
        <p:grpSpPr>
          <a:xfrm>
            <a:off x="3484447" y="3949811"/>
            <a:ext cx="5640434" cy="896817"/>
            <a:chOff x="752110" y="541866"/>
            <a:chExt cx="7301111" cy="1083733"/>
          </a:xfrm>
          <a:noFill/>
          <a:scene3d>
            <a:camera prst="orthographicFront"/>
            <a:lightRig rig="threePt" dir="t">
              <a:rot lat="0" lon="0" rev="7500000"/>
            </a:lightRig>
          </a:scene3d>
        </p:grpSpPr>
        <p:sp>
          <p:nvSpPr>
            <p:cNvPr id="49" name="Rectangle 48"/>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0" name="TextBox 49"/>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8" name="Group 51"/>
          <p:cNvGrpSpPr/>
          <p:nvPr/>
        </p:nvGrpSpPr>
        <p:grpSpPr>
          <a:xfrm>
            <a:off x="3241122" y="5043356"/>
            <a:ext cx="5791018" cy="425192"/>
            <a:chOff x="752110" y="541866"/>
            <a:chExt cx="7301111" cy="1083733"/>
          </a:xfrm>
          <a:noFill/>
          <a:scene3d>
            <a:camera prst="orthographicFront"/>
            <a:lightRig rig="threePt" dir="t">
              <a:rot lat="0" lon="0" rev="7500000"/>
            </a:lightRig>
          </a:scene3d>
        </p:grpSpPr>
        <p:sp>
          <p:nvSpPr>
            <p:cNvPr id="53" name="Rectangle 52"/>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4" name="TextBox 53"/>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sp>
        <p:nvSpPr>
          <p:cNvPr id="55" name="TextBox 54"/>
          <p:cNvSpPr txBox="1"/>
          <p:nvPr/>
        </p:nvSpPr>
        <p:spPr>
          <a:xfrm>
            <a:off x="3473947" y="4724400"/>
            <a:ext cx="5670053" cy="830997"/>
          </a:xfrm>
          <a:prstGeom prst="rect">
            <a:avLst/>
          </a:prstGeom>
          <a:noFill/>
          <a:ln>
            <a:noFill/>
          </a:ln>
        </p:spPr>
        <p:txBody>
          <a:bodyPr wrap="square" rtlCol="0">
            <a:spAutoFit/>
          </a:bodyPr>
          <a:lstStyle/>
          <a:p>
            <a:r>
              <a:rPr lang="en-US" sz="2400" dirty="0" smtClean="0">
                <a:latin typeface="#9Slide05 Brannboll Ny" panose="02000000000000000000" pitchFamily="2" charset="0"/>
              </a:rPr>
              <a:t>Góp phần tạo nên sức mạnh giúp con người vượt qua khó khăn</a:t>
            </a:r>
            <a:endParaRPr lang="en-US" sz="2400" dirty="0">
              <a:latin typeface="#9Slide05 Brannboll Ny" panose="02000000000000000000" pitchFamily="2" charset="0"/>
            </a:endParaRPr>
          </a:p>
        </p:txBody>
      </p:sp>
      <p:grpSp>
        <p:nvGrpSpPr>
          <p:cNvPr id="9" name="Group 55"/>
          <p:cNvGrpSpPr/>
          <p:nvPr/>
        </p:nvGrpSpPr>
        <p:grpSpPr>
          <a:xfrm>
            <a:off x="3384205" y="3352991"/>
            <a:ext cx="4206125" cy="561270"/>
            <a:chOff x="752110" y="541866"/>
            <a:chExt cx="7301111" cy="1083733"/>
          </a:xfrm>
          <a:noFill/>
          <a:scene3d>
            <a:camera prst="orthographicFront"/>
            <a:lightRig rig="threePt" dir="t">
              <a:rot lat="0" lon="0" rev="7500000"/>
            </a:lightRig>
          </a:scene3d>
        </p:grpSpPr>
        <p:sp>
          <p:nvSpPr>
            <p:cNvPr id="57" name="Rectangle 56"/>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58" name="TextBox 57"/>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sp>
        <p:nvSpPr>
          <p:cNvPr id="59" name="TextBox 58"/>
          <p:cNvSpPr txBox="1"/>
          <p:nvPr/>
        </p:nvSpPr>
        <p:spPr>
          <a:xfrm>
            <a:off x="3562524" y="3367610"/>
            <a:ext cx="4077918" cy="584775"/>
          </a:xfrm>
          <a:prstGeom prst="rect">
            <a:avLst/>
          </a:prstGeom>
          <a:noFill/>
          <a:ln>
            <a:noFill/>
          </a:ln>
        </p:spPr>
        <p:txBody>
          <a:bodyPr wrap="square" rtlCol="0">
            <a:spAutoFit/>
          </a:bodyPr>
          <a:lstStyle/>
          <a:p>
            <a:pPr lvl="0">
              <a:defRPr/>
            </a:pPr>
            <a:r>
              <a:rPr kumimoji="0" lang="en-US" sz="3200" b="0" i="0" u="none" strike="noStrike" kern="1200" cap="none" spc="0" normalizeH="0" baseline="0" noProof="0" dirty="0" smtClean="0">
                <a:ln>
                  <a:noFill/>
                </a:ln>
                <a:solidFill>
                  <a:schemeClr val="tx1">
                    <a:lumMod val="85000"/>
                    <a:lumOff val="15000"/>
                  </a:schemeClr>
                </a:solidFill>
                <a:effectLst/>
                <a:uLnTx/>
                <a:uFillTx/>
                <a:latin typeface="#9Slide05 Brannboll Ny" panose="02000000000000000000" pitchFamily="2" charset="0"/>
                <a:cs typeface="Times New Roman" panose="02020603050405020304" pitchFamily="18" charset="0"/>
              </a:rPr>
              <a:t>Giữ chữ</a:t>
            </a:r>
            <a:r>
              <a:rPr kumimoji="0" lang="en-US" sz="3200" b="0" i="0" u="none" strike="noStrike" kern="1200" cap="none" spc="0" normalizeH="0" noProof="0" dirty="0" smtClean="0">
                <a:ln>
                  <a:noFill/>
                </a:ln>
                <a:solidFill>
                  <a:schemeClr val="tx1">
                    <a:lumMod val="85000"/>
                    <a:lumOff val="15000"/>
                  </a:schemeClr>
                </a:solidFill>
                <a:effectLst/>
                <a:uLnTx/>
                <a:uFillTx/>
                <a:latin typeface="#9Slide05 Brannboll Ny" panose="02000000000000000000" pitchFamily="2" charset="0"/>
                <a:cs typeface="Times New Roman" panose="02020603050405020304" pitchFamily="18" charset="0"/>
              </a:rPr>
              <a:t> tín, hiếu thảo,....</a:t>
            </a:r>
            <a:endParaRPr kumimoji="0" lang="en-US" sz="3200" b="0" i="0" u="none" strike="noStrike" kern="1200" cap="none" spc="0" normalizeH="0" baseline="0" noProof="0" dirty="0">
              <a:ln>
                <a:noFill/>
              </a:ln>
              <a:solidFill>
                <a:schemeClr val="tx1">
                  <a:lumMod val="85000"/>
                  <a:lumOff val="15000"/>
                </a:schemeClr>
              </a:solidFill>
              <a:effectLst/>
              <a:uLnTx/>
              <a:uFillTx/>
              <a:latin typeface="#9Slide05 Brannboll Ny" panose="02000000000000000000" pitchFamily="2" charset="0"/>
              <a:cs typeface="Times New Roman" panose="02020603050405020304" pitchFamily="18" charset="0"/>
            </a:endParaRPr>
          </a:p>
        </p:txBody>
      </p:sp>
      <p:grpSp>
        <p:nvGrpSpPr>
          <p:cNvPr id="10" name="Group 41"/>
          <p:cNvGrpSpPr/>
          <p:nvPr/>
        </p:nvGrpSpPr>
        <p:grpSpPr>
          <a:xfrm>
            <a:off x="3384205" y="2577169"/>
            <a:ext cx="5375716" cy="661498"/>
            <a:chOff x="752110" y="541866"/>
            <a:chExt cx="7301111" cy="1083733"/>
          </a:xfrm>
          <a:solidFill>
            <a:srgbClr val="FFCCFF"/>
          </a:solidFill>
          <a:scene3d>
            <a:camera prst="orthographicFront"/>
            <a:lightRig rig="threePt" dir="t">
              <a:rot lat="0" lon="0" rev="7500000"/>
            </a:lightRig>
          </a:scene3d>
        </p:grpSpPr>
        <p:sp>
          <p:nvSpPr>
            <p:cNvPr id="43" name="Rectangle 42"/>
            <p:cNvSpPr/>
            <p:nvPr/>
          </p:nvSpPr>
          <p:spPr>
            <a:xfrm>
              <a:off x="752110" y="541866"/>
              <a:ext cx="7301111" cy="1083733"/>
            </a:xfrm>
            <a:prstGeom prst="rect">
              <a:avLst/>
            </a:prstGeom>
            <a:grpFill/>
            <a:ln w="12700">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4" name="TextBox 43"/>
            <p:cNvSpPr txBox="1"/>
            <p:nvPr/>
          </p:nvSpPr>
          <p:spPr>
            <a:xfrm>
              <a:off x="752110" y="541866"/>
              <a:ext cx="7301111" cy="1083733"/>
            </a:xfrm>
            <a:prstGeom prst="rect">
              <a:avLst/>
            </a:prstGeom>
            <a:grpFill/>
            <a:ln w="12700">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sp>
        <p:nvSpPr>
          <p:cNvPr id="45" name="TextBox 44"/>
          <p:cNvSpPr txBox="1"/>
          <p:nvPr/>
        </p:nvSpPr>
        <p:spPr>
          <a:xfrm>
            <a:off x="3598606" y="2700375"/>
            <a:ext cx="5194820" cy="584775"/>
          </a:xfrm>
          <a:prstGeom prst="rect">
            <a:avLst/>
          </a:prstGeom>
          <a:noFill/>
          <a:ln>
            <a:noFill/>
          </a:ln>
        </p:spPr>
        <p:txBody>
          <a:bodyPr wrap="square" rtlCol="0">
            <a:spAutoFit/>
          </a:bodyPr>
          <a:lstStyle/>
          <a:p>
            <a:pPr lvl="0">
              <a:defRPr/>
            </a:pPr>
            <a:r>
              <a:rPr kumimoji="0" lang="en-US" sz="3200" b="0" i="0" u="none" strike="noStrike" kern="1200" cap="none" spc="0" normalizeH="0" baseline="0" noProof="0" dirty="0" smtClean="0">
                <a:ln>
                  <a:noFill/>
                </a:ln>
                <a:solidFill>
                  <a:schemeClr val="tx1">
                    <a:lumMod val="85000"/>
                    <a:lumOff val="15000"/>
                  </a:schemeClr>
                </a:solidFill>
                <a:effectLst/>
                <a:uLnTx/>
                <a:uFillTx/>
                <a:latin typeface="#9Slide05 Brannboll Ny" panose="02000000000000000000" pitchFamily="2" charset="0"/>
                <a:cs typeface="Times New Roman" panose="02020603050405020304" pitchFamily="18" charset="0"/>
              </a:rPr>
              <a:t>Cần cù</a:t>
            </a:r>
            <a:r>
              <a:rPr kumimoji="0" lang="en-US" sz="3200" b="0" i="0" u="none" strike="noStrike" kern="1200" cap="none" spc="0" normalizeH="0" noProof="0" dirty="0" smtClean="0">
                <a:ln>
                  <a:noFill/>
                </a:ln>
                <a:solidFill>
                  <a:schemeClr val="tx1">
                    <a:lumMod val="85000"/>
                    <a:lumOff val="15000"/>
                  </a:schemeClr>
                </a:solidFill>
                <a:effectLst/>
                <a:uLnTx/>
                <a:uFillTx/>
                <a:latin typeface="#9Slide05 Brannboll Ny" panose="02000000000000000000" pitchFamily="2" charset="0"/>
                <a:cs typeface="Times New Roman" panose="02020603050405020304" pitchFamily="18" charset="0"/>
              </a:rPr>
              <a:t> sáng tạo</a:t>
            </a:r>
            <a:endParaRPr kumimoji="0" lang="en-US" sz="3200" b="0" i="0" u="none" strike="noStrike" kern="1200" cap="none" spc="0" normalizeH="0" baseline="0" noProof="0" dirty="0">
              <a:ln>
                <a:noFill/>
              </a:ln>
              <a:solidFill>
                <a:schemeClr val="tx1">
                  <a:lumMod val="85000"/>
                  <a:lumOff val="15000"/>
                </a:schemeClr>
              </a:solidFill>
              <a:effectLst/>
              <a:uLnTx/>
              <a:uFillTx/>
              <a:latin typeface="#9Slide05 Brannboll Ny" panose="02000000000000000000" pitchFamily="2" charset="0"/>
              <a:cs typeface="Times New Roman" panose="02020603050405020304" pitchFamily="18" charset="0"/>
            </a:endParaRPr>
          </a:p>
        </p:txBody>
      </p:sp>
      <p:sp>
        <p:nvSpPr>
          <p:cNvPr id="39" name="Rectangle 38"/>
          <p:cNvSpPr/>
          <p:nvPr/>
        </p:nvSpPr>
        <p:spPr>
          <a:xfrm>
            <a:off x="3505200" y="1828800"/>
            <a:ext cx="5277257" cy="705659"/>
          </a:xfrm>
          <a:prstGeom prst="rect">
            <a:avLst/>
          </a:prstGeom>
          <a:solidFill>
            <a:srgbClr val="FFCCFF"/>
          </a:solidFill>
          <a:ln w="12700">
            <a:solidFill>
              <a:schemeClr val="tx1">
                <a:lumMod val="95000"/>
                <a:lumOff val="5000"/>
              </a:schemeClr>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a:lstStyle/>
          <a:p>
            <a:r>
              <a:rPr lang="en-US" sz="2000" dirty="0" smtClean="0">
                <a:solidFill>
                  <a:schemeClr val="tx1"/>
                </a:solidFill>
              </a:rPr>
              <a:t>Yêu nước, đoàn kết, yêu thương con người</a:t>
            </a:r>
            <a:endParaRPr lang="en-US" sz="2000" dirty="0">
              <a:solidFill>
                <a:schemeClr val="tx1"/>
              </a:solidFill>
            </a:endParaRPr>
          </a:p>
        </p:txBody>
      </p:sp>
      <p:sp>
        <p:nvSpPr>
          <p:cNvPr id="41" name="TextBox 40"/>
          <p:cNvSpPr txBox="1"/>
          <p:nvPr/>
        </p:nvSpPr>
        <p:spPr>
          <a:xfrm>
            <a:off x="3569648" y="1843577"/>
            <a:ext cx="5223777" cy="461665"/>
          </a:xfrm>
          <a:prstGeom prst="rect">
            <a:avLst/>
          </a:prstGeom>
          <a:noFill/>
          <a:ln>
            <a:noFill/>
          </a:ln>
        </p:spPr>
        <p:txBody>
          <a:bodyPr wrap="square" rtlCol="0">
            <a:spAutoFit/>
          </a:bodyPr>
          <a:lstStyle/>
          <a:p>
            <a:pPr lvl="0">
              <a:defRPr/>
            </a:pPr>
            <a:endParaRPr kumimoji="0" lang="en-US" sz="2400" b="0" i="0" u="none" strike="noStrike" kern="1200" cap="none" spc="0" normalizeH="0" baseline="0" noProof="0" dirty="0">
              <a:ln>
                <a:noFill/>
              </a:ln>
              <a:solidFill>
                <a:schemeClr val="tx1">
                  <a:lumMod val="85000"/>
                  <a:lumOff val="15000"/>
                </a:schemeClr>
              </a:solidFill>
              <a:effectLst/>
              <a:uLnTx/>
              <a:uFillTx/>
              <a:latin typeface="#9Slide05 Brannboll Ny" panose="02000000000000000000" pitchFamily="2" charset="0"/>
              <a:cs typeface="Times New Roman" panose="02020603050405020304" pitchFamily="18" charset="0"/>
            </a:endParaRPr>
          </a:p>
        </p:txBody>
      </p:sp>
      <p:sp>
        <p:nvSpPr>
          <p:cNvPr id="35" name="Block Arc 34"/>
          <p:cNvSpPr/>
          <p:nvPr/>
        </p:nvSpPr>
        <p:spPr>
          <a:xfrm>
            <a:off x="-1127572" y="-20991"/>
            <a:ext cx="4338611" cy="7059815"/>
          </a:xfrm>
          <a:prstGeom prst="blockArc">
            <a:avLst>
              <a:gd name="adj1" fmla="val 18900000"/>
              <a:gd name="adj2" fmla="val 2700000"/>
              <a:gd name="adj3" fmla="val 369"/>
            </a:avLst>
          </a:prstGeom>
        </p:spPr>
        <p:style>
          <a:lnRef idx="2">
            <a:schemeClr val="accent2">
              <a:hueOff val="0"/>
              <a:satOff val="0"/>
              <a:lumOff val="0"/>
              <a:alphaOff val="0"/>
            </a:schemeClr>
          </a:lnRef>
          <a:fillRef idx="0">
            <a:schemeClr val="accent3">
              <a:tint val="90000"/>
              <a:hueOff val="0"/>
              <a:satOff val="0"/>
              <a:lumOff val="0"/>
              <a:alphaOff val="0"/>
            </a:schemeClr>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1" name="Oval 10"/>
          <p:cNvSpPr/>
          <p:nvPr/>
        </p:nvSpPr>
        <p:spPr>
          <a:xfrm>
            <a:off x="1652155" y="5260974"/>
            <a:ext cx="1135364" cy="1494383"/>
          </a:xfrm>
          <a:prstGeom prst="ellipse">
            <a:avLst/>
          </a:prstGeom>
          <a:solidFill>
            <a:srgbClr val="FDDCC3"/>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22" name="Oval 21"/>
          <p:cNvSpPr/>
          <p:nvPr/>
        </p:nvSpPr>
        <p:spPr>
          <a:xfrm>
            <a:off x="2492225" y="3613538"/>
            <a:ext cx="974763" cy="1582939"/>
          </a:xfrm>
          <a:prstGeom prst="ellipse">
            <a:avLst/>
          </a:prstGeom>
          <a:solidFill>
            <a:srgbClr val="E0F5C3"/>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grpSp>
        <p:nvGrpSpPr>
          <p:cNvPr id="12" name="Group 22"/>
          <p:cNvGrpSpPr/>
          <p:nvPr/>
        </p:nvGrpSpPr>
        <p:grpSpPr>
          <a:xfrm>
            <a:off x="3049426" y="977916"/>
            <a:ext cx="5567274" cy="706389"/>
            <a:chOff x="752110" y="541866"/>
            <a:chExt cx="7301111" cy="1083733"/>
          </a:xfrm>
          <a:noFill/>
          <a:scene3d>
            <a:camera prst="orthographicFront"/>
            <a:lightRig rig="threePt" dir="t">
              <a:rot lat="0" lon="0" rev="7500000"/>
            </a:lightRig>
          </a:scene3d>
        </p:grpSpPr>
        <p:sp>
          <p:nvSpPr>
            <p:cNvPr id="24" name="Rectangle 23"/>
            <p:cNvSpPr/>
            <p:nvPr/>
          </p:nvSpPr>
          <p:spPr>
            <a:xfrm>
              <a:off x="752110" y="541866"/>
              <a:ext cx="7301111" cy="1083733"/>
            </a:xfrm>
            <a:prstGeom prst="rect">
              <a:avLst/>
            </a:prstGeom>
            <a:grpFill/>
            <a:ln>
              <a:solidFill>
                <a:schemeClr val="tx1">
                  <a:lumMod val="95000"/>
                  <a:lumOff val="5000"/>
                </a:schemeClr>
              </a:solid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5" name="TextBox 24"/>
            <p:cNvSpPr txBox="1"/>
            <p:nvPr/>
          </p:nvSpPr>
          <p:spPr>
            <a:xfrm>
              <a:off x="752110" y="541866"/>
              <a:ext cx="7301111" cy="1083733"/>
            </a:xfrm>
            <a:prstGeom prst="rect">
              <a:avLst/>
            </a:prstGeom>
            <a:grpFill/>
            <a:ln>
              <a:solidFill>
                <a:schemeClr val="tx1">
                  <a:lumMod val="95000"/>
                  <a:lumOff val="5000"/>
                </a:schemeClr>
              </a:solidFill>
            </a:ln>
            <a:sp3d/>
          </p:spPr>
          <p:style>
            <a:lnRef idx="0">
              <a:scrgbClr r="0" g="0" b="0"/>
            </a:lnRef>
            <a:fillRef idx="0">
              <a:scrgbClr r="0" g="0" b="0"/>
            </a:fillRef>
            <a:effectRef idx="0">
              <a:scrgbClr r="0" g="0" b="0"/>
            </a:effectRef>
            <a:fontRef idx="minor">
              <a:schemeClr val="lt1"/>
            </a:fontRef>
          </p:style>
          <p:txBody>
            <a:bodyPr spcFirstLastPara="0" vert="horz" wrap="square" lIns="860213" tIns="142240" rIns="142240" bIns="142240" numCol="1" spcCol="1270" anchor="ctr" anchorCtr="0">
              <a:noAutofit/>
            </a:bodyPr>
            <a:lstStyle/>
            <a:p>
              <a:pPr marL="0" marR="0" lvl="0" indent="0" algn="l" defTabSz="2489200" rtl="0" eaLnBrk="1" fontAlgn="auto" latinLnBrk="0" hangingPunct="1">
                <a:lnSpc>
                  <a:spcPct val="90000"/>
                </a:lnSpc>
                <a:spcBef>
                  <a:spcPct val="0"/>
                </a:spcBef>
                <a:spcAft>
                  <a:spcPct val="35000"/>
                </a:spcAft>
                <a:buClrTx/>
                <a:buSzTx/>
                <a:buFontTx/>
                <a:buNone/>
                <a:tabLst/>
                <a:defRPr/>
              </a:pPr>
              <a:endParaRPr kumimoji="0" lang="en-US" sz="5600" b="0" i="0" u="none" strike="noStrike" kern="1200" cap="none" spc="0" normalizeH="0" baseline="0" noProof="0">
                <a:ln>
                  <a:noFill/>
                </a:ln>
                <a:solidFill>
                  <a:prstClr val="white"/>
                </a:solidFill>
                <a:effectLst/>
                <a:uLnTx/>
                <a:uFillTx/>
                <a:latin typeface="Arial"/>
                <a:ea typeface="+mn-ea"/>
                <a:cs typeface="+mn-cs"/>
              </a:endParaRPr>
            </a:p>
          </p:txBody>
        </p:sp>
      </p:grpSp>
      <p:sp>
        <p:nvSpPr>
          <p:cNvPr id="26" name="Oval 25"/>
          <p:cNvSpPr/>
          <p:nvPr/>
        </p:nvSpPr>
        <p:spPr>
          <a:xfrm>
            <a:off x="2438400" y="1676400"/>
            <a:ext cx="1054259" cy="1540171"/>
          </a:xfrm>
          <a:prstGeom prst="ellipse">
            <a:avLst/>
          </a:prstGeom>
          <a:solidFill>
            <a:srgbClr val="F8CCE0"/>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30" name="Oval 29"/>
          <p:cNvSpPr/>
          <p:nvPr/>
        </p:nvSpPr>
        <p:spPr>
          <a:xfrm>
            <a:off x="2155793" y="77268"/>
            <a:ext cx="931814" cy="1354666"/>
          </a:xfrm>
          <a:prstGeom prst="ellipse">
            <a:avLst/>
          </a:prstGeom>
          <a:solidFill>
            <a:srgbClr val="DCD7FD"/>
          </a:solidFill>
          <a:ln w="28575">
            <a:solidFill>
              <a:schemeClr val="tx1">
                <a:lumMod val="95000"/>
                <a:lumOff val="5000"/>
              </a:schemeClr>
            </a:solidFill>
          </a:ln>
          <a:scene3d>
            <a:camera prst="orthographicFront"/>
            <a:lightRig rig="threePt" dir="t">
              <a:rot lat="0" lon="0" rev="7500000"/>
            </a:lightRig>
          </a:scene3d>
          <a:sp3d z="152400" extrusionH="63500" prstMaterial="dkEdge">
            <a:bevelT w="120800" h="19050" prst="relaxedInset"/>
            <a:contourClr>
              <a:schemeClr val="bg1"/>
            </a:contourClr>
          </a:sp3d>
        </p:spPr>
        <p:style>
          <a:lnRef idx="1">
            <a:schemeClr val="accent2">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6" name="TextBox 5"/>
          <p:cNvSpPr txBox="1"/>
          <p:nvPr/>
        </p:nvSpPr>
        <p:spPr>
          <a:xfrm>
            <a:off x="46438" y="457200"/>
            <a:ext cx="2598673" cy="61863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smtClean="0">
                <a:ln>
                  <a:noFill/>
                </a:ln>
                <a:solidFill>
                  <a:prstClr val="black"/>
                </a:solidFill>
                <a:effectLst/>
                <a:uLnTx/>
                <a:uFillTx/>
                <a:latin typeface="#9Slide06 DeathRattle BB" panose="02000506000000020004" pitchFamily="2" charset="0"/>
                <a:cs typeface="Times New Roman" panose="02020603050405020304" pitchFamily="18" charset="0"/>
              </a:rPr>
              <a:t>Tự</a:t>
            </a:r>
            <a:r>
              <a:rPr kumimoji="0" lang="en-US" sz="6600" b="1" i="0" u="none" strike="noStrike" kern="1200" cap="none" spc="0" normalizeH="0" noProof="0" dirty="0" smtClean="0">
                <a:ln>
                  <a:noFill/>
                </a:ln>
                <a:solidFill>
                  <a:prstClr val="black"/>
                </a:solidFill>
                <a:effectLst/>
                <a:uLnTx/>
                <a:uFillTx/>
                <a:latin typeface="#9Slide06 DeathRattle BB" panose="02000506000000020004" pitchFamily="2" charset="0"/>
                <a:cs typeface="Times New Roman" panose="02020603050405020304" pitchFamily="18" charset="0"/>
              </a:rPr>
              <a:t> hào về truyền thống quê hương</a:t>
            </a:r>
            <a:endParaRPr kumimoji="0" lang="en-US" sz="6600" b="1" i="0" u="none" strike="noStrike" kern="1200" cap="none" spc="0" normalizeH="0" baseline="0" noProof="0" dirty="0">
              <a:ln>
                <a:noFill/>
              </a:ln>
              <a:solidFill>
                <a:prstClr val="black"/>
              </a:solidFill>
              <a:effectLst/>
              <a:uLnTx/>
              <a:uFillTx/>
              <a:latin typeface="#9Slide06 DeathRattle BB" panose="02000506000000020004" pitchFamily="2" charset="0"/>
              <a:cs typeface="Times New Roman" panose="02020603050405020304" pitchFamily="18" charset="0"/>
            </a:endParaRPr>
          </a:p>
        </p:txBody>
      </p:sp>
      <p:sp>
        <p:nvSpPr>
          <p:cNvPr id="15" name="TextBox 14"/>
          <p:cNvSpPr txBox="1"/>
          <p:nvPr/>
        </p:nvSpPr>
        <p:spPr>
          <a:xfrm>
            <a:off x="3053195" y="221854"/>
            <a:ext cx="5833376" cy="1569660"/>
          </a:xfrm>
          <a:prstGeom prst="rect">
            <a:avLst/>
          </a:prstGeom>
          <a:noFill/>
        </p:spPr>
        <p:txBody>
          <a:bodyPr wrap="square" rtlCol="0">
            <a:spAutoFit/>
          </a:bodyPr>
          <a:lstStyle/>
          <a:p>
            <a:r>
              <a:rPr lang="en-US" sz="2400" i="1" dirty="0" smtClean="0"/>
              <a:t>Là những giá trị tốt đẹp, riêng biệt của mỗi vùng miền, địa phương, được hình thành và khẳng định qua thời gian, được lưu truyền từ thế hệ này qua thế hệ khác.</a:t>
            </a:r>
            <a:r>
              <a:rPr lang="en-US" sz="2400" dirty="0" smtClean="0">
                <a:solidFill>
                  <a:schemeClr val="tx1">
                    <a:lumMod val="85000"/>
                    <a:lumOff val="15000"/>
                  </a:schemeClr>
                </a:solidFill>
                <a:latin typeface="#9Slide05 Brannboll Ny" panose="02000000000000000000" pitchFamily="2" charset="0"/>
              </a:rPr>
              <a:t>.</a:t>
            </a:r>
            <a:endParaRPr lang="en-US" sz="2400" dirty="0">
              <a:solidFill>
                <a:schemeClr val="tx1">
                  <a:lumMod val="85000"/>
                  <a:lumOff val="15000"/>
                </a:schemeClr>
              </a:solidFill>
              <a:latin typeface="#9Slide05 Brannboll Ny" panose="02000000000000000000" pitchFamily="2" charset="0"/>
            </a:endParaRPr>
          </a:p>
        </p:txBody>
      </p:sp>
      <p:sp>
        <p:nvSpPr>
          <p:cNvPr id="16" name="TextBox 15"/>
          <p:cNvSpPr txBox="1"/>
          <p:nvPr/>
        </p:nvSpPr>
        <p:spPr>
          <a:xfrm>
            <a:off x="2209800" y="1828800"/>
            <a:ext cx="110244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9Slide05 Brannboll Ny" panose="02000000000000000000" pitchFamily="2" charset="0"/>
                <a:ea typeface="+mn-ea"/>
                <a:cs typeface="Times New Roman" panose="02020603050405020304" pitchFamily="18" charset="0"/>
              </a:rPr>
              <a:t>Truyền</a:t>
            </a:r>
            <a:r>
              <a:rPr kumimoji="0" lang="en-US" sz="2800" b="0" i="0" u="none" strike="noStrike" kern="1200" cap="none" spc="0" normalizeH="0" noProof="0" dirty="0" smtClean="0">
                <a:ln>
                  <a:noFill/>
                </a:ln>
                <a:solidFill>
                  <a:prstClr val="black"/>
                </a:solidFill>
                <a:effectLst/>
                <a:uLnTx/>
                <a:uFillTx/>
                <a:latin typeface="#9Slide05 Brannboll Ny" panose="02000000000000000000" pitchFamily="2" charset="0"/>
                <a:ea typeface="+mn-ea"/>
                <a:cs typeface="Times New Roman" panose="02020603050405020304" pitchFamily="18" charset="0"/>
              </a:rPr>
              <a:t> thống</a:t>
            </a:r>
            <a:r>
              <a:rPr kumimoji="0" lang="en-US" sz="2800" b="0" i="0" u="none" strike="noStrike" kern="1200" cap="none" spc="0" normalizeH="0" baseline="0" noProof="0" dirty="0" smtClean="0">
                <a:ln>
                  <a:noFill/>
                </a:ln>
                <a:solidFill>
                  <a:prstClr val="black"/>
                </a:solidFill>
                <a:effectLst/>
                <a:uLnTx/>
                <a:uFillTx/>
                <a:latin typeface="#9Slide05 Brannboll Ny" panose="02000000000000000000" pitchFamily="2"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endParaRPr>
          </a:p>
        </p:txBody>
      </p:sp>
      <p:sp>
        <p:nvSpPr>
          <p:cNvPr id="36" name="TextBox 35"/>
          <p:cNvSpPr txBox="1"/>
          <p:nvPr/>
        </p:nvSpPr>
        <p:spPr>
          <a:xfrm>
            <a:off x="2304658" y="334984"/>
            <a:ext cx="86371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Khái</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niệm</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p>
        </p:txBody>
      </p:sp>
      <p:sp>
        <p:nvSpPr>
          <p:cNvPr id="46" name="TextBox 45"/>
          <p:cNvSpPr txBox="1"/>
          <p:nvPr/>
        </p:nvSpPr>
        <p:spPr>
          <a:xfrm>
            <a:off x="2444859" y="4208603"/>
            <a:ext cx="12091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Ý </a:t>
            </a: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nghĩa</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a:t>
            </a:r>
          </a:p>
        </p:txBody>
      </p:sp>
      <p:sp>
        <p:nvSpPr>
          <p:cNvPr id="47" name="TextBox 46"/>
          <p:cNvSpPr txBox="1"/>
          <p:nvPr/>
        </p:nvSpPr>
        <p:spPr>
          <a:xfrm>
            <a:off x="1765472" y="5525707"/>
            <a:ext cx="115002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Cách</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rèn</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9Slide05 Brannboll Ny" panose="02000000000000000000" pitchFamily="2" charset="0"/>
                <a:ea typeface="+mn-ea"/>
                <a:cs typeface="Times New Roman" panose="02020603050405020304" pitchFamily="18" charset="0"/>
              </a:rPr>
              <a:t>luyện</a:t>
            </a:r>
            <a:r>
              <a:rPr kumimoji="0" lang="en-US" sz="2800" b="0" i="0" u="none" strike="noStrike" kern="1200" cap="none" spc="0" normalizeH="0" baseline="0" noProof="0" dirty="0">
                <a:ln>
                  <a:noFill/>
                </a:ln>
                <a:solidFill>
                  <a:prstClr val="black"/>
                </a:solidFill>
                <a:effectLst/>
                <a:uLnTx/>
                <a:uFillTx/>
                <a:latin typeface="#9Slide05 Brannboll Ny" panose="02000000000000000000" pitchFamily="2" charset="0"/>
                <a:ea typeface="+mn-ea"/>
                <a:cs typeface="Times New Roman" panose="02020603050405020304" pitchFamily="18" charset="0"/>
              </a:rPr>
              <a:t>: </a:t>
            </a:r>
          </a:p>
        </p:txBody>
      </p:sp>
    </p:spTree>
    <p:extLst>
      <p:ext uri="{BB962C8B-B14F-4D97-AF65-F5344CB8AC3E}">
        <p14:creationId xmlns="" xmlns:p14="http://schemas.microsoft.com/office/powerpoint/2010/main" val="2930268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circle(in)">
                                      <p:cBhvr>
                                        <p:cTn id="10" dur="20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ppt_w</p:attrName>
                                        </p:attrNameLst>
                                      </p:cBhvr>
                                      <p:tavLst>
                                        <p:tav tm="0">
                                          <p:val>
                                            <p:fltVal val="0"/>
                                          </p:val>
                                        </p:tav>
                                        <p:tav tm="100000">
                                          <p:val>
                                            <p:strVal val="#ppt_w"/>
                                          </p:val>
                                        </p:tav>
                                      </p:tavLst>
                                    </p:anim>
                                    <p:anim calcmode="lin" valueType="num">
                                      <p:cBhvr>
                                        <p:cTn id="16" dur="500" fill="hold"/>
                                        <p:tgtEl>
                                          <p:spTgt spid="35"/>
                                        </p:tgtEl>
                                        <p:attrNameLst>
                                          <p:attrName>ppt_h</p:attrName>
                                        </p:attrNameLst>
                                      </p:cBhvr>
                                      <p:tavLst>
                                        <p:tav tm="0">
                                          <p:val>
                                            <p:fltVal val="0"/>
                                          </p:val>
                                        </p:tav>
                                        <p:tav tm="100000">
                                          <p:val>
                                            <p:strVal val="#ppt_h"/>
                                          </p:val>
                                        </p:tav>
                                      </p:tavLst>
                                    </p:anim>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par>
                                <p:cTn id="23" presetID="16" presetClass="entr" presetSubtype="21"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45"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2000"/>
                                        <p:tgtEl>
                                          <p:spTgt spid="15"/>
                                        </p:tgtEl>
                                      </p:cBhvr>
                                    </p:animEffect>
                                    <p:anim calcmode="lin" valueType="num">
                                      <p:cBhvr>
                                        <p:cTn id="31" dur="2000" fill="hold"/>
                                        <p:tgtEl>
                                          <p:spTgt spid="15"/>
                                        </p:tgtEl>
                                        <p:attrNameLst>
                                          <p:attrName>ppt_w</p:attrName>
                                        </p:attrNameLst>
                                      </p:cBhvr>
                                      <p:tavLst>
                                        <p:tav tm="0" fmla="#ppt_w*sin(2.5*pi*$)">
                                          <p:val>
                                            <p:fltVal val="0"/>
                                          </p:val>
                                        </p:tav>
                                        <p:tav tm="100000">
                                          <p:val>
                                            <p:fltVal val="1"/>
                                          </p:val>
                                        </p:tav>
                                      </p:tavLst>
                                    </p:anim>
                                    <p:anim calcmode="lin" valueType="num">
                                      <p:cBhvr>
                                        <p:cTn id="32" dur="2000" fill="hold"/>
                                        <p:tgtEl>
                                          <p:spTgt spid="15"/>
                                        </p:tgtEl>
                                        <p:attrNameLst>
                                          <p:attrName>ppt_h</p:attrName>
                                        </p:attrNameLst>
                                      </p:cBhvr>
                                      <p:tavLst>
                                        <p:tav tm="0">
                                          <p:val>
                                            <p:strVal val="#ppt_h"/>
                                          </p:val>
                                        </p:tav>
                                        <p:tav tm="100000">
                                          <p:val>
                                            <p:strVal val="#ppt_h"/>
                                          </p:val>
                                        </p:tav>
                                      </p:tavLst>
                                    </p:anim>
                                  </p:childTnLst>
                                </p:cTn>
                              </p:par>
                              <p:par>
                                <p:cTn id="33" presetID="45" presetClass="entr" presetSubtype="0"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2000"/>
                                        <p:tgtEl>
                                          <p:spTgt spid="3"/>
                                        </p:tgtEl>
                                      </p:cBhvr>
                                    </p:animEffect>
                                    <p:anim calcmode="lin" valueType="num">
                                      <p:cBhvr>
                                        <p:cTn id="36" dur="2000" fill="hold"/>
                                        <p:tgtEl>
                                          <p:spTgt spid="3"/>
                                        </p:tgtEl>
                                        <p:attrNameLst>
                                          <p:attrName>ppt_w</p:attrName>
                                        </p:attrNameLst>
                                      </p:cBhvr>
                                      <p:tavLst>
                                        <p:tav tm="0" fmla="#ppt_w*sin(2.5*pi*$)">
                                          <p:val>
                                            <p:fltVal val="0"/>
                                          </p:val>
                                        </p:tav>
                                        <p:tav tm="100000">
                                          <p:val>
                                            <p:fltVal val="1"/>
                                          </p:val>
                                        </p:tav>
                                      </p:tavLst>
                                    </p:anim>
                                    <p:anim calcmode="lin" valueType="num">
                                      <p:cBhvr>
                                        <p:cTn id="37" dur="2000" fill="hold"/>
                                        <p:tgtEl>
                                          <p:spTgt spid="3"/>
                                        </p:tgtEl>
                                        <p:attrNameLst>
                                          <p:attrName>ppt_h</p:attrName>
                                        </p:attrNameLst>
                                      </p:cBhvr>
                                      <p:tavLst>
                                        <p:tav tm="0">
                                          <p:val>
                                            <p:strVal val="#ppt_h"/>
                                          </p:val>
                                        </p:tav>
                                        <p:tav tm="100000">
                                          <p:val>
                                            <p:strVal val="#ppt_h"/>
                                          </p:val>
                                        </p:tav>
                                      </p:tavLst>
                                    </p:anim>
                                  </p:childTnLst>
                                </p:cTn>
                              </p:par>
                              <p:par>
                                <p:cTn id="38" presetID="45"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2000"/>
                                        <p:tgtEl>
                                          <p:spTgt spid="12"/>
                                        </p:tgtEl>
                                      </p:cBhvr>
                                    </p:animEffect>
                                    <p:anim calcmode="lin" valueType="num">
                                      <p:cBhvr>
                                        <p:cTn id="41" dur="2000" fill="hold"/>
                                        <p:tgtEl>
                                          <p:spTgt spid="12"/>
                                        </p:tgtEl>
                                        <p:attrNameLst>
                                          <p:attrName>ppt_w</p:attrName>
                                        </p:attrNameLst>
                                      </p:cBhvr>
                                      <p:tavLst>
                                        <p:tav tm="0" fmla="#ppt_w*sin(2.5*pi*$)">
                                          <p:val>
                                            <p:fltVal val="0"/>
                                          </p:val>
                                        </p:tav>
                                        <p:tav tm="100000">
                                          <p:val>
                                            <p:fltVal val="1"/>
                                          </p:val>
                                        </p:tav>
                                      </p:tavLst>
                                    </p:anim>
                                    <p:anim calcmode="lin" valueType="num">
                                      <p:cBhvr>
                                        <p:cTn id="42"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par>
                                <p:cTn id="48" presetID="16" presetClass="entr" presetSubtype="21"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barn(inVertical)">
                                      <p:cBhvr>
                                        <p:cTn id="50" dur="500"/>
                                        <p:tgtEl>
                                          <p:spTgt spid="26"/>
                                        </p:tgtEl>
                                      </p:cBhvr>
                                    </p:animEffect>
                                  </p:childTnLst>
                                </p:cTn>
                              </p:par>
                              <p:par>
                                <p:cTn id="51" presetID="45" presetClass="entr" presetSubtype="0" fill="hold" grpId="0" nodeType="withEffect" nodePh="1">
                                  <p:stCondLst>
                                    <p:cond delay="0"/>
                                  </p:stCondLst>
                                  <p:endCondLst>
                                    <p:cond evt="begin" delay="0">
                                      <p:tn val="51"/>
                                    </p:cond>
                                  </p:endCondLst>
                                  <p:childTnLst>
                                    <p:set>
                                      <p:cBhvr>
                                        <p:cTn id="52" dur="1" fill="hold">
                                          <p:stCondLst>
                                            <p:cond delay="0"/>
                                          </p:stCondLst>
                                        </p:cTn>
                                        <p:tgtEl>
                                          <p:spTgt spid="41"/>
                                        </p:tgtEl>
                                        <p:attrNameLst>
                                          <p:attrName>style.visibility</p:attrName>
                                        </p:attrNameLst>
                                      </p:cBhvr>
                                      <p:to>
                                        <p:strVal val="visible"/>
                                      </p:to>
                                    </p:set>
                                    <p:animEffect transition="in" filter="fade">
                                      <p:cBhvr>
                                        <p:cTn id="53" dur="2000"/>
                                        <p:tgtEl>
                                          <p:spTgt spid="41"/>
                                        </p:tgtEl>
                                      </p:cBhvr>
                                    </p:animEffect>
                                    <p:anim calcmode="lin" valueType="num">
                                      <p:cBhvr>
                                        <p:cTn id="54" dur="2000" fill="hold"/>
                                        <p:tgtEl>
                                          <p:spTgt spid="41"/>
                                        </p:tgtEl>
                                        <p:attrNameLst>
                                          <p:attrName>ppt_w</p:attrName>
                                        </p:attrNameLst>
                                      </p:cBhvr>
                                      <p:tavLst>
                                        <p:tav tm="0" fmla="#ppt_w*sin(2.5*pi*$)">
                                          <p:val>
                                            <p:fltVal val="0"/>
                                          </p:val>
                                        </p:tav>
                                        <p:tav tm="100000">
                                          <p:val>
                                            <p:fltVal val="1"/>
                                          </p:val>
                                        </p:tav>
                                      </p:tavLst>
                                    </p:anim>
                                    <p:anim calcmode="lin" valueType="num">
                                      <p:cBhvr>
                                        <p:cTn id="55" dur="2000" fill="hold"/>
                                        <p:tgtEl>
                                          <p:spTgt spid="41"/>
                                        </p:tgtEl>
                                        <p:attrNameLst>
                                          <p:attrName>ppt_h</p:attrName>
                                        </p:attrNameLst>
                                      </p:cBhvr>
                                      <p:tavLst>
                                        <p:tav tm="0">
                                          <p:val>
                                            <p:strVal val="#ppt_h"/>
                                          </p:val>
                                        </p:tav>
                                        <p:tav tm="100000">
                                          <p:val>
                                            <p:strVal val="#ppt_h"/>
                                          </p:val>
                                        </p:tav>
                                      </p:tavLst>
                                    </p:anim>
                                  </p:childTnLst>
                                </p:cTn>
                              </p:par>
                              <p:par>
                                <p:cTn id="56" presetID="45" presetClass="entr" presetSubtype="0" fill="hold" grpId="0" nodeType="withEffect">
                                  <p:stCondLst>
                                    <p:cond delay="0"/>
                                  </p:stCondLst>
                                  <p:childTnLst>
                                    <p:set>
                                      <p:cBhvr>
                                        <p:cTn id="57" dur="1" fill="hold">
                                          <p:stCondLst>
                                            <p:cond delay="0"/>
                                          </p:stCondLst>
                                        </p:cTn>
                                        <p:tgtEl>
                                          <p:spTgt spid="71"/>
                                        </p:tgtEl>
                                        <p:attrNameLst>
                                          <p:attrName>style.visibility</p:attrName>
                                        </p:attrNameLst>
                                      </p:cBhvr>
                                      <p:to>
                                        <p:strVal val="visible"/>
                                      </p:to>
                                    </p:set>
                                    <p:animEffect transition="in" filter="fade">
                                      <p:cBhvr>
                                        <p:cTn id="58" dur="2000"/>
                                        <p:tgtEl>
                                          <p:spTgt spid="71"/>
                                        </p:tgtEl>
                                      </p:cBhvr>
                                    </p:animEffect>
                                    <p:anim calcmode="lin" valueType="num">
                                      <p:cBhvr>
                                        <p:cTn id="59" dur="2000" fill="hold"/>
                                        <p:tgtEl>
                                          <p:spTgt spid="71"/>
                                        </p:tgtEl>
                                        <p:attrNameLst>
                                          <p:attrName>ppt_w</p:attrName>
                                        </p:attrNameLst>
                                      </p:cBhvr>
                                      <p:tavLst>
                                        <p:tav tm="0" fmla="#ppt_w*sin(2.5*pi*$)">
                                          <p:val>
                                            <p:fltVal val="0"/>
                                          </p:val>
                                        </p:tav>
                                        <p:tav tm="100000">
                                          <p:val>
                                            <p:fltVal val="1"/>
                                          </p:val>
                                        </p:tav>
                                      </p:tavLst>
                                    </p:anim>
                                    <p:anim calcmode="lin" valueType="num">
                                      <p:cBhvr>
                                        <p:cTn id="60" dur="2000" fill="hold"/>
                                        <p:tgtEl>
                                          <p:spTgt spid="71"/>
                                        </p:tgtEl>
                                        <p:attrNameLst>
                                          <p:attrName>ppt_h</p:attrName>
                                        </p:attrNameLst>
                                      </p:cBhvr>
                                      <p:tavLst>
                                        <p:tav tm="0">
                                          <p:val>
                                            <p:strVal val="#ppt_h"/>
                                          </p:val>
                                        </p:tav>
                                        <p:tav tm="100000">
                                          <p:val>
                                            <p:strVal val="#ppt_h"/>
                                          </p:val>
                                        </p:tav>
                                      </p:tavLst>
                                    </p:anim>
                                  </p:childTnLst>
                                </p:cTn>
                              </p:par>
                              <p:par>
                                <p:cTn id="61" presetID="45" presetClass="entr" presetSubtype="0" fill="hold" nodeType="with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fade">
                                      <p:cBhvr>
                                        <p:cTn id="63" dur="2000"/>
                                        <p:tgtEl>
                                          <p:spTgt spid="39"/>
                                        </p:tgtEl>
                                      </p:cBhvr>
                                    </p:animEffect>
                                    <p:anim calcmode="lin" valueType="num">
                                      <p:cBhvr>
                                        <p:cTn id="64" dur="2000" fill="hold"/>
                                        <p:tgtEl>
                                          <p:spTgt spid="39"/>
                                        </p:tgtEl>
                                        <p:attrNameLst>
                                          <p:attrName>ppt_w</p:attrName>
                                        </p:attrNameLst>
                                      </p:cBhvr>
                                      <p:tavLst>
                                        <p:tav tm="0" fmla="#ppt_w*sin(2.5*pi*$)">
                                          <p:val>
                                            <p:fltVal val="0"/>
                                          </p:val>
                                        </p:tav>
                                        <p:tav tm="100000">
                                          <p:val>
                                            <p:fltVal val="1"/>
                                          </p:val>
                                        </p:tav>
                                      </p:tavLst>
                                    </p:anim>
                                    <p:anim calcmode="lin" valueType="num">
                                      <p:cBhvr>
                                        <p:cTn id="65" dur="2000" fill="hold"/>
                                        <p:tgtEl>
                                          <p:spTgt spid="39"/>
                                        </p:tgtEl>
                                        <p:attrNameLst>
                                          <p:attrName>ppt_h</p:attrName>
                                        </p:attrNameLst>
                                      </p:cBhvr>
                                      <p:tavLst>
                                        <p:tav tm="0">
                                          <p:val>
                                            <p:strVal val="#ppt_h"/>
                                          </p:val>
                                        </p:tav>
                                        <p:tav tm="100000">
                                          <p:val>
                                            <p:strVal val="#ppt_h"/>
                                          </p:val>
                                        </p:tav>
                                      </p:tavLst>
                                    </p:anim>
                                  </p:childTnLst>
                                </p:cTn>
                              </p:par>
                              <p:par>
                                <p:cTn id="66" presetID="45" presetClass="entr" presetSubtype="0" fill="hold" grpId="0" nodeType="with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fade">
                                      <p:cBhvr>
                                        <p:cTn id="68" dur="2000"/>
                                        <p:tgtEl>
                                          <p:spTgt spid="45"/>
                                        </p:tgtEl>
                                      </p:cBhvr>
                                    </p:animEffect>
                                    <p:anim calcmode="lin" valueType="num">
                                      <p:cBhvr>
                                        <p:cTn id="69" dur="2000" fill="hold"/>
                                        <p:tgtEl>
                                          <p:spTgt spid="45"/>
                                        </p:tgtEl>
                                        <p:attrNameLst>
                                          <p:attrName>ppt_w</p:attrName>
                                        </p:attrNameLst>
                                      </p:cBhvr>
                                      <p:tavLst>
                                        <p:tav tm="0" fmla="#ppt_w*sin(2.5*pi*$)">
                                          <p:val>
                                            <p:fltVal val="0"/>
                                          </p:val>
                                        </p:tav>
                                        <p:tav tm="100000">
                                          <p:val>
                                            <p:fltVal val="1"/>
                                          </p:val>
                                        </p:tav>
                                      </p:tavLst>
                                    </p:anim>
                                    <p:anim calcmode="lin" valueType="num">
                                      <p:cBhvr>
                                        <p:cTn id="70" dur="2000" fill="hold"/>
                                        <p:tgtEl>
                                          <p:spTgt spid="45"/>
                                        </p:tgtEl>
                                        <p:attrNameLst>
                                          <p:attrName>ppt_h</p:attrName>
                                        </p:attrNameLst>
                                      </p:cBhvr>
                                      <p:tavLst>
                                        <p:tav tm="0">
                                          <p:val>
                                            <p:strVal val="#ppt_h"/>
                                          </p:val>
                                        </p:tav>
                                        <p:tav tm="100000">
                                          <p:val>
                                            <p:strVal val="#ppt_h"/>
                                          </p:val>
                                        </p:tav>
                                      </p:tavLst>
                                    </p:anim>
                                  </p:childTnLst>
                                </p:cTn>
                              </p:par>
                              <p:par>
                                <p:cTn id="71" presetID="45" presetClass="entr" presetSubtype="0" fill="hold" nodeType="with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fade">
                                      <p:cBhvr>
                                        <p:cTn id="73" dur="2000"/>
                                        <p:tgtEl>
                                          <p:spTgt spid="10"/>
                                        </p:tgtEl>
                                      </p:cBhvr>
                                    </p:animEffect>
                                    <p:anim calcmode="lin" valueType="num">
                                      <p:cBhvr>
                                        <p:cTn id="74" dur="2000" fill="hold"/>
                                        <p:tgtEl>
                                          <p:spTgt spid="10"/>
                                        </p:tgtEl>
                                        <p:attrNameLst>
                                          <p:attrName>ppt_w</p:attrName>
                                        </p:attrNameLst>
                                      </p:cBhvr>
                                      <p:tavLst>
                                        <p:tav tm="0" fmla="#ppt_w*sin(2.5*pi*$)">
                                          <p:val>
                                            <p:fltVal val="0"/>
                                          </p:val>
                                        </p:tav>
                                        <p:tav tm="100000">
                                          <p:val>
                                            <p:fltVal val="1"/>
                                          </p:val>
                                        </p:tav>
                                      </p:tavLst>
                                    </p:anim>
                                    <p:anim calcmode="lin" valueType="num">
                                      <p:cBhvr>
                                        <p:cTn id="75" dur="2000" fill="hold"/>
                                        <p:tgtEl>
                                          <p:spTgt spid="10"/>
                                        </p:tgtEl>
                                        <p:attrNameLst>
                                          <p:attrName>ppt_h</p:attrName>
                                        </p:attrNameLst>
                                      </p:cBhvr>
                                      <p:tavLst>
                                        <p:tav tm="0">
                                          <p:val>
                                            <p:strVal val="#ppt_h"/>
                                          </p:val>
                                        </p:tav>
                                        <p:tav tm="100000">
                                          <p:val>
                                            <p:strVal val="#ppt_h"/>
                                          </p:val>
                                        </p:tav>
                                      </p:tavLst>
                                    </p:anim>
                                  </p:childTnLst>
                                </p:cTn>
                              </p:par>
                              <p:par>
                                <p:cTn id="76" presetID="45" presetClass="entr" presetSubtype="0" fill="hold" grpId="0" nodeType="withEffect">
                                  <p:stCondLst>
                                    <p:cond delay="0"/>
                                  </p:stCondLst>
                                  <p:childTnLst>
                                    <p:set>
                                      <p:cBhvr>
                                        <p:cTn id="77" dur="1" fill="hold">
                                          <p:stCondLst>
                                            <p:cond delay="0"/>
                                          </p:stCondLst>
                                        </p:cTn>
                                        <p:tgtEl>
                                          <p:spTgt spid="59"/>
                                        </p:tgtEl>
                                        <p:attrNameLst>
                                          <p:attrName>style.visibility</p:attrName>
                                        </p:attrNameLst>
                                      </p:cBhvr>
                                      <p:to>
                                        <p:strVal val="visible"/>
                                      </p:to>
                                    </p:set>
                                    <p:animEffect transition="in" filter="fade">
                                      <p:cBhvr>
                                        <p:cTn id="78" dur="2000"/>
                                        <p:tgtEl>
                                          <p:spTgt spid="59"/>
                                        </p:tgtEl>
                                      </p:cBhvr>
                                    </p:animEffect>
                                    <p:anim calcmode="lin" valueType="num">
                                      <p:cBhvr>
                                        <p:cTn id="79" dur="2000" fill="hold"/>
                                        <p:tgtEl>
                                          <p:spTgt spid="59"/>
                                        </p:tgtEl>
                                        <p:attrNameLst>
                                          <p:attrName>ppt_w</p:attrName>
                                        </p:attrNameLst>
                                      </p:cBhvr>
                                      <p:tavLst>
                                        <p:tav tm="0" fmla="#ppt_w*sin(2.5*pi*$)">
                                          <p:val>
                                            <p:fltVal val="0"/>
                                          </p:val>
                                        </p:tav>
                                        <p:tav tm="100000">
                                          <p:val>
                                            <p:fltVal val="1"/>
                                          </p:val>
                                        </p:tav>
                                      </p:tavLst>
                                    </p:anim>
                                    <p:anim calcmode="lin" valueType="num">
                                      <p:cBhvr>
                                        <p:cTn id="80" dur="2000" fill="hold"/>
                                        <p:tgtEl>
                                          <p:spTgt spid="59"/>
                                        </p:tgtEl>
                                        <p:attrNameLst>
                                          <p:attrName>ppt_h</p:attrName>
                                        </p:attrNameLst>
                                      </p:cBhvr>
                                      <p:tavLst>
                                        <p:tav tm="0">
                                          <p:val>
                                            <p:strVal val="#ppt_h"/>
                                          </p:val>
                                        </p:tav>
                                        <p:tav tm="100000">
                                          <p:val>
                                            <p:strVal val="#ppt_h"/>
                                          </p:val>
                                        </p:tav>
                                      </p:tavLst>
                                    </p:anim>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barn(inVertical)">
                                      <p:cBhvr>
                                        <p:cTn id="85" dur="500"/>
                                        <p:tgtEl>
                                          <p:spTgt spid="22"/>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46"/>
                                        </p:tgtEl>
                                        <p:attrNameLst>
                                          <p:attrName>style.visibility</p:attrName>
                                        </p:attrNameLst>
                                      </p:cBhvr>
                                      <p:to>
                                        <p:strVal val="visible"/>
                                      </p:to>
                                    </p:set>
                                    <p:animEffect transition="in" filter="barn(inVertical)">
                                      <p:cBhvr>
                                        <p:cTn id="88" dur="500"/>
                                        <p:tgtEl>
                                          <p:spTgt spid="46"/>
                                        </p:tgtEl>
                                      </p:cBhvr>
                                    </p:animEffect>
                                  </p:childTnLst>
                                </p:cTn>
                              </p:par>
                            </p:childTnLst>
                          </p:cTn>
                        </p:par>
                      </p:childTnLst>
                    </p:cTn>
                  </p:par>
                  <p:par>
                    <p:cTn id="89" fill="hold">
                      <p:stCondLst>
                        <p:cond delay="indefinite"/>
                      </p:stCondLst>
                      <p:childTnLst>
                        <p:par>
                          <p:cTn id="90" fill="hold">
                            <p:stCondLst>
                              <p:cond delay="0"/>
                            </p:stCondLst>
                            <p:childTnLst>
                              <p:par>
                                <p:cTn id="91" presetID="45" presetClass="entr" presetSubtype="0" fill="hold" nodeType="clickEffect">
                                  <p:stCondLst>
                                    <p:cond delay="0"/>
                                  </p:stCondLst>
                                  <p:childTnLst>
                                    <p:set>
                                      <p:cBhvr>
                                        <p:cTn id="92" dur="1" fill="hold">
                                          <p:stCondLst>
                                            <p:cond delay="0"/>
                                          </p:stCondLst>
                                        </p:cTn>
                                        <p:tgtEl>
                                          <p:spTgt spid="9"/>
                                        </p:tgtEl>
                                        <p:attrNameLst>
                                          <p:attrName>style.visibility</p:attrName>
                                        </p:attrNameLst>
                                      </p:cBhvr>
                                      <p:to>
                                        <p:strVal val="visible"/>
                                      </p:to>
                                    </p:set>
                                    <p:animEffect transition="in" filter="fade">
                                      <p:cBhvr>
                                        <p:cTn id="93" dur="2000"/>
                                        <p:tgtEl>
                                          <p:spTgt spid="9"/>
                                        </p:tgtEl>
                                      </p:cBhvr>
                                    </p:animEffect>
                                    <p:anim calcmode="lin" valueType="num">
                                      <p:cBhvr>
                                        <p:cTn id="94" dur="2000" fill="hold"/>
                                        <p:tgtEl>
                                          <p:spTgt spid="9"/>
                                        </p:tgtEl>
                                        <p:attrNameLst>
                                          <p:attrName>ppt_w</p:attrName>
                                        </p:attrNameLst>
                                      </p:cBhvr>
                                      <p:tavLst>
                                        <p:tav tm="0" fmla="#ppt_w*sin(2.5*pi*$)">
                                          <p:val>
                                            <p:fltVal val="0"/>
                                          </p:val>
                                        </p:tav>
                                        <p:tav tm="100000">
                                          <p:val>
                                            <p:fltVal val="1"/>
                                          </p:val>
                                        </p:tav>
                                      </p:tavLst>
                                    </p:anim>
                                    <p:anim calcmode="lin" valueType="num">
                                      <p:cBhvr>
                                        <p:cTn id="95" dur="2000" fill="hold"/>
                                        <p:tgtEl>
                                          <p:spTgt spid="9"/>
                                        </p:tgtEl>
                                        <p:attrNameLst>
                                          <p:attrName>ppt_h</p:attrName>
                                        </p:attrNameLst>
                                      </p:cBhvr>
                                      <p:tavLst>
                                        <p:tav tm="0">
                                          <p:val>
                                            <p:strVal val="#ppt_h"/>
                                          </p:val>
                                        </p:tav>
                                        <p:tav tm="100000">
                                          <p:val>
                                            <p:strVal val="#ppt_h"/>
                                          </p:val>
                                        </p:tav>
                                      </p:tavLst>
                                    </p:anim>
                                  </p:childTnLst>
                                </p:cTn>
                              </p:par>
                              <p:par>
                                <p:cTn id="96" presetID="45" presetClass="entr" presetSubtype="0" fill="hold" nodeType="withEffect">
                                  <p:stCondLst>
                                    <p:cond delay="0"/>
                                  </p:stCondLst>
                                  <p:childTnLst>
                                    <p:set>
                                      <p:cBhvr>
                                        <p:cTn id="97" dur="1" fill="hold">
                                          <p:stCondLst>
                                            <p:cond delay="0"/>
                                          </p:stCondLst>
                                        </p:cTn>
                                        <p:tgtEl>
                                          <p:spTgt spid="7"/>
                                        </p:tgtEl>
                                        <p:attrNameLst>
                                          <p:attrName>style.visibility</p:attrName>
                                        </p:attrNameLst>
                                      </p:cBhvr>
                                      <p:to>
                                        <p:strVal val="visible"/>
                                      </p:to>
                                    </p:set>
                                    <p:animEffect transition="in" filter="fade">
                                      <p:cBhvr>
                                        <p:cTn id="98" dur="2000"/>
                                        <p:tgtEl>
                                          <p:spTgt spid="7"/>
                                        </p:tgtEl>
                                      </p:cBhvr>
                                    </p:animEffect>
                                    <p:anim calcmode="lin" valueType="num">
                                      <p:cBhvr>
                                        <p:cTn id="99" dur="2000" fill="hold"/>
                                        <p:tgtEl>
                                          <p:spTgt spid="7"/>
                                        </p:tgtEl>
                                        <p:attrNameLst>
                                          <p:attrName>ppt_w</p:attrName>
                                        </p:attrNameLst>
                                      </p:cBhvr>
                                      <p:tavLst>
                                        <p:tav tm="0" fmla="#ppt_w*sin(2.5*pi*$)">
                                          <p:val>
                                            <p:fltVal val="0"/>
                                          </p:val>
                                        </p:tav>
                                        <p:tav tm="100000">
                                          <p:val>
                                            <p:fltVal val="1"/>
                                          </p:val>
                                        </p:tav>
                                      </p:tavLst>
                                    </p:anim>
                                    <p:anim calcmode="lin" valueType="num">
                                      <p:cBhvr>
                                        <p:cTn id="100" dur="2000" fill="hold"/>
                                        <p:tgtEl>
                                          <p:spTgt spid="7"/>
                                        </p:tgtEl>
                                        <p:attrNameLst>
                                          <p:attrName>ppt_h</p:attrName>
                                        </p:attrNameLst>
                                      </p:cBhvr>
                                      <p:tavLst>
                                        <p:tav tm="0">
                                          <p:val>
                                            <p:strVal val="#ppt_h"/>
                                          </p:val>
                                        </p:tav>
                                        <p:tav tm="100000">
                                          <p:val>
                                            <p:strVal val="#ppt_h"/>
                                          </p:val>
                                        </p:tav>
                                      </p:tavLst>
                                    </p:anim>
                                  </p:childTnLst>
                                </p:cTn>
                              </p:par>
                              <p:par>
                                <p:cTn id="101" presetID="45" presetClass="entr" presetSubtype="0" fill="hold" grpId="0" nodeType="withEffect">
                                  <p:stCondLst>
                                    <p:cond delay="0"/>
                                  </p:stCondLst>
                                  <p:childTnLst>
                                    <p:set>
                                      <p:cBhvr>
                                        <p:cTn id="102" dur="1" fill="hold">
                                          <p:stCondLst>
                                            <p:cond delay="0"/>
                                          </p:stCondLst>
                                        </p:cTn>
                                        <p:tgtEl>
                                          <p:spTgt spid="74"/>
                                        </p:tgtEl>
                                        <p:attrNameLst>
                                          <p:attrName>style.visibility</p:attrName>
                                        </p:attrNameLst>
                                      </p:cBhvr>
                                      <p:to>
                                        <p:strVal val="visible"/>
                                      </p:to>
                                    </p:set>
                                    <p:animEffect transition="in" filter="fade">
                                      <p:cBhvr>
                                        <p:cTn id="103" dur="2000"/>
                                        <p:tgtEl>
                                          <p:spTgt spid="74"/>
                                        </p:tgtEl>
                                      </p:cBhvr>
                                    </p:animEffect>
                                    <p:anim calcmode="lin" valueType="num">
                                      <p:cBhvr>
                                        <p:cTn id="104" dur="2000" fill="hold"/>
                                        <p:tgtEl>
                                          <p:spTgt spid="74"/>
                                        </p:tgtEl>
                                        <p:attrNameLst>
                                          <p:attrName>ppt_w</p:attrName>
                                        </p:attrNameLst>
                                      </p:cBhvr>
                                      <p:tavLst>
                                        <p:tav tm="0" fmla="#ppt_w*sin(2.5*pi*$)">
                                          <p:val>
                                            <p:fltVal val="0"/>
                                          </p:val>
                                        </p:tav>
                                        <p:tav tm="100000">
                                          <p:val>
                                            <p:fltVal val="1"/>
                                          </p:val>
                                        </p:tav>
                                      </p:tavLst>
                                    </p:anim>
                                    <p:anim calcmode="lin" valueType="num">
                                      <p:cBhvr>
                                        <p:cTn id="105" dur="2000" fill="hold"/>
                                        <p:tgtEl>
                                          <p:spTgt spid="74"/>
                                        </p:tgtEl>
                                        <p:attrNameLst>
                                          <p:attrName>ppt_h</p:attrName>
                                        </p:attrNameLst>
                                      </p:cBhvr>
                                      <p:tavLst>
                                        <p:tav tm="0">
                                          <p:val>
                                            <p:strVal val="#ppt_h"/>
                                          </p:val>
                                        </p:tav>
                                        <p:tav tm="100000">
                                          <p:val>
                                            <p:strVal val="#ppt_h"/>
                                          </p:val>
                                        </p:tav>
                                      </p:tavLst>
                                    </p:anim>
                                  </p:childTnLst>
                                </p:cTn>
                              </p:par>
                              <p:par>
                                <p:cTn id="106" presetID="45" presetClass="entr" presetSubtype="0" fill="hold" grpId="0" nodeType="withEffect">
                                  <p:stCondLst>
                                    <p:cond delay="0"/>
                                  </p:stCondLst>
                                  <p:childTnLst>
                                    <p:set>
                                      <p:cBhvr>
                                        <p:cTn id="107" dur="1" fill="hold">
                                          <p:stCondLst>
                                            <p:cond delay="0"/>
                                          </p:stCondLst>
                                        </p:cTn>
                                        <p:tgtEl>
                                          <p:spTgt spid="55"/>
                                        </p:tgtEl>
                                        <p:attrNameLst>
                                          <p:attrName>style.visibility</p:attrName>
                                        </p:attrNameLst>
                                      </p:cBhvr>
                                      <p:to>
                                        <p:strVal val="visible"/>
                                      </p:to>
                                    </p:set>
                                    <p:animEffect transition="in" filter="fade">
                                      <p:cBhvr>
                                        <p:cTn id="108" dur="2000"/>
                                        <p:tgtEl>
                                          <p:spTgt spid="55"/>
                                        </p:tgtEl>
                                      </p:cBhvr>
                                    </p:animEffect>
                                    <p:anim calcmode="lin" valueType="num">
                                      <p:cBhvr>
                                        <p:cTn id="109" dur="2000" fill="hold"/>
                                        <p:tgtEl>
                                          <p:spTgt spid="55"/>
                                        </p:tgtEl>
                                        <p:attrNameLst>
                                          <p:attrName>ppt_w</p:attrName>
                                        </p:attrNameLst>
                                      </p:cBhvr>
                                      <p:tavLst>
                                        <p:tav tm="0" fmla="#ppt_w*sin(2.5*pi*$)">
                                          <p:val>
                                            <p:fltVal val="0"/>
                                          </p:val>
                                        </p:tav>
                                        <p:tav tm="100000">
                                          <p:val>
                                            <p:fltVal val="1"/>
                                          </p:val>
                                        </p:tav>
                                      </p:tavLst>
                                    </p:anim>
                                    <p:anim calcmode="lin" valueType="num">
                                      <p:cBhvr>
                                        <p:cTn id="110" dur="2000" fill="hold"/>
                                        <p:tgtEl>
                                          <p:spTgt spid="55"/>
                                        </p:tgtEl>
                                        <p:attrNameLst>
                                          <p:attrName>ppt_h</p:attrName>
                                        </p:attrNameLst>
                                      </p:cBhvr>
                                      <p:tavLst>
                                        <p:tav tm="0">
                                          <p:val>
                                            <p:strVal val="#ppt_h"/>
                                          </p:val>
                                        </p:tav>
                                        <p:tav tm="100000">
                                          <p:val>
                                            <p:strVal val="#ppt_h"/>
                                          </p:val>
                                        </p:tav>
                                      </p:tavLst>
                                    </p:anim>
                                  </p:childTnLst>
                                </p:cTn>
                              </p:par>
                              <p:par>
                                <p:cTn id="111" presetID="45" presetClass="entr" presetSubtype="0" fill="hold" grpId="0" nodeType="withEffect">
                                  <p:stCondLst>
                                    <p:cond delay="0"/>
                                  </p:stCondLst>
                                  <p:childTnLst>
                                    <p:set>
                                      <p:cBhvr>
                                        <p:cTn id="112" dur="1" fill="hold">
                                          <p:stCondLst>
                                            <p:cond delay="0"/>
                                          </p:stCondLst>
                                        </p:cTn>
                                        <p:tgtEl>
                                          <p:spTgt spid="75"/>
                                        </p:tgtEl>
                                        <p:attrNameLst>
                                          <p:attrName>style.visibility</p:attrName>
                                        </p:attrNameLst>
                                      </p:cBhvr>
                                      <p:to>
                                        <p:strVal val="visible"/>
                                      </p:to>
                                    </p:set>
                                    <p:animEffect transition="in" filter="fade">
                                      <p:cBhvr>
                                        <p:cTn id="113" dur="2000"/>
                                        <p:tgtEl>
                                          <p:spTgt spid="75"/>
                                        </p:tgtEl>
                                      </p:cBhvr>
                                    </p:animEffect>
                                    <p:anim calcmode="lin" valueType="num">
                                      <p:cBhvr>
                                        <p:cTn id="114" dur="2000" fill="hold"/>
                                        <p:tgtEl>
                                          <p:spTgt spid="75"/>
                                        </p:tgtEl>
                                        <p:attrNameLst>
                                          <p:attrName>ppt_w</p:attrName>
                                        </p:attrNameLst>
                                      </p:cBhvr>
                                      <p:tavLst>
                                        <p:tav tm="0" fmla="#ppt_w*sin(2.5*pi*$)">
                                          <p:val>
                                            <p:fltVal val="0"/>
                                          </p:val>
                                        </p:tav>
                                        <p:tav tm="100000">
                                          <p:val>
                                            <p:fltVal val="1"/>
                                          </p:val>
                                        </p:tav>
                                      </p:tavLst>
                                    </p:anim>
                                    <p:anim calcmode="lin" valueType="num">
                                      <p:cBhvr>
                                        <p:cTn id="115" dur="2000" fill="hold"/>
                                        <p:tgtEl>
                                          <p:spTgt spid="75"/>
                                        </p:tgtEl>
                                        <p:attrNameLst>
                                          <p:attrName>ppt_h</p:attrName>
                                        </p:attrNameLst>
                                      </p:cBhvr>
                                      <p:tavLst>
                                        <p:tav tm="0">
                                          <p:val>
                                            <p:strVal val="#ppt_h"/>
                                          </p:val>
                                        </p:tav>
                                        <p:tav tm="100000">
                                          <p:val>
                                            <p:strVal val="#ppt_h"/>
                                          </p:val>
                                        </p:tav>
                                      </p:tavLst>
                                    </p:anim>
                                  </p:childTnLst>
                                </p:cTn>
                              </p:par>
                              <p:par>
                                <p:cTn id="116" presetID="45" presetClass="entr" presetSubtype="0" fill="hold" nodeType="withEffect">
                                  <p:stCondLst>
                                    <p:cond delay="0"/>
                                  </p:stCondLst>
                                  <p:childTnLst>
                                    <p:set>
                                      <p:cBhvr>
                                        <p:cTn id="117" dur="1" fill="hold">
                                          <p:stCondLst>
                                            <p:cond delay="0"/>
                                          </p:stCondLst>
                                        </p:cTn>
                                        <p:tgtEl>
                                          <p:spTgt spid="8"/>
                                        </p:tgtEl>
                                        <p:attrNameLst>
                                          <p:attrName>style.visibility</p:attrName>
                                        </p:attrNameLst>
                                      </p:cBhvr>
                                      <p:to>
                                        <p:strVal val="visible"/>
                                      </p:to>
                                    </p:set>
                                    <p:animEffect transition="in" filter="fade">
                                      <p:cBhvr>
                                        <p:cTn id="118" dur="2000"/>
                                        <p:tgtEl>
                                          <p:spTgt spid="8"/>
                                        </p:tgtEl>
                                      </p:cBhvr>
                                    </p:animEffect>
                                    <p:anim calcmode="lin" valueType="num">
                                      <p:cBhvr>
                                        <p:cTn id="119" dur="2000" fill="hold"/>
                                        <p:tgtEl>
                                          <p:spTgt spid="8"/>
                                        </p:tgtEl>
                                        <p:attrNameLst>
                                          <p:attrName>ppt_w</p:attrName>
                                        </p:attrNameLst>
                                      </p:cBhvr>
                                      <p:tavLst>
                                        <p:tav tm="0" fmla="#ppt_w*sin(2.5*pi*$)">
                                          <p:val>
                                            <p:fltVal val="0"/>
                                          </p:val>
                                        </p:tav>
                                        <p:tav tm="100000">
                                          <p:val>
                                            <p:fltVal val="1"/>
                                          </p:val>
                                        </p:tav>
                                      </p:tavLst>
                                    </p:anim>
                                    <p:anim calcmode="lin" valueType="num">
                                      <p:cBhvr>
                                        <p:cTn id="120"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21" fill="hold">
                      <p:stCondLst>
                        <p:cond delay="indefinite"/>
                      </p:stCondLst>
                      <p:childTnLst>
                        <p:par>
                          <p:cTn id="122" fill="hold">
                            <p:stCondLst>
                              <p:cond delay="0"/>
                            </p:stCondLst>
                            <p:childTnLst>
                              <p:par>
                                <p:cTn id="123" presetID="16" presetClass="entr" presetSubtype="21" fill="hold" grpId="0" nodeType="clickEffect">
                                  <p:stCondLst>
                                    <p:cond delay="0"/>
                                  </p:stCondLst>
                                  <p:childTnLst>
                                    <p:set>
                                      <p:cBhvr>
                                        <p:cTn id="124" dur="1" fill="hold">
                                          <p:stCondLst>
                                            <p:cond delay="0"/>
                                          </p:stCondLst>
                                        </p:cTn>
                                        <p:tgtEl>
                                          <p:spTgt spid="47"/>
                                        </p:tgtEl>
                                        <p:attrNameLst>
                                          <p:attrName>style.visibility</p:attrName>
                                        </p:attrNameLst>
                                      </p:cBhvr>
                                      <p:to>
                                        <p:strVal val="visible"/>
                                      </p:to>
                                    </p:set>
                                    <p:animEffect transition="in" filter="barn(inVertical)">
                                      <p:cBhvr>
                                        <p:cTn id="125" dur="500"/>
                                        <p:tgtEl>
                                          <p:spTgt spid="47"/>
                                        </p:tgtEl>
                                      </p:cBhvr>
                                    </p:animEffect>
                                  </p:childTnLst>
                                </p:cTn>
                              </p:par>
                              <p:par>
                                <p:cTn id="126" presetID="16" presetClass="entr" presetSubtype="21" fill="hold" nodeType="withEffect">
                                  <p:stCondLst>
                                    <p:cond delay="0"/>
                                  </p:stCondLst>
                                  <p:childTnLst>
                                    <p:set>
                                      <p:cBhvr>
                                        <p:cTn id="127" dur="1" fill="hold">
                                          <p:stCondLst>
                                            <p:cond delay="0"/>
                                          </p:stCondLst>
                                        </p:cTn>
                                        <p:tgtEl>
                                          <p:spTgt spid="11"/>
                                        </p:tgtEl>
                                        <p:attrNameLst>
                                          <p:attrName>style.visibility</p:attrName>
                                        </p:attrNameLst>
                                      </p:cBhvr>
                                      <p:to>
                                        <p:strVal val="visible"/>
                                      </p:to>
                                    </p:set>
                                    <p:animEffect transition="in" filter="barn(inVertical)">
                                      <p:cBhvr>
                                        <p:cTn id="128" dur="500"/>
                                        <p:tgtEl>
                                          <p:spTgt spid="11"/>
                                        </p:tgtEl>
                                      </p:cBhvr>
                                    </p:animEffect>
                                  </p:childTnLst>
                                </p:cTn>
                              </p:par>
                            </p:childTnLst>
                          </p:cTn>
                        </p:par>
                      </p:childTnLst>
                    </p:cTn>
                  </p:par>
                  <p:par>
                    <p:cTn id="129" fill="hold">
                      <p:stCondLst>
                        <p:cond delay="indefinite"/>
                      </p:stCondLst>
                      <p:childTnLst>
                        <p:par>
                          <p:cTn id="130" fill="hold">
                            <p:stCondLst>
                              <p:cond delay="0"/>
                            </p:stCondLst>
                            <p:childTnLst>
                              <p:par>
                                <p:cTn id="131" presetID="45" presetClass="entr" presetSubtype="0" fill="hold" grpId="0" nodeType="clickEffect">
                                  <p:stCondLst>
                                    <p:cond delay="0"/>
                                  </p:stCondLst>
                                  <p:childTnLst>
                                    <p:set>
                                      <p:cBhvr>
                                        <p:cTn id="132" dur="1" fill="hold">
                                          <p:stCondLst>
                                            <p:cond delay="0"/>
                                          </p:stCondLst>
                                        </p:cTn>
                                        <p:tgtEl>
                                          <p:spTgt spid="63"/>
                                        </p:tgtEl>
                                        <p:attrNameLst>
                                          <p:attrName>style.visibility</p:attrName>
                                        </p:attrNameLst>
                                      </p:cBhvr>
                                      <p:to>
                                        <p:strVal val="visible"/>
                                      </p:to>
                                    </p:set>
                                    <p:animEffect transition="in" filter="fade">
                                      <p:cBhvr>
                                        <p:cTn id="133" dur="2000"/>
                                        <p:tgtEl>
                                          <p:spTgt spid="63"/>
                                        </p:tgtEl>
                                      </p:cBhvr>
                                    </p:animEffect>
                                    <p:anim calcmode="lin" valueType="num">
                                      <p:cBhvr>
                                        <p:cTn id="134" dur="2000" fill="hold"/>
                                        <p:tgtEl>
                                          <p:spTgt spid="63"/>
                                        </p:tgtEl>
                                        <p:attrNameLst>
                                          <p:attrName>ppt_w</p:attrName>
                                        </p:attrNameLst>
                                      </p:cBhvr>
                                      <p:tavLst>
                                        <p:tav tm="0" fmla="#ppt_w*sin(2.5*pi*$)">
                                          <p:val>
                                            <p:fltVal val="0"/>
                                          </p:val>
                                        </p:tav>
                                        <p:tav tm="100000">
                                          <p:val>
                                            <p:fltVal val="1"/>
                                          </p:val>
                                        </p:tav>
                                      </p:tavLst>
                                    </p:anim>
                                    <p:anim calcmode="lin" valueType="num">
                                      <p:cBhvr>
                                        <p:cTn id="135" dur="2000" fill="hold"/>
                                        <p:tgtEl>
                                          <p:spTgt spid="63"/>
                                        </p:tgtEl>
                                        <p:attrNameLst>
                                          <p:attrName>ppt_h</p:attrName>
                                        </p:attrNameLst>
                                      </p:cBhvr>
                                      <p:tavLst>
                                        <p:tav tm="0">
                                          <p:val>
                                            <p:strVal val="#ppt_h"/>
                                          </p:val>
                                        </p:tav>
                                        <p:tav tm="100000">
                                          <p:val>
                                            <p:strVal val="#ppt_h"/>
                                          </p:val>
                                        </p:tav>
                                      </p:tavLst>
                                    </p:anim>
                                  </p:childTnLst>
                                </p:cTn>
                              </p:par>
                              <p:par>
                                <p:cTn id="136" presetID="45" presetClass="entr" presetSubtype="0" fill="hold" nodeType="withEffect">
                                  <p:stCondLst>
                                    <p:cond delay="0"/>
                                  </p:stCondLst>
                                  <p:childTnLst>
                                    <p:set>
                                      <p:cBhvr>
                                        <p:cTn id="137" dur="1" fill="hold">
                                          <p:stCondLst>
                                            <p:cond delay="0"/>
                                          </p:stCondLst>
                                        </p:cTn>
                                        <p:tgtEl>
                                          <p:spTgt spid="5"/>
                                        </p:tgtEl>
                                        <p:attrNameLst>
                                          <p:attrName>style.visibility</p:attrName>
                                        </p:attrNameLst>
                                      </p:cBhvr>
                                      <p:to>
                                        <p:strVal val="visible"/>
                                      </p:to>
                                    </p:set>
                                    <p:animEffect transition="in" filter="fade">
                                      <p:cBhvr>
                                        <p:cTn id="138" dur="2000"/>
                                        <p:tgtEl>
                                          <p:spTgt spid="5"/>
                                        </p:tgtEl>
                                      </p:cBhvr>
                                    </p:animEffect>
                                    <p:anim calcmode="lin" valueType="num">
                                      <p:cBhvr>
                                        <p:cTn id="139" dur="2000" fill="hold"/>
                                        <p:tgtEl>
                                          <p:spTgt spid="5"/>
                                        </p:tgtEl>
                                        <p:attrNameLst>
                                          <p:attrName>ppt_w</p:attrName>
                                        </p:attrNameLst>
                                      </p:cBhvr>
                                      <p:tavLst>
                                        <p:tav tm="0" fmla="#ppt_w*sin(2.5*pi*$)">
                                          <p:val>
                                            <p:fltVal val="0"/>
                                          </p:val>
                                        </p:tav>
                                        <p:tav tm="100000">
                                          <p:val>
                                            <p:fltVal val="1"/>
                                          </p:val>
                                        </p:tav>
                                      </p:tavLst>
                                    </p:anim>
                                    <p:anim calcmode="lin" valueType="num">
                                      <p:cBhvr>
                                        <p:cTn id="140" dur="2000" fill="hold"/>
                                        <p:tgtEl>
                                          <p:spTgt spid="5"/>
                                        </p:tgtEl>
                                        <p:attrNameLst>
                                          <p:attrName>ppt_h</p:attrName>
                                        </p:attrNameLst>
                                      </p:cBhvr>
                                      <p:tavLst>
                                        <p:tav tm="0">
                                          <p:val>
                                            <p:strVal val="#ppt_h"/>
                                          </p:val>
                                        </p:tav>
                                        <p:tav tm="100000">
                                          <p:val>
                                            <p:strVal val="#ppt_h"/>
                                          </p:val>
                                        </p:tav>
                                      </p:tavLst>
                                    </p:anim>
                                  </p:childTnLst>
                                </p:cTn>
                              </p:par>
                              <p:par>
                                <p:cTn id="141" presetID="45" presetClass="entr" presetSubtype="0" fill="hold" grpId="0" nodeType="withEffect">
                                  <p:stCondLst>
                                    <p:cond delay="0"/>
                                  </p:stCondLst>
                                  <p:childTnLst>
                                    <p:set>
                                      <p:cBhvr>
                                        <p:cTn id="142" dur="1" fill="hold">
                                          <p:stCondLst>
                                            <p:cond delay="0"/>
                                          </p:stCondLst>
                                        </p:cTn>
                                        <p:tgtEl>
                                          <p:spTgt spid="76"/>
                                        </p:tgtEl>
                                        <p:attrNameLst>
                                          <p:attrName>style.visibility</p:attrName>
                                        </p:attrNameLst>
                                      </p:cBhvr>
                                      <p:to>
                                        <p:strVal val="visible"/>
                                      </p:to>
                                    </p:set>
                                    <p:animEffect transition="in" filter="fade">
                                      <p:cBhvr>
                                        <p:cTn id="143" dur="2000"/>
                                        <p:tgtEl>
                                          <p:spTgt spid="76"/>
                                        </p:tgtEl>
                                      </p:cBhvr>
                                    </p:animEffect>
                                    <p:anim calcmode="lin" valueType="num">
                                      <p:cBhvr>
                                        <p:cTn id="144" dur="2000" fill="hold"/>
                                        <p:tgtEl>
                                          <p:spTgt spid="76"/>
                                        </p:tgtEl>
                                        <p:attrNameLst>
                                          <p:attrName>ppt_w</p:attrName>
                                        </p:attrNameLst>
                                      </p:cBhvr>
                                      <p:tavLst>
                                        <p:tav tm="0" fmla="#ppt_w*sin(2.5*pi*$)">
                                          <p:val>
                                            <p:fltVal val="0"/>
                                          </p:val>
                                        </p:tav>
                                        <p:tav tm="100000">
                                          <p:val>
                                            <p:fltVal val="1"/>
                                          </p:val>
                                        </p:tav>
                                      </p:tavLst>
                                    </p:anim>
                                    <p:anim calcmode="lin" valueType="num">
                                      <p:cBhvr>
                                        <p:cTn id="145" dur="2000" fill="hold"/>
                                        <p:tgtEl>
                                          <p:spTgt spid="76"/>
                                        </p:tgtEl>
                                        <p:attrNameLst>
                                          <p:attrName>ppt_h</p:attrName>
                                        </p:attrNameLst>
                                      </p:cBhvr>
                                      <p:tavLst>
                                        <p:tav tm="0">
                                          <p:val>
                                            <p:strVal val="#ppt_h"/>
                                          </p:val>
                                        </p:tav>
                                        <p:tav tm="100000">
                                          <p:val>
                                            <p:strVal val="#ppt_h"/>
                                          </p:val>
                                        </p:tav>
                                      </p:tavLst>
                                    </p:anim>
                                  </p:childTnLst>
                                </p:cTn>
                              </p:par>
                              <p:par>
                                <p:cTn id="146" presetID="45" presetClass="entr" presetSubtype="0" fill="hold" nodeType="withEffect">
                                  <p:stCondLst>
                                    <p:cond delay="0"/>
                                  </p:stCondLst>
                                  <p:childTnLst>
                                    <p:set>
                                      <p:cBhvr>
                                        <p:cTn id="147" dur="1" fill="hold">
                                          <p:stCondLst>
                                            <p:cond delay="0"/>
                                          </p:stCondLst>
                                        </p:cTn>
                                        <p:tgtEl>
                                          <p:spTgt spid="4"/>
                                        </p:tgtEl>
                                        <p:attrNameLst>
                                          <p:attrName>style.visibility</p:attrName>
                                        </p:attrNameLst>
                                      </p:cBhvr>
                                      <p:to>
                                        <p:strVal val="visible"/>
                                      </p:to>
                                    </p:set>
                                    <p:animEffect transition="in" filter="fade">
                                      <p:cBhvr>
                                        <p:cTn id="148" dur="2000"/>
                                        <p:tgtEl>
                                          <p:spTgt spid="4"/>
                                        </p:tgtEl>
                                      </p:cBhvr>
                                    </p:animEffect>
                                    <p:anim calcmode="lin" valueType="num">
                                      <p:cBhvr>
                                        <p:cTn id="149" dur="2000" fill="hold"/>
                                        <p:tgtEl>
                                          <p:spTgt spid="4"/>
                                        </p:tgtEl>
                                        <p:attrNameLst>
                                          <p:attrName>ppt_w</p:attrName>
                                        </p:attrNameLst>
                                      </p:cBhvr>
                                      <p:tavLst>
                                        <p:tav tm="0" fmla="#ppt_w*sin(2.5*pi*$)">
                                          <p:val>
                                            <p:fltVal val="0"/>
                                          </p:val>
                                        </p:tav>
                                        <p:tav tm="100000">
                                          <p:val>
                                            <p:fltVal val="1"/>
                                          </p:val>
                                        </p:tav>
                                      </p:tavLst>
                                    </p:anim>
                                    <p:anim calcmode="lin" valueType="num">
                                      <p:cBhvr>
                                        <p:cTn id="150" dur="2000" fill="hold"/>
                                        <p:tgtEl>
                                          <p:spTgt spid="4"/>
                                        </p:tgtEl>
                                        <p:attrNameLst>
                                          <p:attrName>ppt_h</p:attrName>
                                        </p:attrNameLst>
                                      </p:cBhvr>
                                      <p:tavLst>
                                        <p:tav tm="0">
                                          <p:val>
                                            <p:strVal val="#ppt_h"/>
                                          </p:val>
                                        </p:tav>
                                        <p:tav tm="100000">
                                          <p:val>
                                            <p:strVal val="#ppt_h"/>
                                          </p:val>
                                        </p:tav>
                                      </p:tavLst>
                                    </p:anim>
                                  </p:childTnLst>
                                </p:cTn>
                              </p:par>
                              <p:par>
                                <p:cTn id="151" presetID="45" presetClass="entr" presetSubtype="0" fill="hold" grpId="0" nodeType="withEffect">
                                  <p:stCondLst>
                                    <p:cond delay="0"/>
                                  </p:stCondLst>
                                  <p:childTnLst>
                                    <p:set>
                                      <p:cBhvr>
                                        <p:cTn id="152" dur="1" fill="hold">
                                          <p:stCondLst>
                                            <p:cond delay="0"/>
                                          </p:stCondLst>
                                        </p:cTn>
                                        <p:tgtEl>
                                          <p:spTgt spid="77"/>
                                        </p:tgtEl>
                                        <p:attrNameLst>
                                          <p:attrName>style.visibility</p:attrName>
                                        </p:attrNameLst>
                                      </p:cBhvr>
                                      <p:to>
                                        <p:strVal val="visible"/>
                                      </p:to>
                                    </p:set>
                                    <p:animEffect transition="in" filter="fade">
                                      <p:cBhvr>
                                        <p:cTn id="153" dur="2000"/>
                                        <p:tgtEl>
                                          <p:spTgt spid="77"/>
                                        </p:tgtEl>
                                      </p:cBhvr>
                                    </p:animEffect>
                                    <p:anim calcmode="lin" valueType="num">
                                      <p:cBhvr>
                                        <p:cTn id="154" dur="2000" fill="hold"/>
                                        <p:tgtEl>
                                          <p:spTgt spid="77"/>
                                        </p:tgtEl>
                                        <p:attrNameLst>
                                          <p:attrName>ppt_w</p:attrName>
                                        </p:attrNameLst>
                                      </p:cBhvr>
                                      <p:tavLst>
                                        <p:tav tm="0" fmla="#ppt_w*sin(2.5*pi*$)">
                                          <p:val>
                                            <p:fltVal val="0"/>
                                          </p:val>
                                        </p:tav>
                                        <p:tav tm="100000">
                                          <p:val>
                                            <p:fltVal val="1"/>
                                          </p:val>
                                        </p:tav>
                                      </p:tavLst>
                                    </p:anim>
                                    <p:anim calcmode="lin" valueType="num">
                                      <p:cBhvr>
                                        <p:cTn id="155" dur="2000" fill="hold"/>
                                        <p:tgtEl>
                                          <p:spTgt spid="77"/>
                                        </p:tgtEl>
                                        <p:attrNameLst>
                                          <p:attrName>ppt_h</p:attrName>
                                        </p:attrNameLst>
                                      </p:cBhvr>
                                      <p:tavLst>
                                        <p:tav tm="0">
                                          <p:val>
                                            <p:strVal val="#ppt_h"/>
                                          </p:val>
                                        </p:tav>
                                        <p:tav tm="100000">
                                          <p:val>
                                            <p:strVal val="#ppt_h"/>
                                          </p:val>
                                        </p:tav>
                                      </p:tavLst>
                                    </p:anim>
                                  </p:childTnLst>
                                </p:cTn>
                              </p:par>
                              <p:par>
                                <p:cTn id="156" presetID="45" presetClass="entr" presetSubtype="0" fill="hold" grpId="0" nodeType="withEffect">
                                  <p:stCondLst>
                                    <p:cond delay="0"/>
                                  </p:stCondLst>
                                  <p:childTnLst>
                                    <p:set>
                                      <p:cBhvr>
                                        <p:cTn id="157" dur="1" fill="hold">
                                          <p:stCondLst>
                                            <p:cond delay="0"/>
                                          </p:stCondLst>
                                        </p:cTn>
                                        <p:tgtEl>
                                          <p:spTgt spid="67"/>
                                        </p:tgtEl>
                                        <p:attrNameLst>
                                          <p:attrName>style.visibility</p:attrName>
                                        </p:attrNameLst>
                                      </p:cBhvr>
                                      <p:to>
                                        <p:strVal val="visible"/>
                                      </p:to>
                                    </p:set>
                                    <p:animEffect transition="in" filter="fade">
                                      <p:cBhvr>
                                        <p:cTn id="158" dur="2000"/>
                                        <p:tgtEl>
                                          <p:spTgt spid="67"/>
                                        </p:tgtEl>
                                      </p:cBhvr>
                                    </p:animEffect>
                                    <p:anim calcmode="lin" valueType="num">
                                      <p:cBhvr>
                                        <p:cTn id="159" dur="2000" fill="hold"/>
                                        <p:tgtEl>
                                          <p:spTgt spid="67"/>
                                        </p:tgtEl>
                                        <p:attrNameLst>
                                          <p:attrName>ppt_w</p:attrName>
                                        </p:attrNameLst>
                                      </p:cBhvr>
                                      <p:tavLst>
                                        <p:tav tm="0" fmla="#ppt_w*sin(2.5*pi*$)">
                                          <p:val>
                                            <p:fltVal val="0"/>
                                          </p:val>
                                        </p:tav>
                                        <p:tav tm="100000">
                                          <p:val>
                                            <p:fltVal val="1"/>
                                          </p:val>
                                        </p:tav>
                                      </p:tavLst>
                                    </p:anim>
                                    <p:anim calcmode="lin" valueType="num">
                                      <p:cBhvr>
                                        <p:cTn id="160" dur="2000" fill="hold"/>
                                        <p:tgtEl>
                                          <p:spTgt spid="6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6" grpId="0" animBg="1"/>
      <p:bldP spid="74" grpId="0" animBg="1"/>
      <p:bldP spid="75" grpId="0" animBg="1"/>
      <p:bldP spid="71" grpId="0" animBg="1"/>
      <p:bldP spid="63" grpId="0"/>
      <p:bldP spid="67" grpId="0"/>
      <p:bldP spid="55" grpId="0"/>
      <p:bldP spid="59" grpId="0"/>
      <p:bldP spid="45" grpId="0"/>
      <p:bldP spid="41" grpId="0"/>
      <p:bldP spid="6" grpId="0"/>
      <p:bldP spid="15" grpId="0"/>
      <p:bldP spid="16" grpId="0"/>
      <p:bldP spid="36" grpId="0"/>
      <p:bldP spid="46" grpId="0"/>
      <p:bldP spid="4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age (5).png"/>
          <p:cNvPicPr>
            <a:picLocks noGrp="1" noChangeAspect="1"/>
          </p:cNvPicPr>
          <p:nvPr>
            <p:ph idx="1"/>
          </p:nvPr>
        </p:nvPicPr>
        <p:blipFill>
          <a:blip r:embed="rId2"/>
          <a:stretch>
            <a:fillRect/>
          </a:stretch>
        </p:blipFill>
        <p:spPr>
          <a:xfrm>
            <a:off x="457200" y="304800"/>
            <a:ext cx="8229600" cy="546595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487362"/>
          </a:xfrm>
        </p:spPr>
        <p:txBody>
          <a:bodyPr>
            <a:normAutofit fontScale="90000"/>
          </a:bodyPr>
          <a:lstStyle/>
          <a:p>
            <a:r>
              <a:rPr lang="en-US" dirty="0" smtClean="0"/>
              <a:t>Bài tập 1</a:t>
            </a:r>
            <a:endParaRPr lang="en-US" dirty="0"/>
          </a:p>
        </p:txBody>
      </p:sp>
      <p:graphicFrame>
        <p:nvGraphicFramePr>
          <p:cNvPr id="4" name="Content Placeholder 3"/>
          <p:cNvGraphicFramePr>
            <a:graphicFrameLocks noGrp="1"/>
          </p:cNvGraphicFramePr>
          <p:nvPr>
            <p:ph idx="1"/>
          </p:nvPr>
        </p:nvGraphicFramePr>
        <p:xfrm>
          <a:off x="0" y="609601"/>
          <a:ext cx="9144000" cy="5950327"/>
        </p:xfrm>
        <a:graphic>
          <a:graphicData uri="http://schemas.openxmlformats.org/drawingml/2006/table">
            <a:tbl>
              <a:tblPr firstRow="1" bandRow="1">
                <a:tableStyleId>{5C22544A-7EE6-4342-B048-85BDC9FD1C3A}</a:tableStyleId>
              </a:tblPr>
              <a:tblGrid>
                <a:gridCol w="1752600"/>
                <a:gridCol w="7391400"/>
              </a:tblGrid>
              <a:tr h="241098">
                <a:tc>
                  <a:txBody>
                    <a:bodyPr/>
                    <a:lstStyle/>
                    <a:p>
                      <a:pPr marL="0" marR="0">
                        <a:lnSpc>
                          <a:spcPct val="115000"/>
                        </a:lnSpc>
                        <a:spcBef>
                          <a:spcPts val="0"/>
                        </a:spcBef>
                        <a:spcAft>
                          <a:spcPts val="0"/>
                        </a:spcAft>
                      </a:pPr>
                      <a:r>
                        <a:rPr lang="en-US" sz="2000" b="1" dirty="0">
                          <a:latin typeface="Times New Roman"/>
                          <a:ea typeface="Courier New"/>
                          <a:cs typeface="Times New Roman"/>
                        </a:rPr>
                        <a:t>Tên truyền thống</a:t>
                      </a:r>
                      <a:endParaRPr lang="en-US" sz="2000" dirty="0">
                        <a:latin typeface="Times New Roman"/>
                        <a:ea typeface="Calibri"/>
                        <a:cs typeface="Times New Roman"/>
                      </a:endParaRPr>
                    </a:p>
                  </a:txBody>
                  <a:tcPr marL="68580" marR="68580" marT="0" marB="0"/>
                </a:tc>
                <a:tc>
                  <a:txBody>
                    <a:bodyPr/>
                    <a:lstStyle/>
                    <a:p>
                      <a:pPr marL="0" marR="0" algn="l">
                        <a:lnSpc>
                          <a:spcPct val="115000"/>
                        </a:lnSpc>
                        <a:spcBef>
                          <a:spcPts val="0"/>
                        </a:spcBef>
                        <a:spcAft>
                          <a:spcPts val="0"/>
                        </a:spcAft>
                      </a:pPr>
                      <a:r>
                        <a:rPr lang="en-US" sz="2000" b="1" dirty="0">
                          <a:latin typeface="Times New Roman"/>
                          <a:ea typeface="Courier New"/>
                          <a:cs typeface="Times New Roman"/>
                        </a:rPr>
                        <a:t>Những việc cần làm</a:t>
                      </a:r>
                      <a:endParaRPr lang="en-US" sz="2000" dirty="0">
                        <a:latin typeface="Times New Roman"/>
                        <a:ea typeface="Calibri"/>
                        <a:cs typeface="Times New Roman"/>
                      </a:endParaRPr>
                    </a:p>
                  </a:txBody>
                  <a:tcPr marL="68580" marR="68580" marT="0" marB="0"/>
                </a:tc>
              </a:tr>
              <a:tr h="1613089">
                <a:tc>
                  <a:txBody>
                    <a:bodyPr/>
                    <a:lstStyle/>
                    <a:p>
                      <a:pPr marL="0" marR="0">
                        <a:lnSpc>
                          <a:spcPct val="115000"/>
                        </a:lnSpc>
                        <a:spcBef>
                          <a:spcPts val="0"/>
                        </a:spcBef>
                        <a:spcAft>
                          <a:spcPts val="0"/>
                        </a:spcAft>
                      </a:pPr>
                      <a:r>
                        <a:rPr lang="en-US" sz="2000" dirty="0">
                          <a:latin typeface="Times New Roman"/>
                          <a:ea typeface="Courier New"/>
                          <a:cs typeface="Times New Roman"/>
                        </a:rPr>
                        <a:t>Yêu nước, đoàn kết</a:t>
                      </a:r>
                      <a:endParaRPr lang="en-US" sz="2000" dirty="0">
                        <a:latin typeface="Times New Roman"/>
                        <a:ea typeface="Calibri"/>
                        <a:cs typeface="Times New Roman"/>
                      </a:endParaRPr>
                    </a:p>
                  </a:txBody>
                  <a:tcPr marL="68580" marR="68580" marT="0" marB="0">
                    <a:solidFill>
                      <a:schemeClr val="accent1">
                        <a:lumMod val="40000"/>
                        <a:lumOff val="60000"/>
                      </a:schemeClr>
                    </a:solidFill>
                  </a:tcPr>
                </a:tc>
                <a:tc>
                  <a:txBody>
                    <a:bodyPr/>
                    <a:lstStyle/>
                    <a:p>
                      <a:pPr marL="0" marR="0" algn="l">
                        <a:lnSpc>
                          <a:spcPct val="115000"/>
                        </a:lnSpc>
                        <a:spcBef>
                          <a:spcPts val="0"/>
                        </a:spcBef>
                        <a:spcAft>
                          <a:spcPts val="0"/>
                        </a:spcAft>
                      </a:pPr>
                      <a:r>
                        <a:rPr lang="en-US" sz="2000" dirty="0">
                          <a:solidFill>
                            <a:srgbClr val="000000"/>
                          </a:solidFill>
                          <a:latin typeface="Times New Roman"/>
                          <a:ea typeface="Calibri"/>
                          <a:cs typeface="Times New Roman"/>
                        </a:rPr>
                        <a:t>-Có ý thức giữ gìn </a:t>
                      </a:r>
                      <a:r>
                        <a:rPr lang="en-US" sz="2000" dirty="0" smtClean="0">
                          <a:solidFill>
                            <a:srgbClr val="000000"/>
                          </a:solidFill>
                          <a:latin typeface="Times New Roman"/>
                          <a:ea typeface="Calibri"/>
                          <a:cs typeface="Times New Roman"/>
                        </a:rPr>
                        <a:t>và</a:t>
                      </a:r>
                      <a:r>
                        <a:rPr lang="en-US" sz="2000" baseline="0" dirty="0" smtClean="0">
                          <a:solidFill>
                            <a:srgbClr val="000000"/>
                          </a:solidFill>
                          <a:latin typeface="Times New Roman"/>
                          <a:ea typeface="Calibri"/>
                          <a:cs typeface="Times New Roman"/>
                        </a:rPr>
                        <a:t> bảo vệ môi trường</a:t>
                      </a:r>
                      <a:r>
                        <a:rPr lang="en-US" sz="2000" dirty="0" smtClean="0">
                          <a:solidFill>
                            <a:srgbClr val="000000"/>
                          </a:solidFill>
                          <a:latin typeface="Times New Roman"/>
                          <a:ea typeface="Calibri"/>
                          <a:cs typeface="Times New Roman"/>
                        </a:rPr>
                        <a:t>.</a:t>
                      </a:r>
                      <a:endParaRPr lang="en-US" sz="2000" dirty="0">
                        <a:latin typeface="Times New Roman"/>
                        <a:ea typeface="Calibri"/>
                        <a:cs typeface="Times New Roman"/>
                      </a:endParaRPr>
                    </a:p>
                    <a:p>
                      <a:pPr marL="0" marR="0" algn="l">
                        <a:lnSpc>
                          <a:spcPct val="115000"/>
                        </a:lnSpc>
                        <a:spcBef>
                          <a:spcPts val="0"/>
                        </a:spcBef>
                        <a:spcAft>
                          <a:spcPts val="0"/>
                        </a:spcAft>
                      </a:pPr>
                      <a:r>
                        <a:rPr lang="en-US" sz="2000" dirty="0" smtClean="0">
                          <a:solidFill>
                            <a:srgbClr val="000000"/>
                          </a:solidFill>
                          <a:latin typeface="Times New Roman"/>
                          <a:ea typeface="Calibri"/>
                          <a:cs typeface="Times New Roman"/>
                        </a:rPr>
                        <a:t>-Yêu</a:t>
                      </a:r>
                      <a:r>
                        <a:rPr lang="en-US" sz="2000" baseline="0" dirty="0" smtClean="0">
                          <a:solidFill>
                            <a:srgbClr val="000000"/>
                          </a:solidFill>
                          <a:latin typeface="Times New Roman"/>
                          <a:ea typeface="Calibri"/>
                          <a:cs typeface="Times New Roman"/>
                        </a:rPr>
                        <a:t> thương, đoàn kết giúp đỡ mọi người</a:t>
                      </a:r>
                      <a:endParaRPr lang="en-US" sz="2000" dirty="0">
                        <a:latin typeface="Times New Roman"/>
                        <a:ea typeface="Calibri"/>
                        <a:cs typeface="Times New Roman"/>
                      </a:endParaRPr>
                    </a:p>
                    <a:p>
                      <a:pPr marL="0" marR="0" algn="l">
                        <a:lnSpc>
                          <a:spcPct val="115000"/>
                        </a:lnSpc>
                        <a:spcBef>
                          <a:spcPts val="0"/>
                        </a:spcBef>
                        <a:spcAft>
                          <a:spcPts val="0"/>
                        </a:spcAft>
                      </a:pPr>
                      <a:r>
                        <a:rPr lang="en-US" sz="2000" dirty="0" smtClean="0">
                          <a:solidFill>
                            <a:srgbClr val="000000"/>
                          </a:solidFill>
                          <a:latin typeface="Times New Roman"/>
                          <a:ea typeface="Calibri"/>
                          <a:cs typeface="Times New Roman"/>
                        </a:rPr>
                        <a:t>-Gi</a:t>
                      </a:r>
                      <a:r>
                        <a:rPr lang="en-US" sz="2000" baseline="0" dirty="0" smtClean="0">
                          <a:solidFill>
                            <a:srgbClr val="000000"/>
                          </a:solidFill>
                          <a:latin typeface="Times New Roman"/>
                          <a:ea typeface="Calibri"/>
                          <a:cs typeface="Times New Roman"/>
                        </a:rPr>
                        <a:t>úp đỡ người có hoàn cảnh khó khăn</a:t>
                      </a:r>
                    </a:p>
                    <a:p>
                      <a:pPr marL="0" marR="0" algn="l">
                        <a:lnSpc>
                          <a:spcPct val="115000"/>
                        </a:lnSpc>
                        <a:spcBef>
                          <a:spcPts val="0"/>
                        </a:spcBef>
                        <a:spcAft>
                          <a:spcPts val="0"/>
                        </a:spcAft>
                      </a:pPr>
                      <a:r>
                        <a:rPr lang="en-US" sz="2000" baseline="0" dirty="0" smtClean="0">
                          <a:solidFill>
                            <a:srgbClr val="000000"/>
                          </a:solidFill>
                          <a:latin typeface="Times New Roman"/>
                          <a:ea typeface="Calibri"/>
                          <a:cs typeface="Times New Roman"/>
                        </a:rPr>
                        <a:t>- Hiến máu nhân đạo,...</a:t>
                      </a:r>
                      <a:endParaRPr lang="en-US" sz="2000" dirty="0">
                        <a:latin typeface="Times New Roman"/>
                        <a:ea typeface="Calibri"/>
                        <a:cs typeface="Times New Roman"/>
                      </a:endParaRPr>
                    </a:p>
                  </a:txBody>
                  <a:tcPr marL="68580" marR="68580" marT="0" marB="0">
                    <a:solidFill>
                      <a:schemeClr val="accent1">
                        <a:lumMod val="40000"/>
                        <a:lumOff val="60000"/>
                      </a:schemeClr>
                    </a:solidFill>
                  </a:tcPr>
                </a:tc>
              </a:tr>
              <a:tr h="1139367">
                <a:tc>
                  <a:txBody>
                    <a:bodyPr/>
                    <a:lstStyle/>
                    <a:p>
                      <a:pPr marL="0" marR="0">
                        <a:lnSpc>
                          <a:spcPct val="115000"/>
                        </a:lnSpc>
                        <a:spcBef>
                          <a:spcPts val="0"/>
                        </a:spcBef>
                        <a:spcAft>
                          <a:spcPts val="0"/>
                        </a:spcAft>
                      </a:pPr>
                      <a:r>
                        <a:rPr lang="en-US" sz="2000" dirty="0">
                          <a:solidFill>
                            <a:srgbClr val="000000"/>
                          </a:solidFill>
                          <a:latin typeface="Times New Roman"/>
                          <a:ea typeface="Calibri"/>
                          <a:cs typeface="Times New Roman"/>
                        </a:rPr>
                        <a:t>Cần cù, sáng tạo trong lao động</a:t>
                      </a:r>
                      <a:endParaRPr lang="en-US" sz="2000" dirty="0">
                        <a:latin typeface="Times New Roman"/>
                        <a:ea typeface="Calibri"/>
                        <a:cs typeface="Times New Roman"/>
                      </a:endParaRPr>
                    </a:p>
                  </a:txBody>
                  <a:tcPr marL="68580" marR="68580" marT="0" marB="0">
                    <a:solidFill>
                      <a:schemeClr val="accent3">
                        <a:lumMod val="40000"/>
                        <a:lumOff val="60000"/>
                      </a:schemeClr>
                    </a:solidFill>
                  </a:tcPr>
                </a:tc>
                <a:tc>
                  <a:txBody>
                    <a:bodyPr/>
                    <a:lstStyle/>
                    <a:p>
                      <a:pPr marL="0" marR="0" algn="l"/>
                      <a:r>
                        <a:rPr lang="en-US" sz="2000" dirty="0">
                          <a:solidFill>
                            <a:srgbClr val="000000"/>
                          </a:solidFill>
                          <a:latin typeface="Calibri"/>
                          <a:ea typeface="Times New Roman"/>
                          <a:cs typeface="Times New Roman"/>
                        </a:rPr>
                        <a:t>- Chăm chỉ lao động, sáng tạo, sản </a:t>
                      </a:r>
                      <a:r>
                        <a:rPr lang="en-US" sz="2000" dirty="0" smtClean="0">
                          <a:solidFill>
                            <a:srgbClr val="000000"/>
                          </a:solidFill>
                          <a:latin typeface="Calibri"/>
                          <a:ea typeface="Times New Roman"/>
                          <a:cs typeface="Times New Roman"/>
                        </a:rPr>
                        <a:t>xuất</a:t>
                      </a:r>
                      <a:endParaRPr lang="en-US" sz="2000" dirty="0">
                        <a:latin typeface="Calibri"/>
                        <a:ea typeface="Times New Roman"/>
                        <a:cs typeface="Times New Roman"/>
                      </a:endParaRPr>
                    </a:p>
                    <a:p>
                      <a:pPr marL="0" marR="0" algn="l"/>
                      <a:r>
                        <a:rPr lang="en-US" sz="2000" dirty="0" smtClean="0">
                          <a:solidFill>
                            <a:srgbClr val="000000"/>
                          </a:solidFill>
                          <a:latin typeface="Calibri"/>
                          <a:ea typeface="Times New Roman"/>
                          <a:cs typeface="Times New Roman"/>
                        </a:rPr>
                        <a:t>- Sáng</a:t>
                      </a:r>
                      <a:r>
                        <a:rPr lang="en-US" sz="2000" baseline="0" dirty="0" smtClean="0">
                          <a:solidFill>
                            <a:srgbClr val="000000"/>
                          </a:solidFill>
                          <a:latin typeface="Calibri"/>
                          <a:ea typeface="Times New Roman"/>
                          <a:cs typeface="Times New Roman"/>
                        </a:rPr>
                        <a:t> tạo các phương tiện máy móc hiện đại áp dụng vào sản xuất để đạt năng suất cao.</a:t>
                      </a:r>
                      <a:endParaRPr lang="en-US" sz="2000" dirty="0">
                        <a:latin typeface="Calibri"/>
                        <a:ea typeface="Times New Roman"/>
                        <a:cs typeface="Times New Roman"/>
                      </a:endParaRPr>
                    </a:p>
                  </a:txBody>
                  <a:tcPr marL="68580" marR="68580" marT="0" marB="0">
                    <a:solidFill>
                      <a:schemeClr val="accent3">
                        <a:lumMod val="40000"/>
                        <a:lumOff val="60000"/>
                      </a:schemeClr>
                    </a:solidFill>
                  </a:tcPr>
                </a:tc>
              </a:tr>
              <a:tr h="455747">
                <a:tc>
                  <a:txBody>
                    <a:bodyPr/>
                    <a:lstStyle/>
                    <a:p>
                      <a:pPr marL="0" marR="0">
                        <a:lnSpc>
                          <a:spcPct val="115000"/>
                        </a:lnSpc>
                        <a:spcBef>
                          <a:spcPts val="0"/>
                        </a:spcBef>
                        <a:spcAft>
                          <a:spcPts val="0"/>
                        </a:spcAft>
                      </a:pPr>
                      <a:r>
                        <a:rPr lang="en-US" sz="2000" dirty="0">
                          <a:solidFill>
                            <a:srgbClr val="000000"/>
                          </a:solidFill>
                          <a:latin typeface="Times New Roman"/>
                          <a:ea typeface="Calibri"/>
                          <a:cs typeface="Times New Roman"/>
                        </a:rPr>
                        <a:t>Tôn sư trọng đạo, hiếu học</a:t>
                      </a:r>
                      <a:endParaRPr lang="en-US" sz="2000" dirty="0">
                        <a:latin typeface="Times New Roman"/>
                        <a:ea typeface="Calibri"/>
                        <a:cs typeface="Times New Roman"/>
                      </a:endParaRPr>
                    </a:p>
                  </a:txBody>
                  <a:tcPr marL="68580" marR="68580" marT="0" marB="0">
                    <a:solidFill>
                      <a:schemeClr val="accent6">
                        <a:lumMod val="20000"/>
                        <a:lumOff val="80000"/>
                      </a:schemeClr>
                    </a:solidFill>
                  </a:tcPr>
                </a:tc>
                <a:tc>
                  <a:txBody>
                    <a:bodyPr/>
                    <a:lstStyle/>
                    <a:p>
                      <a:pPr marL="0" marR="0" algn="l"/>
                      <a:r>
                        <a:rPr lang="en-US" sz="2000" dirty="0" smtClean="0">
                          <a:solidFill>
                            <a:srgbClr val="000000"/>
                          </a:solidFill>
                          <a:latin typeface="Calibri"/>
                          <a:ea typeface="Times New Roman"/>
                          <a:cs typeface="Times New Roman"/>
                        </a:rPr>
                        <a:t>-Chăm</a:t>
                      </a:r>
                      <a:r>
                        <a:rPr lang="en-US" sz="2000" baseline="0" dirty="0" smtClean="0">
                          <a:solidFill>
                            <a:srgbClr val="000000"/>
                          </a:solidFill>
                          <a:latin typeface="Calibri"/>
                          <a:ea typeface="Times New Roman"/>
                          <a:cs typeface="Times New Roman"/>
                        </a:rPr>
                        <a:t> chỉ tích cực học tập và rèn luyện</a:t>
                      </a:r>
                      <a:endParaRPr lang="en-US" sz="2000" dirty="0">
                        <a:latin typeface="Calibri"/>
                        <a:ea typeface="Times New Roman"/>
                        <a:cs typeface="Times New Roman"/>
                      </a:endParaRPr>
                    </a:p>
                    <a:p>
                      <a:pPr marL="0" marR="0" algn="l"/>
                      <a:r>
                        <a:rPr lang="en-US" sz="2000" dirty="0" smtClean="0">
                          <a:solidFill>
                            <a:srgbClr val="000000"/>
                          </a:solidFill>
                          <a:latin typeface="Calibri"/>
                          <a:ea typeface="Times New Roman"/>
                          <a:cs typeface="Times New Roman"/>
                        </a:rPr>
                        <a:t>-</a:t>
                      </a:r>
                      <a:r>
                        <a:rPr lang="en-US" sz="2000" baseline="0" dirty="0" smtClean="0">
                          <a:solidFill>
                            <a:srgbClr val="000000"/>
                          </a:solidFill>
                          <a:latin typeface="Calibri"/>
                          <a:ea typeface="Times New Roman"/>
                          <a:cs typeface="Times New Roman"/>
                        </a:rPr>
                        <a:t> Tôn trọng yêu quý thầy cô giáo</a:t>
                      </a:r>
                      <a:endParaRPr lang="en-US" sz="2000" dirty="0">
                        <a:latin typeface="Calibri"/>
                        <a:ea typeface="Times New Roman"/>
                        <a:cs typeface="Times New Roman"/>
                      </a:endParaRPr>
                    </a:p>
                  </a:txBody>
                  <a:tcPr marL="68580" marR="68580" marT="0" marB="0">
                    <a:solidFill>
                      <a:schemeClr val="accent6">
                        <a:lumMod val="20000"/>
                        <a:lumOff val="80000"/>
                      </a:schemeClr>
                    </a:solidFill>
                  </a:tcPr>
                </a:tc>
              </a:tr>
              <a:tr h="1795791">
                <a:tc>
                  <a:txBody>
                    <a:bodyPr/>
                    <a:lstStyle/>
                    <a:p>
                      <a:pPr marL="0" marR="0">
                        <a:lnSpc>
                          <a:spcPct val="115000"/>
                        </a:lnSpc>
                        <a:spcBef>
                          <a:spcPts val="0"/>
                        </a:spcBef>
                        <a:spcAft>
                          <a:spcPts val="0"/>
                        </a:spcAft>
                      </a:pPr>
                      <a:r>
                        <a:rPr lang="en-US" sz="2000" dirty="0">
                          <a:solidFill>
                            <a:srgbClr val="000000"/>
                          </a:solidFill>
                          <a:latin typeface="Times New Roman"/>
                          <a:ea typeface="Calibri"/>
                          <a:cs typeface="Times New Roman"/>
                        </a:rPr>
                        <a:t>Các loại hình nghệ thuật dân gian, nghề truyền thống</a:t>
                      </a:r>
                      <a:endParaRPr lang="en-US" sz="2000" dirty="0">
                        <a:latin typeface="Times New Roman"/>
                        <a:ea typeface="Calibri"/>
                        <a:cs typeface="Times New Roman"/>
                      </a:endParaRPr>
                    </a:p>
                  </a:txBody>
                  <a:tcPr marL="68580" marR="68580" marT="0" marB="0">
                    <a:solidFill>
                      <a:schemeClr val="accent4">
                        <a:lumMod val="20000"/>
                        <a:lumOff val="80000"/>
                      </a:schemeClr>
                    </a:solidFill>
                  </a:tcPr>
                </a:tc>
                <a:tc>
                  <a:txBody>
                    <a:bodyPr/>
                    <a:lstStyle/>
                    <a:p>
                      <a:pPr marL="0" marR="0" algn="l"/>
                      <a:r>
                        <a:rPr lang="en-US" sz="2000" dirty="0" smtClean="0">
                          <a:solidFill>
                            <a:srgbClr val="000000"/>
                          </a:solidFill>
                          <a:latin typeface="Calibri"/>
                          <a:ea typeface="Times New Roman"/>
                          <a:cs typeface="Times New Roman"/>
                        </a:rPr>
                        <a:t>-Tham</a:t>
                      </a:r>
                      <a:r>
                        <a:rPr lang="en-US" sz="2000" baseline="0" dirty="0" smtClean="0">
                          <a:solidFill>
                            <a:srgbClr val="000000"/>
                          </a:solidFill>
                          <a:latin typeface="Calibri"/>
                          <a:ea typeface="Times New Roman"/>
                          <a:cs typeface="Times New Roman"/>
                        </a:rPr>
                        <a:t> gia các hoạt động giữ gìn và phát triển các loại hình văn hóa nghệ thuật truyền thống</a:t>
                      </a:r>
                      <a:endParaRPr lang="en-US" sz="2000" dirty="0">
                        <a:latin typeface="Calibri"/>
                        <a:ea typeface="Times New Roman"/>
                        <a:cs typeface="Times New Roman"/>
                      </a:endParaRPr>
                    </a:p>
                    <a:p>
                      <a:pPr marL="0" marR="0" algn="l"/>
                      <a:r>
                        <a:rPr lang="en-US" sz="2000" dirty="0" smtClean="0">
                          <a:solidFill>
                            <a:srgbClr val="000000"/>
                          </a:solidFill>
                          <a:latin typeface="Calibri"/>
                          <a:ea typeface="Times New Roman"/>
                          <a:cs typeface="Times New Roman"/>
                        </a:rPr>
                        <a:t>- Tham gia các</a:t>
                      </a:r>
                      <a:r>
                        <a:rPr lang="en-US" sz="2000" baseline="0" dirty="0" smtClean="0">
                          <a:solidFill>
                            <a:srgbClr val="000000"/>
                          </a:solidFill>
                          <a:latin typeface="Calibri"/>
                          <a:ea typeface="Times New Roman"/>
                          <a:cs typeface="Times New Roman"/>
                        </a:rPr>
                        <a:t> câu lạc bộ nhạc cụ dân gian,...</a:t>
                      </a:r>
                      <a:endParaRPr lang="en-US" sz="2000" dirty="0">
                        <a:latin typeface="Calibri"/>
                        <a:ea typeface="Times New Roman"/>
                        <a:cs typeface="Times New Roman"/>
                      </a:endParaRPr>
                    </a:p>
                  </a:txBody>
                  <a:tcPr marL="68580" marR="68580" marT="0" marB="0">
                    <a:solidFill>
                      <a:schemeClr val="accent4">
                        <a:lumMod val="20000"/>
                        <a:lumOff val="80000"/>
                      </a:schemeClr>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age (4).png"/>
          <p:cNvPicPr>
            <a:picLocks noGrp="1" noChangeAspect="1"/>
          </p:cNvPicPr>
          <p:nvPr>
            <p:ph idx="1"/>
          </p:nvPr>
        </p:nvPicPr>
        <p:blipFill>
          <a:blip r:embed="rId2"/>
          <a:stretch>
            <a:fillRect/>
          </a:stretch>
        </p:blipFill>
        <p:spPr>
          <a:xfrm>
            <a:off x="457200" y="228600"/>
            <a:ext cx="8229600" cy="62484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 xmlns:a16="http://schemas.microsoft.com/office/drawing/2014/main" id="{4DBAF297-AE12-44E4-9E9E-90F0EFE7F694}"/>
              </a:ext>
            </a:extLst>
          </p:cNvPr>
          <p:cNvPicPr>
            <a:picLocks noChangeAspect="1"/>
          </p:cNvPicPr>
          <p:nvPr/>
        </p:nvPicPr>
        <p:blipFill>
          <a:blip r:embed="rId2"/>
          <a:stretch>
            <a:fillRect/>
          </a:stretch>
        </p:blipFill>
        <p:spPr>
          <a:xfrm>
            <a:off x="-228600" y="-152400"/>
            <a:ext cx="9372600" cy="7612612"/>
          </a:xfrm>
          <a:prstGeom prst="rect">
            <a:avLst/>
          </a:prstGeom>
        </p:spPr>
      </p:pic>
      <p:sp>
        <p:nvSpPr>
          <p:cNvPr id="2" name="Title 1"/>
          <p:cNvSpPr>
            <a:spLocks noGrp="1"/>
          </p:cNvSpPr>
          <p:nvPr>
            <p:ph type="title"/>
          </p:nvPr>
        </p:nvSpPr>
        <p:spPr/>
        <p:txBody>
          <a:bodyPr/>
          <a:lstStyle/>
          <a:p>
            <a:r>
              <a:rPr lang="en-US" dirty="0" smtClean="0"/>
              <a:t>Bài tập 2</a:t>
            </a:r>
            <a:endParaRPr lang="en-US" dirty="0"/>
          </a:p>
        </p:txBody>
      </p:sp>
      <p:sp>
        <p:nvSpPr>
          <p:cNvPr id="3" name="Content Placeholder 2"/>
          <p:cNvSpPr>
            <a:spLocks noGrp="1"/>
          </p:cNvSpPr>
          <p:nvPr>
            <p:ph idx="1"/>
          </p:nvPr>
        </p:nvSpPr>
        <p:spPr>
          <a:xfrm>
            <a:off x="533400" y="1371600"/>
            <a:ext cx="8077200" cy="5029200"/>
          </a:xfrm>
        </p:spPr>
        <p:txBody>
          <a:bodyPr>
            <a:normAutofit fontScale="70000" lnSpcReduction="20000"/>
          </a:bodyPr>
          <a:lstStyle/>
          <a:p>
            <a:pPr>
              <a:buNone/>
            </a:pPr>
            <a:r>
              <a:rPr lang="en-US" i="1" dirty="0" smtClean="0"/>
              <a:t>- A: Đồng tình.</a:t>
            </a:r>
            <a:endParaRPr lang="en-US" dirty="0" smtClean="0"/>
          </a:p>
          <a:p>
            <a:r>
              <a:rPr lang="en-US" i="1" dirty="0" smtClean="0"/>
              <a:t>Góp phần giữ gìn và phát huy truyền thống tốt đẹp của dân tộc.</a:t>
            </a:r>
            <a:endParaRPr lang="en-US" dirty="0" smtClean="0"/>
          </a:p>
          <a:p>
            <a:pPr>
              <a:buNone/>
            </a:pPr>
            <a:r>
              <a:rPr lang="en-US" i="1" dirty="0" smtClean="0"/>
              <a:t>- B: Đồng tình.</a:t>
            </a:r>
            <a:endParaRPr lang="en-US" dirty="0" smtClean="0"/>
          </a:p>
          <a:p>
            <a:r>
              <a:rPr lang="en-US" i="1" dirty="0" smtClean="0"/>
              <a:t>Tuyên truyền, giới thiệu, quảng bá, đưa lễ hội truyền thống của quê hương đến với mọi người.</a:t>
            </a:r>
            <a:endParaRPr lang="en-US" dirty="0" smtClean="0"/>
          </a:p>
          <a:p>
            <a:pPr>
              <a:buNone/>
            </a:pPr>
            <a:r>
              <a:rPr lang="en-US" i="1" dirty="0" smtClean="0"/>
              <a:t>- C: Không đồng tình.</a:t>
            </a:r>
            <a:endParaRPr lang="en-US" dirty="0" smtClean="0"/>
          </a:p>
          <a:p>
            <a:r>
              <a:rPr lang="en-US" i="1" dirty="0" smtClean="0"/>
              <a:t>Phê phán thái độ thơ ơ không quan tâm đến truyền thống tốt đẹp của quê hương.</a:t>
            </a:r>
            <a:endParaRPr lang="en-US" dirty="0" smtClean="0"/>
          </a:p>
          <a:p>
            <a:pPr>
              <a:buNone/>
            </a:pPr>
            <a:r>
              <a:rPr lang="en-US" i="1" dirty="0" smtClean="0"/>
              <a:t>- D: Đồng tình.</a:t>
            </a:r>
            <a:endParaRPr lang="en-US" dirty="0" smtClean="0"/>
          </a:p>
          <a:p>
            <a:r>
              <a:rPr lang="en-US" i="1" dirty="0" smtClean="0"/>
              <a:t> Thể hiện tinh thần xây dựng và phát triển đất nước.</a:t>
            </a:r>
            <a:endParaRPr lang="en-US" dirty="0" smtClean="0"/>
          </a:p>
          <a:p>
            <a:pPr>
              <a:buNone/>
            </a:pPr>
            <a:r>
              <a:rPr lang="en-US" i="1" dirty="0" smtClean="0"/>
              <a:t>- E: Đồng tình.</a:t>
            </a:r>
            <a:endParaRPr lang="en-US" dirty="0" smtClean="0"/>
          </a:p>
          <a:p>
            <a:r>
              <a:rPr lang="en-US" i="1" dirty="0" smtClean="0"/>
              <a:t>  Thể hiện tình thần bảo vệ môi trường góp phần xây dựng địa phương xanh sạch đẹp.</a:t>
            </a:r>
            <a:endParaRPr lang="en-US" dirty="0" smtClean="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blinds(horizontal)">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blinds(horizontal)">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blinds(horizontal)">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blinds(horizontal)">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blinds(horizontal)">
                                      <p:cBhvr>
                                        <p:cTn id="42" dur="5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blinds(horizontal)">
                                      <p:cBhvr>
                                        <p:cTn id="47" dur="500"/>
                                        <p:tgtEl>
                                          <p:spTgt spid="3">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Effect transition="in" filter="blinds(horizontal)">
                                      <p:cBhvr>
                                        <p:cTn id="52" dur="500"/>
                                        <p:tgtEl>
                                          <p:spTgt spid="3">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animEffect transition="in" filter="blinds(horizontal)">
                                      <p:cBhvr>
                                        <p:cTn id="57" dur="500"/>
                                        <p:tgtEl>
                                          <p:spTgt spid="3">
                                            <p:txEl>
                                              <p:pRg st="7" end="7"/>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3">
                                            <p:txEl>
                                              <p:pRg st="8" end="8"/>
                                            </p:txEl>
                                          </p:spTgt>
                                        </p:tgtEl>
                                        <p:attrNameLst>
                                          <p:attrName>style.visibility</p:attrName>
                                        </p:attrNameLst>
                                      </p:cBhvr>
                                      <p:to>
                                        <p:strVal val="visible"/>
                                      </p:to>
                                    </p:set>
                                    <p:animEffect transition="in" filter="blinds(horizontal)">
                                      <p:cBhvr>
                                        <p:cTn id="62" dur="500"/>
                                        <p:tgtEl>
                                          <p:spTgt spid="3">
                                            <p:txEl>
                                              <p:pRg st="8" end="8"/>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3">
                                            <p:txEl>
                                              <p:pRg st="9" end="9"/>
                                            </p:txEl>
                                          </p:spTgt>
                                        </p:tgtEl>
                                        <p:attrNameLst>
                                          <p:attrName>style.visibility</p:attrName>
                                        </p:attrNameLst>
                                      </p:cBhvr>
                                      <p:to>
                                        <p:strVal val="visible"/>
                                      </p:to>
                                    </p:set>
                                    <p:animEffect transition="in" filter="blinds(horizontal)">
                                      <p:cBhvr>
                                        <p:cTn id="6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pic>
        <p:nvPicPr>
          <p:cNvPr id="5" name="Content Placeholder 4">
            <a:extLst>
              <a:ext uri="{FF2B5EF4-FFF2-40B4-BE49-F238E27FC236}">
                <a16:creationId xmlns="" xmlns:a16="http://schemas.microsoft.com/office/drawing/2014/main" id="{4EB34322-441A-4398-9039-01AB8830C2BE}"/>
              </a:ext>
            </a:extLst>
          </p:cNvPr>
          <p:cNvPicPr>
            <a:picLocks noGrp="1" noChangeAspect="1"/>
          </p:cNvPicPr>
          <p:nvPr>
            <p:ph idx="1"/>
          </p:nvPr>
        </p:nvPicPr>
        <p:blipFill>
          <a:blip r:embed="rId2"/>
          <a:stretch>
            <a:fillRect/>
          </a:stretch>
        </p:blipFill>
        <p:spPr>
          <a:xfrm>
            <a:off x="548921" y="1600200"/>
            <a:ext cx="8046157" cy="4525963"/>
          </a:xfrm>
          <a:prstGeom prst="rect">
            <a:avLst/>
          </a:prstGeom>
        </p:spPr>
      </p:pic>
      <p:pic>
        <p:nvPicPr>
          <p:cNvPr id="8" name="Picture 7" descr="image (3).png"/>
          <p:cNvPicPr>
            <a:picLocks noChangeAspect="1"/>
          </p:cNvPicPr>
          <p:nvPr/>
        </p:nvPicPr>
        <p:blipFill>
          <a:blip r:embed="rId3"/>
          <a:stretch>
            <a:fillRect/>
          </a:stretch>
        </p:blipFill>
        <p:spPr>
          <a:xfrm>
            <a:off x="0" y="0"/>
            <a:ext cx="9144000" cy="4953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pSp>
        <p:nvGrpSpPr>
          <p:cNvPr id="4" name="Group 2"/>
          <p:cNvGrpSpPr>
            <a:grpSpLocks noGrp="1"/>
          </p:cNvGrpSpPr>
          <p:nvPr>
            <p:ph idx="1"/>
          </p:nvPr>
        </p:nvGrpSpPr>
        <p:grpSpPr>
          <a:xfrm>
            <a:off x="0" y="304800"/>
            <a:ext cx="1905000" cy="5745163"/>
            <a:chOff x="385137" y="57164"/>
            <a:chExt cx="4348456" cy="6707996"/>
          </a:xfrm>
        </p:grpSpPr>
        <p:grpSp>
          <p:nvGrpSpPr>
            <p:cNvPr id="5" name="Group 1"/>
            <p:cNvGrpSpPr/>
            <p:nvPr/>
          </p:nvGrpSpPr>
          <p:grpSpPr>
            <a:xfrm>
              <a:off x="385137" y="57164"/>
              <a:ext cx="2820187" cy="6584741"/>
              <a:chOff x="380638" y="180419"/>
              <a:chExt cx="2820187" cy="6584741"/>
            </a:xfrm>
          </p:grpSpPr>
          <p:pic>
            <p:nvPicPr>
              <p:cNvPr id="7" name="图片 7"/>
              <p:cNvPicPr>
                <a:picLocks noChangeAspect="1"/>
              </p:cNvPicPr>
              <p:nvPr/>
            </p:nvPicPr>
            <p:blipFill rotWithShape="1">
              <a:blip r:embed="rId2">
                <a:extLst>
                  <a:ext uri="{28A0092B-C50C-407E-A947-70E740481C1C}">
                    <a14:useLocalDpi xmlns:a14="http://schemas.microsoft.com/office/drawing/2010/main" xmlns="" val="0"/>
                  </a:ext>
                </a:extLst>
              </a:blip>
              <a:srcRect l="65866" t="43141" r="16000" b="18696"/>
              <a:stretch/>
            </p:blipFill>
            <p:spPr>
              <a:xfrm>
                <a:off x="1266820" y="3143138"/>
                <a:ext cx="1934005" cy="2289520"/>
              </a:xfrm>
              <a:prstGeom prst="rect">
                <a:avLst/>
              </a:prstGeom>
            </p:spPr>
          </p:pic>
          <p:pic>
            <p:nvPicPr>
              <p:cNvPr id="8" name="图片 8"/>
              <p:cNvPicPr>
                <a:picLocks noChangeAspect="1"/>
              </p:cNvPicPr>
              <p:nvPr/>
            </p:nvPicPr>
            <p:blipFill rotWithShape="1">
              <a:blip r:embed="rId3">
                <a:extLst>
                  <a:ext uri="{28A0092B-C50C-407E-A947-70E740481C1C}">
                    <a14:useLocalDpi xmlns:a14="http://schemas.microsoft.com/office/drawing/2010/main" xmlns="" val="0"/>
                  </a:ext>
                </a:extLst>
              </a:blip>
              <a:srcRect l="77867" t="20385" r="6933" b="5896"/>
              <a:stretch/>
            </p:blipFill>
            <p:spPr>
              <a:xfrm>
                <a:off x="380638" y="180419"/>
                <a:ext cx="1853184" cy="6584741"/>
              </a:xfrm>
              <a:prstGeom prst="rect">
                <a:avLst/>
              </a:prstGeom>
            </p:spPr>
          </p:pic>
        </p:grpSp>
        <p:pic>
          <p:nvPicPr>
            <p:cNvPr id="6" name="Picture 2" descr="http://photos.myjoyonline.com/photos/news/201311/6579331693860_2001437840207.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701636" y="5226302"/>
              <a:ext cx="3031957" cy="1538858"/>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grpSp>
      <p:sp>
        <p:nvSpPr>
          <p:cNvPr id="52" name="Cloud Callout 51"/>
          <p:cNvSpPr/>
          <p:nvPr/>
        </p:nvSpPr>
        <p:spPr>
          <a:xfrm>
            <a:off x="914400" y="-381000"/>
            <a:ext cx="7848600" cy="6553200"/>
          </a:xfrm>
          <a:prstGeom prst="cloudCallout">
            <a:avLst/>
          </a:prstGeom>
        </p:spPr>
        <p:style>
          <a:lnRef idx="1">
            <a:schemeClr val="accent4"/>
          </a:lnRef>
          <a:fillRef idx="2">
            <a:schemeClr val="accent4"/>
          </a:fillRef>
          <a:effectRef idx="1">
            <a:schemeClr val="accent4"/>
          </a:effectRef>
          <a:fontRef idx="minor">
            <a:schemeClr val="dk1"/>
          </a:fontRef>
        </p:style>
        <p:txBody>
          <a:bodyPr rtlCol="0" anchor="ctr"/>
          <a:lstStyle/>
          <a:p>
            <a:pPr lvl="0"/>
            <a:r>
              <a:rPr lang="en-US" sz="2000" i="1" dirty="0" smtClean="0"/>
              <a:t>1. Nhận </a:t>
            </a:r>
            <a:r>
              <a:rPr lang="en-US" sz="2000" i="1" dirty="0" smtClean="0"/>
              <a:t>xét suy nghĩ của S: suy nghĩ của S là </a:t>
            </a:r>
            <a:r>
              <a:rPr lang="en-US" sz="2000" b="1" i="1" dirty="0" smtClean="0">
                <a:solidFill>
                  <a:srgbClr val="FF0000"/>
                </a:solidFill>
              </a:rPr>
              <a:t>đúng đắn.</a:t>
            </a:r>
            <a:endParaRPr lang="en-US" sz="2000" b="1" dirty="0" smtClean="0">
              <a:solidFill>
                <a:srgbClr val="FF0000"/>
              </a:solidFill>
            </a:endParaRPr>
          </a:p>
          <a:p>
            <a:pPr lvl="0"/>
            <a:r>
              <a:rPr lang="en-US" sz="2000" i="1" dirty="0" smtClean="0"/>
              <a:t>2. Nếu </a:t>
            </a:r>
            <a:r>
              <a:rPr lang="en-US" sz="2000" i="1" dirty="0" smtClean="0"/>
              <a:t>là S, em sẽ nói với anh trai mình: Phong trào Ba sẵn sàng là phong trào thể hiện tinh thần sẵn sàng khi Tổ quốc cần dù trong thời chiến hay thời bình của người dân. Nhận được lệnh gọi nhập ngũ anh nên vui mừng vì thực hiện được điều đó là anh đang góp sức lực nhỏ bé của mình vào việc bảo vệ Tổ Quốc và thể hiện được truyền thống yêu nước của mình.Vì vậy, anh đừng do dự mà nên sẵn sàng nhập ngũ,cố gắng  rèn luyện để phục vụ đất nước. </a:t>
            </a:r>
            <a:endParaRPr lang="en-US" sz="2000" dirty="0" smtClean="0"/>
          </a:p>
          <a:p>
            <a:pPr algn="ct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checkerboard(across)">
                                      <p:cBhvr>
                                        <p:cTn id="1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656E9EC1-9693-484C-AD9C-46ACBC08610D}"/>
              </a:ext>
            </a:extLst>
          </p:cNvPr>
          <p:cNvPicPr>
            <a:picLocks noChangeAspect="1"/>
          </p:cNvPicPr>
          <p:nvPr/>
        </p:nvPicPr>
        <p:blipFill>
          <a:blip r:embed="rId2"/>
          <a:stretch>
            <a:fillRect/>
          </a:stretch>
        </p:blipFill>
        <p:spPr>
          <a:xfrm>
            <a:off x="0" y="32269"/>
            <a:ext cx="9144000" cy="6793462"/>
          </a:xfrm>
          <a:prstGeom prst="rect">
            <a:avLst/>
          </a:prstGeom>
        </p:spPr>
      </p:pic>
      <p:pic>
        <p:nvPicPr>
          <p:cNvPr id="6" name="Picture 5"/>
          <p:cNvPicPr>
            <a:picLocks noChangeAspect="1"/>
          </p:cNvPicPr>
          <p:nvPr/>
        </p:nvPicPr>
        <p:blipFill>
          <a:blip r:embed="rId3"/>
          <a:stretch>
            <a:fillRect/>
          </a:stretch>
        </p:blipFill>
        <p:spPr>
          <a:xfrm>
            <a:off x="499961" y="333866"/>
            <a:ext cx="3044239" cy="5372071"/>
          </a:xfrm>
          <a:prstGeom prst="rect">
            <a:avLst/>
          </a:prstGeom>
        </p:spPr>
      </p:pic>
      <p:sp>
        <p:nvSpPr>
          <p:cNvPr id="7" name="Rectangle 6"/>
          <p:cNvSpPr>
            <a:spLocks noChangeArrowheads="1"/>
          </p:cNvSpPr>
          <p:nvPr/>
        </p:nvSpPr>
        <p:spPr bwMode="auto">
          <a:xfrm rot="21274563">
            <a:off x="925728" y="633549"/>
            <a:ext cx="2192704" cy="3477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0000FF"/>
                </a:solidFill>
                <a:effectLst/>
                <a:uLnTx/>
                <a:uFillTx/>
                <a:latin typeface="#9Slide05 Fourth" panose="00000500000000000000" pitchFamily="2" charset="0"/>
                <a:ea typeface="Helvetica Neue"/>
                <a:cs typeface="Helvetica Neue"/>
              </a:rPr>
              <a:t>Bài </a:t>
            </a:r>
            <a:r>
              <a:rPr lang="en-US" altLang="en-US" sz="4400" b="1" dirty="0" smtClean="0">
                <a:solidFill>
                  <a:srgbClr val="0000FF"/>
                </a:solidFill>
                <a:latin typeface="#9Slide05 Fourth" panose="00000500000000000000" pitchFamily="2" charset="0"/>
                <a:ea typeface="Helvetica Neue"/>
                <a:cs typeface="Helvetica Neue"/>
              </a:rPr>
              <a:t>1: Tự hào về truyền thống quê hương</a:t>
            </a:r>
            <a:r>
              <a:rPr kumimoji="0" lang="en-US" altLang="en-US" sz="4400" b="1" i="0" u="none" strike="noStrike" kern="1200" cap="none" spc="0" normalizeH="0" baseline="0" noProof="0" dirty="0" smtClean="0">
                <a:ln>
                  <a:noFill/>
                </a:ln>
                <a:solidFill>
                  <a:srgbClr val="FF0000"/>
                </a:solidFill>
                <a:effectLst/>
                <a:uLnTx/>
                <a:uFillTx/>
                <a:latin typeface="#9Slide05 Fourth" panose="00000500000000000000" pitchFamily="2" charset="0"/>
                <a:ea typeface="Helvetica Neue"/>
                <a:cs typeface="Helvetica Neue"/>
              </a:rPr>
              <a:t> </a:t>
            </a:r>
            <a:endParaRPr kumimoji="0" lang="en-US" altLang="en-US" sz="4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endParaRPr>
          </a:p>
        </p:txBody>
      </p:sp>
      <p:pic>
        <p:nvPicPr>
          <p:cNvPr id="8" name="Picture 7"/>
          <p:cNvPicPr>
            <a:picLocks noChangeAspect="1"/>
          </p:cNvPicPr>
          <p:nvPr/>
        </p:nvPicPr>
        <p:blipFill>
          <a:blip r:embed="rId4"/>
          <a:stretch>
            <a:fillRect/>
          </a:stretch>
        </p:blipFill>
        <p:spPr>
          <a:xfrm>
            <a:off x="3665947" y="468763"/>
            <a:ext cx="5478053" cy="5182805"/>
          </a:xfrm>
          <a:prstGeom prst="rect">
            <a:avLst/>
          </a:prstGeom>
        </p:spPr>
      </p:pic>
      <p:sp>
        <p:nvSpPr>
          <p:cNvPr id="9" name="文本框 6"/>
          <p:cNvSpPr txBox="1"/>
          <p:nvPr/>
        </p:nvSpPr>
        <p:spPr>
          <a:xfrm>
            <a:off x="5136915" y="2807378"/>
            <a:ext cx="241416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smtClean="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IV.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smtClean="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 Vận</a:t>
            </a:r>
            <a:r>
              <a:rPr kumimoji="0" lang="en-US" altLang="zh-CN" sz="4000" b="1" i="0" u="none" strike="noStrike" kern="1200" cap="none" spc="0" normalizeH="0" noProof="0" dirty="0" smtClean="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 dụng</a:t>
            </a:r>
            <a:endParaRPr kumimoji="0" lang="en-US" altLang="zh-CN" sz="40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endParaRPr>
          </a:p>
        </p:txBody>
      </p:sp>
    </p:spTree>
    <p:extLst>
      <p:ext uri="{BB962C8B-B14F-4D97-AF65-F5344CB8AC3E}">
        <p14:creationId xmlns="" xmlns:p14="http://schemas.microsoft.com/office/powerpoint/2010/main" val="1539500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Picture 232">
            <a:extLst>
              <a:ext uri="{FF2B5EF4-FFF2-40B4-BE49-F238E27FC236}">
                <a16:creationId xmlns:a16="http://schemas.microsoft.com/office/drawing/2014/main" xmlns="" id="{A3069461-560C-4783-87E4-ABE516ADE0FF}"/>
              </a:ext>
            </a:extLst>
          </p:cNvPr>
          <p:cNvPicPr>
            <a:picLocks noChangeAspect="1"/>
          </p:cNvPicPr>
          <p:nvPr/>
        </p:nvPicPr>
        <p:blipFill>
          <a:blip r:embed="rId2"/>
          <a:stretch>
            <a:fillRect/>
          </a:stretch>
        </p:blipFill>
        <p:spPr>
          <a:xfrm>
            <a:off x="81445" y="35248"/>
            <a:ext cx="9144000" cy="6857999"/>
          </a:xfrm>
          <a:prstGeom prst="rect">
            <a:avLst/>
          </a:prstGeom>
        </p:spPr>
      </p:pic>
      <p:pic>
        <p:nvPicPr>
          <p:cNvPr id="2" name="图片 6">
            <a:extLst>
              <a:ext uri="{FF2B5EF4-FFF2-40B4-BE49-F238E27FC236}">
                <a16:creationId xmlns:a16="http://schemas.microsoft.com/office/drawing/2014/main" xmlns="" id="{FB6E761C-C8D6-4D13-BAE7-1C1FF426ABE8}"/>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03018" y="3544625"/>
            <a:ext cx="2391539" cy="3540319"/>
          </a:xfrm>
          <a:prstGeom prst="rect">
            <a:avLst/>
          </a:prstGeom>
        </p:spPr>
      </p:pic>
      <p:pic>
        <p:nvPicPr>
          <p:cNvPr id="3" name="图片 11">
            <a:extLst>
              <a:ext uri="{FF2B5EF4-FFF2-40B4-BE49-F238E27FC236}">
                <a16:creationId xmlns:a16="http://schemas.microsoft.com/office/drawing/2014/main" xmlns="" id="{FFE99B26-B51D-4F7B-8B21-28D0AC9C0BC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383402" y="5359530"/>
            <a:ext cx="2152314" cy="1711901"/>
          </a:xfrm>
          <a:prstGeom prst="rect">
            <a:avLst/>
          </a:prstGeom>
        </p:spPr>
      </p:pic>
      <p:pic>
        <p:nvPicPr>
          <p:cNvPr id="4" name="Picture 2">
            <a:extLst>
              <a:ext uri="{FF2B5EF4-FFF2-40B4-BE49-F238E27FC236}">
                <a16:creationId xmlns:a16="http://schemas.microsoft.com/office/drawing/2014/main" xmlns="" id="{C57CB3B7-A31F-4C67-B588-B30ACA6FE68A}"/>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30120" y="213431"/>
            <a:ext cx="1271294" cy="21569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图片 2">
            <a:extLst>
              <a:ext uri="{FF2B5EF4-FFF2-40B4-BE49-F238E27FC236}">
                <a16:creationId xmlns:a16="http://schemas.microsoft.com/office/drawing/2014/main" xmlns="" id="{011E1504-3C29-4E22-BF62-C8AC9D859932}"/>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5883443" y="264255"/>
            <a:ext cx="1271022" cy="2161906"/>
          </a:xfrm>
          <a:prstGeom prst="rect">
            <a:avLst/>
          </a:prstGeom>
        </p:spPr>
      </p:pic>
      <p:grpSp>
        <p:nvGrpSpPr>
          <p:cNvPr id="6" name="组合 2">
            <a:extLst>
              <a:ext uri="{FF2B5EF4-FFF2-40B4-BE49-F238E27FC236}">
                <a16:creationId xmlns:a16="http://schemas.microsoft.com/office/drawing/2014/main" xmlns="" id="{8D054DAA-598A-45C3-8124-9575502FA773}"/>
              </a:ext>
            </a:extLst>
          </p:cNvPr>
          <p:cNvGrpSpPr/>
          <p:nvPr/>
        </p:nvGrpSpPr>
        <p:grpSpPr>
          <a:xfrm>
            <a:off x="381000" y="762000"/>
            <a:ext cx="4800600" cy="5105400"/>
            <a:chOff x="1949253" y="1627716"/>
            <a:chExt cx="3271491" cy="2905921"/>
          </a:xfrm>
        </p:grpSpPr>
        <p:grpSp>
          <p:nvGrpSpPr>
            <p:cNvPr id="7" name="组合 135">
              <a:extLst>
                <a:ext uri="{FF2B5EF4-FFF2-40B4-BE49-F238E27FC236}">
                  <a16:creationId xmlns:a16="http://schemas.microsoft.com/office/drawing/2014/main" xmlns="" id="{D58AED1F-ABF0-45D8-9A7E-839BE7D8990D}"/>
                </a:ext>
              </a:extLst>
            </p:cNvPr>
            <p:cNvGrpSpPr/>
            <p:nvPr/>
          </p:nvGrpSpPr>
          <p:grpSpPr>
            <a:xfrm>
              <a:off x="1949253" y="1627716"/>
              <a:ext cx="3271491" cy="2309600"/>
              <a:chOff x="3246438" y="1068388"/>
              <a:chExt cx="5711825" cy="4678363"/>
            </a:xfrm>
            <a:solidFill>
              <a:schemeClr val="tx1"/>
            </a:solidFill>
          </p:grpSpPr>
          <p:sp>
            <p:nvSpPr>
              <p:cNvPr id="9" name="Freeform 5">
                <a:extLst>
                  <a:ext uri="{FF2B5EF4-FFF2-40B4-BE49-F238E27FC236}">
                    <a16:creationId xmlns:a16="http://schemas.microsoft.com/office/drawing/2014/main" xmlns="" id="{2FBD4893-B88F-4FBC-BD03-0254E284235F}"/>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6">
                <a:extLst>
                  <a:ext uri="{FF2B5EF4-FFF2-40B4-BE49-F238E27FC236}">
                    <a16:creationId xmlns:a16="http://schemas.microsoft.com/office/drawing/2014/main" xmlns="" id="{D4EB34A4-A035-404A-B799-4CCDE9F07F69}"/>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7">
                <a:extLst>
                  <a:ext uri="{FF2B5EF4-FFF2-40B4-BE49-F238E27FC236}">
                    <a16:creationId xmlns:a16="http://schemas.microsoft.com/office/drawing/2014/main" xmlns="" id="{72C4CA55-130E-4123-8B78-6588168C47FC}"/>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8">
                <a:extLst>
                  <a:ext uri="{FF2B5EF4-FFF2-40B4-BE49-F238E27FC236}">
                    <a16:creationId xmlns:a16="http://schemas.microsoft.com/office/drawing/2014/main" xmlns="" id="{A28C9912-2B57-4F8E-899C-E4FD9C7BD1F5}"/>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9">
                <a:extLst>
                  <a:ext uri="{FF2B5EF4-FFF2-40B4-BE49-F238E27FC236}">
                    <a16:creationId xmlns:a16="http://schemas.microsoft.com/office/drawing/2014/main" xmlns="" id="{D1EF031C-073B-4CEF-A06F-2BFE289DC182}"/>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 name="Freeform 10">
                <a:extLst>
                  <a:ext uri="{FF2B5EF4-FFF2-40B4-BE49-F238E27FC236}">
                    <a16:creationId xmlns:a16="http://schemas.microsoft.com/office/drawing/2014/main" xmlns="" id="{EA57F0DF-82AF-42A0-8BF2-38A854DA78BF}"/>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 name="Freeform 11">
                <a:extLst>
                  <a:ext uri="{FF2B5EF4-FFF2-40B4-BE49-F238E27FC236}">
                    <a16:creationId xmlns:a16="http://schemas.microsoft.com/office/drawing/2014/main" xmlns="" id="{85528011-66C8-4818-905B-A5119A0B998B}"/>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6" name="组合 143">
                <a:extLst>
                  <a:ext uri="{FF2B5EF4-FFF2-40B4-BE49-F238E27FC236}">
                    <a16:creationId xmlns:a16="http://schemas.microsoft.com/office/drawing/2014/main" xmlns="" id="{11BF4EF0-1B05-417E-9563-07561244CB09}"/>
                  </a:ext>
                </a:extLst>
              </p:cNvPr>
              <p:cNvGrpSpPr/>
              <p:nvPr/>
            </p:nvGrpSpPr>
            <p:grpSpPr>
              <a:xfrm>
                <a:off x="3517901" y="1225551"/>
                <a:ext cx="5260975" cy="4090987"/>
                <a:chOff x="3517901" y="1225551"/>
                <a:chExt cx="5260975" cy="4090987"/>
              </a:xfrm>
              <a:grpFill/>
            </p:grpSpPr>
            <p:sp>
              <p:nvSpPr>
                <p:cNvPr id="17" name="Freeform 12">
                  <a:extLst>
                    <a:ext uri="{FF2B5EF4-FFF2-40B4-BE49-F238E27FC236}">
                      <a16:creationId xmlns:a16="http://schemas.microsoft.com/office/drawing/2014/main" xmlns="" id="{078A2F5E-DDEF-4ED9-8CEE-E6D8A2EA2912}"/>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3">
                  <a:extLst>
                    <a:ext uri="{FF2B5EF4-FFF2-40B4-BE49-F238E27FC236}">
                      <a16:creationId xmlns:a16="http://schemas.microsoft.com/office/drawing/2014/main" xmlns="" id="{2C153CBA-C459-4691-9A24-566F8B93692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4">
                  <a:extLst>
                    <a:ext uri="{FF2B5EF4-FFF2-40B4-BE49-F238E27FC236}">
                      <a16:creationId xmlns:a16="http://schemas.microsoft.com/office/drawing/2014/main" xmlns="" id="{DF8BD1EE-340A-48FA-8E6F-A96CC67B7DF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5">
                  <a:extLst>
                    <a:ext uri="{FF2B5EF4-FFF2-40B4-BE49-F238E27FC236}">
                      <a16:creationId xmlns:a16="http://schemas.microsoft.com/office/drawing/2014/main" xmlns="" id="{8507A91A-E4A8-4490-B57F-FA838B66CE63}"/>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6">
                  <a:extLst>
                    <a:ext uri="{FF2B5EF4-FFF2-40B4-BE49-F238E27FC236}">
                      <a16:creationId xmlns:a16="http://schemas.microsoft.com/office/drawing/2014/main" xmlns="" id="{C70852DC-F006-4DC0-B237-6F210206F90F}"/>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7">
                  <a:extLst>
                    <a:ext uri="{FF2B5EF4-FFF2-40B4-BE49-F238E27FC236}">
                      <a16:creationId xmlns:a16="http://schemas.microsoft.com/office/drawing/2014/main" xmlns="" id="{95FF7DF2-0A5B-49A4-A849-C73B5133BC57}"/>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18">
                  <a:extLst>
                    <a:ext uri="{FF2B5EF4-FFF2-40B4-BE49-F238E27FC236}">
                      <a16:creationId xmlns:a16="http://schemas.microsoft.com/office/drawing/2014/main" xmlns="" id="{9B65670F-5131-4554-904D-000E1C3DDBA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19">
                  <a:extLst>
                    <a:ext uri="{FF2B5EF4-FFF2-40B4-BE49-F238E27FC236}">
                      <a16:creationId xmlns:a16="http://schemas.microsoft.com/office/drawing/2014/main" xmlns="" id="{08D22F81-B21D-4282-A456-82C4DF2A241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0">
                  <a:extLst>
                    <a:ext uri="{FF2B5EF4-FFF2-40B4-BE49-F238E27FC236}">
                      <a16:creationId xmlns:a16="http://schemas.microsoft.com/office/drawing/2014/main" xmlns="" id="{ECF0E66D-ACED-47C4-BFDA-CE90499A7C07}"/>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1">
                  <a:extLst>
                    <a:ext uri="{FF2B5EF4-FFF2-40B4-BE49-F238E27FC236}">
                      <a16:creationId xmlns:a16="http://schemas.microsoft.com/office/drawing/2014/main" xmlns="" id="{102F4BF2-A344-400F-985E-84A23364F0BE}"/>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2">
                  <a:extLst>
                    <a:ext uri="{FF2B5EF4-FFF2-40B4-BE49-F238E27FC236}">
                      <a16:creationId xmlns:a16="http://schemas.microsoft.com/office/drawing/2014/main" xmlns="" id="{9D460B84-51DF-4FD8-BB46-A781506F8DD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3">
                  <a:extLst>
                    <a:ext uri="{FF2B5EF4-FFF2-40B4-BE49-F238E27FC236}">
                      <a16:creationId xmlns:a16="http://schemas.microsoft.com/office/drawing/2014/main" xmlns="" id="{5C14206F-BDF1-45E4-BD48-FF34C9871B8E}"/>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4">
                  <a:extLst>
                    <a:ext uri="{FF2B5EF4-FFF2-40B4-BE49-F238E27FC236}">
                      <a16:creationId xmlns:a16="http://schemas.microsoft.com/office/drawing/2014/main" xmlns="" id="{507B968D-20D0-4516-89A9-DC4415AE8B3F}"/>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5">
                  <a:extLst>
                    <a:ext uri="{FF2B5EF4-FFF2-40B4-BE49-F238E27FC236}">
                      <a16:creationId xmlns:a16="http://schemas.microsoft.com/office/drawing/2014/main" xmlns="" id="{0D362F8F-453F-4FA2-ABC9-CCB92CFF9645}"/>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6">
                  <a:extLst>
                    <a:ext uri="{FF2B5EF4-FFF2-40B4-BE49-F238E27FC236}">
                      <a16:creationId xmlns:a16="http://schemas.microsoft.com/office/drawing/2014/main" xmlns="" id="{7BF0C9C7-C262-4992-B6D3-9631F608182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7">
                  <a:extLst>
                    <a:ext uri="{FF2B5EF4-FFF2-40B4-BE49-F238E27FC236}">
                      <a16:creationId xmlns:a16="http://schemas.microsoft.com/office/drawing/2014/main" xmlns="" id="{8876E981-D179-44BA-B61D-36004548C27E}"/>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8">
                  <a:extLst>
                    <a:ext uri="{FF2B5EF4-FFF2-40B4-BE49-F238E27FC236}">
                      <a16:creationId xmlns:a16="http://schemas.microsoft.com/office/drawing/2014/main" xmlns="" id="{77C5A5ED-995B-42F6-B616-4B53BCE2D2A2}"/>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9">
                  <a:extLst>
                    <a:ext uri="{FF2B5EF4-FFF2-40B4-BE49-F238E27FC236}">
                      <a16:creationId xmlns:a16="http://schemas.microsoft.com/office/drawing/2014/main" xmlns="" id="{8730ABBD-359A-470F-A3F3-24B73819BA3B}"/>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0">
                  <a:extLst>
                    <a:ext uri="{FF2B5EF4-FFF2-40B4-BE49-F238E27FC236}">
                      <a16:creationId xmlns:a16="http://schemas.microsoft.com/office/drawing/2014/main" xmlns="" id="{7748A976-902F-49DE-9572-926959E2864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1">
                  <a:extLst>
                    <a:ext uri="{FF2B5EF4-FFF2-40B4-BE49-F238E27FC236}">
                      <a16:creationId xmlns:a16="http://schemas.microsoft.com/office/drawing/2014/main" xmlns="" id="{47827897-CAC0-4E5E-A3D8-2831F1F43CAF}"/>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2">
                  <a:extLst>
                    <a:ext uri="{FF2B5EF4-FFF2-40B4-BE49-F238E27FC236}">
                      <a16:creationId xmlns:a16="http://schemas.microsoft.com/office/drawing/2014/main" xmlns="" id="{E773F939-CB07-4596-9FDD-B9238A8E055C}"/>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3">
                  <a:extLst>
                    <a:ext uri="{FF2B5EF4-FFF2-40B4-BE49-F238E27FC236}">
                      <a16:creationId xmlns:a16="http://schemas.microsoft.com/office/drawing/2014/main" xmlns="" id="{D3FF9045-86AC-42C3-AC0C-808A19F00B9D}"/>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4">
                  <a:extLst>
                    <a:ext uri="{FF2B5EF4-FFF2-40B4-BE49-F238E27FC236}">
                      <a16:creationId xmlns:a16="http://schemas.microsoft.com/office/drawing/2014/main" xmlns="" id="{4810AD40-77E8-4C96-955D-A8AC4897FEF8}"/>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5">
                  <a:extLst>
                    <a:ext uri="{FF2B5EF4-FFF2-40B4-BE49-F238E27FC236}">
                      <a16:creationId xmlns:a16="http://schemas.microsoft.com/office/drawing/2014/main" xmlns="" id="{F62D7822-0794-42AB-BC1B-1B79FAA3D11D}"/>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6">
                  <a:extLst>
                    <a:ext uri="{FF2B5EF4-FFF2-40B4-BE49-F238E27FC236}">
                      <a16:creationId xmlns:a16="http://schemas.microsoft.com/office/drawing/2014/main" xmlns="" id="{74C67D56-3290-4233-B7D4-80AB3549D85D}"/>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7">
                  <a:extLst>
                    <a:ext uri="{FF2B5EF4-FFF2-40B4-BE49-F238E27FC236}">
                      <a16:creationId xmlns:a16="http://schemas.microsoft.com/office/drawing/2014/main" xmlns="" id="{B08A9991-16D5-4310-8175-32877E073FD3}"/>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8">
                  <a:extLst>
                    <a:ext uri="{FF2B5EF4-FFF2-40B4-BE49-F238E27FC236}">
                      <a16:creationId xmlns:a16="http://schemas.microsoft.com/office/drawing/2014/main" xmlns="" id="{4AAA0EEE-06B0-4EAC-A16A-26D01F993B4D}"/>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9">
                  <a:extLst>
                    <a:ext uri="{FF2B5EF4-FFF2-40B4-BE49-F238E27FC236}">
                      <a16:creationId xmlns:a16="http://schemas.microsoft.com/office/drawing/2014/main" xmlns="" id="{0E610C5D-2436-4FA4-B7E9-5374807435B6}"/>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0">
                  <a:extLst>
                    <a:ext uri="{FF2B5EF4-FFF2-40B4-BE49-F238E27FC236}">
                      <a16:creationId xmlns:a16="http://schemas.microsoft.com/office/drawing/2014/main" xmlns="" id="{23A96C75-3B18-49D5-9ED8-3A423B50DC88}"/>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1">
                  <a:extLst>
                    <a:ext uri="{FF2B5EF4-FFF2-40B4-BE49-F238E27FC236}">
                      <a16:creationId xmlns:a16="http://schemas.microsoft.com/office/drawing/2014/main" xmlns="" id="{740E3DD9-1D2C-45E7-8926-B69EBDD78E9F}"/>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2">
                  <a:extLst>
                    <a:ext uri="{FF2B5EF4-FFF2-40B4-BE49-F238E27FC236}">
                      <a16:creationId xmlns:a16="http://schemas.microsoft.com/office/drawing/2014/main" xmlns="" id="{720AE166-A88B-42C0-B870-AC61CA4C00AE}"/>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3">
                  <a:extLst>
                    <a:ext uri="{FF2B5EF4-FFF2-40B4-BE49-F238E27FC236}">
                      <a16:creationId xmlns:a16="http://schemas.microsoft.com/office/drawing/2014/main" xmlns="" id="{D239EE26-C665-4D57-B02D-D5F2D9A1BBA7}"/>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4">
                  <a:extLst>
                    <a:ext uri="{FF2B5EF4-FFF2-40B4-BE49-F238E27FC236}">
                      <a16:creationId xmlns:a16="http://schemas.microsoft.com/office/drawing/2014/main" xmlns="" id="{5E431BA4-5FA5-42DD-877F-B8D56B2496CC}"/>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5">
                  <a:extLst>
                    <a:ext uri="{FF2B5EF4-FFF2-40B4-BE49-F238E27FC236}">
                      <a16:creationId xmlns:a16="http://schemas.microsoft.com/office/drawing/2014/main" xmlns="" id="{E30B3B95-3C44-42DB-B2C1-7B09F705DBF7}"/>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6">
                  <a:extLst>
                    <a:ext uri="{FF2B5EF4-FFF2-40B4-BE49-F238E27FC236}">
                      <a16:creationId xmlns:a16="http://schemas.microsoft.com/office/drawing/2014/main" xmlns="" id="{D367A7FF-8C78-4355-A197-4117A3B21E74}"/>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7">
                  <a:extLst>
                    <a:ext uri="{FF2B5EF4-FFF2-40B4-BE49-F238E27FC236}">
                      <a16:creationId xmlns:a16="http://schemas.microsoft.com/office/drawing/2014/main" xmlns="" id="{C1BFD2A0-ECA2-4438-9162-3A6E2B9E91D0}"/>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8">
                  <a:extLst>
                    <a:ext uri="{FF2B5EF4-FFF2-40B4-BE49-F238E27FC236}">
                      <a16:creationId xmlns:a16="http://schemas.microsoft.com/office/drawing/2014/main" xmlns="" id="{A613BF4C-321C-45DF-AD04-74ACAF334416}"/>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9">
                  <a:extLst>
                    <a:ext uri="{FF2B5EF4-FFF2-40B4-BE49-F238E27FC236}">
                      <a16:creationId xmlns:a16="http://schemas.microsoft.com/office/drawing/2014/main" xmlns="" id="{371393D0-2847-4F8D-8B0F-A6CAFCD4001D}"/>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0">
                  <a:extLst>
                    <a:ext uri="{FF2B5EF4-FFF2-40B4-BE49-F238E27FC236}">
                      <a16:creationId xmlns:a16="http://schemas.microsoft.com/office/drawing/2014/main" xmlns="" id="{13B9E13F-C245-43E2-BB6B-58D2AA62A314}"/>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1">
                  <a:extLst>
                    <a:ext uri="{FF2B5EF4-FFF2-40B4-BE49-F238E27FC236}">
                      <a16:creationId xmlns:a16="http://schemas.microsoft.com/office/drawing/2014/main" xmlns="" id="{CD2E4A88-2213-4213-B091-0F9023152C4F}"/>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2">
                  <a:extLst>
                    <a:ext uri="{FF2B5EF4-FFF2-40B4-BE49-F238E27FC236}">
                      <a16:creationId xmlns:a16="http://schemas.microsoft.com/office/drawing/2014/main" xmlns="" id="{37D4605B-835C-4A96-AC84-92734A6ACF1D}"/>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3">
                  <a:extLst>
                    <a:ext uri="{FF2B5EF4-FFF2-40B4-BE49-F238E27FC236}">
                      <a16:creationId xmlns:a16="http://schemas.microsoft.com/office/drawing/2014/main" xmlns="" id="{2332D1D1-627B-4ABF-9A4D-D844C0AB1E9D}"/>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4">
                  <a:extLst>
                    <a:ext uri="{FF2B5EF4-FFF2-40B4-BE49-F238E27FC236}">
                      <a16:creationId xmlns:a16="http://schemas.microsoft.com/office/drawing/2014/main" xmlns="" id="{DFC98597-F6F8-413B-873B-0582015BF1E6}"/>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5">
                  <a:extLst>
                    <a:ext uri="{FF2B5EF4-FFF2-40B4-BE49-F238E27FC236}">
                      <a16:creationId xmlns:a16="http://schemas.microsoft.com/office/drawing/2014/main" xmlns="" id="{AEACEEE6-A713-4806-A186-C865F4748B1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6">
                  <a:extLst>
                    <a:ext uri="{FF2B5EF4-FFF2-40B4-BE49-F238E27FC236}">
                      <a16:creationId xmlns:a16="http://schemas.microsoft.com/office/drawing/2014/main" xmlns="" id="{D0BE59FC-6B1D-499D-8CC1-8801320C0E4D}"/>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7">
                  <a:extLst>
                    <a:ext uri="{FF2B5EF4-FFF2-40B4-BE49-F238E27FC236}">
                      <a16:creationId xmlns:a16="http://schemas.microsoft.com/office/drawing/2014/main" xmlns="" id="{3389736A-83C4-41B8-A3E5-8F3B8EC0E882}"/>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8">
                  <a:extLst>
                    <a:ext uri="{FF2B5EF4-FFF2-40B4-BE49-F238E27FC236}">
                      <a16:creationId xmlns:a16="http://schemas.microsoft.com/office/drawing/2014/main" xmlns="" id="{10FFE8F2-0A7D-45BD-B850-EFF5D7314C91}"/>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9">
                  <a:extLst>
                    <a:ext uri="{FF2B5EF4-FFF2-40B4-BE49-F238E27FC236}">
                      <a16:creationId xmlns:a16="http://schemas.microsoft.com/office/drawing/2014/main" xmlns="" id="{76F9DE01-0CB1-4233-ACF8-7C194D3373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0">
                  <a:extLst>
                    <a:ext uri="{FF2B5EF4-FFF2-40B4-BE49-F238E27FC236}">
                      <a16:creationId xmlns:a16="http://schemas.microsoft.com/office/drawing/2014/main" xmlns="" id="{E1ADEA28-A5A3-46E4-B784-470F380C84A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1">
                  <a:extLst>
                    <a:ext uri="{FF2B5EF4-FFF2-40B4-BE49-F238E27FC236}">
                      <a16:creationId xmlns:a16="http://schemas.microsoft.com/office/drawing/2014/main" xmlns="" id="{883E643E-FA87-4897-AB60-68E6766E332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2">
                  <a:extLst>
                    <a:ext uri="{FF2B5EF4-FFF2-40B4-BE49-F238E27FC236}">
                      <a16:creationId xmlns:a16="http://schemas.microsoft.com/office/drawing/2014/main" xmlns="" id="{AF39DB9A-25BE-4B01-BC5A-978942C02467}"/>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3">
                  <a:extLst>
                    <a:ext uri="{FF2B5EF4-FFF2-40B4-BE49-F238E27FC236}">
                      <a16:creationId xmlns:a16="http://schemas.microsoft.com/office/drawing/2014/main" xmlns="" id="{39975B54-5C53-4FD1-BBE1-2CFD328F20CE}"/>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4">
                  <a:extLst>
                    <a:ext uri="{FF2B5EF4-FFF2-40B4-BE49-F238E27FC236}">
                      <a16:creationId xmlns:a16="http://schemas.microsoft.com/office/drawing/2014/main" xmlns="" id="{33C9685E-20BD-4783-9FAC-AA7483338A02}"/>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5">
                  <a:extLst>
                    <a:ext uri="{FF2B5EF4-FFF2-40B4-BE49-F238E27FC236}">
                      <a16:creationId xmlns:a16="http://schemas.microsoft.com/office/drawing/2014/main" xmlns="" id="{3C5F0C41-B90A-4493-B0EA-D4E5022D4AB4}"/>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6">
                  <a:extLst>
                    <a:ext uri="{FF2B5EF4-FFF2-40B4-BE49-F238E27FC236}">
                      <a16:creationId xmlns:a16="http://schemas.microsoft.com/office/drawing/2014/main" xmlns="" id="{1552B270-1C03-4BEB-B9D5-4A1898C22B42}"/>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7">
                  <a:extLst>
                    <a:ext uri="{FF2B5EF4-FFF2-40B4-BE49-F238E27FC236}">
                      <a16:creationId xmlns:a16="http://schemas.microsoft.com/office/drawing/2014/main" xmlns="" id="{8CA014FC-367A-41CE-99A3-C948AF287337}"/>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8">
                  <a:extLst>
                    <a:ext uri="{FF2B5EF4-FFF2-40B4-BE49-F238E27FC236}">
                      <a16:creationId xmlns:a16="http://schemas.microsoft.com/office/drawing/2014/main" xmlns="" id="{E41AF02E-241D-476E-87A2-574DB8B17A4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9">
                  <a:extLst>
                    <a:ext uri="{FF2B5EF4-FFF2-40B4-BE49-F238E27FC236}">
                      <a16:creationId xmlns:a16="http://schemas.microsoft.com/office/drawing/2014/main" xmlns="" id="{00CFF0C6-B4D8-4D67-A702-2FC093082BBE}"/>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0">
                  <a:extLst>
                    <a:ext uri="{FF2B5EF4-FFF2-40B4-BE49-F238E27FC236}">
                      <a16:creationId xmlns:a16="http://schemas.microsoft.com/office/drawing/2014/main" xmlns="" id="{48DD892B-09D6-4017-8069-CD99A934D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1">
                  <a:extLst>
                    <a:ext uri="{FF2B5EF4-FFF2-40B4-BE49-F238E27FC236}">
                      <a16:creationId xmlns:a16="http://schemas.microsoft.com/office/drawing/2014/main" xmlns="" id="{16278466-0AC4-417A-A95C-A55D1F24EECA}"/>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2">
                  <a:extLst>
                    <a:ext uri="{FF2B5EF4-FFF2-40B4-BE49-F238E27FC236}">
                      <a16:creationId xmlns:a16="http://schemas.microsoft.com/office/drawing/2014/main" xmlns="" id="{45BCE868-6757-4A1C-B055-14BF7947CFE0}"/>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3">
                  <a:extLst>
                    <a:ext uri="{FF2B5EF4-FFF2-40B4-BE49-F238E27FC236}">
                      <a16:creationId xmlns:a16="http://schemas.microsoft.com/office/drawing/2014/main" xmlns="" id="{4715512D-2B04-4CB6-9564-89504E4B3F6C}"/>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4">
                  <a:extLst>
                    <a:ext uri="{FF2B5EF4-FFF2-40B4-BE49-F238E27FC236}">
                      <a16:creationId xmlns:a16="http://schemas.microsoft.com/office/drawing/2014/main" xmlns="" id="{711A7AB7-A430-4710-8295-B0D932A26A63}"/>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5">
                  <a:extLst>
                    <a:ext uri="{FF2B5EF4-FFF2-40B4-BE49-F238E27FC236}">
                      <a16:creationId xmlns:a16="http://schemas.microsoft.com/office/drawing/2014/main" xmlns="" id="{6255BAE5-6F8E-46D8-BF2E-1C070916AD56}"/>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6">
                  <a:extLst>
                    <a:ext uri="{FF2B5EF4-FFF2-40B4-BE49-F238E27FC236}">
                      <a16:creationId xmlns:a16="http://schemas.microsoft.com/office/drawing/2014/main" xmlns="" id="{A45FEC60-4FF0-46EB-8EAF-37C82117C964}"/>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7">
                  <a:extLst>
                    <a:ext uri="{FF2B5EF4-FFF2-40B4-BE49-F238E27FC236}">
                      <a16:creationId xmlns:a16="http://schemas.microsoft.com/office/drawing/2014/main" xmlns="" id="{EC013A5A-1403-4A69-BCE8-27253D75ADD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8">
                  <a:extLst>
                    <a:ext uri="{FF2B5EF4-FFF2-40B4-BE49-F238E27FC236}">
                      <a16:creationId xmlns:a16="http://schemas.microsoft.com/office/drawing/2014/main" xmlns="" id="{DC5CC0DD-C766-4149-9FED-22A44D357C6D}"/>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9">
                  <a:extLst>
                    <a:ext uri="{FF2B5EF4-FFF2-40B4-BE49-F238E27FC236}">
                      <a16:creationId xmlns:a16="http://schemas.microsoft.com/office/drawing/2014/main" xmlns="" id="{6B173FAD-BF75-4904-8C0E-1E7F2F2481EC}"/>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0">
                  <a:extLst>
                    <a:ext uri="{FF2B5EF4-FFF2-40B4-BE49-F238E27FC236}">
                      <a16:creationId xmlns:a16="http://schemas.microsoft.com/office/drawing/2014/main" xmlns="" id="{6B395EA2-ACF3-4ACE-8584-07CDF8722EFE}"/>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1">
                  <a:extLst>
                    <a:ext uri="{FF2B5EF4-FFF2-40B4-BE49-F238E27FC236}">
                      <a16:creationId xmlns:a16="http://schemas.microsoft.com/office/drawing/2014/main" xmlns="" id="{5CC9C077-0EA0-4772-923C-F378EB0BFAD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2">
                  <a:extLst>
                    <a:ext uri="{FF2B5EF4-FFF2-40B4-BE49-F238E27FC236}">
                      <a16:creationId xmlns:a16="http://schemas.microsoft.com/office/drawing/2014/main" xmlns="" id="{9F596560-6226-422E-8C5A-6AF41D67F860}"/>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3">
                  <a:extLst>
                    <a:ext uri="{FF2B5EF4-FFF2-40B4-BE49-F238E27FC236}">
                      <a16:creationId xmlns:a16="http://schemas.microsoft.com/office/drawing/2014/main" xmlns="" id="{F23CCCC9-D0D7-40AD-8900-A0020D00E818}"/>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4">
                  <a:extLst>
                    <a:ext uri="{FF2B5EF4-FFF2-40B4-BE49-F238E27FC236}">
                      <a16:creationId xmlns:a16="http://schemas.microsoft.com/office/drawing/2014/main" xmlns="" id="{EC1840F2-B0DB-47CF-B055-EFF68735067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5">
                  <a:extLst>
                    <a:ext uri="{FF2B5EF4-FFF2-40B4-BE49-F238E27FC236}">
                      <a16:creationId xmlns:a16="http://schemas.microsoft.com/office/drawing/2014/main" xmlns="" id="{7E0F32F5-849E-4778-B286-7341FFE836B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6">
                  <a:extLst>
                    <a:ext uri="{FF2B5EF4-FFF2-40B4-BE49-F238E27FC236}">
                      <a16:creationId xmlns:a16="http://schemas.microsoft.com/office/drawing/2014/main" xmlns="" id="{43892C67-FC08-4A95-95AE-F7E280CEBFD9}"/>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7">
                  <a:extLst>
                    <a:ext uri="{FF2B5EF4-FFF2-40B4-BE49-F238E27FC236}">
                      <a16:creationId xmlns:a16="http://schemas.microsoft.com/office/drawing/2014/main" xmlns="" id="{BC773F19-5210-4400-9550-E31E6002F66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8">
                  <a:extLst>
                    <a:ext uri="{FF2B5EF4-FFF2-40B4-BE49-F238E27FC236}">
                      <a16:creationId xmlns:a16="http://schemas.microsoft.com/office/drawing/2014/main" xmlns="" id="{AD136FB3-362D-4F4D-9E4C-FF9A0793C52E}"/>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9">
                  <a:extLst>
                    <a:ext uri="{FF2B5EF4-FFF2-40B4-BE49-F238E27FC236}">
                      <a16:creationId xmlns:a16="http://schemas.microsoft.com/office/drawing/2014/main" xmlns="" id="{E996F4B1-C266-4C90-B6A3-FCD5B7490943}"/>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0">
                  <a:extLst>
                    <a:ext uri="{FF2B5EF4-FFF2-40B4-BE49-F238E27FC236}">
                      <a16:creationId xmlns:a16="http://schemas.microsoft.com/office/drawing/2014/main" xmlns="" id="{EB8A27F0-3E0F-4690-9326-18E62A067130}"/>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91">
                  <a:extLst>
                    <a:ext uri="{FF2B5EF4-FFF2-40B4-BE49-F238E27FC236}">
                      <a16:creationId xmlns:a16="http://schemas.microsoft.com/office/drawing/2014/main" xmlns="" id="{ACF132F0-BB5B-47D1-BF32-B3053BBB1FD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92">
                  <a:extLst>
                    <a:ext uri="{FF2B5EF4-FFF2-40B4-BE49-F238E27FC236}">
                      <a16:creationId xmlns:a16="http://schemas.microsoft.com/office/drawing/2014/main" xmlns="" id="{F5960859-D2F7-46DD-8A3F-1F0611859686}"/>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8" name="文本框 49">
              <a:extLst>
                <a:ext uri="{FF2B5EF4-FFF2-40B4-BE49-F238E27FC236}">
                  <a16:creationId xmlns:a16="http://schemas.microsoft.com/office/drawing/2014/main" xmlns="" id="{35C8638A-8528-4341-AD1C-62AF34756379}"/>
                </a:ext>
              </a:extLst>
            </p:cNvPr>
            <p:cNvSpPr txBox="1">
              <a:spLocks noChangeArrowheads="1"/>
            </p:cNvSpPr>
            <p:nvPr/>
          </p:nvSpPr>
          <p:spPr bwMode="auto">
            <a:xfrm>
              <a:off x="2105206" y="2078139"/>
              <a:ext cx="2925908" cy="245549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buNone/>
                <a:defRPr/>
              </a:pP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1.</a:t>
              </a:r>
              <a:r>
                <a:rPr lang="en-US" dirty="0" smtClean="0"/>
                <a:t> Em hãy viết một thông điệp thể hiện niềm tự hào về truyền thống tốt đẹp của quê hương em và chia sẻ trước lớp.</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236" name="组合 3">
            <a:extLst>
              <a:ext uri="{FF2B5EF4-FFF2-40B4-BE49-F238E27FC236}">
                <a16:creationId xmlns:a16="http://schemas.microsoft.com/office/drawing/2014/main" xmlns="" id="{38D25246-65BA-4855-A3D9-A8EC1F3632CF}"/>
              </a:ext>
            </a:extLst>
          </p:cNvPr>
          <p:cNvGrpSpPr/>
          <p:nvPr/>
        </p:nvGrpSpPr>
        <p:grpSpPr>
          <a:xfrm>
            <a:off x="4460726" y="1599998"/>
            <a:ext cx="4927962" cy="5415707"/>
            <a:chOff x="7522624" y="1711467"/>
            <a:chExt cx="2698523" cy="1980244"/>
          </a:xfrm>
        </p:grpSpPr>
        <p:grpSp>
          <p:nvGrpSpPr>
            <p:cNvPr id="237" name="组合 225">
              <a:extLst>
                <a:ext uri="{FF2B5EF4-FFF2-40B4-BE49-F238E27FC236}">
                  <a16:creationId xmlns:a16="http://schemas.microsoft.com/office/drawing/2014/main" xmlns="" id="{3E1C6EDD-57C8-41B1-91C8-7F0CD50A933A}"/>
                </a:ext>
              </a:extLst>
            </p:cNvPr>
            <p:cNvGrpSpPr/>
            <p:nvPr/>
          </p:nvGrpSpPr>
          <p:grpSpPr>
            <a:xfrm flipH="1">
              <a:off x="7522624" y="1711467"/>
              <a:ext cx="2698523" cy="1980244"/>
              <a:chOff x="3246438" y="1068388"/>
              <a:chExt cx="5711825" cy="4678363"/>
            </a:xfrm>
            <a:solidFill>
              <a:schemeClr val="tx1"/>
            </a:solidFill>
          </p:grpSpPr>
          <p:sp>
            <p:nvSpPr>
              <p:cNvPr id="101" name="Freeform 5">
                <a:extLst>
                  <a:ext uri="{FF2B5EF4-FFF2-40B4-BE49-F238E27FC236}">
                    <a16:creationId xmlns:a16="http://schemas.microsoft.com/office/drawing/2014/main" xmlns="" id="{138F6791-500E-4672-9473-80AC1694AB88}"/>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6">
                <a:extLst>
                  <a:ext uri="{FF2B5EF4-FFF2-40B4-BE49-F238E27FC236}">
                    <a16:creationId xmlns:a16="http://schemas.microsoft.com/office/drawing/2014/main" xmlns="" id="{C8EE571C-BE94-4368-98EF-27D423DF6DB3}"/>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7">
                <a:extLst>
                  <a:ext uri="{FF2B5EF4-FFF2-40B4-BE49-F238E27FC236}">
                    <a16:creationId xmlns:a16="http://schemas.microsoft.com/office/drawing/2014/main" xmlns="" id="{C1AD819C-F0EC-487E-AD04-E2C3F97676B9}"/>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
                <a:extLst>
                  <a:ext uri="{FF2B5EF4-FFF2-40B4-BE49-F238E27FC236}">
                    <a16:creationId xmlns:a16="http://schemas.microsoft.com/office/drawing/2014/main" xmlns="" id="{FAB47E01-9665-455C-9CA4-FB75E51DE670}"/>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9">
                <a:extLst>
                  <a:ext uri="{FF2B5EF4-FFF2-40B4-BE49-F238E27FC236}">
                    <a16:creationId xmlns:a16="http://schemas.microsoft.com/office/drawing/2014/main" xmlns="" id="{732BA37F-0C87-4610-9517-3706A35D938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10">
                <a:extLst>
                  <a:ext uri="{FF2B5EF4-FFF2-40B4-BE49-F238E27FC236}">
                    <a16:creationId xmlns:a16="http://schemas.microsoft.com/office/drawing/2014/main" xmlns="" id="{F3C507FD-3D22-46F6-9BB4-A4643AED8E41}"/>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11">
                <a:extLst>
                  <a:ext uri="{FF2B5EF4-FFF2-40B4-BE49-F238E27FC236}">
                    <a16:creationId xmlns:a16="http://schemas.microsoft.com/office/drawing/2014/main" xmlns="" id="{E66FE954-408D-4E0D-A552-8AD26413F42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38" name="组合 233">
                <a:extLst>
                  <a:ext uri="{FF2B5EF4-FFF2-40B4-BE49-F238E27FC236}">
                    <a16:creationId xmlns:a16="http://schemas.microsoft.com/office/drawing/2014/main" xmlns="" id="{39B4C5E4-DC5F-44F5-B216-6241B87E7B64}"/>
                  </a:ext>
                </a:extLst>
              </p:cNvPr>
              <p:cNvGrpSpPr/>
              <p:nvPr/>
            </p:nvGrpSpPr>
            <p:grpSpPr>
              <a:xfrm>
                <a:off x="3517901" y="1225551"/>
                <a:ext cx="5260975" cy="4090987"/>
                <a:chOff x="3517901" y="1225551"/>
                <a:chExt cx="5260975" cy="4090987"/>
              </a:xfrm>
              <a:grpFill/>
            </p:grpSpPr>
            <p:sp>
              <p:nvSpPr>
                <p:cNvPr id="109" name="Freeform 12">
                  <a:extLst>
                    <a:ext uri="{FF2B5EF4-FFF2-40B4-BE49-F238E27FC236}">
                      <a16:creationId xmlns:a16="http://schemas.microsoft.com/office/drawing/2014/main" xmlns="" id="{1CC1FB4F-B2CF-47C3-9CCD-80CD8B4CD99B}"/>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13">
                  <a:extLst>
                    <a:ext uri="{FF2B5EF4-FFF2-40B4-BE49-F238E27FC236}">
                      <a16:creationId xmlns:a16="http://schemas.microsoft.com/office/drawing/2014/main" xmlns="" id="{7C133459-1916-4948-BB53-75F3ED57D23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14">
                  <a:extLst>
                    <a:ext uri="{FF2B5EF4-FFF2-40B4-BE49-F238E27FC236}">
                      <a16:creationId xmlns:a16="http://schemas.microsoft.com/office/drawing/2014/main" xmlns="" id="{3AA93844-824F-45BB-A6B2-9D0AB648370F}"/>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2" name="Freeform 15">
                  <a:extLst>
                    <a:ext uri="{FF2B5EF4-FFF2-40B4-BE49-F238E27FC236}">
                      <a16:creationId xmlns:a16="http://schemas.microsoft.com/office/drawing/2014/main" xmlns="" id="{6EAB2814-52AC-40B4-A6B6-8B81CD2EB8CA}"/>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3" name="Freeform 16">
                  <a:extLst>
                    <a:ext uri="{FF2B5EF4-FFF2-40B4-BE49-F238E27FC236}">
                      <a16:creationId xmlns:a16="http://schemas.microsoft.com/office/drawing/2014/main" xmlns="" id="{F143E963-4EF0-4CA1-A15E-F39081093ED2}"/>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4" name="Freeform 17">
                  <a:extLst>
                    <a:ext uri="{FF2B5EF4-FFF2-40B4-BE49-F238E27FC236}">
                      <a16:creationId xmlns:a16="http://schemas.microsoft.com/office/drawing/2014/main" xmlns="" id="{C9DDCA32-C0E3-4D59-BEB4-40C9C09803B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5" name="Freeform 18">
                  <a:extLst>
                    <a:ext uri="{FF2B5EF4-FFF2-40B4-BE49-F238E27FC236}">
                      <a16:creationId xmlns:a16="http://schemas.microsoft.com/office/drawing/2014/main" xmlns="" id="{5C4D6D36-804E-467D-9CD0-84A58C8A687E}"/>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6" name="Freeform 19">
                  <a:extLst>
                    <a:ext uri="{FF2B5EF4-FFF2-40B4-BE49-F238E27FC236}">
                      <a16:creationId xmlns:a16="http://schemas.microsoft.com/office/drawing/2014/main" xmlns="" id="{CDBE172D-007E-4CE4-B3B6-18DF211AE603}"/>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7" name="Freeform 20">
                  <a:extLst>
                    <a:ext uri="{FF2B5EF4-FFF2-40B4-BE49-F238E27FC236}">
                      <a16:creationId xmlns:a16="http://schemas.microsoft.com/office/drawing/2014/main" xmlns="" id="{65919255-C9E6-4279-BFA2-EACEAD6BB356}"/>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8" name="Freeform 21">
                  <a:extLst>
                    <a:ext uri="{FF2B5EF4-FFF2-40B4-BE49-F238E27FC236}">
                      <a16:creationId xmlns:a16="http://schemas.microsoft.com/office/drawing/2014/main" xmlns="" id="{8262A73B-76DF-46F6-A017-2DB28844E466}"/>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9" name="Freeform 22">
                  <a:extLst>
                    <a:ext uri="{FF2B5EF4-FFF2-40B4-BE49-F238E27FC236}">
                      <a16:creationId xmlns:a16="http://schemas.microsoft.com/office/drawing/2014/main" xmlns="" id="{2166994C-8017-472E-924E-AC6D0B12B2FB}"/>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0" name="Freeform 23">
                  <a:extLst>
                    <a:ext uri="{FF2B5EF4-FFF2-40B4-BE49-F238E27FC236}">
                      <a16:creationId xmlns:a16="http://schemas.microsoft.com/office/drawing/2014/main" xmlns="" id="{F045F14A-16A9-4917-975D-C2DFE2F31B1C}"/>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1" name="Freeform 24">
                  <a:extLst>
                    <a:ext uri="{FF2B5EF4-FFF2-40B4-BE49-F238E27FC236}">
                      <a16:creationId xmlns:a16="http://schemas.microsoft.com/office/drawing/2014/main" xmlns="" id="{EE62BF87-937C-49F2-8594-789C0228B247}"/>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2" name="Freeform 25">
                  <a:extLst>
                    <a:ext uri="{FF2B5EF4-FFF2-40B4-BE49-F238E27FC236}">
                      <a16:creationId xmlns:a16="http://schemas.microsoft.com/office/drawing/2014/main" xmlns="" id="{35100BBB-E0AC-43DC-9C0C-B49CC2F80E72}"/>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3" name="Freeform 26">
                  <a:extLst>
                    <a:ext uri="{FF2B5EF4-FFF2-40B4-BE49-F238E27FC236}">
                      <a16:creationId xmlns:a16="http://schemas.microsoft.com/office/drawing/2014/main" xmlns="" id="{A4250710-0030-41C4-A118-42702E39265E}"/>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4" name="Freeform 27">
                  <a:extLst>
                    <a:ext uri="{FF2B5EF4-FFF2-40B4-BE49-F238E27FC236}">
                      <a16:creationId xmlns:a16="http://schemas.microsoft.com/office/drawing/2014/main" xmlns="" id="{01237B13-6F7F-491D-9747-64988C355B2A}"/>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5" name="Freeform 28">
                  <a:extLst>
                    <a:ext uri="{FF2B5EF4-FFF2-40B4-BE49-F238E27FC236}">
                      <a16:creationId xmlns:a16="http://schemas.microsoft.com/office/drawing/2014/main" xmlns="" id="{48998569-D0E7-4FE7-AD34-C6804B15784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6" name="Freeform 29">
                  <a:extLst>
                    <a:ext uri="{FF2B5EF4-FFF2-40B4-BE49-F238E27FC236}">
                      <a16:creationId xmlns:a16="http://schemas.microsoft.com/office/drawing/2014/main" xmlns="" id="{5911464F-C5E6-40F0-87AF-CC6DC3E2DA19}"/>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7" name="Freeform 30">
                  <a:extLst>
                    <a:ext uri="{FF2B5EF4-FFF2-40B4-BE49-F238E27FC236}">
                      <a16:creationId xmlns:a16="http://schemas.microsoft.com/office/drawing/2014/main" xmlns="" id="{2A901C36-7899-488A-8774-FC22B73A5E2C}"/>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8" name="Freeform 31">
                  <a:extLst>
                    <a:ext uri="{FF2B5EF4-FFF2-40B4-BE49-F238E27FC236}">
                      <a16:creationId xmlns:a16="http://schemas.microsoft.com/office/drawing/2014/main" xmlns="" id="{3BF0A5E6-C302-4853-9DC9-91DDD3D53BB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9" name="Freeform 32">
                  <a:extLst>
                    <a:ext uri="{FF2B5EF4-FFF2-40B4-BE49-F238E27FC236}">
                      <a16:creationId xmlns:a16="http://schemas.microsoft.com/office/drawing/2014/main" xmlns="" id="{7862D852-3291-40B6-AAEC-8E02BF4424BA}"/>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0" name="Freeform 33">
                  <a:extLst>
                    <a:ext uri="{FF2B5EF4-FFF2-40B4-BE49-F238E27FC236}">
                      <a16:creationId xmlns:a16="http://schemas.microsoft.com/office/drawing/2014/main" xmlns="" id="{A9D89ED5-817A-46F9-98EE-2D5196B8E3D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1" name="Freeform 34">
                  <a:extLst>
                    <a:ext uri="{FF2B5EF4-FFF2-40B4-BE49-F238E27FC236}">
                      <a16:creationId xmlns:a16="http://schemas.microsoft.com/office/drawing/2014/main" xmlns="" id="{997C34EF-41BB-4774-A449-9B320C7AAF71}"/>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2" name="Freeform 35">
                  <a:extLst>
                    <a:ext uri="{FF2B5EF4-FFF2-40B4-BE49-F238E27FC236}">
                      <a16:creationId xmlns:a16="http://schemas.microsoft.com/office/drawing/2014/main" xmlns="" id="{B46FB9B3-3F48-44ED-938B-34042FD21629}"/>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3" name="Freeform 36">
                  <a:extLst>
                    <a:ext uri="{FF2B5EF4-FFF2-40B4-BE49-F238E27FC236}">
                      <a16:creationId xmlns:a16="http://schemas.microsoft.com/office/drawing/2014/main" xmlns="" id="{1F008D06-40D3-4FF0-AF4E-760FC38E5297}"/>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4" name="Freeform 37">
                  <a:extLst>
                    <a:ext uri="{FF2B5EF4-FFF2-40B4-BE49-F238E27FC236}">
                      <a16:creationId xmlns:a16="http://schemas.microsoft.com/office/drawing/2014/main" xmlns="" id="{E89D109A-09FB-47BF-95C7-DEB7A295F555}"/>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5" name="Freeform 38">
                  <a:extLst>
                    <a:ext uri="{FF2B5EF4-FFF2-40B4-BE49-F238E27FC236}">
                      <a16:creationId xmlns:a16="http://schemas.microsoft.com/office/drawing/2014/main" xmlns="" id="{EE77FF00-5C58-44E9-BB0B-45BD2474FDC6}"/>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6" name="Freeform 39">
                  <a:extLst>
                    <a:ext uri="{FF2B5EF4-FFF2-40B4-BE49-F238E27FC236}">
                      <a16:creationId xmlns:a16="http://schemas.microsoft.com/office/drawing/2014/main" xmlns="" id="{0A70D915-7975-4B26-8215-ADC77D1C8C16}"/>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7" name="Freeform 40">
                  <a:extLst>
                    <a:ext uri="{FF2B5EF4-FFF2-40B4-BE49-F238E27FC236}">
                      <a16:creationId xmlns:a16="http://schemas.microsoft.com/office/drawing/2014/main" xmlns="" id="{3A10452F-9644-45D9-92BE-70CC51ABC589}"/>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8" name="Freeform 41">
                  <a:extLst>
                    <a:ext uri="{FF2B5EF4-FFF2-40B4-BE49-F238E27FC236}">
                      <a16:creationId xmlns:a16="http://schemas.microsoft.com/office/drawing/2014/main" xmlns="" id="{CE14F9EA-6686-4B47-B127-E1C0C764F9B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9" name="Freeform 42">
                  <a:extLst>
                    <a:ext uri="{FF2B5EF4-FFF2-40B4-BE49-F238E27FC236}">
                      <a16:creationId xmlns:a16="http://schemas.microsoft.com/office/drawing/2014/main" xmlns="" id="{5BAA95B5-C22D-4B49-9C42-ADF80D3AFBBC}"/>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0" name="Freeform 43">
                  <a:extLst>
                    <a:ext uri="{FF2B5EF4-FFF2-40B4-BE49-F238E27FC236}">
                      <a16:creationId xmlns:a16="http://schemas.microsoft.com/office/drawing/2014/main" xmlns="" id="{1140603F-DDF7-4CC2-99B4-88685E6A63A7}"/>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1" name="Freeform 44">
                  <a:extLst>
                    <a:ext uri="{FF2B5EF4-FFF2-40B4-BE49-F238E27FC236}">
                      <a16:creationId xmlns:a16="http://schemas.microsoft.com/office/drawing/2014/main" xmlns="" id="{0AC024F1-DC05-49BA-9A81-05953DDF0082}"/>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2" name="Freeform 45">
                  <a:extLst>
                    <a:ext uri="{FF2B5EF4-FFF2-40B4-BE49-F238E27FC236}">
                      <a16:creationId xmlns:a16="http://schemas.microsoft.com/office/drawing/2014/main" xmlns="" id="{7B9E12D0-5B37-4E6D-A404-AB9D23C7B605}"/>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3" name="Freeform 46">
                  <a:extLst>
                    <a:ext uri="{FF2B5EF4-FFF2-40B4-BE49-F238E27FC236}">
                      <a16:creationId xmlns:a16="http://schemas.microsoft.com/office/drawing/2014/main" xmlns="" id="{07BFA8B6-CB7F-4A04-9867-07A652FE30EB}"/>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4" name="Freeform 47">
                  <a:extLst>
                    <a:ext uri="{FF2B5EF4-FFF2-40B4-BE49-F238E27FC236}">
                      <a16:creationId xmlns:a16="http://schemas.microsoft.com/office/drawing/2014/main" xmlns="" id="{C5629273-BD2C-4770-A38F-5B0D2FEA784B}"/>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5" name="Freeform 48">
                  <a:extLst>
                    <a:ext uri="{FF2B5EF4-FFF2-40B4-BE49-F238E27FC236}">
                      <a16:creationId xmlns:a16="http://schemas.microsoft.com/office/drawing/2014/main" xmlns="" id="{76586D56-42EF-40DE-940B-1B930962816F}"/>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6" name="Freeform 49">
                  <a:extLst>
                    <a:ext uri="{FF2B5EF4-FFF2-40B4-BE49-F238E27FC236}">
                      <a16:creationId xmlns:a16="http://schemas.microsoft.com/office/drawing/2014/main" xmlns="" id="{26B0524B-A76C-4DB4-88C2-16187AF308BF}"/>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7" name="Freeform 50">
                  <a:extLst>
                    <a:ext uri="{FF2B5EF4-FFF2-40B4-BE49-F238E27FC236}">
                      <a16:creationId xmlns:a16="http://schemas.microsoft.com/office/drawing/2014/main" xmlns="" id="{21B9EA90-4C1D-4167-9A44-F568EF4DD17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8" name="Freeform 51">
                  <a:extLst>
                    <a:ext uri="{FF2B5EF4-FFF2-40B4-BE49-F238E27FC236}">
                      <a16:creationId xmlns:a16="http://schemas.microsoft.com/office/drawing/2014/main" xmlns="" id="{D66D5AB6-570D-4152-A01F-D16F0FC607A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9" name="Freeform 52">
                  <a:extLst>
                    <a:ext uri="{FF2B5EF4-FFF2-40B4-BE49-F238E27FC236}">
                      <a16:creationId xmlns:a16="http://schemas.microsoft.com/office/drawing/2014/main" xmlns="" id="{2DAD9EA2-3613-4DDC-AD81-749D1D9BDA38}"/>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0" name="Freeform 53">
                  <a:extLst>
                    <a:ext uri="{FF2B5EF4-FFF2-40B4-BE49-F238E27FC236}">
                      <a16:creationId xmlns:a16="http://schemas.microsoft.com/office/drawing/2014/main" xmlns="" id="{43C07C96-020C-46C1-97FB-5B4F05F927F3}"/>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1" name="Freeform 54">
                  <a:extLst>
                    <a:ext uri="{FF2B5EF4-FFF2-40B4-BE49-F238E27FC236}">
                      <a16:creationId xmlns:a16="http://schemas.microsoft.com/office/drawing/2014/main" xmlns="" id="{41917549-21FE-4767-8652-C8252389BBF5}"/>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2" name="Freeform 55">
                  <a:extLst>
                    <a:ext uri="{FF2B5EF4-FFF2-40B4-BE49-F238E27FC236}">
                      <a16:creationId xmlns:a16="http://schemas.microsoft.com/office/drawing/2014/main" xmlns="" id="{BCB4FF85-8A04-4C3C-9123-8CA7AD2F9112}"/>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3" name="Freeform 56">
                  <a:extLst>
                    <a:ext uri="{FF2B5EF4-FFF2-40B4-BE49-F238E27FC236}">
                      <a16:creationId xmlns:a16="http://schemas.microsoft.com/office/drawing/2014/main" xmlns="" id="{792143BC-6F5B-4250-BFF4-C4162C94197E}"/>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4" name="Freeform 57">
                  <a:extLst>
                    <a:ext uri="{FF2B5EF4-FFF2-40B4-BE49-F238E27FC236}">
                      <a16:creationId xmlns:a16="http://schemas.microsoft.com/office/drawing/2014/main" xmlns="" id="{34DC1236-58D2-4DDF-8D7F-CAD94CE9488D}"/>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5" name="Freeform 58">
                  <a:extLst>
                    <a:ext uri="{FF2B5EF4-FFF2-40B4-BE49-F238E27FC236}">
                      <a16:creationId xmlns:a16="http://schemas.microsoft.com/office/drawing/2014/main" xmlns="" id="{2998E4D6-6BA5-4B9A-9D49-D3E4B78CA340}"/>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6" name="Freeform 59">
                  <a:extLst>
                    <a:ext uri="{FF2B5EF4-FFF2-40B4-BE49-F238E27FC236}">
                      <a16:creationId xmlns:a16="http://schemas.microsoft.com/office/drawing/2014/main" xmlns="" id="{6541D4D3-056B-4DFB-8B65-C197D5C456C0}"/>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7" name="Freeform 60">
                  <a:extLst>
                    <a:ext uri="{FF2B5EF4-FFF2-40B4-BE49-F238E27FC236}">
                      <a16:creationId xmlns:a16="http://schemas.microsoft.com/office/drawing/2014/main" xmlns="" id="{B7B4A084-78B5-41A0-9590-81AF51899647}"/>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8" name="Freeform 61">
                  <a:extLst>
                    <a:ext uri="{FF2B5EF4-FFF2-40B4-BE49-F238E27FC236}">
                      <a16:creationId xmlns:a16="http://schemas.microsoft.com/office/drawing/2014/main" xmlns="" id="{75839296-7F04-4D21-9076-5A169350312D}"/>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9" name="Freeform 62">
                  <a:extLst>
                    <a:ext uri="{FF2B5EF4-FFF2-40B4-BE49-F238E27FC236}">
                      <a16:creationId xmlns:a16="http://schemas.microsoft.com/office/drawing/2014/main" xmlns="" id="{6DBA870F-E396-4BA5-B855-405F188CAD0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0" name="Freeform 63">
                  <a:extLst>
                    <a:ext uri="{FF2B5EF4-FFF2-40B4-BE49-F238E27FC236}">
                      <a16:creationId xmlns:a16="http://schemas.microsoft.com/office/drawing/2014/main" xmlns="" id="{D0C7CA47-F7D8-4A40-995A-7F4585E95A27}"/>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1" name="Freeform 64">
                  <a:extLst>
                    <a:ext uri="{FF2B5EF4-FFF2-40B4-BE49-F238E27FC236}">
                      <a16:creationId xmlns:a16="http://schemas.microsoft.com/office/drawing/2014/main" xmlns="" id="{6D8A8B14-CCA5-4E70-A70F-405229297ACE}"/>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2" name="Freeform 65">
                  <a:extLst>
                    <a:ext uri="{FF2B5EF4-FFF2-40B4-BE49-F238E27FC236}">
                      <a16:creationId xmlns:a16="http://schemas.microsoft.com/office/drawing/2014/main" xmlns="" id="{2C46D352-AFF9-4E41-AD2D-02D8CEC39792}"/>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3" name="Freeform 66">
                  <a:extLst>
                    <a:ext uri="{FF2B5EF4-FFF2-40B4-BE49-F238E27FC236}">
                      <a16:creationId xmlns:a16="http://schemas.microsoft.com/office/drawing/2014/main" xmlns="" id="{D9E44860-9C2F-4A6B-AA1F-18EBF15D4AFB}"/>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4" name="Freeform 67">
                  <a:extLst>
                    <a:ext uri="{FF2B5EF4-FFF2-40B4-BE49-F238E27FC236}">
                      <a16:creationId xmlns:a16="http://schemas.microsoft.com/office/drawing/2014/main" xmlns="" id="{BA575C10-FB46-4807-88A2-82EC68CE5A3D}"/>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5" name="Freeform 68">
                  <a:extLst>
                    <a:ext uri="{FF2B5EF4-FFF2-40B4-BE49-F238E27FC236}">
                      <a16:creationId xmlns:a16="http://schemas.microsoft.com/office/drawing/2014/main" xmlns="" id="{B12F8FB1-ABC3-4B38-B0E7-25D186856CB0}"/>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6" name="Freeform 69">
                  <a:extLst>
                    <a:ext uri="{FF2B5EF4-FFF2-40B4-BE49-F238E27FC236}">
                      <a16:creationId xmlns:a16="http://schemas.microsoft.com/office/drawing/2014/main" xmlns="" id="{DA438AF0-6E56-423C-8BCD-DF1F1DB325A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7" name="Freeform 70">
                  <a:extLst>
                    <a:ext uri="{FF2B5EF4-FFF2-40B4-BE49-F238E27FC236}">
                      <a16:creationId xmlns:a16="http://schemas.microsoft.com/office/drawing/2014/main" xmlns="" id="{D27E61F2-39A4-4AD1-B705-ED5E45888F91}"/>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8" name="Freeform 71">
                  <a:extLst>
                    <a:ext uri="{FF2B5EF4-FFF2-40B4-BE49-F238E27FC236}">
                      <a16:creationId xmlns:a16="http://schemas.microsoft.com/office/drawing/2014/main" xmlns="" id="{56AB6D5D-986C-4DC0-ACD3-4FB129E86281}"/>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9" name="Freeform 72">
                  <a:extLst>
                    <a:ext uri="{FF2B5EF4-FFF2-40B4-BE49-F238E27FC236}">
                      <a16:creationId xmlns:a16="http://schemas.microsoft.com/office/drawing/2014/main" xmlns="" id="{516DA4F5-8AAE-4161-8897-E02DE6B12766}"/>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0" name="Freeform 73">
                  <a:extLst>
                    <a:ext uri="{FF2B5EF4-FFF2-40B4-BE49-F238E27FC236}">
                      <a16:creationId xmlns:a16="http://schemas.microsoft.com/office/drawing/2014/main" xmlns="" id="{7C2D6C3D-DDC6-48C5-8CE6-800AC2AC74F7}"/>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1" name="Freeform 74">
                  <a:extLst>
                    <a:ext uri="{FF2B5EF4-FFF2-40B4-BE49-F238E27FC236}">
                      <a16:creationId xmlns:a16="http://schemas.microsoft.com/office/drawing/2014/main" xmlns="" id="{9BA404AD-1970-4144-82DB-712EE103E16C}"/>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2" name="Freeform 75">
                  <a:extLst>
                    <a:ext uri="{FF2B5EF4-FFF2-40B4-BE49-F238E27FC236}">
                      <a16:creationId xmlns:a16="http://schemas.microsoft.com/office/drawing/2014/main" xmlns="" id="{DC9A9698-B5F9-4011-87A6-FBB7FED0B563}"/>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3" name="Freeform 76">
                  <a:extLst>
                    <a:ext uri="{FF2B5EF4-FFF2-40B4-BE49-F238E27FC236}">
                      <a16:creationId xmlns:a16="http://schemas.microsoft.com/office/drawing/2014/main" xmlns="" id="{CAB6EEA6-3020-461A-8CEE-B6355A940D79}"/>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4" name="Freeform 77">
                  <a:extLst>
                    <a:ext uri="{FF2B5EF4-FFF2-40B4-BE49-F238E27FC236}">
                      <a16:creationId xmlns:a16="http://schemas.microsoft.com/office/drawing/2014/main" xmlns="" id="{4FAD6DFB-BED5-4431-A55F-8F051E1AEABA}"/>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5" name="Freeform 78">
                  <a:extLst>
                    <a:ext uri="{FF2B5EF4-FFF2-40B4-BE49-F238E27FC236}">
                      <a16:creationId xmlns:a16="http://schemas.microsoft.com/office/drawing/2014/main" xmlns="" id="{9D035AC7-BCDF-4A3B-BB01-666EF57EB15C}"/>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6" name="Freeform 79">
                  <a:extLst>
                    <a:ext uri="{FF2B5EF4-FFF2-40B4-BE49-F238E27FC236}">
                      <a16:creationId xmlns:a16="http://schemas.microsoft.com/office/drawing/2014/main" xmlns="" id="{901DAD0C-E4D9-4E7B-B8F3-8C43AAB535A0}"/>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7" name="Freeform 80">
                  <a:extLst>
                    <a:ext uri="{FF2B5EF4-FFF2-40B4-BE49-F238E27FC236}">
                      <a16:creationId xmlns:a16="http://schemas.microsoft.com/office/drawing/2014/main" xmlns="" id="{7030CB47-E5EA-429C-9095-F39D3122ECBF}"/>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8" name="Freeform 81">
                  <a:extLst>
                    <a:ext uri="{FF2B5EF4-FFF2-40B4-BE49-F238E27FC236}">
                      <a16:creationId xmlns:a16="http://schemas.microsoft.com/office/drawing/2014/main" xmlns="" id="{028E487A-102D-4D24-B41E-F41475259626}"/>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9" name="Freeform 82">
                  <a:extLst>
                    <a:ext uri="{FF2B5EF4-FFF2-40B4-BE49-F238E27FC236}">
                      <a16:creationId xmlns:a16="http://schemas.microsoft.com/office/drawing/2014/main" xmlns="" id="{B49748B3-2631-4DB2-BA2B-40929909C616}"/>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0" name="Freeform 83">
                  <a:extLst>
                    <a:ext uri="{FF2B5EF4-FFF2-40B4-BE49-F238E27FC236}">
                      <a16:creationId xmlns:a16="http://schemas.microsoft.com/office/drawing/2014/main" xmlns="" id="{F6C39CC8-9FD5-475B-BA1E-7B0528EFDFB5}"/>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1" name="Freeform 84">
                  <a:extLst>
                    <a:ext uri="{FF2B5EF4-FFF2-40B4-BE49-F238E27FC236}">
                      <a16:creationId xmlns:a16="http://schemas.microsoft.com/office/drawing/2014/main" xmlns="" id="{9DAB5AF1-26C9-4ACF-B89B-9D324A364918}"/>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2" name="Freeform 85">
                  <a:extLst>
                    <a:ext uri="{FF2B5EF4-FFF2-40B4-BE49-F238E27FC236}">
                      <a16:creationId xmlns:a16="http://schemas.microsoft.com/office/drawing/2014/main" xmlns="" id="{C85816B1-8B16-4672-8F69-EFB0BA5222F8}"/>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3" name="Freeform 86">
                  <a:extLst>
                    <a:ext uri="{FF2B5EF4-FFF2-40B4-BE49-F238E27FC236}">
                      <a16:creationId xmlns:a16="http://schemas.microsoft.com/office/drawing/2014/main" xmlns="" id="{FC25FD9C-AA2D-4033-A268-4EF58D72478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4" name="Freeform 87">
                  <a:extLst>
                    <a:ext uri="{FF2B5EF4-FFF2-40B4-BE49-F238E27FC236}">
                      <a16:creationId xmlns:a16="http://schemas.microsoft.com/office/drawing/2014/main" xmlns="" id="{48F21E75-CC89-4294-B9C1-84784387278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5" name="Freeform 88">
                  <a:extLst>
                    <a:ext uri="{FF2B5EF4-FFF2-40B4-BE49-F238E27FC236}">
                      <a16:creationId xmlns:a16="http://schemas.microsoft.com/office/drawing/2014/main" xmlns="" id="{DFA1DA33-CFE9-4D8C-B439-EF4D83169FFF}"/>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6" name="Freeform 89">
                  <a:extLst>
                    <a:ext uri="{FF2B5EF4-FFF2-40B4-BE49-F238E27FC236}">
                      <a16:creationId xmlns:a16="http://schemas.microsoft.com/office/drawing/2014/main" xmlns="" id="{191681FE-B991-4A6D-8800-1D15F08B5645}"/>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7" name="Freeform 90">
                  <a:extLst>
                    <a:ext uri="{FF2B5EF4-FFF2-40B4-BE49-F238E27FC236}">
                      <a16:creationId xmlns:a16="http://schemas.microsoft.com/office/drawing/2014/main" xmlns="" id="{1B26377A-3621-4AD6-B49D-E61F17470EB8}"/>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8" name="Freeform 91">
                  <a:extLst>
                    <a:ext uri="{FF2B5EF4-FFF2-40B4-BE49-F238E27FC236}">
                      <a16:creationId xmlns:a16="http://schemas.microsoft.com/office/drawing/2014/main" xmlns="" id="{E73381C5-8925-48C5-AF8B-7EE058B8A337}"/>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9" name="Freeform 92">
                  <a:extLst>
                    <a:ext uri="{FF2B5EF4-FFF2-40B4-BE49-F238E27FC236}">
                      <a16:creationId xmlns:a16="http://schemas.microsoft.com/office/drawing/2014/main" xmlns="" id="{8DEE9A68-A3F7-41AA-B7E6-777579998DA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00" name="文本框 49">
              <a:extLst>
                <a:ext uri="{FF2B5EF4-FFF2-40B4-BE49-F238E27FC236}">
                  <a16:creationId xmlns:a16="http://schemas.microsoft.com/office/drawing/2014/main" xmlns="" id="{CBBC6582-21DE-424C-8A09-2A31C8141ACA}"/>
                </a:ext>
              </a:extLst>
            </p:cNvPr>
            <p:cNvSpPr txBox="1">
              <a:spLocks noChangeArrowheads="1"/>
            </p:cNvSpPr>
            <p:nvPr/>
          </p:nvSpPr>
          <p:spPr bwMode="auto">
            <a:xfrm>
              <a:off x="7865800" y="2157339"/>
              <a:ext cx="2221357" cy="54825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lvl="0">
                <a:lnSpc>
                  <a:spcPct val="127000"/>
                </a:lnSpc>
                <a:buNone/>
                <a:tabLst>
                  <a:tab pos="241300" algn="l"/>
                </a:tabLst>
              </a:pPr>
              <a:r>
                <a:rPr lang="en-US" sz="2400" dirty="0">
                  <a:effectLst/>
                  <a:latin typeface="#9Slide05 Brannboll Ny" panose="02000000000000000000" pitchFamily="2" charset="0"/>
                  <a:ea typeface="Times New Roman" panose="02020603050405020304" pitchFamily="18" charset="0"/>
                  <a:cs typeface="Arial" panose="020B0604020202020204" pitchFamily="34" charset="0"/>
                </a:rPr>
                <a:t>      </a:t>
              </a:r>
              <a:r>
                <a:rPr lang="en-US" sz="2400" b="1" dirty="0" smtClean="0">
                  <a:effectLst/>
                  <a:latin typeface="#9Slide05 Brannboll Ny" panose="02000000000000000000" pitchFamily="2" charset="0"/>
                  <a:ea typeface="Times New Roman" panose="02020603050405020304" pitchFamily="18" charset="0"/>
                  <a:cs typeface="Arial" panose="020B0604020202020204" pitchFamily="34" charset="0"/>
                </a:rPr>
                <a:t>2 </a:t>
              </a:r>
              <a:r>
                <a:rPr lang="en-US" sz="2400" b="1" dirty="0" smtClean="0"/>
                <a:t>Em hãy cùng bạn thiết kế tập san về chủ đề " Tự hào truyền thống quê hương</a:t>
              </a:r>
              <a:r>
                <a:rPr lang="en-US" sz="2400" dirty="0" smtClean="0"/>
                <a:t>"</a:t>
              </a:r>
              <a:r>
                <a:rPr lang="en-US" sz="2400" dirty="0" smtClean="0">
                  <a:effectLst/>
                  <a:latin typeface="#9Slide05 Brannboll Ny" panose="02000000000000000000" pitchFamily="2" charset="0"/>
                  <a:ea typeface="Times New Roman" panose="02020603050405020304" pitchFamily="18" charset="0"/>
                  <a:cs typeface="Arial" panose="020B0604020202020204" pitchFamily="34" charset="0"/>
                </a:rPr>
                <a:t>.</a:t>
              </a:r>
              <a:endParaRPr lang="en-US" sz="2400" dirty="0">
                <a:effectLst/>
                <a:latin typeface="#9Slide05 Brannboll Ny" panose="02000000000000000000" pitchFamily="2" charset="0"/>
                <a:ea typeface="Calibri" panose="020F0502020204030204" pitchFamily="34" charset="0"/>
                <a:cs typeface="Arial" panose="020B0604020202020204" pitchFamily="34" charset="0"/>
              </a:endParaRPr>
            </a:p>
          </p:txBody>
        </p:sp>
      </p:grpSp>
      <p:grpSp>
        <p:nvGrpSpPr>
          <p:cNvPr id="239" name="组合 452">
            <a:extLst>
              <a:ext uri="{FF2B5EF4-FFF2-40B4-BE49-F238E27FC236}">
                <a16:creationId xmlns:a16="http://schemas.microsoft.com/office/drawing/2014/main" xmlns="" id="{AD5D3D59-1A45-4C00-8B3D-8EE88C7AE176}"/>
              </a:ext>
            </a:extLst>
          </p:cNvPr>
          <p:cNvGrpSpPr/>
          <p:nvPr/>
        </p:nvGrpSpPr>
        <p:grpSpPr>
          <a:xfrm>
            <a:off x="2961907" y="3678724"/>
            <a:ext cx="2254016" cy="3217518"/>
            <a:chOff x="4427538" y="954088"/>
            <a:chExt cx="3333750" cy="3729038"/>
          </a:xfrm>
        </p:grpSpPr>
        <p:sp>
          <p:nvSpPr>
            <p:cNvPr id="191" name="Freeform 5">
              <a:extLst>
                <a:ext uri="{FF2B5EF4-FFF2-40B4-BE49-F238E27FC236}">
                  <a16:creationId xmlns:a16="http://schemas.microsoft.com/office/drawing/2014/main" xmlns="" id="{9446E680-BC0B-4556-8792-07DC7A454D9F}"/>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
          <p:nvSpPr>
            <p:cNvPr id="192" name="Freeform 6">
              <a:extLst>
                <a:ext uri="{FF2B5EF4-FFF2-40B4-BE49-F238E27FC236}">
                  <a16:creationId xmlns:a16="http://schemas.microsoft.com/office/drawing/2014/main" xmlns="" id="{840FC7BC-10CE-4B94-BA03-A121A134D397}"/>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3" name="Freeform 7">
              <a:extLst>
                <a:ext uri="{FF2B5EF4-FFF2-40B4-BE49-F238E27FC236}">
                  <a16:creationId xmlns:a16="http://schemas.microsoft.com/office/drawing/2014/main" xmlns="" id="{2CC8CC09-4674-4595-88FF-4FB2444422D9}"/>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4" name="Freeform 8">
              <a:extLst>
                <a:ext uri="{FF2B5EF4-FFF2-40B4-BE49-F238E27FC236}">
                  <a16:creationId xmlns:a16="http://schemas.microsoft.com/office/drawing/2014/main" xmlns="" id="{2B67D272-3AE2-4A7A-8C5C-0A8611222ACE}"/>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5" name="Freeform 9">
              <a:extLst>
                <a:ext uri="{FF2B5EF4-FFF2-40B4-BE49-F238E27FC236}">
                  <a16:creationId xmlns:a16="http://schemas.microsoft.com/office/drawing/2014/main" xmlns="" id="{2FA5BB6E-341C-4A9E-B388-F337A1A4D6E3}"/>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6" name="Freeform 10">
              <a:extLst>
                <a:ext uri="{FF2B5EF4-FFF2-40B4-BE49-F238E27FC236}">
                  <a16:creationId xmlns:a16="http://schemas.microsoft.com/office/drawing/2014/main" xmlns="" id="{B7332E7F-5A1D-4F56-9747-48030E95C1F3}"/>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7" name="Freeform 11">
              <a:extLst>
                <a:ext uri="{FF2B5EF4-FFF2-40B4-BE49-F238E27FC236}">
                  <a16:creationId xmlns:a16="http://schemas.microsoft.com/office/drawing/2014/main" xmlns="" id="{2D35E0FB-E792-420E-A7DF-7493EADA6A63}"/>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8" name="Freeform 12">
              <a:extLst>
                <a:ext uri="{FF2B5EF4-FFF2-40B4-BE49-F238E27FC236}">
                  <a16:creationId xmlns:a16="http://schemas.microsoft.com/office/drawing/2014/main" xmlns="" id="{E6693AD3-DA22-4F78-9E49-412F7D06DB96}"/>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9" name="Freeform 13">
              <a:extLst>
                <a:ext uri="{FF2B5EF4-FFF2-40B4-BE49-F238E27FC236}">
                  <a16:creationId xmlns:a16="http://schemas.microsoft.com/office/drawing/2014/main" xmlns="" id="{9C1D9A8A-D0F0-4741-B575-827B44D980BD}"/>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0" name="Freeform 14">
              <a:extLst>
                <a:ext uri="{FF2B5EF4-FFF2-40B4-BE49-F238E27FC236}">
                  <a16:creationId xmlns:a16="http://schemas.microsoft.com/office/drawing/2014/main" xmlns="" id="{7D96B65E-34CC-40B9-A20A-62689D3D452D}"/>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1" name="Freeform 15">
              <a:extLst>
                <a:ext uri="{FF2B5EF4-FFF2-40B4-BE49-F238E27FC236}">
                  <a16:creationId xmlns:a16="http://schemas.microsoft.com/office/drawing/2014/main" xmlns="" id="{75405849-506A-4323-9D09-6DAC344E03F3}"/>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2" name="Freeform 16">
              <a:extLst>
                <a:ext uri="{FF2B5EF4-FFF2-40B4-BE49-F238E27FC236}">
                  <a16:creationId xmlns:a16="http://schemas.microsoft.com/office/drawing/2014/main" xmlns="" id="{A88AFB78-5F92-4404-9195-9A4CEA050623}"/>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3" name="Freeform 17">
              <a:extLst>
                <a:ext uri="{FF2B5EF4-FFF2-40B4-BE49-F238E27FC236}">
                  <a16:creationId xmlns:a16="http://schemas.microsoft.com/office/drawing/2014/main" xmlns="" id="{25EFAC86-43FE-4D65-B71E-85F3D108400A}"/>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4" name="Freeform 18">
              <a:extLst>
                <a:ext uri="{FF2B5EF4-FFF2-40B4-BE49-F238E27FC236}">
                  <a16:creationId xmlns:a16="http://schemas.microsoft.com/office/drawing/2014/main" xmlns="" id="{57FFB614-BE49-4E3D-8294-E4D10021FB57}"/>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5" name="Freeform 19">
              <a:extLst>
                <a:ext uri="{FF2B5EF4-FFF2-40B4-BE49-F238E27FC236}">
                  <a16:creationId xmlns:a16="http://schemas.microsoft.com/office/drawing/2014/main" xmlns="" id="{ABF0E5DC-C457-47CC-896A-54A38F9E1AC8}"/>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6" name="Freeform 20">
              <a:extLst>
                <a:ext uri="{FF2B5EF4-FFF2-40B4-BE49-F238E27FC236}">
                  <a16:creationId xmlns:a16="http://schemas.microsoft.com/office/drawing/2014/main" xmlns="" id="{913B9500-1FF6-4E1B-9391-1FABBB14C0F9}"/>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7" name="Freeform 21">
              <a:extLst>
                <a:ext uri="{FF2B5EF4-FFF2-40B4-BE49-F238E27FC236}">
                  <a16:creationId xmlns:a16="http://schemas.microsoft.com/office/drawing/2014/main" xmlns="" id="{DF792151-DC84-4C4D-86C9-01E33CC202E5}"/>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8" name="Freeform 22">
              <a:extLst>
                <a:ext uri="{FF2B5EF4-FFF2-40B4-BE49-F238E27FC236}">
                  <a16:creationId xmlns:a16="http://schemas.microsoft.com/office/drawing/2014/main" xmlns="" id="{FE54D274-3827-4919-B84A-E861F4F6EFC3}"/>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9" name="Freeform 23">
              <a:extLst>
                <a:ext uri="{FF2B5EF4-FFF2-40B4-BE49-F238E27FC236}">
                  <a16:creationId xmlns:a16="http://schemas.microsoft.com/office/drawing/2014/main" xmlns="" id="{3ABBF213-D649-4E74-9D68-475B30E3DC0B}"/>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0" name="Freeform 24">
              <a:extLst>
                <a:ext uri="{FF2B5EF4-FFF2-40B4-BE49-F238E27FC236}">
                  <a16:creationId xmlns:a16="http://schemas.microsoft.com/office/drawing/2014/main" xmlns="" id="{C08041DC-746D-4314-B414-802C04104D82}"/>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1" name="Freeform 25">
              <a:extLst>
                <a:ext uri="{FF2B5EF4-FFF2-40B4-BE49-F238E27FC236}">
                  <a16:creationId xmlns:a16="http://schemas.microsoft.com/office/drawing/2014/main" xmlns="" id="{D03A3930-283D-4288-9BA2-3268CBE0FA8A}"/>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2" name="Freeform 26">
              <a:extLst>
                <a:ext uri="{FF2B5EF4-FFF2-40B4-BE49-F238E27FC236}">
                  <a16:creationId xmlns:a16="http://schemas.microsoft.com/office/drawing/2014/main" xmlns="" id="{D2D261B2-7007-4E02-947C-1995102C3994}"/>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3" name="Freeform 27">
              <a:extLst>
                <a:ext uri="{FF2B5EF4-FFF2-40B4-BE49-F238E27FC236}">
                  <a16:creationId xmlns:a16="http://schemas.microsoft.com/office/drawing/2014/main" xmlns="" id="{1016EA68-A8B3-4243-85D6-8227A61E4032}"/>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4" name="Freeform 28">
              <a:extLst>
                <a:ext uri="{FF2B5EF4-FFF2-40B4-BE49-F238E27FC236}">
                  <a16:creationId xmlns:a16="http://schemas.microsoft.com/office/drawing/2014/main" xmlns="" id="{D003BC9D-463E-428A-902B-096F019876C3}"/>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5" name="Freeform 29">
              <a:extLst>
                <a:ext uri="{FF2B5EF4-FFF2-40B4-BE49-F238E27FC236}">
                  <a16:creationId xmlns:a16="http://schemas.microsoft.com/office/drawing/2014/main" xmlns="" id="{46F16BCA-C71B-4DF3-9451-439A40D6E169}"/>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6" name="Freeform 30">
              <a:extLst>
                <a:ext uri="{FF2B5EF4-FFF2-40B4-BE49-F238E27FC236}">
                  <a16:creationId xmlns:a16="http://schemas.microsoft.com/office/drawing/2014/main" xmlns="" id="{5E840611-98FC-417B-82BD-C229777A544D}"/>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7" name="Freeform 31">
              <a:extLst>
                <a:ext uri="{FF2B5EF4-FFF2-40B4-BE49-F238E27FC236}">
                  <a16:creationId xmlns:a16="http://schemas.microsoft.com/office/drawing/2014/main" xmlns="" id="{87F33C78-78ED-4C89-B4F7-3AD608746AF3}"/>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8" name="Freeform 32">
              <a:extLst>
                <a:ext uri="{FF2B5EF4-FFF2-40B4-BE49-F238E27FC236}">
                  <a16:creationId xmlns:a16="http://schemas.microsoft.com/office/drawing/2014/main" xmlns="" id="{F041DEEC-E47A-4453-8500-F21F3C7D0890}"/>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9" name="Freeform 33">
              <a:extLst>
                <a:ext uri="{FF2B5EF4-FFF2-40B4-BE49-F238E27FC236}">
                  <a16:creationId xmlns:a16="http://schemas.microsoft.com/office/drawing/2014/main" xmlns="" id="{A6063171-3842-45DD-9BEF-93080BE0A25C}"/>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0" name="Freeform 34">
              <a:extLst>
                <a:ext uri="{FF2B5EF4-FFF2-40B4-BE49-F238E27FC236}">
                  <a16:creationId xmlns:a16="http://schemas.microsoft.com/office/drawing/2014/main" xmlns="" id="{B9F8F5C3-3875-47DB-9B19-FAC3682CF69D}"/>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1" name="Freeform 35">
              <a:extLst>
                <a:ext uri="{FF2B5EF4-FFF2-40B4-BE49-F238E27FC236}">
                  <a16:creationId xmlns:a16="http://schemas.microsoft.com/office/drawing/2014/main" xmlns="" id="{42E8C5C0-DAE5-41AB-9FE6-0E01D2D8C396}"/>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2" name="Freeform 36">
              <a:extLst>
                <a:ext uri="{FF2B5EF4-FFF2-40B4-BE49-F238E27FC236}">
                  <a16:creationId xmlns:a16="http://schemas.microsoft.com/office/drawing/2014/main" xmlns="" id="{F462EB28-1941-4A45-980A-70CB395CA317}"/>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3" name="Freeform 37">
              <a:extLst>
                <a:ext uri="{FF2B5EF4-FFF2-40B4-BE49-F238E27FC236}">
                  <a16:creationId xmlns:a16="http://schemas.microsoft.com/office/drawing/2014/main" xmlns="" id="{99BE89D8-58A3-403C-BD66-060750F1588F}"/>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4" name="Freeform 38">
              <a:extLst>
                <a:ext uri="{FF2B5EF4-FFF2-40B4-BE49-F238E27FC236}">
                  <a16:creationId xmlns:a16="http://schemas.microsoft.com/office/drawing/2014/main" xmlns="" id="{69556B10-AAF0-4CCD-9A64-8E9CFAC11811}"/>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5" name="Freeform 39">
              <a:extLst>
                <a:ext uri="{FF2B5EF4-FFF2-40B4-BE49-F238E27FC236}">
                  <a16:creationId xmlns:a16="http://schemas.microsoft.com/office/drawing/2014/main" xmlns="" id="{FC583D08-FF06-4B43-8284-6A5B261E765B}"/>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6" name="Freeform 40">
              <a:extLst>
                <a:ext uri="{FF2B5EF4-FFF2-40B4-BE49-F238E27FC236}">
                  <a16:creationId xmlns:a16="http://schemas.microsoft.com/office/drawing/2014/main" xmlns="" id="{950B24C1-7025-4F4A-B4C1-D3CD0DB9C521}"/>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7" name="Freeform 41">
              <a:extLst>
                <a:ext uri="{FF2B5EF4-FFF2-40B4-BE49-F238E27FC236}">
                  <a16:creationId xmlns:a16="http://schemas.microsoft.com/office/drawing/2014/main" xmlns="" id="{2E7D527C-ED98-4732-9E36-6ECA5A7F7E50}"/>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8" name="Freeform 42">
              <a:extLst>
                <a:ext uri="{FF2B5EF4-FFF2-40B4-BE49-F238E27FC236}">
                  <a16:creationId xmlns:a16="http://schemas.microsoft.com/office/drawing/2014/main" xmlns="" id="{0C8992DE-D7B3-4043-80C4-89BF4581F6FE}"/>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9" name="Freeform 43">
              <a:extLst>
                <a:ext uri="{FF2B5EF4-FFF2-40B4-BE49-F238E27FC236}">
                  <a16:creationId xmlns:a16="http://schemas.microsoft.com/office/drawing/2014/main" xmlns="" id="{2D3F4158-5A84-4294-87D3-D7577BC1093F}"/>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0" name="Freeform 44">
              <a:extLst>
                <a:ext uri="{FF2B5EF4-FFF2-40B4-BE49-F238E27FC236}">
                  <a16:creationId xmlns:a16="http://schemas.microsoft.com/office/drawing/2014/main" xmlns="" id="{3A4700AA-3F05-437B-A8B8-E69C42B02BAD}"/>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1" name="Freeform 45">
              <a:extLst>
                <a:ext uri="{FF2B5EF4-FFF2-40B4-BE49-F238E27FC236}">
                  <a16:creationId xmlns:a16="http://schemas.microsoft.com/office/drawing/2014/main" xmlns="" id="{36D6A1D1-B432-45C2-8698-6D8C2B59A513}"/>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2" name="Freeform 46">
              <a:extLst>
                <a:ext uri="{FF2B5EF4-FFF2-40B4-BE49-F238E27FC236}">
                  <a16:creationId xmlns:a16="http://schemas.microsoft.com/office/drawing/2014/main" xmlns="" id="{0DAC69F0-C1C2-45C1-BC66-263155CF2B99}"/>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grpSp>
      <p:sp>
        <p:nvSpPr>
          <p:cNvPr id="234" name="TextBox 233">
            <a:extLst>
              <a:ext uri="{FF2B5EF4-FFF2-40B4-BE49-F238E27FC236}">
                <a16:creationId xmlns:a16="http://schemas.microsoft.com/office/drawing/2014/main" xmlns="" id="{BBE72E53-9686-4F93-A5FE-C2ED56B0EFB0}"/>
              </a:ext>
            </a:extLst>
          </p:cNvPr>
          <p:cNvSpPr txBox="1"/>
          <p:nvPr/>
        </p:nvSpPr>
        <p:spPr>
          <a:xfrm>
            <a:off x="1981200" y="0"/>
            <a:ext cx="5541731"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300" normalizeH="0" baseline="0" noProof="0" dirty="0">
                <a:ln>
                  <a:noFill/>
                </a:ln>
                <a:solidFill>
                  <a:srgbClr val="FF0000"/>
                </a:solidFill>
                <a:effectLst/>
                <a:uLnTx/>
                <a:uFillTx/>
                <a:latin typeface="Times New Roman" pitchFamily="18" charset="0"/>
                <a:ea typeface="【苹果】迟暮朝朝醉晚灯" panose="02000500000000000000"/>
                <a:cs typeface="Times New Roman" pitchFamily="18" charset="0"/>
                <a:sym typeface="+mn-lt"/>
              </a:rPr>
              <a:t>HOẠT ĐỘNG DỰ ÁN</a:t>
            </a:r>
            <a:endParaRPr kumimoji="0" lang="en-US" sz="4400" b="1"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xmlns="" val="27670259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1+#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14" presetClass="entr" presetSubtype="10" fill="hold" nodeType="afterEffect">
                                  <p:stCondLst>
                                    <p:cond delay="0"/>
                                  </p:stCondLst>
                                  <p:childTnLst>
                                    <p:set>
                                      <p:cBhvr>
                                        <p:cTn id="20" dur="1" fill="hold">
                                          <p:stCondLst>
                                            <p:cond delay="0"/>
                                          </p:stCondLst>
                                        </p:cTn>
                                        <p:tgtEl>
                                          <p:spTgt spid="239"/>
                                        </p:tgtEl>
                                        <p:attrNameLst>
                                          <p:attrName>style.visibility</p:attrName>
                                        </p:attrNameLst>
                                      </p:cBhvr>
                                      <p:to>
                                        <p:strVal val="visible"/>
                                      </p:to>
                                    </p:set>
                                    <p:animEffect transition="in" filter="randombar(horizontal)">
                                      <p:cBhvr>
                                        <p:cTn id="21" dur="750"/>
                                        <p:tgtEl>
                                          <p:spTgt spid="239"/>
                                        </p:tgtEl>
                                      </p:cBhvr>
                                    </p:animEffect>
                                  </p:childTnLst>
                                </p:cTn>
                              </p:par>
                            </p:childTnLst>
                          </p:cTn>
                        </p:par>
                        <p:par>
                          <p:cTn id="22" fill="hold">
                            <p:stCondLst>
                              <p:cond delay="2250"/>
                            </p:stCondLst>
                            <p:childTnLst>
                              <p:par>
                                <p:cTn id="23" presetID="10"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36"/>
                                        </p:tgtEl>
                                        <p:attrNameLst>
                                          <p:attrName>style.visibility</p:attrName>
                                        </p:attrNameLst>
                                      </p:cBhvr>
                                      <p:to>
                                        <p:strVal val="visible"/>
                                      </p:to>
                                    </p:set>
                                    <p:animEffect transition="in" filter="fade">
                                      <p:cBhvr>
                                        <p:cTn id="30"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tải xuống (9).jpg"/>
          <p:cNvPicPr>
            <a:picLocks noGrp="1" noChangeAspect="1"/>
          </p:cNvPicPr>
          <p:nvPr>
            <p:ph idx="1"/>
          </p:nvPr>
        </p:nvPicPr>
        <p:blipFill>
          <a:blip r:embed="rId2"/>
          <a:stretch>
            <a:fillRect/>
          </a:stretch>
        </p:blipFill>
        <p:spPr>
          <a:xfrm>
            <a:off x="-457200" y="228600"/>
            <a:ext cx="9372599" cy="6172200"/>
          </a:xfrm>
        </p:spPr>
      </p:pic>
      <p:sp>
        <p:nvSpPr>
          <p:cNvPr id="2" name="Title 1"/>
          <p:cNvSpPr>
            <a:spLocks noGrp="1"/>
          </p:cNvSpPr>
          <p:nvPr>
            <p:ph type="title"/>
          </p:nvPr>
        </p:nvSpPr>
        <p:spPr>
          <a:xfrm>
            <a:off x="457200" y="274638"/>
            <a:ext cx="8229600" cy="1554162"/>
          </a:xfrm>
        </p:spPr>
        <p:txBody>
          <a:bodyPr>
            <a:noAutofit/>
          </a:bodyPr>
          <a:lstStyle/>
          <a:p>
            <a:pPr lvl="0"/>
            <a:r>
              <a:rPr lang="en-US" sz="2400" dirty="0" smtClean="0"/>
              <a:t/>
            </a:r>
            <a:br>
              <a:rPr lang="en-US" sz="2400" dirty="0" smtClean="0"/>
            </a:br>
            <a:r>
              <a:rPr lang="en-US" sz="2400" b="1" dirty="0" smtClean="0"/>
              <a:t>Em </a:t>
            </a:r>
            <a:r>
              <a:rPr lang="en-US" sz="2400" b="1" dirty="0" smtClean="0"/>
              <a:t>hãy ghép những chữ cái đứng liền nhau trong bảng bên thành cụm từ có nghĩa thì sẽ xuất hiện nhiều từ/cụm từ nói về truyền thống quê hương ai ghép nhanh nhất và chính xác nhất sẽ trở thành người chiến thắng?</a:t>
            </a:r>
            <a:r>
              <a:rPr lang="en-US" sz="2400" dirty="0" smtClean="0"/>
              <a:t/>
            </a:r>
            <a:br>
              <a:rPr lang="en-US" sz="2400" dirty="0" smtClean="0"/>
            </a:br>
            <a:endParaRPr lang="en-US" sz="2400" dirty="0"/>
          </a:p>
        </p:txBody>
      </p:sp>
      <p:pic>
        <p:nvPicPr>
          <p:cNvPr id="5" name="图片 11">
            <a:extLst>
              <a:ext uri="{FF2B5EF4-FFF2-40B4-BE49-F238E27FC236}">
                <a16:creationId xmlns:a16="http://schemas.microsoft.com/office/drawing/2014/main" xmlns="" id="{22158275-793E-4BE1-A862-10544D902DE6}"/>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rot="20799638">
            <a:off x="-643862" y="1389326"/>
            <a:ext cx="2442936" cy="2630849"/>
          </a:xfrm>
          <a:prstGeom prst="rect">
            <a:avLst/>
          </a:prstGeom>
        </p:spPr>
      </p:pic>
      <p:pic>
        <p:nvPicPr>
          <p:cNvPr id="8" name="Picture 7" descr="1-1657268082.png"/>
          <p:cNvPicPr>
            <a:picLocks noChangeAspect="1"/>
          </p:cNvPicPr>
          <p:nvPr/>
        </p:nvPicPr>
        <p:blipFill>
          <a:blip r:embed="rId4"/>
          <a:stretch>
            <a:fillRect/>
          </a:stretch>
        </p:blipFill>
        <p:spPr>
          <a:xfrm>
            <a:off x="1219200" y="2667000"/>
            <a:ext cx="7543800" cy="3733800"/>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ox(i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heckerboard(across)">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FB6E761C-C8D6-4D13-BAE7-1C1FF426ABE8}"/>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03018" y="3544625"/>
            <a:ext cx="2391539" cy="3540319"/>
          </a:xfrm>
          <a:prstGeom prst="rect">
            <a:avLst/>
          </a:prstGeom>
        </p:spPr>
      </p:pic>
      <p:pic>
        <p:nvPicPr>
          <p:cNvPr id="3" name="图片 11">
            <a:extLst>
              <a:ext uri="{FF2B5EF4-FFF2-40B4-BE49-F238E27FC236}">
                <a16:creationId xmlns:a16="http://schemas.microsoft.com/office/drawing/2014/main" xmlns="" id="{FFE99B26-B51D-4F7B-8B21-28D0AC9C0BC9}"/>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383402" y="5359530"/>
            <a:ext cx="2152314" cy="1711901"/>
          </a:xfrm>
          <a:prstGeom prst="rect">
            <a:avLst/>
          </a:prstGeom>
        </p:spPr>
      </p:pic>
      <p:pic>
        <p:nvPicPr>
          <p:cNvPr id="4" name="Picture 2">
            <a:extLst>
              <a:ext uri="{FF2B5EF4-FFF2-40B4-BE49-F238E27FC236}">
                <a16:creationId xmlns:a16="http://schemas.microsoft.com/office/drawing/2014/main" xmlns="" id="{C57CB3B7-A31F-4C67-B588-B30ACA6FE68A}"/>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57200" y="609600"/>
            <a:ext cx="1271294" cy="21569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图片 2">
            <a:extLst>
              <a:ext uri="{FF2B5EF4-FFF2-40B4-BE49-F238E27FC236}">
                <a16:creationId xmlns:a16="http://schemas.microsoft.com/office/drawing/2014/main" xmlns="" id="{011E1504-3C29-4E22-BF62-C8AC9D859932}"/>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562600" y="304800"/>
            <a:ext cx="1271022" cy="2161906"/>
          </a:xfrm>
          <a:prstGeom prst="rect">
            <a:avLst/>
          </a:prstGeom>
        </p:spPr>
      </p:pic>
      <p:grpSp>
        <p:nvGrpSpPr>
          <p:cNvPr id="6" name="组合 2">
            <a:extLst>
              <a:ext uri="{FF2B5EF4-FFF2-40B4-BE49-F238E27FC236}">
                <a16:creationId xmlns:a16="http://schemas.microsoft.com/office/drawing/2014/main" xmlns="" id="{8D054DAA-598A-45C3-8124-9575502FA773}"/>
              </a:ext>
            </a:extLst>
          </p:cNvPr>
          <p:cNvGrpSpPr/>
          <p:nvPr/>
        </p:nvGrpSpPr>
        <p:grpSpPr>
          <a:xfrm>
            <a:off x="381000" y="762000"/>
            <a:ext cx="4800600" cy="4057726"/>
            <a:chOff x="1949253" y="1627716"/>
            <a:chExt cx="3271491" cy="2309600"/>
          </a:xfrm>
        </p:grpSpPr>
        <p:grpSp>
          <p:nvGrpSpPr>
            <p:cNvPr id="7" name="组合 135">
              <a:extLst>
                <a:ext uri="{FF2B5EF4-FFF2-40B4-BE49-F238E27FC236}">
                  <a16:creationId xmlns:a16="http://schemas.microsoft.com/office/drawing/2014/main" xmlns="" id="{D58AED1F-ABF0-45D8-9A7E-839BE7D8990D}"/>
                </a:ext>
              </a:extLst>
            </p:cNvPr>
            <p:cNvGrpSpPr/>
            <p:nvPr/>
          </p:nvGrpSpPr>
          <p:grpSpPr>
            <a:xfrm>
              <a:off x="1949253" y="1627716"/>
              <a:ext cx="3271491" cy="2309600"/>
              <a:chOff x="3246438" y="1068388"/>
              <a:chExt cx="5711825" cy="4678363"/>
            </a:xfrm>
            <a:solidFill>
              <a:schemeClr val="tx1"/>
            </a:solidFill>
          </p:grpSpPr>
          <p:sp>
            <p:nvSpPr>
              <p:cNvPr id="9" name="Freeform 5">
                <a:extLst>
                  <a:ext uri="{FF2B5EF4-FFF2-40B4-BE49-F238E27FC236}">
                    <a16:creationId xmlns:a16="http://schemas.microsoft.com/office/drawing/2014/main" xmlns="" id="{2FBD4893-B88F-4FBC-BD03-0254E284235F}"/>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6">
                <a:extLst>
                  <a:ext uri="{FF2B5EF4-FFF2-40B4-BE49-F238E27FC236}">
                    <a16:creationId xmlns:a16="http://schemas.microsoft.com/office/drawing/2014/main" xmlns="" id="{D4EB34A4-A035-404A-B799-4CCDE9F07F69}"/>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7">
                <a:extLst>
                  <a:ext uri="{FF2B5EF4-FFF2-40B4-BE49-F238E27FC236}">
                    <a16:creationId xmlns:a16="http://schemas.microsoft.com/office/drawing/2014/main" xmlns="" id="{72C4CA55-130E-4123-8B78-6588168C47FC}"/>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8">
                <a:extLst>
                  <a:ext uri="{FF2B5EF4-FFF2-40B4-BE49-F238E27FC236}">
                    <a16:creationId xmlns:a16="http://schemas.microsoft.com/office/drawing/2014/main" xmlns="" id="{A28C9912-2B57-4F8E-899C-E4FD9C7BD1F5}"/>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9">
                <a:extLst>
                  <a:ext uri="{FF2B5EF4-FFF2-40B4-BE49-F238E27FC236}">
                    <a16:creationId xmlns:a16="http://schemas.microsoft.com/office/drawing/2014/main" xmlns="" id="{D1EF031C-073B-4CEF-A06F-2BFE289DC182}"/>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 name="Freeform 10">
                <a:extLst>
                  <a:ext uri="{FF2B5EF4-FFF2-40B4-BE49-F238E27FC236}">
                    <a16:creationId xmlns:a16="http://schemas.microsoft.com/office/drawing/2014/main" xmlns="" id="{EA57F0DF-82AF-42A0-8BF2-38A854DA78BF}"/>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 name="Freeform 11">
                <a:extLst>
                  <a:ext uri="{FF2B5EF4-FFF2-40B4-BE49-F238E27FC236}">
                    <a16:creationId xmlns:a16="http://schemas.microsoft.com/office/drawing/2014/main" xmlns="" id="{85528011-66C8-4818-905B-A5119A0B998B}"/>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6" name="组合 143">
                <a:extLst>
                  <a:ext uri="{FF2B5EF4-FFF2-40B4-BE49-F238E27FC236}">
                    <a16:creationId xmlns:a16="http://schemas.microsoft.com/office/drawing/2014/main" xmlns="" id="{11BF4EF0-1B05-417E-9563-07561244CB09}"/>
                  </a:ext>
                </a:extLst>
              </p:cNvPr>
              <p:cNvGrpSpPr/>
              <p:nvPr/>
            </p:nvGrpSpPr>
            <p:grpSpPr>
              <a:xfrm>
                <a:off x="3517901" y="1225551"/>
                <a:ext cx="5260975" cy="4090987"/>
                <a:chOff x="3517901" y="1225551"/>
                <a:chExt cx="5260975" cy="4090987"/>
              </a:xfrm>
              <a:grpFill/>
            </p:grpSpPr>
            <p:sp>
              <p:nvSpPr>
                <p:cNvPr id="17" name="Freeform 12">
                  <a:extLst>
                    <a:ext uri="{FF2B5EF4-FFF2-40B4-BE49-F238E27FC236}">
                      <a16:creationId xmlns:a16="http://schemas.microsoft.com/office/drawing/2014/main" xmlns="" id="{078A2F5E-DDEF-4ED9-8CEE-E6D8A2EA2912}"/>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3">
                  <a:extLst>
                    <a:ext uri="{FF2B5EF4-FFF2-40B4-BE49-F238E27FC236}">
                      <a16:creationId xmlns:a16="http://schemas.microsoft.com/office/drawing/2014/main" xmlns="" id="{2C153CBA-C459-4691-9A24-566F8B93692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4">
                  <a:extLst>
                    <a:ext uri="{FF2B5EF4-FFF2-40B4-BE49-F238E27FC236}">
                      <a16:creationId xmlns:a16="http://schemas.microsoft.com/office/drawing/2014/main" xmlns="" id="{DF8BD1EE-340A-48FA-8E6F-A96CC67B7DF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5">
                  <a:extLst>
                    <a:ext uri="{FF2B5EF4-FFF2-40B4-BE49-F238E27FC236}">
                      <a16:creationId xmlns:a16="http://schemas.microsoft.com/office/drawing/2014/main" xmlns="" id="{8507A91A-E4A8-4490-B57F-FA838B66CE63}"/>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6">
                  <a:extLst>
                    <a:ext uri="{FF2B5EF4-FFF2-40B4-BE49-F238E27FC236}">
                      <a16:creationId xmlns:a16="http://schemas.microsoft.com/office/drawing/2014/main" xmlns="" id="{C70852DC-F006-4DC0-B237-6F210206F90F}"/>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7">
                  <a:extLst>
                    <a:ext uri="{FF2B5EF4-FFF2-40B4-BE49-F238E27FC236}">
                      <a16:creationId xmlns:a16="http://schemas.microsoft.com/office/drawing/2014/main" xmlns="" id="{95FF7DF2-0A5B-49A4-A849-C73B5133BC57}"/>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18">
                  <a:extLst>
                    <a:ext uri="{FF2B5EF4-FFF2-40B4-BE49-F238E27FC236}">
                      <a16:creationId xmlns:a16="http://schemas.microsoft.com/office/drawing/2014/main" xmlns="" id="{9B65670F-5131-4554-904D-000E1C3DDBA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19">
                  <a:extLst>
                    <a:ext uri="{FF2B5EF4-FFF2-40B4-BE49-F238E27FC236}">
                      <a16:creationId xmlns:a16="http://schemas.microsoft.com/office/drawing/2014/main" xmlns="" id="{08D22F81-B21D-4282-A456-82C4DF2A241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0">
                  <a:extLst>
                    <a:ext uri="{FF2B5EF4-FFF2-40B4-BE49-F238E27FC236}">
                      <a16:creationId xmlns:a16="http://schemas.microsoft.com/office/drawing/2014/main" xmlns="" id="{ECF0E66D-ACED-47C4-BFDA-CE90499A7C07}"/>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1">
                  <a:extLst>
                    <a:ext uri="{FF2B5EF4-FFF2-40B4-BE49-F238E27FC236}">
                      <a16:creationId xmlns:a16="http://schemas.microsoft.com/office/drawing/2014/main" xmlns="" id="{102F4BF2-A344-400F-985E-84A23364F0BE}"/>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2">
                  <a:extLst>
                    <a:ext uri="{FF2B5EF4-FFF2-40B4-BE49-F238E27FC236}">
                      <a16:creationId xmlns:a16="http://schemas.microsoft.com/office/drawing/2014/main" xmlns="" id="{9D460B84-51DF-4FD8-BB46-A781506F8DD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3">
                  <a:extLst>
                    <a:ext uri="{FF2B5EF4-FFF2-40B4-BE49-F238E27FC236}">
                      <a16:creationId xmlns:a16="http://schemas.microsoft.com/office/drawing/2014/main" xmlns="" id="{5C14206F-BDF1-45E4-BD48-FF34C9871B8E}"/>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4">
                  <a:extLst>
                    <a:ext uri="{FF2B5EF4-FFF2-40B4-BE49-F238E27FC236}">
                      <a16:creationId xmlns:a16="http://schemas.microsoft.com/office/drawing/2014/main" xmlns="" id="{507B968D-20D0-4516-89A9-DC4415AE8B3F}"/>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5">
                  <a:extLst>
                    <a:ext uri="{FF2B5EF4-FFF2-40B4-BE49-F238E27FC236}">
                      <a16:creationId xmlns:a16="http://schemas.microsoft.com/office/drawing/2014/main" xmlns="" id="{0D362F8F-453F-4FA2-ABC9-CCB92CFF9645}"/>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6">
                  <a:extLst>
                    <a:ext uri="{FF2B5EF4-FFF2-40B4-BE49-F238E27FC236}">
                      <a16:creationId xmlns:a16="http://schemas.microsoft.com/office/drawing/2014/main" xmlns="" id="{7BF0C9C7-C262-4992-B6D3-9631F608182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7">
                  <a:extLst>
                    <a:ext uri="{FF2B5EF4-FFF2-40B4-BE49-F238E27FC236}">
                      <a16:creationId xmlns:a16="http://schemas.microsoft.com/office/drawing/2014/main" xmlns="" id="{8876E981-D179-44BA-B61D-36004548C27E}"/>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8">
                  <a:extLst>
                    <a:ext uri="{FF2B5EF4-FFF2-40B4-BE49-F238E27FC236}">
                      <a16:creationId xmlns:a16="http://schemas.microsoft.com/office/drawing/2014/main" xmlns="" id="{77C5A5ED-995B-42F6-B616-4B53BCE2D2A2}"/>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9">
                  <a:extLst>
                    <a:ext uri="{FF2B5EF4-FFF2-40B4-BE49-F238E27FC236}">
                      <a16:creationId xmlns:a16="http://schemas.microsoft.com/office/drawing/2014/main" xmlns="" id="{8730ABBD-359A-470F-A3F3-24B73819BA3B}"/>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0">
                  <a:extLst>
                    <a:ext uri="{FF2B5EF4-FFF2-40B4-BE49-F238E27FC236}">
                      <a16:creationId xmlns:a16="http://schemas.microsoft.com/office/drawing/2014/main" xmlns="" id="{7748A976-902F-49DE-9572-926959E2864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1">
                  <a:extLst>
                    <a:ext uri="{FF2B5EF4-FFF2-40B4-BE49-F238E27FC236}">
                      <a16:creationId xmlns:a16="http://schemas.microsoft.com/office/drawing/2014/main" xmlns="" id="{47827897-CAC0-4E5E-A3D8-2831F1F43CAF}"/>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2">
                  <a:extLst>
                    <a:ext uri="{FF2B5EF4-FFF2-40B4-BE49-F238E27FC236}">
                      <a16:creationId xmlns:a16="http://schemas.microsoft.com/office/drawing/2014/main" xmlns="" id="{E773F939-CB07-4596-9FDD-B9238A8E055C}"/>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3">
                  <a:extLst>
                    <a:ext uri="{FF2B5EF4-FFF2-40B4-BE49-F238E27FC236}">
                      <a16:creationId xmlns:a16="http://schemas.microsoft.com/office/drawing/2014/main" xmlns="" id="{D3FF9045-86AC-42C3-AC0C-808A19F00B9D}"/>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4">
                  <a:extLst>
                    <a:ext uri="{FF2B5EF4-FFF2-40B4-BE49-F238E27FC236}">
                      <a16:creationId xmlns:a16="http://schemas.microsoft.com/office/drawing/2014/main" xmlns="" id="{4810AD40-77E8-4C96-955D-A8AC4897FEF8}"/>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5">
                  <a:extLst>
                    <a:ext uri="{FF2B5EF4-FFF2-40B4-BE49-F238E27FC236}">
                      <a16:creationId xmlns:a16="http://schemas.microsoft.com/office/drawing/2014/main" xmlns="" id="{F62D7822-0794-42AB-BC1B-1B79FAA3D11D}"/>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6">
                  <a:extLst>
                    <a:ext uri="{FF2B5EF4-FFF2-40B4-BE49-F238E27FC236}">
                      <a16:creationId xmlns:a16="http://schemas.microsoft.com/office/drawing/2014/main" xmlns="" id="{74C67D56-3290-4233-B7D4-80AB3549D85D}"/>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7">
                  <a:extLst>
                    <a:ext uri="{FF2B5EF4-FFF2-40B4-BE49-F238E27FC236}">
                      <a16:creationId xmlns:a16="http://schemas.microsoft.com/office/drawing/2014/main" xmlns="" id="{B08A9991-16D5-4310-8175-32877E073FD3}"/>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8">
                  <a:extLst>
                    <a:ext uri="{FF2B5EF4-FFF2-40B4-BE49-F238E27FC236}">
                      <a16:creationId xmlns:a16="http://schemas.microsoft.com/office/drawing/2014/main" xmlns="" id="{4AAA0EEE-06B0-4EAC-A16A-26D01F993B4D}"/>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9">
                  <a:extLst>
                    <a:ext uri="{FF2B5EF4-FFF2-40B4-BE49-F238E27FC236}">
                      <a16:creationId xmlns:a16="http://schemas.microsoft.com/office/drawing/2014/main" xmlns="" id="{0E610C5D-2436-4FA4-B7E9-5374807435B6}"/>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0">
                  <a:extLst>
                    <a:ext uri="{FF2B5EF4-FFF2-40B4-BE49-F238E27FC236}">
                      <a16:creationId xmlns:a16="http://schemas.microsoft.com/office/drawing/2014/main" xmlns="" id="{23A96C75-3B18-49D5-9ED8-3A423B50DC88}"/>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1">
                  <a:extLst>
                    <a:ext uri="{FF2B5EF4-FFF2-40B4-BE49-F238E27FC236}">
                      <a16:creationId xmlns:a16="http://schemas.microsoft.com/office/drawing/2014/main" xmlns="" id="{740E3DD9-1D2C-45E7-8926-B69EBDD78E9F}"/>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2">
                  <a:extLst>
                    <a:ext uri="{FF2B5EF4-FFF2-40B4-BE49-F238E27FC236}">
                      <a16:creationId xmlns:a16="http://schemas.microsoft.com/office/drawing/2014/main" xmlns="" id="{720AE166-A88B-42C0-B870-AC61CA4C00AE}"/>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3">
                  <a:extLst>
                    <a:ext uri="{FF2B5EF4-FFF2-40B4-BE49-F238E27FC236}">
                      <a16:creationId xmlns:a16="http://schemas.microsoft.com/office/drawing/2014/main" xmlns="" id="{D239EE26-C665-4D57-B02D-D5F2D9A1BBA7}"/>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4">
                  <a:extLst>
                    <a:ext uri="{FF2B5EF4-FFF2-40B4-BE49-F238E27FC236}">
                      <a16:creationId xmlns:a16="http://schemas.microsoft.com/office/drawing/2014/main" xmlns="" id="{5E431BA4-5FA5-42DD-877F-B8D56B2496CC}"/>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5">
                  <a:extLst>
                    <a:ext uri="{FF2B5EF4-FFF2-40B4-BE49-F238E27FC236}">
                      <a16:creationId xmlns:a16="http://schemas.microsoft.com/office/drawing/2014/main" xmlns="" id="{E30B3B95-3C44-42DB-B2C1-7B09F705DBF7}"/>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6">
                  <a:extLst>
                    <a:ext uri="{FF2B5EF4-FFF2-40B4-BE49-F238E27FC236}">
                      <a16:creationId xmlns:a16="http://schemas.microsoft.com/office/drawing/2014/main" xmlns="" id="{D367A7FF-8C78-4355-A197-4117A3B21E74}"/>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7">
                  <a:extLst>
                    <a:ext uri="{FF2B5EF4-FFF2-40B4-BE49-F238E27FC236}">
                      <a16:creationId xmlns:a16="http://schemas.microsoft.com/office/drawing/2014/main" xmlns="" id="{C1BFD2A0-ECA2-4438-9162-3A6E2B9E91D0}"/>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8">
                  <a:extLst>
                    <a:ext uri="{FF2B5EF4-FFF2-40B4-BE49-F238E27FC236}">
                      <a16:creationId xmlns:a16="http://schemas.microsoft.com/office/drawing/2014/main" xmlns="" id="{A613BF4C-321C-45DF-AD04-74ACAF334416}"/>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9">
                  <a:extLst>
                    <a:ext uri="{FF2B5EF4-FFF2-40B4-BE49-F238E27FC236}">
                      <a16:creationId xmlns:a16="http://schemas.microsoft.com/office/drawing/2014/main" xmlns="" id="{371393D0-2847-4F8D-8B0F-A6CAFCD4001D}"/>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0">
                  <a:extLst>
                    <a:ext uri="{FF2B5EF4-FFF2-40B4-BE49-F238E27FC236}">
                      <a16:creationId xmlns:a16="http://schemas.microsoft.com/office/drawing/2014/main" xmlns="" id="{13B9E13F-C245-43E2-BB6B-58D2AA62A314}"/>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1">
                  <a:extLst>
                    <a:ext uri="{FF2B5EF4-FFF2-40B4-BE49-F238E27FC236}">
                      <a16:creationId xmlns:a16="http://schemas.microsoft.com/office/drawing/2014/main" xmlns="" id="{CD2E4A88-2213-4213-B091-0F9023152C4F}"/>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2">
                  <a:extLst>
                    <a:ext uri="{FF2B5EF4-FFF2-40B4-BE49-F238E27FC236}">
                      <a16:creationId xmlns:a16="http://schemas.microsoft.com/office/drawing/2014/main" xmlns="" id="{37D4605B-835C-4A96-AC84-92734A6ACF1D}"/>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3">
                  <a:extLst>
                    <a:ext uri="{FF2B5EF4-FFF2-40B4-BE49-F238E27FC236}">
                      <a16:creationId xmlns:a16="http://schemas.microsoft.com/office/drawing/2014/main" xmlns="" id="{2332D1D1-627B-4ABF-9A4D-D844C0AB1E9D}"/>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4">
                  <a:extLst>
                    <a:ext uri="{FF2B5EF4-FFF2-40B4-BE49-F238E27FC236}">
                      <a16:creationId xmlns:a16="http://schemas.microsoft.com/office/drawing/2014/main" xmlns="" id="{DFC98597-F6F8-413B-873B-0582015BF1E6}"/>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5">
                  <a:extLst>
                    <a:ext uri="{FF2B5EF4-FFF2-40B4-BE49-F238E27FC236}">
                      <a16:creationId xmlns:a16="http://schemas.microsoft.com/office/drawing/2014/main" xmlns="" id="{AEACEEE6-A713-4806-A186-C865F4748B1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6">
                  <a:extLst>
                    <a:ext uri="{FF2B5EF4-FFF2-40B4-BE49-F238E27FC236}">
                      <a16:creationId xmlns:a16="http://schemas.microsoft.com/office/drawing/2014/main" xmlns="" id="{D0BE59FC-6B1D-499D-8CC1-8801320C0E4D}"/>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7">
                  <a:extLst>
                    <a:ext uri="{FF2B5EF4-FFF2-40B4-BE49-F238E27FC236}">
                      <a16:creationId xmlns:a16="http://schemas.microsoft.com/office/drawing/2014/main" xmlns="" id="{3389736A-83C4-41B8-A3E5-8F3B8EC0E882}"/>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8">
                  <a:extLst>
                    <a:ext uri="{FF2B5EF4-FFF2-40B4-BE49-F238E27FC236}">
                      <a16:creationId xmlns:a16="http://schemas.microsoft.com/office/drawing/2014/main" xmlns="" id="{10FFE8F2-0A7D-45BD-B850-EFF5D7314C91}"/>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9">
                  <a:extLst>
                    <a:ext uri="{FF2B5EF4-FFF2-40B4-BE49-F238E27FC236}">
                      <a16:creationId xmlns:a16="http://schemas.microsoft.com/office/drawing/2014/main" xmlns="" id="{76F9DE01-0CB1-4233-ACF8-7C194D3373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0">
                  <a:extLst>
                    <a:ext uri="{FF2B5EF4-FFF2-40B4-BE49-F238E27FC236}">
                      <a16:creationId xmlns:a16="http://schemas.microsoft.com/office/drawing/2014/main" xmlns="" id="{E1ADEA28-A5A3-46E4-B784-470F380C84A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1">
                  <a:extLst>
                    <a:ext uri="{FF2B5EF4-FFF2-40B4-BE49-F238E27FC236}">
                      <a16:creationId xmlns:a16="http://schemas.microsoft.com/office/drawing/2014/main" xmlns="" id="{883E643E-FA87-4897-AB60-68E6766E332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2">
                  <a:extLst>
                    <a:ext uri="{FF2B5EF4-FFF2-40B4-BE49-F238E27FC236}">
                      <a16:creationId xmlns:a16="http://schemas.microsoft.com/office/drawing/2014/main" xmlns="" id="{AF39DB9A-25BE-4B01-BC5A-978942C02467}"/>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3">
                  <a:extLst>
                    <a:ext uri="{FF2B5EF4-FFF2-40B4-BE49-F238E27FC236}">
                      <a16:creationId xmlns:a16="http://schemas.microsoft.com/office/drawing/2014/main" xmlns="" id="{39975B54-5C53-4FD1-BBE1-2CFD328F20CE}"/>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4">
                  <a:extLst>
                    <a:ext uri="{FF2B5EF4-FFF2-40B4-BE49-F238E27FC236}">
                      <a16:creationId xmlns:a16="http://schemas.microsoft.com/office/drawing/2014/main" xmlns="" id="{33C9685E-20BD-4783-9FAC-AA7483338A02}"/>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5">
                  <a:extLst>
                    <a:ext uri="{FF2B5EF4-FFF2-40B4-BE49-F238E27FC236}">
                      <a16:creationId xmlns:a16="http://schemas.microsoft.com/office/drawing/2014/main" xmlns="" id="{3C5F0C41-B90A-4493-B0EA-D4E5022D4AB4}"/>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6">
                  <a:extLst>
                    <a:ext uri="{FF2B5EF4-FFF2-40B4-BE49-F238E27FC236}">
                      <a16:creationId xmlns:a16="http://schemas.microsoft.com/office/drawing/2014/main" xmlns="" id="{1552B270-1C03-4BEB-B9D5-4A1898C22B42}"/>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7">
                  <a:extLst>
                    <a:ext uri="{FF2B5EF4-FFF2-40B4-BE49-F238E27FC236}">
                      <a16:creationId xmlns:a16="http://schemas.microsoft.com/office/drawing/2014/main" xmlns="" id="{8CA014FC-367A-41CE-99A3-C948AF287337}"/>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8">
                  <a:extLst>
                    <a:ext uri="{FF2B5EF4-FFF2-40B4-BE49-F238E27FC236}">
                      <a16:creationId xmlns:a16="http://schemas.microsoft.com/office/drawing/2014/main" xmlns="" id="{E41AF02E-241D-476E-87A2-574DB8B17A4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9">
                  <a:extLst>
                    <a:ext uri="{FF2B5EF4-FFF2-40B4-BE49-F238E27FC236}">
                      <a16:creationId xmlns:a16="http://schemas.microsoft.com/office/drawing/2014/main" xmlns="" id="{00CFF0C6-B4D8-4D67-A702-2FC093082BBE}"/>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0">
                  <a:extLst>
                    <a:ext uri="{FF2B5EF4-FFF2-40B4-BE49-F238E27FC236}">
                      <a16:creationId xmlns:a16="http://schemas.microsoft.com/office/drawing/2014/main" xmlns="" id="{48DD892B-09D6-4017-8069-CD99A934D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1">
                  <a:extLst>
                    <a:ext uri="{FF2B5EF4-FFF2-40B4-BE49-F238E27FC236}">
                      <a16:creationId xmlns:a16="http://schemas.microsoft.com/office/drawing/2014/main" xmlns="" id="{16278466-0AC4-417A-A95C-A55D1F24EECA}"/>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2">
                  <a:extLst>
                    <a:ext uri="{FF2B5EF4-FFF2-40B4-BE49-F238E27FC236}">
                      <a16:creationId xmlns:a16="http://schemas.microsoft.com/office/drawing/2014/main" xmlns="" id="{45BCE868-6757-4A1C-B055-14BF7947CFE0}"/>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3">
                  <a:extLst>
                    <a:ext uri="{FF2B5EF4-FFF2-40B4-BE49-F238E27FC236}">
                      <a16:creationId xmlns:a16="http://schemas.microsoft.com/office/drawing/2014/main" xmlns="" id="{4715512D-2B04-4CB6-9564-89504E4B3F6C}"/>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4">
                  <a:extLst>
                    <a:ext uri="{FF2B5EF4-FFF2-40B4-BE49-F238E27FC236}">
                      <a16:creationId xmlns:a16="http://schemas.microsoft.com/office/drawing/2014/main" xmlns="" id="{711A7AB7-A430-4710-8295-B0D932A26A63}"/>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5">
                  <a:extLst>
                    <a:ext uri="{FF2B5EF4-FFF2-40B4-BE49-F238E27FC236}">
                      <a16:creationId xmlns:a16="http://schemas.microsoft.com/office/drawing/2014/main" xmlns="" id="{6255BAE5-6F8E-46D8-BF2E-1C070916AD56}"/>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6">
                  <a:extLst>
                    <a:ext uri="{FF2B5EF4-FFF2-40B4-BE49-F238E27FC236}">
                      <a16:creationId xmlns:a16="http://schemas.microsoft.com/office/drawing/2014/main" xmlns="" id="{A45FEC60-4FF0-46EB-8EAF-37C82117C964}"/>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7">
                  <a:extLst>
                    <a:ext uri="{FF2B5EF4-FFF2-40B4-BE49-F238E27FC236}">
                      <a16:creationId xmlns:a16="http://schemas.microsoft.com/office/drawing/2014/main" xmlns="" id="{EC013A5A-1403-4A69-BCE8-27253D75ADD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8">
                  <a:extLst>
                    <a:ext uri="{FF2B5EF4-FFF2-40B4-BE49-F238E27FC236}">
                      <a16:creationId xmlns:a16="http://schemas.microsoft.com/office/drawing/2014/main" xmlns="" id="{DC5CC0DD-C766-4149-9FED-22A44D357C6D}"/>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9">
                  <a:extLst>
                    <a:ext uri="{FF2B5EF4-FFF2-40B4-BE49-F238E27FC236}">
                      <a16:creationId xmlns:a16="http://schemas.microsoft.com/office/drawing/2014/main" xmlns="" id="{6B173FAD-BF75-4904-8C0E-1E7F2F2481EC}"/>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0">
                  <a:extLst>
                    <a:ext uri="{FF2B5EF4-FFF2-40B4-BE49-F238E27FC236}">
                      <a16:creationId xmlns:a16="http://schemas.microsoft.com/office/drawing/2014/main" xmlns="" id="{6B395EA2-ACF3-4ACE-8584-07CDF8722EFE}"/>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1">
                  <a:extLst>
                    <a:ext uri="{FF2B5EF4-FFF2-40B4-BE49-F238E27FC236}">
                      <a16:creationId xmlns:a16="http://schemas.microsoft.com/office/drawing/2014/main" xmlns="" id="{5CC9C077-0EA0-4772-923C-F378EB0BFAD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2">
                  <a:extLst>
                    <a:ext uri="{FF2B5EF4-FFF2-40B4-BE49-F238E27FC236}">
                      <a16:creationId xmlns:a16="http://schemas.microsoft.com/office/drawing/2014/main" xmlns="" id="{9F596560-6226-422E-8C5A-6AF41D67F860}"/>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3">
                  <a:extLst>
                    <a:ext uri="{FF2B5EF4-FFF2-40B4-BE49-F238E27FC236}">
                      <a16:creationId xmlns:a16="http://schemas.microsoft.com/office/drawing/2014/main" xmlns="" id="{F23CCCC9-D0D7-40AD-8900-A0020D00E818}"/>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4">
                  <a:extLst>
                    <a:ext uri="{FF2B5EF4-FFF2-40B4-BE49-F238E27FC236}">
                      <a16:creationId xmlns:a16="http://schemas.microsoft.com/office/drawing/2014/main" xmlns="" id="{EC1840F2-B0DB-47CF-B055-EFF68735067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5">
                  <a:extLst>
                    <a:ext uri="{FF2B5EF4-FFF2-40B4-BE49-F238E27FC236}">
                      <a16:creationId xmlns:a16="http://schemas.microsoft.com/office/drawing/2014/main" xmlns="" id="{7E0F32F5-849E-4778-B286-7341FFE836B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6">
                  <a:extLst>
                    <a:ext uri="{FF2B5EF4-FFF2-40B4-BE49-F238E27FC236}">
                      <a16:creationId xmlns:a16="http://schemas.microsoft.com/office/drawing/2014/main" xmlns="" id="{43892C67-FC08-4A95-95AE-F7E280CEBFD9}"/>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7">
                  <a:extLst>
                    <a:ext uri="{FF2B5EF4-FFF2-40B4-BE49-F238E27FC236}">
                      <a16:creationId xmlns:a16="http://schemas.microsoft.com/office/drawing/2014/main" xmlns="" id="{BC773F19-5210-4400-9550-E31E6002F66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8">
                  <a:extLst>
                    <a:ext uri="{FF2B5EF4-FFF2-40B4-BE49-F238E27FC236}">
                      <a16:creationId xmlns:a16="http://schemas.microsoft.com/office/drawing/2014/main" xmlns="" id="{AD136FB3-362D-4F4D-9E4C-FF9A0793C52E}"/>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9">
                  <a:extLst>
                    <a:ext uri="{FF2B5EF4-FFF2-40B4-BE49-F238E27FC236}">
                      <a16:creationId xmlns:a16="http://schemas.microsoft.com/office/drawing/2014/main" xmlns="" id="{E996F4B1-C266-4C90-B6A3-FCD5B7490943}"/>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0">
                  <a:extLst>
                    <a:ext uri="{FF2B5EF4-FFF2-40B4-BE49-F238E27FC236}">
                      <a16:creationId xmlns:a16="http://schemas.microsoft.com/office/drawing/2014/main" xmlns="" id="{EB8A27F0-3E0F-4690-9326-18E62A067130}"/>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91">
                  <a:extLst>
                    <a:ext uri="{FF2B5EF4-FFF2-40B4-BE49-F238E27FC236}">
                      <a16:creationId xmlns:a16="http://schemas.microsoft.com/office/drawing/2014/main" xmlns="" id="{ACF132F0-BB5B-47D1-BF32-B3053BBB1FD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92">
                  <a:extLst>
                    <a:ext uri="{FF2B5EF4-FFF2-40B4-BE49-F238E27FC236}">
                      <a16:creationId xmlns:a16="http://schemas.microsoft.com/office/drawing/2014/main" xmlns="" id="{F5960859-D2F7-46DD-8A3F-1F0611859686}"/>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8" name="文本框 49">
              <a:extLst>
                <a:ext uri="{FF2B5EF4-FFF2-40B4-BE49-F238E27FC236}">
                  <a16:creationId xmlns:a16="http://schemas.microsoft.com/office/drawing/2014/main" xmlns="" id="{35C8638A-8528-4341-AD1C-62AF34756379}"/>
                </a:ext>
              </a:extLst>
            </p:cNvPr>
            <p:cNvSpPr txBox="1">
              <a:spLocks noChangeArrowheads="1"/>
            </p:cNvSpPr>
            <p:nvPr/>
          </p:nvSpPr>
          <p:spPr bwMode="auto">
            <a:xfrm>
              <a:off x="2105206" y="2078139"/>
              <a:ext cx="2925908" cy="5669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buNone/>
                <a:defRPr/>
              </a:pP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1</a:t>
              </a:r>
              <a:r>
                <a:rPr lang="en-US" dirty="0" smtClean="0"/>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grpSp>
      <p:grpSp>
        <p:nvGrpSpPr>
          <p:cNvPr id="235" name="组合 3">
            <a:extLst>
              <a:ext uri="{FF2B5EF4-FFF2-40B4-BE49-F238E27FC236}">
                <a16:creationId xmlns:a16="http://schemas.microsoft.com/office/drawing/2014/main" xmlns="" id="{38D25246-65BA-4855-A3D9-A8EC1F3632CF}"/>
              </a:ext>
            </a:extLst>
          </p:cNvPr>
          <p:cNvGrpSpPr/>
          <p:nvPr/>
        </p:nvGrpSpPr>
        <p:grpSpPr>
          <a:xfrm>
            <a:off x="4460726" y="1599998"/>
            <a:ext cx="4927962" cy="5415707"/>
            <a:chOff x="7522624" y="1711467"/>
            <a:chExt cx="2698523" cy="1980244"/>
          </a:xfrm>
        </p:grpSpPr>
        <p:grpSp>
          <p:nvGrpSpPr>
            <p:cNvPr id="236" name="组合 225">
              <a:extLst>
                <a:ext uri="{FF2B5EF4-FFF2-40B4-BE49-F238E27FC236}">
                  <a16:creationId xmlns:a16="http://schemas.microsoft.com/office/drawing/2014/main" xmlns="" id="{3E1C6EDD-57C8-41B1-91C8-7F0CD50A933A}"/>
                </a:ext>
              </a:extLst>
            </p:cNvPr>
            <p:cNvGrpSpPr/>
            <p:nvPr/>
          </p:nvGrpSpPr>
          <p:grpSpPr>
            <a:xfrm flipH="1">
              <a:off x="7522624" y="1711467"/>
              <a:ext cx="2698523" cy="1980244"/>
              <a:chOff x="3246438" y="1068388"/>
              <a:chExt cx="5711825" cy="4678363"/>
            </a:xfrm>
            <a:solidFill>
              <a:schemeClr val="tx1"/>
            </a:solidFill>
          </p:grpSpPr>
          <p:sp>
            <p:nvSpPr>
              <p:cNvPr id="101" name="Freeform 5">
                <a:extLst>
                  <a:ext uri="{FF2B5EF4-FFF2-40B4-BE49-F238E27FC236}">
                    <a16:creationId xmlns:a16="http://schemas.microsoft.com/office/drawing/2014/main" xmlns="" id="{138F6791-500E-4672-9473-80AC1694AB88}"/>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6">
                <a:extLst>
                  <a:ext uri="{FF2B5EF4-FFF2-40B4-BE49-F238E27FC236}">
                    <a16:creationId xmlns:a16="http://schemas.microsoft.com/office/drawing/2014/main" xmlns="" id="{C8EE571C-BE94-4368-98EF-27D423DF6DB3}"/>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7">
                <a:extLst>
                  <a:ext uri="{FF2B5EF4-FFF2-40B4-BE49-F238E27FC236}">
                    <a16:creationId xmlns:a16="http://schemas.microsoft.com/office/drawing/2014/main" xmlns="" id="{C1AD819C-F0EC-487E-AD04-E2C3F97676B9}"/>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
                <a:extLst>
                  <a:ext uri="{FF2B5EF4-FFF2-40B4-BE49-F238E27FC236}">
                    <a16:creationId xmlns:a16="http://schemas.microsoft.com/office/drawing/2014/main" xmlns="" id="{FAB47E01-9665-455C-9CA4-FB75E51DE670}"/>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9">
                <a:extLst>
                  <a:ext uri="{FF2B5EF4-FFF2-40B4-BE49-F238E27FC236}">
                    <a16:creationId xmlns:a16="http://schemas.microsoft.com/office/drawing/2014/main" xmlns="" id="{732BA37F-0C87-4610-9517-3706A35D938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10">
                <a:extLst>
                  <a:ext uri="{FF2B5EF4-FFF2-40B4-BE49-F238E27FC236}">
                    <a16:creationId xmlns:a16="http://schemas.microsoft.com/office/drawing/2014/main" xmlns="" id="{F3C507FD-3D22-46F6-9BB4-A4643AED8E41}"/>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11">
                <a:extLst>
                  <a:ext uri="{FF2B5EF4-FFF2-40B4-BE49-F238E27FC236}">
                    <a16:creationId xmlns:a16="http://schemas.microsoft.com/office/drawing/2014/main" xmlns="" id="{E66FE954-408D-4E0D-A552-8AD26413F42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37" name="组合 233">
                <a:extLst>
                  <a:ext uri="{FF2B5EF4-FFF2-40B4-BE49-F238E27FC236}">
                    <a16:creationId xmlns:a16="http://schemas.microsoft.com/office/drawing/2014/main" xmlns="" id="{39B4C5E4-DC5F-44F5-B216-6241B87E7B64}"/>
                  </a:ext>
                </a:extLst>
              </p:cNvPr>
              <p:cNvGrpSpPr/>
              <p:nvPr/>
            </p:nvGrpSpPr>
            <p:grpSpPr>
              <a:xfrm>
                <a:off x="3517901" y="1225551"/>
                <a:ext cx="5260975" cy="4090987"/>
                <a:chOff x="3517901" y="1225551"/>
                <a:chExt cx="5260975" cy="4090987"/>
              </a:xfrm>
              <a:grpFill/>
            </p:grpSpPr>
            <p:sp>
              <p:nvSpPr>
                <p:cNvPr id="109" name="Freeform 12">
                  <a:extLst>
                    <a:ext uri="{FF2B5EF4-FFF2-40B4-BE49-F238E27FC236}">
                      <a16:creationId xmlns:a16="http://schemas.microsoft.com/office/drawing/2014/main" xmlns="" id="{1CC1FB4F-B2CF-47C3-9CCD-80CD8B4CD99B}"/>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13">
                  <a:extLst>
                    <a:ext uri="{FF2B5EF4-FFF2-40B4-BE49-F238E27FC236}">
                      <a16:creationId xmlns:a16="http://schemas.microsoft.com/office/drawing/2014/main" xmlns="" id="{7C133459-1916-4948-BB53-75F3ED57D23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14">
                  <a:extLst>
                    <a:ext uri="{FF2B5EF4-FFF2-40B4-BE49-F238E27FC236}">
                      <a16:creationId xmlns:a16="http://schemas.microsoft.com/office/drawing/2014/main" xmlns="" id="{3AA93844-824F-45BB-A6B2-9D0AB648370F}"/>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2" name="Freeform 15">
                  <a:extLst>
                    <a:ext uri="{FF2B5EF4-FFF2-40B4-BE49-F238E27FC236}">
                      <a16:creationId xmlns:a16="http://schemas.microsoft.com/office/drawing/2014/main" xmlns="" id="{6EAB2814-52AC-40B4-A6B6-8B81CD2EB8CA}"/>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3" name="Freeform 16">
                  <a:extLst>
                    <a:ext uri="{FF2B5EF4-FFF2-40B4-BE49-F238E27FC236}">
                      <a16:creationId xmlns:a16="http://schemas.microsoft.com/office/drawing/2014/main" xmlns="" id="{F143E963-4EF0-4CA1-A15E-F39081093ED2}"/>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4" name="Freeform 17">
                  <a:extLst>
                    <a:ext uri="{FF2B5EF4-FFF2-40B4-BE49-F238E27FC236}">
                      <a16:creationId xmlns:a16="http://schemas.microsoft.com/office/drawing/2014/main" xmlns="" id="{C9DDCA32-C0E3-4D59-BEB4-40C9C09803B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5" name="Freeform 18">
                  <a:extLst>
                    <a:ext uri="{FF2B5EF4-FFF2-40B4-BE49-F238E27FC236}">
                      <a16:creationId xmlns:a16="http://schemas.microsoft.com/office/drawing/2014/main" xmlns="" id="{5C4D6D36-804E-467D-9CD0-84A58C8A687E}"/>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6" name="Freeform 19">
                  <a:extLst>
                    <a:ext uri="{FF2B5EF4-FFF2-40B4-BE49-F238E27FC236}">
                      <a16:creationId xmlns:a16="http://schemas.microsoft.com/office/drawing/2014/main" xmlns="" id="{CDBE172D-007E-4CE4-B3B6-18DF211AE603}"/>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7" name="Freeform 20">
                  <a:extLst>
                    <a:ext uri="{FF2B5EF4-FFF2-40B4-BE49-F238E27FC236}">
                      <a16:creationId xmlns:a16="http://schemas.microsoft.com/office/drawing/2014/main" xmlns="" id="{65919255-C9E6-4279-BFA2-EACEAD6BB356}"/>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8" name="Freeform 21">
                  <a:extLst>
                    <a:ext uri="{FF2B5EF4-FFF2-40B4-BE49-F238E27FC236}">
                      <a16:creationId xmlns:a16="http://schemas.microsoft.com/office/drawing/2014/main" xmlns="" id="{8262A73B-76DF-46F6-A017-2DB28844E466}"/>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9" name="Freeform 22">
                  <a:extLst>
                    <a:ext uri="{FF2B5EF4-FFF2-40B4-BE49-F238E27FC236}">
                      <a16:creationId xmlns:a16="http://schemas.microsoft.com/office/drawing/2014/main" xmlns="" id="{2166994C-8017-472E-924E-AC6D0B12B2FB}"/>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0" name="Freeform 23">
                  <a:extLst>
                    <a:ext uri="{FF2B5EF4-FFF2-40B4-BE49-F238E27FC236}">
                      <a16:creationId xmlns:a16="http://schemas.microsoft.com/office/drawing/2014/main" xmlns="" id="{F045F14A-16A9-4917-975D-C2DFE2F31B1C}"/>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1" name="Freeform 24">
                  <a:extLst>
                    <a:ext uri="{FF2B5EF4-FFF2-40B4-BE49-F238E27FC236}">
                      <a16:creationId xmlns:a16="http://schemas.microsoft.com/office/drawing/2014/main" xmlns="" id="{EE62BF87-937C-49F2-8594-789C0228B247}"/>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2" name="Freeform 25">
                  <a:extLst>
                    <a:ext uri="{FF2B5EF4-FFF2-40B4-BE49-F238E27FC236}">
                      <a16:creationId xmlns:a16="http://schemas.microsoft.com/office/drawing/2014/main" xmlns="" id="{35100BBB-E0AC-43DC-9C0C-B49CC2F80E72}"/>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3" name="Freeform 26">
                  <a:extLst>
                    <a:ext uri="{FF2B5EF4-FFF2-40B4-BE49-F238E27FC236}">
                      <a16:creationId xmlns:a16="http://schemas.microsoft.com/office/drawing/2014/main" xmlns="" id="{A4250710-0030-41C4-A118-42702E39265E}"/>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4" name="Freeform 27">
                  <a:extLst>
                    <a:ext uri="{FF2B5EF4-FFF2-40B4-BE49-F238E27FC236}">
                      <a16:creationId xmlns:a16="http://schemas.microsoft.com/office/drawing/2014/main" xmlns="" id="{01237B13-6F7F-491D-9747-64988C355B2A}"/>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5" name="Freeform 28">
                  <a:extLst>
                    <a:ext uri="{FF2B5EF4-FFF2-40B4-BE49-F238E27FC236}">
                      <a16:creationId xmlns:a16="http://schemas.microsoft.com/office/drawing/2014/main" xmlns="" id="{48998569-D0E7-4FE7-AD34-C6804B15784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6" name="Freeform 29">
                  <a:extLst>
                    <a:ext uri="{FF2B5EF4-FFF2-40B4-BE49-F238E27FC236}">
                      <a16:creationId xmlns:a16="http://schemas.microsoft.com/office/drawing/2014/main" xmlns="" id="{5911464F-C5E6-40F0-87AF-CC6DC3E2DA19}"/>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7" name="Freeform 30">
                  <a:extLst>
                    <a:ext uri="{FF2B5EF4-FFF2-40B4-BE49-F238E27FC236}">
                      <a16:creationId xmlns:a16="http://schemas.microsoft.com/office/drawing/2014/main" xmlns="" id="{2A901C36-7899-488A-8774-FC22B73A5E2C}"/>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8" name="Freeform 31">
                  <a:extLst>
                    <a:ext uri="{FF2B5EF4-FFF2-40B4-BE49-F238E27FC236}">
                      <a16:creationId xmlns:a16="http://schemas.microsoft.com/office/drawing/2014/main" xmlns="" id="{3BF0A5E6-C302-4853-9DC9-91DDD3D53BB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9" name="Freeform 32">
                  <a:extLst>
                    <a:ext uri="{FF2B5EF4-FFF2-40B4-BE49-F238E27FC236}">
                      <a16:creationId xmlns:a16="http://schemas.microsoft.com/office/drawing/2014/main" xmlns="" id="{7862D852-3291-40B6-AAEC-8E02BF4424BA}"/>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0" name="Freeform 33">
                  <a:extLst>
                    <a:ext uri="{FF2B5EF4-FFF2-40B4-BE49-F238E27FC236}">
                      <a16:creationId xmlns:a16="http://schemas.microsoft.com/office/drawing/2014/main" xmlns="" id="{A9D89ED5-817A-46F9-98EE-2D5196B8E3D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1" name="Freeform 34">
                  <a:extLst>
                    <a:ext uri="{FF2B5EF4-FFF2-40B4-BE49-F238E27FC236}">
                      <a16:creationId xmlns:a16="http://schemas.microsoft.com/office/drawing/2014/main" xmlns="" id="{997C34EF-41BB-4774-A449-9B320C7AAF71}"/>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2" name="Freeform 35">
                  <a:extLst>
                    <a:ext uri="{FF2B5EF4-FFF2-40B4-BE49-F238E27FC236}">
                      <a16:creationId xmlns:a16="http://schemas.microsoft.com/office/drawing/2014/main" xmlns="" id="{B46FB9B3-3F48-44ED-938B-34042FD21629}"/>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3" name="Freeform 36">
                  <a:extLst>
                    <a:ext uri="{FF2B5EF4-FFF2-40B4-BE49-F238E27FC236}">
                      <a16:creationId xmlns:a16="http://schemas.microsoft.com/office/drawing/2014/main" xmlns="" id="{1F008D06-40D3-4FF0-AF4E-760FC38E5297}"/>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4" name="Freeform 37">
                  <a:extLst>
                    <a:ext uri="{FF2B5EF4-FFF2-40B4-BE49-F238E27FC236}">
                      <a16:creationId xmlns:a16="http://schemas.microsoft.com/office/drawing/2014/main" xmlns="" id="{E89D109A-09FB-47BF-95C7-DEB7A295F555}"/>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5" name="Freeform 38">
                  <a:extLst>
                    <a:ext uri="{FF2B5EF4-FFF2-40B4-BE49-F238E27FC236}">
                      <a16:creationId xmlns:a16="http://schemas.microsoft.com/office/drawing/2014/main" xmlns="" id="{EE77FF00-5C58-44E9-BB0B-45BD2474FDC6}"/>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6" name="Freeform 39">
                  <a:extLst>
                    <a:ext uri="{FF2B5EF4-FFF2-40B4-BE49-F238E27FC236}">
                      <a16:creationId xmlns:a16="http://schemas.microsoft.com/office/drawing/2014/main" xmlns="" id="{0A70D915-7975-4B26-8215-ADC77D1C8C16}"/>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7" name="Freeform 40">
                  <a:extLst>
                    <a:ext uri="{FF2B5EF4-FFF2-40B4-BE49-F238E27FC236}">
                      <a16:creationId xmlns:a16="http://schemas.microsoft.com/office/drawing/2014/main" xmlns="" id="{3A10452F-9644-45D9-92BE-70CC51ABC589}"/>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8" name="Freeform 41">
                  <a:extLst>
                    <a:ext uri="{FF2B5EF4-FFF2-40B4-BE49-F238E27FC236}">
                      <a16:creationId xmlns:a16="http://schemas.microsoft.com/office/drawing/2014/main" xmlns="" id="{CE14F9EA-6686-4B47-B127-E1C0C764F9B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9" name="Freeform 42">
                  <a:extLst>
                    <a:ext uri="{FF2B5EF4-FFF2-40B4-BE49-F238E27FC236}">
                      <a16:creationId xmlns:a16="http://schemas.microsoft.com/office/drawing/2014/main" xmlns="" id="{5BAA95B5-C22D-4B49-9C42-ADF80D3AFBBC}"/>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0" name="Freeform 43">
                  <a:extLst>
                    <a:ext uri="{FF2B5EF4-FFF2-40B4-BE49-F238E27FC236}">
                      <a16:creationId xmlns:a16="http://schemas.microsoft.com/office/drawing/2014/main" xmlns="" id="{1140603F-DDF7-4CC2-99B4-88685E6A63A7}"/>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1" name="Freeform 44">
                  <a:extLst>
                    <a:ext uri="{FF2B5EF4-FFF2-40B4-BE49-F238E27FC236}">
                      <a16:creationId xmlns:a16="http://schemas.microsoft.com/office/drawing/2014/main" xmlns="" id="{0AC024F1-DC05-49BA-9A81-05953DDF0082}"/>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2" name="Freeform 45">
                  <a:extLst>
                    <a:ext uri="{FF2B5EF4-FFF2-40B4-BE49-F238E27FC236}">
                      <a16:creationId xmlns:a16="http://schemas.microsoft.com/office/drawing/2014/main" xmlns="" id="{7B9E12D0-5B37-4E6D-A404-AB9D23C7B605}"/>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3" name="Freeform 46">
                  <a:extLst>
                    <a:ext uri="{FF2B5EF4-FFF2-40B4-BE49-F238E27FC236}">
                      <a16:creationId xmlns:a16="http://schemas.microsoft.com/office/drawing/2014/main" xmlns="" id="{07BFA8B6-CB7F-4A04-9867-07A652FE30EB}"/>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4" name="Freeform 47">
                  <a:extLst>
                    <a:ext uri="{FF2B5EF4-FFF2-40B4-BE49-F238E27FC236}">
                      <a16:creationId xmlns:a16="http://schemas.microsoft.com/office/drawing/2014/main" xmlns="" id="{C5629273-BD2C-4770-A38F-5B0D2FEA784B}"/>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5" name="Freeform 48">
                  <a:extLst>
                    <a:ext uri="{FF2B5EF4-FFF2-40B4-BE49-F238E27FC236}">
                      <a16:creationId xmlns:a16="http://schemas.microsoft.com/office/drawing/2014/main" xmlns="" id="{76586D56-42EF-40DE-940B-1B930962816F}"/>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6" name="Freeform 49">
                  <a:extLst>
                    <a:ext uri="{FF2B5EF4-FFF2-40B4-BE49-F238E27FC236}">
                      <a16:creationId xmlns:a16="http://schemas.microsoft.com/office/drawing/2014/main" xmlns="" id="{26B0524B-A76C-4DB4-88C2-16187AF308BF}"/>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7" name="Freeform 50">
                  <a:extLst>
                    <a:ext uri="{FF2B5EF4-FFF2-40B4-BE49-F238E27FC236}">
                      <a16:creationId xmlns:a16="http://schemas.microsoft.com/office/drawing/2014/main" xmlns="" id="{21B9EA90-4C1D-4167-9A44-F568EF4DD17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8" name="Freeform 51">
                  <a:extLst>
                    <a:ext uri="{FF2B5EF4-FFF2-40B4-BE49-F238E27FC236}">
                      <a16:creationId xmlns:a16="http://schemas.microsoft.com/office/drawing/2014/main" xmlns="" id="{D66D5AB6-570D-4152-A01F-D16F0FC607A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9" name="Freeform 52">
                  <a:extLst>
                    <a:ext uri="{FF2B5EF4-FFF2-40B4-BE49-F238E27FC236}">
                      <a16:creationId xmlns:a16="http://schemas.microsoft.com/office/drawing/2014/main" xmlns="" id="{2DAD9EA2-3613-4DDC-AD81-749D1D9BDA38}"/>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0" name="Freeform 53">
                  <a:extLst>
                    <a:ext uri="{FF2B5EF4-FFF2-40B4-BE49-F238E27FC236}">
                      <a16:creationId xmlns:a16="http://schemas.microsoft.com/office/drawing/2014/main" xmlns="" id="{43C07C96-020C-46C1-97FB-5B4F05F927F3}"/>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1" name="Freeform 54">
                  <a:extLst>
                    <a:ext uri="{FF2B5EF4-FFF2-40B4-BE49-F238E27FC236}">
                      <a16:creationId xmlns:a16="http://schemas.microsoft.com/office/drawing/2014/main" xmlns="" id="{41917549-21FE-4767-8652-C8252389BBF5}"/>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2" name="Freeform 55">
                  <a:extLst>
                    <a:ext uri="{FF2B5EF4-FFF2-40B4-BE49-F238E27FC236}">
                      <a16:creationId xmlns:a16="http://schemas.microsoft.com/office/drawing/2014/main" xmlns="" id="{BCB4FF85-8A04-4C3C-9123-8CA7AD2F9112}"/>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3" name="Freeform 56">
                  <a:extLst>
                    <a:ext uri="{FF2B5EF4-FFF2-40B4-BE49-F238E27FC236}">
                      <a16:creationId xmlns:a16="http://schemas.microsoft.com/office/drawing/2014/main" xmlns="" id="{792143BC-6F5B-4250-BFF4-C4162C94197E}"/>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4" name="Freeform 57">
                  <a:extLst>
                    <a:ext uri="{FF2B5EF4-FFF2-40B4-BE49-F238E27FC236}">
                      <a16:creationId xmlns:a16="http://schemas.microsoft.com/office/drawing/2014/main" xmlns="" id="{34DC1236-58D2-4DDF-8D7F-CAD94CE9488D}"/>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5" name="Freeform 58">
                  <a:extLst>
                    <a:ext uri="{FF2B5EF4-FFF2-40B4-BE49-F238E27FC236}">
                      <a16:creationId xmlns:a16="http://schemas.microsoft.com/office/drawing/2014/main" xmlns="" id="{2998E4D6-6BA5-4B9A-9D49-D3E4B78CA340}"/>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6" name="Freeform 59">
                  <a:extLst>
                    <a:ext uri="{FF2B5EF4-FFF2-40B4-BE49-F238E27FC236}">
                      <a16:creationId xmlns:a16="http://schemas.microsoft.com/office/drawing/2014/main" xmlns="" id="{6541D4D3-056B-4DFB-8B65-C197D5C456C0}"/>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7" name="Freeform 60">
                  <a:extLst>
                    <a:ext uri="{FF2B5EF4-FFF2-40B4-BE49-F238E27FC236}">
                      <a16:creationId xmlns:a16="http://schemas.microsoft.com/office/drawing/2014/main" xmlns="" id="{B7B4A084-78B5-41A0-9590-81AF51899647}"/>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8" name="Freeform 61">
                  <a:extLst>
                    <a:ext uri="{FF2B5EF4-FFF2-40B4-BE49-F238E27FC236}">
                      <a16:creationId xmlns:a16="http://schemas.microsoft.com/office/drawing/2014/main" xmlns="" id="{75839296-7F04-4D21-9076-5A169350312D}"/>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9" name="Freeform 62">
                  <a:extLst>
                    <a:ext uri="{FF2B5EF4-FFF2-40B4-BE49-F238E27FC236}">
                      <a16:creationId xmlns:a16="http://schemas.microsoft.com/office/drawing/2014/main" xmlns="" id="{6DBA870F-E396-4BA5-B855-405F188CAD0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0" name="Freeform 63">
                  <a:extLst>
                    <a:ext uri="{FF2B5EF4-FFF2-40B4-BE49-F238E27FC236}">
                      <a16:creationId xmlns:a16="http://schemas.microsoft.com/office/drawing/2014/main" xmlns="" id="{D0C7CA47-F7D8-4A40-995A-7F4585E95A27}"/>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1" name="Freeform 64">
                  <a:extLst>
                    <a:ext uri="{FF2B5EF4-FFF2-40B4-BE49-F238E27FC236}">
                      <a16:creationId xmlns:a16="http://schemas.microsoft.com/office/drawing/2014/main" xmlns="" id="{6D8A8B14-CCA5-4E70-A70F-405229297ACE}"/>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2" name="Freeform 65">
                  <a:extLst>
                    <a:ext uri="{FF2B5EF4-FFF2-40B4-BE49-F238E27FC236}">
                      <a16:creationId xmlns:a16="http://schemas.microsoft.com/office/drawing/2014/main" xmlns="" id="{2C46D352-AFF9-4E41-AD2D-02D8CEC39792}"/>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3" name="Freeform 66">
                  <a:extLst>
                    <a:ext uri="{FF2B5EF4-FFF2-40B4-BE49-F238E27FC236}">
                      <a16:creationId xmlns:a16="http://schemas.microsoft.com/office/drawing/2014/main" xmlns="" id="{D9E44860-9C2F-4A6B-AA1F-18EBF15D4AFB}"/>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4" name="Freeform 67">
                  <a:extLst>
                    <a:ext uri="{FF2B5EF4-FFF2-40B4-BE49-F238E27FC236}">
                      <a16:creationId xmlns:a16="http://schemas.microsoft.com/office/drawing/2014/main" xmlns="" id="{BA575C10-FB46-4807-88A2-82EC68CE5A3D}"/>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5" name="Freeform 68">
                  <a:extLst>
                    <a:ext uri="{FF2B5EF4-FFF2-40B4-BE49-F238E27FC236}">
                      <a16:creationId xmlns:a16="http://schemas.microsoft.com/office/drawing/2014/main" xmlns="" id="{B12F8FB1-ABC3-4B38-B0E7-25D186856CB0}"/>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6" name="Freeform 69">
                  <a:extLst>
                    <a:ext uri="{FF2B5EF4-FFF2-40B4-BE49-F238E27FC236}">
                      <a16:creationId xmlns:a16="http://schemas.microsoft.com/office/drawing/2014/main" xmlns="" id="{DA438AF0-6E56-423C-8BCD-DF1F1DB325A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7" name="Freeform 70">
                  <a:extLst>
                    <a:ext uri="{FF2B5EF4-FFF2-40B4-BE49-F238E27FC236}">
                      <a16:creationId xmlns:a16="http://schemas.microsoft.com/office/drawing/2014/main" xmlns="" id="{D27E61F2-39A4-4AD1-B705-ED5E45888F91}"/>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8" name="Freeform 71">
                  <a:extLst>
                    <a:ext uri="{FF2B5EF4-FFF2-40B4-BE49-F238E27FC236}">
                      <a16:creationId xmlns:a16="http://schemas.microsoft.com/office/drawing/2014/main" xmlns="" id="{56AB6D5D-986C-4DC0-ACD3-4FB129E86281}"/>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9" name="Freeform 72">
                  <a:extLst>
                    <a:ext uri="{FF2B5EF4-FFF2-40B4-BE49-F238E27FC236}">
                      <a16:creationId xmlns:a16="http://schemas.microsoft.com/office/drawing/2014/main" xmlns="" id="{516DA4F5-8AAE-4161-8897-E02DE6B12766}"/>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0" name="Freeform 73">
                  <a:extLst>
                    <a:ext uri="{FF2B5EF4-FFF2-40B4-BE49-F238E27FC236}">
                      <a16:creationId xmlns:a16="http://schemas.microsoft.com/office/drawing/2014/main" xmlns="" id="{7C2D6C3D-DDC6-48C5-8CE6-800AC2AC74F7}"/>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1" name="Freeform 74">
                  <a:extLst>
                    <a:ext uri="{FF2B5EF4-FFF2-40B4-BE49-F238E27FC236}">
                      <a16:creationId xmlns:a16="http://schemas.microsoft.com/office/drawing/2014/main" xmlns="" id="{9BA404AD-1970-4144-82DB-712EE103E16C}"/>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2" name="Freeform 75">
                  <a:extLst>
                    <a:ext uri="{FF2B5EF4-FFF2-40B4-BE49-F238E27FC236}">
                      <a16:creationId xmlns:a16="http://schemas.microsoft.com/office/drawing/2014/main" xmlns="" id="{DC9A9698-B5F9-4011-87A6-FBB7FED0B563}"/>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3" name="Freeform 76">
                  <a:extLst>
                    <a:ext uri="{FF2B5EF4-FFF2-40B4-BE49-F238E27FC236}">
                      <a16:creationId xmlns:a16="http://schemas.microsoft.com/office/drawing/2014/main" xmlns="" id="{CAB6EEA6-3020-461A-8CEE-B6355A940D79}"/>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4" name="Freeform 77">
                  <a:extLst>
                    <a:ext uri="{FF2B5EF4-FFF2-40B4-BE49-F238E27FC236}">
                      <a16:creationId xmlns:a16="http://schemas.microsoft.com/office/drawing/2014/main" xmlns="" id="{4FAD6DFB-BED5-4431-A55F-8F051E1AEABA}"/>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5" name="Freeform 78">
                  <a:extLst>
                    <a:ext uri="{FF2B5EF4-FFF2-40B4-BE49-F238E27FC236}">
                      <a16:creationId xmlns:a16="http://schemas.microsoft.com/office/drawing/2014/main" xmlns="" id="{9D035AC7-BCDF-4A3B-BB01-666EF57EB15C}"/>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6" name="Freeform 79">
                  <a:extLst>
                    <a:ext uri="{FF2B5EF4-FFF2-40B4-BE49-F238E27FC236}">
                      <a16:creationId xmlns:a16="http://schemas.microsoft.com/office/drawing/2014/main" xmlns="" id="{901DAD0C-E4D9-4E7B-B8F3-8C43AAB535A0}"/>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7" name="Freeform 80">
                  <a:extLst>
                    <a:ext uri="{FF2B5EF4-FFF2-40B4-BE49-F238E27FC236}">
                      <a16:creationId xmlns:a16="http://schemas.microsoft.com/office/drawing/2014/main" xmlns="" id="{7030CB47-E5EA-429C-9095-F39D3122ECBF}"/>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8" name="Freeform 81">
                  <a:extLst>
                    <a:ext uri="{FF2B5EF4-FFF2-40B4-BE49-F238E27FC236}">
                      <a16:creationId xmlns:a16="http://schemas.microsoft.com/office/drawing/2014/main" xmlns="" id="{028E487A-102D-4D24-B41E-F41475259626}"/>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9" name="Freeform 82">
                  <a:extLst>
                    <a:ext uri="{FF2B5EF4-FFF2-40B4-BE49-F238E27FC236}">
                      <a16:creationId xmlns:a16="http://schemas.microsoft.com/office/drawing/2014/main" xmlns="" id="{B49748B3-2631-4DB2-BA2B-40929909C616}"/>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0" name="Freeform 83">
                  <a:extLst>
                    <a:ext uri="{FF2B5EF4-FFF2-40B4-BE49-F238E27FC236}">
                      <a16:creationId xmlns:a16="http://schemas.microsoft.com/office/drawing/2014/main" xmlns="" id="{F6C39CC8-9FD5-475B-BA1E-7B0528EFDFB5}"/>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1" name="Freeform 84">
                  <a:extLst>
                    <a:ext uri="{FF2B5EF4-FFF2-40B4-BE49-F238E27FC236}">
                      <a16:creationId xmlns:a16="http://schemas.microsoft.com/office/drawing/2014/main" xmlns="" id="{9DAB5AF1-26C9-4ACF-B89B-9D324A364918}"/>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2" name="Freeform 85">
                  <a:extLst>
                    <a:ext uri="{FF2B5EF4-FFF2-40B4-BE49-F238E27FC236}">
                      <a16:creationId xmlns:a16="http://schemas.microsoft.com/office/drawing/2014/main" xmlns="" id="{C85816B1-8B16-4672-8F69-EFB0BA5222F8}"/>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3" name="Freeform 86">
                  <a:extLst>
                    <a:ext uri="{FF2B5EF4-FFF2-40B4-BE49-F238E27FC236}">
                      <a16:creationId xmlns:a16="http://schemas.microsoft.com/office/drawing/2014/main" xmlns="" id="{FC25FD9C-AA2D-4033-A268-4EF58D72478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4" name="Freeform 87">
                  <a:extLst>
                    <a:ext uri="{FF2B5EF4-FFF2-40B4-BE49-F238E27FC236}">
                      <a16:creationId xmlns:a16="http://schemas.microsoft.com/office/drawing/2014/main" xmlns="" id="{48F21E75-CC89-4294-B9C1-84784387278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5" name="Freeform 88">
                  <a:extLst>
                    <a:ext uri="{FF2B5EF4-FFF2-40B4-BE49-F238E27FC236}">
                      <a16:creationId xmlns:a16="http://schemas.microsoft.com/office/drawing/2014/main" xmlns="" id="{DFA1DA33-CFE9-4D8C-B439-EF4D83169FFF}"/>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6" name="Freeform 89">
                  <a:extLst>
                    <a:ext uri="{FF2B5EF4-FFF2-40B4-BE49-F238E27FC236}">
                      <a16:creationId xmlns:a16="http://schemas.microsoft.com/office/drawing/2014/main" xmlns="" id="{191681FE-B991-4A6D-8800-1D15F08B5645}"/>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7" name="Freeform 90">
                  <a:extLst>
                    <a:ext uri="{FF2B5EF4-FFF2-40B4-BE49-F238E27FC236}">
                      <a16:creationId xmlns:a16="http://schemas.microsoft.com/office/drawing/2014/main" xmlns="" id="{1B26377A-3621-4AD6-B49D-E61F17470EB8}"/>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8" name="Freeform 91">
                  <a:extLst>
                    <a:ext uri="{FF2B5EF4-FFF2-40B4-BE49-F238E27FC236}">
                      <a16:creationId xmlns:a16="http://schemas.microsoft.com/office/drawing/2014/main" xmlns="" id="{E73381C5-8925-48C5-AF8B-7EE058B8A337}"/>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9" name="Freeform 92">
                  <a:extLst>
                    <a:ext uri="{FF2B5EF4-FFF2-40B4-BE49-F238E27FC236}">
                      <a16:creationId xmlns:a16="http://schemas.microsoft.com/office/drawing/2014/main" xmlns="" id="{8DEE9A68-A3F7-41AA-B7E6-777579998DA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00" name="文本框 49">
              <a:extLst>
                <a:ext uri="{FF2B5EF4-FFF2-40B4-BE49-F238E27FC236}">
                  <a16:creationId xmlns:a16="http://schemas.microsoft.com/office/drawing/2014/main" xmlns="" id="{CBBC6582-21DE-424C-8A09-2A31C8141ACA}"/>
                </a:ext>
              </a:extLst>
            </p:cNvPr>
            <p:cNvSpPr txBox="1">
              <a:spLocks noChangeArrowheads="1"/>
            </p:cNvSpPr>
            <p:nvPr/>
          </p:nvSpPr>
          <p:spPr bwMode="auto">
            <a:xfrm>
              <a:off x="7865800" y="2157339"/>
              <a:ext cx="2221357" cy="20525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lvl="0">
                <a:lnSpc>
                  <a:spcPct val="127000"/>
                </a:lnSpc>
                <a:buNone/>
                <a:tabLst>
                  <a:tab pos="241300" algn="l"/>
                </a:tabLst>
              </a:pPr>
              <a:r>
                <a:rPr lang="en-US" sz="2400" dirty="0" smtClean="0"/>
                <a:t>"</a:t>
              </a:r>
              <a:r>
                <a:rPr lang="en-US" sz="2400" dirty="0" smtClean="0">
                  <a:effectLst/>
                  <a:latin typeface="#9Slide05 Brannboll Ny" panose="02000000000000000000" pitchFamily="2" charset="0"/>
                  <a:ea typeface="Times New Roman" panose="02020603050405020304" pitchFamily="18" charset="0"/>
                  <a:cs typeface="Arial" panose="020B0604020202020204" pitchFamily="34" charset="0"/>
                </a:rPr>
                <a:t>.</a:t>
              </a:r>
              <a:endParaRPr lang="en-US" sz="2400" dirty="0">
                <a:effectLst/>
                <a:latin typeface="#9Slide05 Brannboll Ny" panose="02000000000000000000" pitchFamily="2" charset="0"/>
                <a:ea typeface="Calibri" panose="020F0502020204030204" pitchFamily="34" charset="0"/>
                <a:cs typeface="Arial" panose="020B0604020202020204" pitchFamily="34" charset="0"/>
              </a:endParaRPr>
            </a:p>
          </p:txBody>
        </p:sp>
      </p:grpSp>
      <p:grpSp>
        <p:nvGrpSpPr>
          <p:cNvPr id="238" name="组合 452">
            <a:extLst>
              <a:ext uri="{FF2B5EF4-FFF2-40B4-BE49-F238E27FC236}">
                <a16:creationId xmlns:a16="http://schemas.microsoft.com/office/drawing/2014/main" xmlns="" id="{AD5D3D59-1A45-4C00-8B3D-8EE88C7AE176}"/>
              </a:ext>
            </a:extLst>
          </p:cNvPr>
          <p:cNvGrpSpPr/>
          <p:nvPr/>
        </p:nvGrpSpPr>
        <p:grpSpPr>
          <a:xfrm>
            <a:off x="2961907" y="3678724"/>
            <a:ext cx="2254016" cy="3217518"/>
            <a:chOff x="4427538" y="954088"/>
            <a:chExt cx="3333750" cy="3729038"/>
          </a:xfrm>
        </p:grpSpPr>
        <p:sp>
          <p:nvSpPr>
            <p:cNvPr id="191" name="Freeform 5">
              <a:extLst>
                <a:ext uri="{FF2B5EF4-FFF2-40B4-BE49-F238E27FC236}">
                  <a16:creationId xmlns:a16="http://schemas.microsoft.com/office/drawing/2014/main" xmlns="" id="{9446E680-BC0B-4556-8792-07DC7A454D9F}"/>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
          <p:nvSpPr>
            <p:cNvPr id="192" name="Freeform 6">
              <a:extLst>
                <a:ext uri="{FF2B5EF4-FFF2-40B4-BE49-F238E27FC236}">
                  <a16:creationId xmlns:a16="http://schemas.microsoft.com/office/drawing/2014/main" xmlns="" id="{840FC7BC-10CE-4B94-BA03-A121A134D397}"/>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3" name="Freeform 7">
              <a:extLst>
                <a:ext uri="{FF2B5EF4-FFF2-40B4-BE49-F238E27FC236}">
                  <a16:creationId xmlns:a16="http://schemas.microsoft.com/office/drawing/2014/main" xmlns="" id="{2CC8CC09-4674-4595-88FF-4FB2444422D9}"/>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4" name="Freeform 8">
              <a:extLst>
                <a:ext uri="{FF2B5EF4-FFF2-40B4-BE49-F238E27FC236}">
                  <a16:creationId xmlns:a16="http://schemas.microsoft.com/office/drawing/2014/main" xmlns="" id="{2B67D272-3AE2-4A7A-8C5C-0A8611222ACE}"/>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5" name="Freeform 9">
              <a:extLst>
                <a:ext uri="{FF2B5EF4-FFF2-40B4-BE49-F238E27FC236}">
                  <a16:creationId xmlns:a16="http://schemas.microsoft.com/office/drawing/2014/main" xmlns="" id="{2FA5BB6E-341C-4A9E-B388-F337A1A4D6E3}"/>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6" name="Freeform 10">
              <a:extLst>
                <a:ext uri="{FF2B5EF4-FFF2-40B4-BE49-F238E27FC236}">
                  <a16:creationId xmlns:a16="http://schemas.microsoft.com/office/drawing/2014/main" xmlns="" id="{B7332E7F-5A1D-4F56-9747-48030E95C1F3}"/>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7" name="Freeform 11">
              <a:extLst>
                <a:ext uri="{FF2B5EF4-FFF2-40B4-BE49-F238E27FC236}">
                  <a16:creationId xmlns:a16="http://schemas.microsoft.com/office/drawing/2014/main" xmlns="" id="{2D35E0FB-E792-420E-A7DF-7493EADA6A63}"/>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8" name="Freeform 12">
              <a:extLst>
                <a:ext uri="{FF2B5EF4-FFF2-40B4-BE49-F238E27FC236}">
                  <a16:creationId xmlns:a16="http://schemas.microsoft.com/office/drawing/2014/main" xmlns="" id="{E6693AD3-DA22-4F78-9E49-412F7D06DB96}"/>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9" name="Freeform 13">
              <a:extLst>
                <a:ext uri="{FF2B5EF4-FFF2-40B4-BE49-F238E27FC236}">
                  <a16:creationId xmlns:a16="http://schemas.microsoft.com/office/drawing/2014/main" xmlns="" id="{9C1D9A8A-D0F0-4741-B575-827B44D980BD}"/>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0" name="Freeform 14">
              <a:extLst>
                <a:ext uri="{FF2B5EF4-FFF2-40B4-BE49-F238E27FC236}">
                  <a16:creationId xmlns:a16="http://schemas.microsoft.com/office/drawing/2014/main" xmlns="" id="{7D96B65E-34CC-40B9-A20A-62689D3D452D}"/>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1" name="Freeform 15">
              <a:extLst>
                <a:ext uri="{FF2B5EF4-FFF2-40B4-BE49-F238E27FC236}">
                  <a16:creationId xmlns:a16="http://schemas.microsoft.com/office/drawing/2014/main" xmlns="" id="{75405849-506A-4323-9D09-6DAC344E03F3}"/>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2" name="Freeform 16">
              <a:extLst>
                <a:ext uri="{FF2B5EF4-FFF2-40B4-BE49-F238E27FC236}">
                  <a16:creationId xmlns:a16="http://schemas.microsoft.com/office/drawing/2014/main" xmlns="" id="{A88AFB78-5F92-4404-9195-9A4CEA050623}"/>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3" name="Freeform 17">
              <a:extLst>
                <a:ext uri="{FF2B5EF4-FFF2-40B4-BE49-F238E27FC236}">
                  <a16:creationId xmlns:a16="http://schemas.microsoft.com/office/drawing/2014/main" xmlns="" id="{25EFAC86-43FE-4D65-B71E-85F3D108400A}"/>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4" name="Freeform 18">
              <a:extLst>
                <a:ext uri="{FF2B5EF4-FFF2-40B4-BE49-F238E27FC236}">
                  <a16:creationId xmlns:a16="http://schemas.microsoft.com/office/drawing/2014/main" xmlns="" id="{57FFB614-BE49-4E3D-8294-E4D10021FB57}"/>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5" name="Freeform 19">
              <a:extLst>
                <a:ext uri="{FF2B5EF4-FFF2-40B4-BE49-F238E27FC236}">
                  <a16:creationId xmlns:a16="http://schemas.microsoft.com/office/drawing/2014/main" xmlns="" id="{ABF0E5DC-C457-47CC-896A-54A38F9E1AC8}"/>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6" name="Freeform 20">
              <a:extLst>
                <a:ext uri="{FF2B5EF4-FFF2-40B4-BE49-F238E27FC236}">
                  <a16:creationId xmlns:a16="http://schemas.microsoft.com/office/drawing/2014/main" xmlns="" id="{913B9500-1FF6-4E1B-9391-1FABBB14C0F9}"/>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7" name="Freeform 21">
              <a:extLst>
                <a:ext uri="{FF2B5EF4-FFF2-40B4-BE49-F238E27FC236}">
                  <a16:creationId xmlns:a16="http://schemas.microsoft.com/office/drawing/2014/main" xmlns="" id="{DF792151-DC84-4C4D-86C9-01E33CC202E5}"/>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8" name="Freeform 22">
              <a:extLst>
                <a:ext uri="{FF2B5EF4-FFF2-40B4-BE49-F238E27FC236}">
                  <a16:creationId xmlns:a16="http://schemas.microsoft.com/office/drawing/2014/main" xmlns="" id="{FE54D274-3827-4919-B84A-E861F4F6EFC3}"/>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9" name="Freeform 23">
              <a:extLst>
                <a:ext uri="{FF2B5EF4-FFF2-40B4-BE49-F238E27FC236}">
                  <a16:creationId xmlns:a16="http://schemas.microsoft.com/office/drawing/2014/main" xmlns="" id="{3ABBF213-D649-4E74-9D68-475B30E3DC0B}"/>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0" name="Freeform 24">
              <a:extLst>
                <a:ext uri="{FF2B5EF4-FFF2-40B4-BE49-F238E27FC236}">
                  <a16:creationId xmlns:a16="http://schemas.microsoft.com/office/drawing/2014/main" xmlns="" id="{C08041DC-746D-4314-B414-802C04104D82}"/>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1" name="Freeform 25">
              <a:extLst>
                <a:ext uri="{FF2B5EF4-FFF2-40B4-BE49-F238E27FC236}">
                  <a16:creationId xmlns:a16="http://schemas.microsoft.com/office/drawing/2014/main" xmlns="" id="{D03A3930-283D-4288-9BA2-3268CBE0FA8A}"/>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2" name="Freeform 26">
              <a:extLst>
                <a:ext uri="{FF2B5EF4-FFF2-40B4-BE49-F238E27FC236}">
                  <a16:creationId xmlns:a16="http://schemas.microsoft.com/office/drawing/2014/main" xmlns="" id="{D2D261B2-7007-4E02-947C-1995102C3994}"/>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3" name="Freeform 27">
              <a:extLst>
                <a:ext uri="{FF2B5EF4-FFF2-40B4-BE49-F238E27FC236}">
                  <a16:creationId xmlns:a16="http://schemas.microsoft.com/office/drawing/2014/main" xmlns="" id="{1016EA68-A8B3-4243-85D6-8227A61E4032}"/>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4" name="Freeform 28">
              <a:extLst>
                <a:ext uri="{FF2B5EF4-FFF2-40B4-BE49-F238E27FC236}">
                  <a16:creationId xmlns:a16="http://schemas.microsoft.com/office/drawing/2014/main" xmlns="" id="{D003BC9D-463E-428A-902B-096F019876C3}"/>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5" name="Freeform 29">
              <a:extLst>
                <a:ext uri="{FF2B5EF4-FFF2-40B4-BE49-F238E27FC236}">
                  <a16:creationId xmlns:a16="http://schemas.microsoft.com/office/drawing/2014/main" xmlns="" id="{46F16BCA-C71B-4DF3-9451-439A40D6E169}"/>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6" name="Freeform 30">
              <a:extLst>
                <a:ext uri="{FF2B5EF4-FFF2-40B4-BE49-F238E27FC236}">
                  <a16:creationId xmlns:a16="http://schemas.microsoft.com/office/drawing/2014/main" xmlns="" id="{5E840611-98FC-417B-82BD-C229777A544D}"/>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7" name="Freeform 31">
              <a:extLst>
                <a:ext uri="{FF2B5EF4-FFF2-40B4-BE49-F238E27FC236}">
                  <a16:creationId xmlns:a16="http://schemas.microsoft.com/office/drawing/2014/main" xmlns="" id="{87F33C78-78ED-4C89-B4F7-3AD608746AF3}"/>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8" name="Freeform 32">
              <a:extLst>
                <a:ext uri="{FF2B5EF4-FFF2-40B4-BE49-F238E27FC236}">
                  <a16:creationId xmlns:a16="http://schemas.microsoft.com/office/drawing/2014/main" xmlns="" id="{F041DEEC-E47A-4453-8500-F21F3C7D0890}"/>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9" name="Freeform 33">
              <a:extLst>
                <a:ext uri="{FF2B5EF4-FFF2-40B4-BE49-F238E27FC236}">
                  <a16:creationId xmlns:a16="http://schemas.microsoft.com/office/drawing/2014/main" xmlns="" id="{A6063171-3842-45DD-9BEF-93080BE0A25C}"/>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0" name="Freeform 34">
              <a:extLst>
                <a:ext uri="{FF2B5EF4-FFF2-40B4-BE49-F238E27FC236}">
                  <a16:creationId xmlns:a16="http://schemas.microsoft.com/office/drawing/2014/main" xmlns="" id="{B9F8F5C3-3875-47DB-9B19-FAC3682CF69D}"/>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1" name="Freeform 35">
              <a:extLst>
                <a:ext uri="{FF2B5EF4-FFF2-40B4-BE49-F238E27FC236}">
                  <a16:creationId xmlns:a16="http://schemas.microsoft.com/office/drawing/2014/main" xmlns="" id="{42E8C5C0-DAE5-41AB-9FE6-0E01D2D8C396}"/>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2" name="Freeform 36">
              <a:extLst>
                <a:ext uri="{FF2B5EF4-FFF2-40B4-BE49-F238E27FC236}">
                  <a16:creationId xmlns:a16="http://schemas.microsoft.com/office/drawing/2014/main" xmlns="" id="{F462EB28-1941-4A45-980A-70CB395CA317}"/>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3" name="Freeform 37">
              <a:extLst>
                <a:ext uri="{FF2B5EF4-FFF2-40B4-BE49-F238E27FC236}">
                  <a16:creationId xmlns:a16="http://schemas.microsoft.com/office/drawing/2014/main" xmlns="" id="{99BE89D8-58A3-403C-BD66-060750F1588F}"/>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4" name="Freeform 38">
              <a:extLst>
                <a:ext uri="{FF2B5EF4-FFF2-40B4-BE49-F238E27FC236}">
                  <a16:creationId xmlns:a16="http://schemas.microsoft.com/office/drawing/2014/main" xmlns="" id="{69556B10-AAF0-4CCD-9A64-8E9CFAC11811}"/>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5" name="Freeform 39">
              <a:extLst>
                <a:ext uri="{FF2B5EF4-FFF2-40B4-BE49-F238E27FC236}">
                  <a16:creationId xmlns:a16="http://schemas.microsoft.com/office/drawing/2014/main" xmlns="" id="{FC583D08-FF06-4B43-8284-6A5B261E765B}"/>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6" name="Freeform 40">
              <a:extLst>
                <a:ext uri="{FF2B5EF4-FFF2-40B4-BE49-F238E27FC236}">
                  <a16:creationId xmlns:a16="http://schemas.microsoft.com/office/drawing/2014/main" xmlns="" id="{950B24C1-7025-4F4A-B4C1-D3CD0DB9C521}"/>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7" name="Freeform 41">
              <a:extLst>
                <a:ext uri="{FF2B5EF4-FFF2-40B4-BE49-F238E27FC236}">
                  <a16:creationId xmlns:a16="http://schemas.microsoft.com/office/drawing/2014/main" xmlns="" id="{2E7D527C-ED98-4732-9E36-6ECA5A7F7E50}"/>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8" name="Freeform 42">
              <a:extLst>
                <a:ext uri="{FF2B5EF4-FFF2-40B4-BE49-F238E27FC236}">
                  <a16:creationId xmlns:a16="http://schemas.microsoft.com/office/drawing/2014/main" xmlns="" id="{0C8992DE-D7B3-4043-80C4-89BF4581F6FE}"/>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9" name="Freeform 43">
              <a:extLst>
                <a:ext uri="{FF2B5EF4-FFF2-40B4-BE49-F238E27FC236}">
                  <a16:creationId xmlns:a16="http://schemas.microsoft.com/office/drawing/2014/main" xmlns="" id="{2D3F4158-5A84-4294-87D3-D7577BC1093F}"/>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0" name="Freeform 44">
              <a:extLst>
                <a:ext uri="{FF2B5EF4-FFF2-40B4-BE49-F238E27FC236}">
                  <a16:creationId xmlns:a16="http://schemas.microsoft.com/office/drawing/2014/main" xmlns="" id="{3A4700AA-3F05-437B-A8B8-E69C42B02BAD}"/>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1" name="Freeform 45">
              <a:extLst>
                <a:ext uri="{FF2B5EF4-FFF2-40B4-BE49-F238E27FC236}">
                  <a16:creationId xmlns:a16="http://schemas.microsoft.com/office/drawing/2014/main" xmlns="" id="{36D6A1D1-B432-45C2-8698-6D8C2B59A513}"/>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2" name="Freeform 46">
              <a:extLst>
                <a:ext uri="{FF2B5EF4-FFF2-40B4-BE49-F238E27FC236}">
                  <a16:creationId xmlns:a16="http://schemas.microsoft.com/office/drawing/2014/main" xmlns="" id="{0DAC69F0-C1C2-45C1-BC66-263155CF2B99}"/>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grpSp>
      <p:sp>
        <p:nvSpPr>
          <p:cNvPr id="234" name="TextBox 233">
            <a:extLst>
              <a:ext uri="{FF2B5EF4-FFF2-40B4-BE49-F238E27FC236}">
                <a16:creationId xmlns:a16="http://schemas.microsoft.com/office/drawing/2014/main" xmlns="" id="{BBE72E53-9686-4F93-A5FE-C2ED56B0EFB0}"/>
              </a:ext>
            </a:extLst>
          </p:cNvPr>
          <p:cNvSpPr txBox="1"/>
          <p:nvPr/>
        </p:nvSpPr>
        <p:spPr>
          <a:xfrm>
            <a:off x="685800" y="1828800"/>
            <a:ext cx="4191000"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srgbClr val="000000"/>
                </a:solidFill>
                <a:effectLst/>
                <a:uLnTx/>
                <a:uFillTx/>
                <a:latin typeface="Calibri"/>
                <a:ea typeface="+mn-ea"/>
                <a:cs typeface="+mn-cs"/>
              </a:rPr>
              <a:t>HẸN</a:t>
            </a:r>
            <a:r>
              <a:rPr kumimoji="0" lang="en-US" sz="4400" b="1" i="0" u="none" strike="noStrike" kern="1200" cap="none" spc="0" normalizeH="0" noProof="0" dirty="0" smtClean="0">
                <a:ln>
                  <a:noFill/>
                </a:ln>
                <a:solidFill>
                  <a:srgbClr val="000000"/>
                </a:solidFill>
                <a:effectLst/>
                <a:uLnTx/>
                <a:uFillTx/>
                <a:latin typeface="Calibri"/>
                <a:ea typeface="+mn-ea"/>
                <a:cs typeface="+mn-cs"/>
              </a:rPr>
              <a:t> GẶP LẠI CÁC EM </a:t>
            </a:r>
            <a:endParaRPr kumimoji="0" lang="en-US" sz="4400" b="1" i="0" u="none" strike="noStrike" kern="1200" cap="none" spc="0" normalizeH="0" baseline="0" noProof="0" dirty="0">
              <a:ln>
                <a:noFill/>
              </a:ln>
              <a:solidFill>
                <a:srgbClr val="000000"/>
              </a:solidFill>
              <a:effectLst/>
              <a:uLnTx/>
              <a:uFillTx/>
              <a:latin typeface="Calibri"/>
              <a:ea typeface="+mn-ea"/>
              <a:cs typeface="+mn-cs"/>
            </a:endParaRPr>
          </a:p>
        </p:txBody>
      </p:sp>
      <p:sp>
        <p:nvSpPr>
          <p:cNvPr id="241" name="Rectangle 240"/>
          <p:cNvSpPr/>
          <p:nvPr/>
        </p:nvSpPr>
        <p:spPr>
          <a:xfrm>
            <a:off x="5105400" y="2971800"/>
            <a:ext cx="3810000" cy="22098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FF0000"/>
                </a:solidFill>
                <a:latin typeface="Times New Roman" pitchFamily="18" charset="0"/>
                <a:cs typeface="Times New Roman" pitchFamily="18" charset="0"/>
              </a:rPr>
              <a:t>Lê Thị Thanh Thương</a:t>
            </a:r>
          </a:p>
          <a:p>
            <a:pPr algn="ctr"/>
            <a:r>
              <a:rPr lang="en-US" sz="2400" dirty="0" smtClean="0">
                <a:solidFill>
                  <a:srgbClr val="FF0000"/>
                </a:solidFill>
                <a:latin typeface="Times New Roman" pitchFamily="18" charset="0"/>
                <a:cs typeface="Times New Roman" pitchFamily="18" charset="0"/>
              </a:rPr>
              <a:t>Trường THCS Gia Hưng- Gia Viễn- Ninh Bình</a:t>
            </a:r>
            <a:endParaRPr lang="en-US" sz="24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27670259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1+#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14" presetClass="entr" presetSubtype="10" fill="hold" nodeType="afterEffect">
                                  <p:stCondLst>
                                    <p:cond delay="0"/>
                                  </p:stCondLst>
                                  <p:childTnLst>
                                    <p:set>
                                      <p:cBhvr>
                                        <p:cTn id="20" dur="1" fill="hold">
                                          <p:stCondLst>
                                            <p:cond delay="0"/>
                                          </p:stCondLst>
                                        </p:cTn>
                                        <p:tgtEl>
                                          <p:spTgt spid="238"/>
                                        </p:tgtEl>
                                        <p:attrNameLst>
                                          <p:attrName>style.visibility</p:attrName>
                                        </p:attrNameLst>
                                      </p:cBhvr>
                                      <p:to>
                                        <p:strVal val="visible"/>
                                      </p:to>
                                    </p:set>
                                    <p:animEffect transition="in" filter="randombar(horizontal)">
                                      <p:cBhvr>
                                        <p:cTn id="21" dur="750"/>
                                        <p:tgtEl>
                                          <p:spTgt spid="238"/>
                                        </p:tgtEl>
                                      </p:cBhvr>
                                    </p:animEffect>
                                  </p:childTnLst>
                                </p:cTn>
                              </p:par>
                            </p:childTnLst>
                          </p:cTn>
                        </p:par>
                        <p:par>
                          <p:cTn id="22" fill="hold">
                            <p:stCondLst>
                              <p:cond delay="2250"/>
                            </p:stCondLst>
                            <p:childTnLst>
                              <p:par>
                                <p:cTn id="23" presetID="10"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35"/>
                                        </p:tgtEl>
                                        <p:attrNameLst>
                                          <p:attrName>style.visibility</p:attrName>
                                        </p:attrNameLst>
                                      </p:cBhvr>
                                      <p:to>
                                        <p:strVal val="visible"/>
                                      </p:to>
                                    </p:set>
                                    <p:animEffect transition="in" filter="fade">
                                      <p:cBhvr>
                                        <p:cTn id="30"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bo-hinh-nen-powerpoint-dep-don-gian-va-chuyen-nghiep4-800x584.jpg"/>
          <p:cNvPicPr>
            <a:picLocks noGrp="1" noChangeAspect="1"/>
          </p:cNvPicPr>
          <p:nvPr>
            <p:ph idx="1"/>
          </p:nvPr>
        </p:nvPicPr>
        <p:blipFill>
          <a:blip r:embed="rId2"/>
          <a:stretch>
            <a:fillRect/>
          </a:stretch>
        </p:blipFill>
        <p:spPr>
          <a:xfrm>
            <a:off x="533400" y="304800"/>
            <a:ext cx="8381999" cy="5943600"/>
          </a:xfrm>
        </p:spPr>
      </p:pic>
      <p:sp>
        <p:nvSpPr>
          <p:cNvPr id="8" name="Cloud Callout 7"/>
          <p:cNvSpPr/>
          <p:nvPr/>
        </p:nvSpPr>
        <p:spPr>
          <a:xfrm>
            <a:off x="457200" y="533400"/>
            <a:ext cx="8077200" cy="2895600"/>
          </a:xfrm>
          <a:prstGeom prst="cloudCallou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800" dirty="0" smtClean="0">
              <a:solidFill>
                <a:srgbClr val="FF0000"/>
              </a:solidFill>
              <a:latin typeface="Times New Roman" pitchFamily="18" charset="0"/>
              <a:cs typeface="Times New Roman" pitchFamily="18" charset="0"/>
            </a:endParaRPr>
          </a:p>
          <a:p>
            <a:pPr lvl="0" algn="ctr"/>
            <a:r>
              <a:rPr lang="en-US" sz="2800" dirty="0" smtClean="0">
                <a:solidFill>
                  <a:srgbClr val="FF0000"/>
                </a:solidFill>
                <a:latin typeface="Times New Roman" pitchFamily="18" charset="0"/>
                <a:cs typeface="Times New Roman" pitchFamily="18" charset="0"/>
              </a:rPr>
              <a:t>Chia </a:t>
            </a:r>
            <a:r>
              <a:rPr lang="en-US" sz="2800" dirty="0" smtClean="0">
                <a:solidFill>
                  <a:srgbClr val="FF0000"/>
                </a:solidFill>
                <a:latin typeface="Times New Roman" pitchFamily="18" charset="0"/>
                <a:cs typeface="Times New Roman" pitchFamily="18" charset="0"/>
              </a:rPr>
              <a:t>sẻ hiểu biết của em về biểu hiện </a:t>
            </a:r>
            <a:r>
              <a:rPr lang="es-ES" sz="2800" dirty="0" smtClean="0">
                <a:solidFill>
                  <a:srgbClr val="FF0000"/>
                </a:solidFill>
                <a:latin typeface="Times New Roman" pitchFamily="18" charset="0"/>
                <a:cs typeface="Times New Roman" pitchFamily="18" charset="0"/>
              </a:rPr>
              <a:t>của truyền thống tốt đẹp đó ở quê hương em?  Em sẽ làm gì để mọi người biết rằng em rất tự hào về những truyền thống đó?</a:t>
            </a:r>
            <a:r>
              <a:rPr lang="en-US" sz="2800" dirty="0" smtClean="0">
                <a:solidFill>
                  <a:srgbClr val="FF0000"/>
                </a:solidFill>
                <a:latin typeface="Times New Roman" pitchFamily="18" charset="0"/>
                <a:cs typeface="Times New Roman" pitchFamily="18" charset="0"/>
              </a:rPr>
              <a:t> </a:t>
            </a:r>
          </a:p>
          <a:p>
            <a:pPr algn="ctr"/>
            <a:endParaRPr lang="en-US" sz="2800" dirty="0">
              <a:solidFill>
                <a:srgbClr val="FF0000"/>
              </a:solidFill>
              <a:latin typeface="Times New Roman" pitchFamily="18" charset="0"/>
              <a:cs typeface="Times New Roman" pitchFamily="18" charset="0"/>
            </a:endParaRPr>
          </a:p>
        </p:txBody>
      </p:sp>
      <p:grpSp>
        <p:nvGrpSpPr>
          <p:cNvPr id="9" name="Group 2"/>
          <p:cNvGrpSpPr/>
          <p:nvPr/>
        </p:nvGrpSpPr>
        <p:grpSpPr>
          <a:xfrm>
            <a:off x="0" y="150004"/>
            <a:ext cx="3261342" cy="6707996"/>
            <a:chOff x="385137" y="57164"/>
            <a:chExt cx="4348456" cy="6707996"/>
          </a:xfrm>
        </p:grpSpPr>
        <p:grpSp>
          <p:nvGrpSpPr>
            <p:cNvPr id="10" name="Group 1"/>
            <p:cNvGrpSpPr/>
            <p:nvPr/>
          </p:nvGrpSpPr>
          <p:grpSpPr>
            <a:xfrm>
              <a:off x="385137" y="57164"/>
              <a:ext cx="2820187" cy="6584741"/>
              <a:chOff x="380638" y="180419"/>
              <a:chExt cx="2820187" cy="6584741"/>
            </a:xfrm>
          </p:grpSpPr>
          <p:pic>
            <p:nvPicPr>
              <p:cNvPr id="12" name="图片 7"/>
              <p:cNvPicPr>
                <a:picLocks noChangeAspect="1"/>
              </p:cNvPicPr>
              <p:nvPr/>
            </p:nvPicPr>
            <p:blipFill rotWithShape="1">
              <a:blip r:embed="rId3">
                <a:extLst>
                  <a:ext uri="{28A0092B-C50C-407E-A947-70E740481C1C}">
                    <a14:useLocalDpi xmlns:a14="http://schemas.microsoft.com/office/drawing/2010/main" xmlns="" val="0"/>
                  </a:ext>
                </a:extLst>
              </a:blip>
              <a:srcRect l="65866" t="43141" r="16000" b="18696"/>
              <a:stretch/>
            </p:blipFill>
            <p:spPr>
              <a:xfrm>
                <a:off x="1266820" y="3143138"/>
                <a:ext cx="1934005" cy="2289520"/>
              </a:xfrm>
              <a:prstGeom prst="rect">
                <a:avLst/>
              </a:prstGeom>
            </p:spPr>
          </p:pic>
          <p:pic>
            <p:nvPicPr>
              <p:cNvPr id="13" name="图片 8"/>
              <p:cNvPicPr>
                <a:picLocks noChangeAspect="1"/>
              </p:cNvPicPr>
              <p:nvPr/>
            </p:nvPicPr>
            <p:blipFill rotWithShape="1">
              <a:blip r:embed="rId4">
                <a:extLst>
                  <a:ext uri="{28A0092B-C50C-407E-A947-70E740481C1C}">
                    <a14:useLocalDpi xmlns:a14="http://schemas.microsoft.com/office/drawing/2010/main" xmlns="" val="0"/>
                  </a:ext>
                </a:extLst>
              </a:blip>
              <a:srcRect l="77867" t="20385" r="6933" b="5896"/>
              <a:stretch/>
            </p:blipFill>
            <p:spPr>
              <a:xfrm>
                <a:off x="380638" y="180419"/>
                <a:ext cx="1853184" cy="6584741"/>
              </a:xfrm>
              <a:prstGeom prst="rect">
                <a:avLst/>
              </a:prstGeom>
            </p:spPr>
          </p:pic>
        </p:grpSp>
        <p:pic>
          <p:nvPicPr>
            <p:cNvPr id="11" name="Picture 2" descr="http://photos.myjoyonline.com/photos/news/201311/6579331693860_2001437840207.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701636" y="5226302"/>
              <a:ext cx="3031957" cy="1538858"/>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E26F44A5-92A8-48E6-8F29-7E57BC15F2AC}"/>
              </a:ext>
            </a:extLst>
          </p:cNvPr>
          <p:cNvPicPr>
            <a:picLocks noChangeAspect="1"/>
          </p:cNvPicPr>
          <p:nvPr/>
        </p:nvPicPr>
        <p:blipFill>
          <a:blip r:embed="rId2"/>
          <a:stretch>
            <a:fillRect/>
          </a:stretch>
        </p:blipFill>
        <p:spPr>
          <a:xfrm>
            <a:off x="0" y="32269"/>
            <a:ext cx="9144000" cy="6793462"/>
          </a:xfrm>
          <a:prstGeom prst="rect">
            <a:avLst/>
          </a:prstGeom>
        </p:spPr>
      </p:pic>
      <p:sp>
        <p:nvSpPr>
          <p:cNvPr id="4" name="Footer Placeholder 3"/>
          <p:cNvSpPr>
            <a:spLocks noGrp="1"/>
          </p:cNvSpPr>
          <p:nvPr>
            <p:ph type="ftr" sz="quarter" idx="11"/>
          </p:nvPr>
        </p:nvSpPr>
        <p:spPr/>
        <p:txBody>
          <a:bodyPr/>
          <a:lstStyle/>
          <a:p>
            <a:endParaRPr lang="en-US">
              <a:solidFill>
                <a:prstClr val="black">
                  <a:tint val="75000"/>
                </a:prstClr>
              </a:solidFill>
            </a:endParaRPr>
          </a:p>
        </p:txBody>
      </p:sp>
      <p:pic>
        <p:nvPicPr>
          <p:cNvPr id="8" name="图片 3"/>
          <p:cNvPicPr>
            <a:picLocks noChangeAspect="1"/>
          </p:cNvPicPr>
          <p:nvPr/>
        </p:nvPicPr>
        <p:blipFill rotWithShape="1">
          <a:blip r:embed="rId3">
            <a:extLst>
              <a:ext uri="{28A0092B-C50C-407E-A947-70E740481C1C}">
                <a14:useLocalDpi xmlns:a14="http://schemas.microsoft.com/office/drawing/2010/main" xmlns="" val="0"/>
              </a:ext>
            </a:extLst>
          </a:blip>
          <a:srcRect l="3466" r="34400" b="5897"/>
          <a:stretch/>
        </p:blipFill>
        <p:spPr>
          <a:xfrm>
            <a:off x="1377616" y="986157"/>
            <a:ext cx="7892716" cy="2663423"/>
          </a:xfrm>
          <a:prstGeom prst="rect">
            <a:avLst/>
          </a:prstGeom>
        </p:spPr>
      </p:pic>
      <p:sp>
        <p:nvSpPr>
          <p:cNvPr id="10" name="TextBox 9"/>
          <p:cNvSpPr txBox="1"/>
          <p:nvPr/>
        </p:nvSpPr>
        <p:spPr>
          <a:xfrm>
            <a:off x="2424364" y="1987015"/>
            <a:ext cx="6346658" cy="1775226"/>
          </a:xfrm>
          <a:prstGeom prst="rect">
            <a:avLst/>
          </a:prstGeom>
          <a:noFill/>
          <a:ln>
            <a:noFill/>
          </a:ln>
        </p:spPr>
        <p:txBody>
          <a:bodyPr wrap="square" lIns="121917" tIns="60958" rIns="121917" bIns="60958" rtlCol="0">
            <a:spAutoFit/>
          </a:bodyPr>
          <a:lstStyle/>
          <a:p>
            <a:pPr algn="just">
              <a:lnSpc>
                <a:spcPct val="122000"/>
              </a:lnSpc>
              <a:spcAft>
                <a:spcPts val="500"/>
              </a:spcAft>
              <a:buClr>
                <a:srgbClr val="000000"/>
              </a:buClr>
              <a:buSzPts val="1100"/>
              <a:tabLst>
                <a:tab pos="229870" algn="l"/>
              </a:tabLst>
            </a:pPr>
            <a:r>
              <a:rPr lang="en-US" sz="4400" b="1" dirty="0" smtClean="0">
                <a:solidFill>
                  <a:srgbClr val="FF0000"/>
                </a:solidFill>
                <a:latin typeface="Times New Roman" pitchFamily="18" charset="0"/>
                <a:ea typeface="Arial" panose="020B0604020202020204" pitchFamily="34" charset="0"/>
                <a:cs typeface="Times New Roman" pitchFamily="18" charset="0"/>
              </a:rPr>
              <a:t>1.Thế nào là truyền thống quê hương</a:t>
            </a:r>
            <a:r>
              <a:rPr lang="en-US" sz="4400" b="1" dirty="0" smtClean="0">
                <a:solidFill>
                  <a:srgbClr val="FF0000"/>
                </a:solidFill>
                <a:latin typeface="#9Slide05 Brannboll Ny" panose="02000000000000000000" pitchFamily="2" charset="0"/>
                <a:ea typeface="Arial" panose="020B0604020202020204" pitchFamily="34" charset="0"/>
                <a:cs typeface="Arial" panose="020B0604020202020204" pitchFamily="34" charset="0"/>
              </a:rPr>
              <a:t>?</a:t>
            </a:r>
            <a:endParaRPr lang="en-US" sz="4400" b="1" dirty="0">
              <a:solidFill>
                <a:srgbClr val="FF0000"/>
              </a:solidFill>
              <a:latin typeface="#9Slide05 Brannboll Ny" panose="02000000000000000000" pitchFamily="2" charset="0"/>
              <a:ea typeface="Arial" panose="020B0604020202020204" pitchFamily="34" charset="0"/>
              <a:cs typeface="Arial" panose="020B0604020202020204" pitchFamily="34" charset="0"/>
            </a:endParaRPr>
          </a:p>
        </p:txBody>
      </p:sp>
      <p:grpSp>
        <p:nvGrpSpPr>
          <p:cNvPr id="2" name="Group 2"/>
          <p:cNvGrpSpPr/>
          <p:nvPr/>
        </p:nvGrpSpPr>
        <p:grpSpPr>
          <a:xfrm>
            <a:off x="896447" y="116805"/>
            <a:ext cx="3261342" cy="6707996"/>
            <a:chOff x="385137" y="57164"/>
            <a:chExt cx="4348456" cy="6707996"/>
          </a:xfrm>
        </p:grpSpPr>
        <p:grpSp>
          <p:nvGrpSpPr>
            <p:cNvPr id="3" name="Group 1"/>
            <p:cNvGrpSpPr/>
            <p:nvPr/>
          </p:nvGrpSpPr>
          <p:grpSpPr>
            <a:xfrm>
              <a:off x="385137" y="57164"/>
              <a:ext cx="2820187" cy="6584741"/>
              <a:chOff x="380638" y="180419"/>
              <a:chExt cx="2820187" cy="6584741"/>
            </a:xfrm>
          </p:grpSpPr>
          <p:pic>
            <p:nvPicPr>
              <p:cNvPr id="6" name="图片 7"/>
              <p:cNvPicPr>
                <a:picLocks noChangeAspect="1"/>
              </p:cNvPicPr>
              <p:nvPr/>
            </p:nvPicPr>
            <p:blipFill rotWithShape="1">
              <a:blip r:embed="rId4">
                <a:extLst>
                  <a:ext uri="{28A0092B-C50C-407E-A947-70E740481C1C}">
                    <a14:useLocalDpi xmlns:a14="http://schemas.microsoft.com/office/drawing/2010/main" xmlns="" val="0"/>
                  </a:ext>
                </a:extLst>
              </a:blip>
              <a:srcRect l="65866" t="43141" r="16000" b="18696"/>
              <a:stretch/>
            </p:blipFill>
            <p:spPr>
              <a:xfrm>
                <a:off x="1266820" y="3143138"/>
                <a:ext cx="1934005" cy="2289520"/>
              </a:xfrm>
              <a:prstGeom prst="rect">
                <a:avLst/>
              </a:prstGeom>
            </p:spPr>
          </p:pic>
          <p:pic>
            <p:nvPicPr>
              <p:cNvPr id="9" name="图片 8"/>
              <p:cNvPicPr>
                <a:picLocks noChangeAspect="1"/>
              </p:cNvPicPr>
              <p:nvPr/>
            </p:nvPicPr>
            <p:blipFill rotWithShape="1">
              <a:blip r:embed="rId5">
                <a:extLst>
                  <a:ext uri="{28A0092B-C50C-407E-A947-70E740481C1C}">
                    <a14:useLocalDpi xmlns:a14="http://schemas.microsoft.com/office/drawing/2010/main" xmlns="" val="0"/>
                  </a:ext>
                </a:extLst>
              </a:blip>
              <a:srcRect l="77867" t="20385" r="6933" b="5896"/>
              <a:stretch/>
            </p:blipFill>
            <p:spPr>
              <a:xfrm>
                <a:off x="380638" y="180419"/>
                <a:ext cx="1853184" cy="6584741"/>
              </a:xfrm>
              <a:prstGeom prst="rect">
                <a:avLst/>
              </a:prstGeom>
            </p:spPr>
          </p:pic>
        </p:grpSp>
        <p:pic>
          <p:nvPicPr>
            <p:cNvPr id="11" name="Picture 2" descr="http://photos.myjoyonline.com/photos/news/201311/6579331693860_2001437840207.jp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701636" y="5226302"/>
              <a:ext cx="3031957" cy="1538858"/>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grpSp>
      <p:pic>
        <p:nvPicPr>
          <p:cNvPr id="13" name="Picture 4" descr="https://gatorball.files.wordpress.com/2011/03/hybrid-101.jpg"/>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4408338" y="3436670"/>
            <a:ext cx="2973036" cy="2442762"/>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3859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age (2).png"/>
          <p:cNvPicPr>
            <a:picLocks noGrp="1" noChangeAspect="1"/>
          </p:cNvPicPr>
          <p:nvPr>
            <p:ph idx="1"/>
          </p:nvPr>
        </p:nvPicPr>
        <p:blipFill>
          <a:blip r:embed="rId2" cstate="print"/>
          <a:stretch>
            <a:fillRect/>
          </a:stretch>
        </p:blipFill>
        <p:spPr>
          <a:xfrm>
            <a:off x="0" y="0"/>
            <a:ext cx="8839200" cy="6858000"/>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CE07A7A-35D0-4727-A1FE-84E16CF57969}"/>
              </a:ext>
            </a:extLst>
          </p:cNvPr>
          <p:cNvPicPr>
            <a:picLocks noChangeAspect="1"/>
          </p:cNvPicPr>
          <p:nvPr/>
        </p:nvPicPr>
        <p:blipFill>
          <a:blip r:embed="rId4"/>
          <a:stretch>
            <a:fillRect/>
          </a:stretch>
        </p:blipFill>
        <p:spPr>
          <a:xfrm>
            <a:off x="0" y="32269"/>
            <a:ext cx="9144000" cy="6793462"/>
          </a:xfrm>
          <a:prstGeom prst="rect">
            <a:avLst/>
          </a:prstGeom>
        </p:spPr>
      </p:pic>
      <p:graphicFrame>
        <p:nvGraphicFramePr>
          <p:cNvPr id="6" name="Content Placeholder 4"/>
          <p:cNvGraphicFramePr>
            <a:graphicFrameLocks/>
          </p:cNvGraphicFramePr>
          <p:nvPr>
            <p:custDataLst>
              <p:tags r:id="rId1"/>
            </p:custDataLst>
            <p:extLst>
              <p:ext uri="{D42A27DB-BD31-4B8C-83A1-F6EECF244321}">
                <p14:modId xmlns:p14="http://schemas.microsoft.com/office/powerpoint/2010/main" xmlns="" val="459619976"/>
              </p:ext>
            </p:extLst>
          </p:nvPr>
        </p:nvGraphicFramePr>
        <p:xfrm>
          <a:off x="971550" y="1219202"/>
          <a:ext cx="7029450" cy="4906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itle 1"/>
          <p:cNvSpPr txBox="1">
            <a:spLocks/>
          </p:cNvSpPr>
          <p:nvPr>
            <p:custDataLst>
              <p:tags r:id="rId2"/>
            </p:custDataLst>
          </p:nvPr>
        </p:nvSpPr>
        <p:spPr>
          <a:xfrm>
            <a:off x="-228600" y="0"/>
            <a:ext cx="9144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smtClean="0">
                <a:ln>
                  <a:noFill/>
                </a:ln>
                <a:solidFill>
                  <a:prstClr val="white"/>
                </a:solidFill>
                <a:effectLst/>
                <a:uLnTx/>
                <a:uFillTx/>
                <a:latin typeface="Calibri"/>
                <a:ea typeface="+mn-ea"/>
                <a:cs typeface="+mn-cs"/>
              </a:rPr>
              <a:t>Thảo luận</a:t>
            </a:r>
            <a:r>
              <a:rPr kumimoji="0" lang="en-US" sz="5400" b="1" i="0" u="none" strike="noStrike" kern="0" cap="none" spc="0" normalizeH="0" noProof="0" dirty="0" smtClean="0">
                <a:ln>
                  <a:noFill/>
                </a:ln>
                <a:solidFill>
                  <a:prstClr val="white"/>
                </a:solidFill>
                <a:effectLst/>
                <a:uLnTx/>
                <a:uFillTx/>
                <a:latin typeface="Calibri"/>
                <a:ea typeface="+mn-ea"/>
                <a:cs typeface="+mn-cs"/>
              </a:rPr>
              <a:t> nhóm</a:t>
            </a:r>
            <a:endParaRPr kumimoji="0" lang="en-US" sz="5400" b="1" i="0" u="none" strike="noStrike" kern="0" cap="none" spc="0" normalizeH="0" baseline="0" noProof="0" dirty="0">
              <a:ln>
                <a:noFill/>
              </a:ln>
              <a:solidFill>
                <a:prstClr val="white"/>
              </a:solidFill>
              <a:effectLst/>
              <a:uLnTx/>
              <a:uFillTx/>
              <a:latin typeface="Calibri"/>
              <a:ea typeface="+mn-ea"/>
              <a:cs typeface="+mn-cs"/>
            </a:endParaRPr>
          </a:p>
        </p:txBody>
      </p:sp>
      <p:pic>
        <p:nvPicPr>
          <p:cNvPr id="8" name="Picture 2" descr="http://photos.myjoyonline.com/photos/news/201311/6579331693860_2001437840207.jpg"/>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6858000" y="-228600"/>
            <a:ext cx="1846630" cy="1538858"/>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96253" y="-208757"/>
            <a:ext cx="1459367" cy="1362076"/>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2890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graphicEl>
                                              <a:dgm id="{2AAACA77-E4A0-4E99-9F03-72ED26BB7B73}"/>
                                            </p:graphicEl>
                                          </p:spTgt>
                                        </p:tgtEl>
                                        <p:attrNameLst>
                                          <p:attrName>style.visibility</p:attrName>
                                        </p:attrNameLst>
                                      </p:cBhvr>
                                      <p:to>
                                        <p:strVal val="visible"/>
                                      </p:to>
                                    </p:set>
                                    <p:animEffect transition="in" filter="fade">
                                      <p:cBhvr>
                                        <p:cTn id="14" dur="1000"/>
                                        <p:tgtEl>
                                          <p:spTgt spid="6">
                                            <p:graphicEl>
                                              <a:dgm id="{2AAACA77-E4A0-4E99-9F03-72ED26BB7B73}"/>
                                            </p:graphicEl>
                                          </p:spTgt>
                                        </p:tgtEl>
                                      </p:cBhvr>
                                    </p:animEffect>
                                    <p:anim calcmode="lin" valueType="num">
                                      <p:cBhvr>
                                        <p:cTn id="15" dur="1000" fill="hold"/>
                                        <p:tgtEl>
                                          <p:spTgt spid="6">
                                            <p:graphicEl>
                                              <a:dgm id="{2AAACA77-E4A0-4E99-9F03-72ED26BB7B73}"/>
                                            </p:graphicEl>
                                          </p:spTgt>
                                        </p:tgtEl>
                                        <p:attrNameLst>
                                          <p:attrName>ppt_x</p:attrName>
                                        </p:attrNameLst>
                                      </p:cBhvr>
                                      <p:tavLst>
                                        <p:tav tm="0">
                                          <p:val>
                                            <p:strVal val="#ppt_x"/>
                                          </p:val>
                                        </p:tav>
                                        <p:tav tm="100000">
                                          <p:val>
                                            <p:strVal val="#ppt_x"/>
                                          </p:val>
                                        </p:tav>
                                      </p:tavLst>
                                    </p:anim>
                                    <p:anim calcmode="lin" valueType="num">
                                      <p:cBhvr>
                                        <p:cTn id="16" dur="1000" fill="hold"/>
                                        <p:tgtEl>
                                          <p:spTgt spid="6">
                                            <p:graphicEl>
                                              <a:dgm id="{2AAACA77-E4A0-4E99-9F03-72ED26BB7B73}"/>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graphicEl>
                                              <a:dgm id="{DE66B4FA-8443-484B-9A9E-FA188D6B4E43}"/>
                                            </p:graphicEl>
                                          </p:spTgt>
                                        </p:tgtEl>
                                        <p:attrNameLst>
                                          <p:attrName>style.visibility</p:attrName>
                                        </p:attrNameLst>
                                      </p:cBhvr>
                                      <p:to>
                                        <p:strVal val="visible"/>
                                      </p:to>
                                    </p:set>
                                    <p:animEffect transition="in" filter="fade">
                                      <p:cBhvr>
                                        <p:cTn id="19" dur="1000"/>
                                        <p:tgtEl>
                                          <p:spTgt spid="6">
                                            <p:graphicEl>
                                              <a:dgm id="{DE66B4FA-8443-484B-9A9E-FA188D6B4E43}"/>
                                            </p:graphicEl>
                                          </p:spTgt>
                                        </p:tgtEl>
                                      </p:cBhvr>
                                    </p:animEffect>
                                    <p:anim calcmode="lin" valueType="num">
                                      <p:cBhvr>
                                        <p:cTn id="20" dur="1000" fill="hold"/>
                                        <p:tgtEl>
                                          <p:spTgt spid="6">
                                            <p:graphicEl>
                                              <a:dgm id="{DE66B4FA-8443-484B-9A9E-FA188D6B4E43}"/>
                                            </p:graphicEl>
                                          </p:spTgt>
                                        </p:tgtEl>
                                        <p:attrNameLst>
                                          <p:attrName>ppt_x</p:attrName>
                                        </p:attrNameLst>
                                      </p:cBhvr>
                                      <p:tavLst>
                                        <p:tav tm="0">
                                          <p:val>
                                            <p:strVal val="#ppt_x"/>
                                          </p:val>
                                        </p:tav>
                                        <p:tav tm="100000">
                                          <p:val>
                                            <p:strVal val="#ppt_x"/>
                                          </p:val>
                                        </p:tav>
                                      </p:tavLst>
                                    </p:anim>
                                    <p:anim calcmode="lin" valueType="num">
                                      <p:cBhvr>
                                        <p:cTn id="21" dur="1000" fill="hold"/>
                                        <p:tgtEl>
                                          <p:spTgt spid="6">
                                            <p:graphicEl>
                                              <a:dgm id="{DE66B4FA-8443-484B-9A9E-FA188D6B4E43}"/>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graphicEl>
                                              <a:dgm id="{2352C030-0248-483B-94A9-26972C30B2AA}"/>
                                            </p:graphicEl>
                                          </p:spTgt>
                                        </p:tgtEl>
                                        <p:attrNameLst>
                                          <p:attrName>style.visibility</p:attrName>
                                        </p:attrNameLst>
                                      </p:cBhvr>
                                      <p:to>
                                        <p:strVal val="visible"/>
                                      </p:to>
                                    </p:set>
                                    <p:animEffect transition="in" filter="fade">
                                      <p:cBhvr>
                                        <p:cTn id="26" dur="1000"/>
                                        <p:tgtEl>
                                          <p:spTgt spid="6">
                                            <p:graphicEl>
                                              <a:dgm id="{2352C030-0248-483B-94A9-26972C30B2AA}"/>
                                            </p:graphicEl>
                                          </p:spTgt>
                                        </p:tgtEl>
                                      </p:cBhvr>
                                    </p:animEffect>
                                    <p:anim calcmode="lin" valueType="num">
                                      <p:cBhvr>
                                        <p:cTn id="27" dur="1000" fill="hold"/>
                                        <p:tgtEl>
                                          <p:spTgt spid="6">
                                            <p:graphicEl>
                                              <a:dgm id="{2352C030-0248-483B-94A9-26972C30B2AA}"/>
                                            </p:graphicEl>
                                          </p:spTgt>
                                        </p:tgtEl>
                                        <p:attrNameLst>
                                          <p:attrName>ppt_x</p:attrName>
                                        </p:attrNameLst>
                                      </p:cBhvr>
                                      <p:tavLst>
                                        <p:tav tm="0">
                                          <p:val>
                                            <p:strVal val="#ppt_x"/>
                                          </p:val>
                                        </p:tav>
                                        <p:tav tm="100000">
                                          <p:val>
                                            <p:strVal val="#ppt_x"/>
                                          </p:val>
                                        </p:tav>
                                      </p:tavLst>
                                    </p:anim>
                                    <p:anim calcmode="lin" valueType="num">
                                      <p:cBhvr>
                                        <p:cTn id="28" dur="1000" fill="hold"/>
                                        <p:tgtEl>
                                          <p:spTgt spid="6">
                                            <p:graphicEl>
                                              <a:dgm id="{2352C030-0248-483B-94A9-26972C30B2AA}"/>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graphicEl>
                                              <a:dgm id="{11925212-181A-4D0E-84EB-C4219DE1ABB7}"/>
                                            </p:graphicEl>
                                          </p:spTgt>
                                        </p:tgtEl>
                                        <p:attrNameLst>
                                          <p:attrName>style.visibility</p:attrName>
                                        </p:attrNameLst>
                                      </p:cBhvr>
                                      <p:to>
                                        <p:strVal val="visible"/>
                                      </p:to>
                                    </p:set>
                                    <p:animEffect transition="in" filter="fade">
                                      <p:cBhvr>
                                        <p:cTn id="31" dur="1000"/>
                                        <p:tgtEl>
                                          <p:spTgt spid="6">
                                            <p:graphicEl>
                                              <a:dgm id="{11925212-181A-4D0E-84EB-C4219DE1ABB7}"/>
                                            </p:graphicEl>
                                          </p:spTgt>
                                        </p:tgtEl>
                                      </p:cBhvr>
                                    </p:animEffect>
                                    <p:anim calcmode="lin" valueType="num">
                                      <p:cBhvr>
                                        <p:cTn id="32" dur="1000" fill="hold"/>
                                        <p:tgtEl>
                                          <p:spTgt spid="6">
                                            <p:graphicEl>
                                              <a:dgm id="{11925212-181A-4D0E-84EB-C4219DE1ABB7}"/>
                                            </p:graphicEl>
                                          </p:spTgt>
                                        </p:tgtEl>
                                        <p:attrNameLst>
                                          <p:attrName>ppt_x</p:attrName>
                                        </p:attrNameLst>
                                      </p:cBhvr>
                                      <p:tavLst>
                                        <p:tav tm="0">
                                          <p:val>
                                            <p:strVal val="#ppt_x"/>
                                          </p:val>
                                        </p:tav>
                                        <p:tav tm="100000">
                                          <p:val>
                                            <p:strVal val="#ppt_x"/>
                                          </p:val>
                                        </p:tav>
                                      </p:tavLst>
                                    </p:anim>
                                    <p:anim calcmode="lin" valueType="num">
                                      <p:cBhvr>
                                        <p:cTn id="33" dur="1000" fill="hold"/>
                                        <p:tgtEl>
                                          <p:spTgt spid="6">
                                            <p:graphicEl>
                                              <a:dgm id="{11925212-181A-4D0E-84EB-C4219DE1ABB7}"/>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
                                            <p:graphicEl>
                                              <a:dgm id="{72B5F39E-2D8B-4AE5-99A7-0B4F92796C74}"/>
                                            </p:graphicEl>
                                          </p:spTgt>
                                        </p:tgtEl>
                                        <p:attrNameLst>
                                          <p:attrName>style.visibility</p:attrName>
                                        </p:attrNameLst>
                                      </p:cBhvr>
                                      <p:to>
                                        <p:strVal val="visible"/>
                                      </p:to>
                                    </p:set>
                                    <p:animEffect transition="in" filter="fade">
                                      <p:cBhvr>
                                        <p:cTn id="38" dur="1000"/>
                                        <p:tgtEl>
                                          <p:spTgt spid="6">
                                            <p:graphicEl>
                                              <a:dgm id="{72B5F39E-2D8B-4AE5-99A7-0B4F92796C74}"/>
                                            </p:graphicEl>
                                          </p:spTgt>
                                        </p:tgtEl>
                                      </p:cBhvr>
                                    </p:animEffect>
                                    <p:anim calcmode="lin" valueType="num">
                                      <p:cBhvr>
                                        <p:cTn id="39" dur="1000" fill="hold"/>
                                        <p:tgtEl>
                                          <p:spTgt spid="6">
                                            <p:graphicEl>
                                              <a:dgm id="{72B5F39E-2D8B-4AE5-99A7-0B4F92796C74}"/>
                                            </p:graphicEl>
                                          </p:spTgt>
                                        </p:tgtEl>
                                        <p:attrNameLst>
                                          <p:attrName>ppt_x</p:attrName>
                                        </p:attrNameLst>
                                      </p:cBhvr>
                                      <p:tavLst>
                                        <p:tav tm="0">
                                          <p:val>
                                            <p:strVal val="#ppt_x"/>
                                          </p:val>
                                        </p:tav>
                                        <p:tav tm="100000">
                                          <p:val>
                                            <p:strVal val="#ppt_x"/>
                                          </p:val>
                                        </p:tav>
                                      </p:tavLst>
                                    </p:anim>
                                    <p:anim calcmode="lin" valueType="num">
                                      <p:cBhvr>
                                        <p:cTn id="40" dur="1000" fill="hold"/>
                                        <p:tgtEl>
                                          <p:spTgt spid="6">
                                            <p:graphicEl>
                                              <a:dgm id="{72B5F39E-2D8B-4AE5-99A7-0B4F92796C74}"/>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6">
                                            <p:graphicEl>
                                              <a:dgm id="{D857732E-E667-406B-8596-FB28DE60F3B0}"/>
                                            </p:graphicEl>
                                          </p:spTgt>
                                        </p:tgtEl>
                                        <p:attrNameLst>
                                          <p:attrName>style.visibility</p:attrName>
                                        </p:attrNameLst>
                                      </p:cBhvr>
                                      <p:to>
                                        <p:strVal val="visible"/>
                                      </p:to>
                                    </p:set>
                                    <p:animEffect transition="in" filter="fade">
                                      <p:cBhvr>
                                        <p:cTn id="43" dur="1000"/>
                                        <p:tgtEl>
                                          <p:spTgt spid="6">
                                            <p:graphicEl>
                                              <a:dgm id="{D857732E-E667-406B-8596-FB28DE60F3B0}"/>
                                            </p:graphicEl>
                                          </p:spTgt>
                                        </p:tgtEl>
                                      </p:cBhvr>
                                    </p:animEffect>
                                    <p:anim calcmode="lin" valueType="num">
                                      <p:cBhvr>
                                        <p:cTn id="44" dur="1000" fill="hold"/>
                                        <p:tgtEl>
                                          <p:spTgt spid="6">
                                            <p:graphicEl>
                                              <a:dgm id="{D857732E-E667-406B-8596-FB28DE60F3B0}"/>
                                            </p:graphicEl>
                                          </p:spTgt>
                                        </p:tgtEl>
                                        <p:attrNameLst>
                                          <p:attrName>ppt_x</p:attrName>
                                        </p:attrNameLst>
                                      </p:cBhvr>
                                      <p:tavLst>
                                        <p:tav tm="0">
                                          <p:val>
                                            <p:strVal val="#ppt_x"/>
                                          </p:val>
                                        </p:tav>
                                        <p:tav tm="100000">
                                          <p:val>
                                            <p:strVal val="#ppt_x"/>
                                          </p:val>
                                        </p:tav>
                                      </p:tavLst>
                                    </p:anim>
                                    <p:anim calcmode="lin" valueType="num">
                                      <p:cBhvr>
                                        <p:cTn id="45" dur="1000" fill="hold"/>
                                        <p:tgtEl>
                                          <p:spTgt spid="6">
                                            <p:graphicEl>
                                              <a:dgm id="{D857732E-E667-406B-8596-FB28DE60F3B0}"/>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2-1657268165.png"/>
          <p:cNvPicPr>
            <a:picLocks noGrp="1" noChangeAspect="1"/>
          </p:cNvPicPr>
          <p:nvPr>
            <p:ph idx="1"/>
          </p:nvPr>
        </p:nvPicPr>
        <p:blipFill>
          <a:blip r:embed="rId2"/>
          <a:stretch>
            <a:fillRect/>
          </a:stretch>
        </p:blipFill>
        <p:spPr>
          <a:xfrm>
            <a:off x="304800" y="0"/>
            <a:ext cx="8839200" cy="4160449"/>
          </a:xfrm>
        </p:spPr>
      </p:pic>
      <p:sp>
        <p:nvSpPr>
          <p:cNvPr id="7" name="Rounded Rectangle 6"/>
          <p:cNvSpPr/>
          <p:nvPr/>
        </p:nvSpPr>
        <p:spPr>
          <a:xfrm>
            <a:off x="304800" y="4724400"/>
            <a:ext cx="2590800" cy="16764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tx1"/>
                </a:solidFill>
                <a:latin typeface="Times New Roman" pitchFamily="18" charset="0"/>
                <a:cs typeface="Times New Roman" pitchFamily="18" charset="0"/>
              </a:rPr>
              <a:t>Hình ảnh 1: Truyền thống yêu nước</a:t>
            </a:r>
            <a:endParaRPr lang="en-US" sz="2800" b="1" i="1" dirty="0">
              <a:solidFill>
                <a:schemeClr val="tx1"/>
              </a:solidFill>
              <a:latin typeface="Times New Roman" pitchFamily="18" charset="0"/>
              <a:cs typeface="Times New Roman" pitchFamily="18" charset="0"/>
            </a:endParaRPr>
          </a:p>
        </p:txBody>
      </p:sp>
      <p:sp>
        <p:nvSpPr>
          <p:cNvPr id="8" name="Rounded Rectangle 7"/>
          <p:cNvSpPr/>
          <p:nvPr/>
        </p:nvSpPr>
        <p:spPr>
          <a:xfrm>
            <a:off x="3124200" y="4495800"/>
            <a:ext cx="2895600" cy="2209800"/>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tx1"/>
                </a:solidFill>
                <a:latin typeface="Times New Roman" pitchFamily="18" charset="0"/>
                <a:cs typeface="Times New Roman" pitchFamily="18" charset="0"/>
              </a:rPr>
              <a:t>Hình ảnh 2: Yêu thương con người</a:t>
            </a:r>
            <a:endParaRPr lang="en-US" sz="2800" b="1" i="1" dirty="0">
              <a:solidFill>
                <a:schemeClr val="tx1"/>
              </a:solidFill>
              <a:latin typeface="Times New Roman" pitchFamily="18" charset="0"/>
              <a:cs typeface="Times New Roman" pitchFamily="18" charset="0"/>
            </a:endParaRPr>
          </a:p>
        </p:txBody>
      </p:sp>
      <p:sp>
        <p:nvSpPr>
          <p:cNvPr id="9" name="Rounded Rectangle 8"/>
          <p:cNvSpPr/>
          <p:nvPr/>
        </p:nvSpPr>
        <p:spPr>
          <a:xfrm>
            <a:off x="6248400" y="4800600"/>
            <a:ext cx="2514600" cy="14478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schemeClr val="tx1"/>
                </a:solidFill>
                <a:latin typeface="Times New Roman" pitchFamily="18" charset="0"/>
                <a:cs typeface="Times New Roman" pitchFamily="18" charset="0"/>
              </a:rPr>
              <a:t>Hình ảnh 3: Truyền thống lao động</a:t>
            </a:r>
            <a:endParaRPr lang="en-US" sz="2800" b="1" i="1"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amond(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ox(i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INFO" val="&lt;ThreeDShapeInfo&gt;&lt;uuid val=&quot;{C97805A5-DC9E-4B78-B123-625FB8C8AFA5}&quot;/&gt;&lt;isInvalidForFieldText val=&quot;1&quot;/&gt;&lt;Image&gt;&lt;filename val=&quot;C:\Users\TONGXU~1\AppData\Local\Temp\PR\data\asimages\{C97805A5-DC9E-4B78-B123-625FB8C8AFA5}_3.png&quot;/&gt;&lt;left val=&quot;35&quot;/&gt;&lt;top val=&quot;95&quot;/&gt;&lt;width val=&quot;659&quot;/&gt;&lt;height val=&quot;389&quot;/&gt;&lt;hasText val=&quot;1&quot;/&gt;&lt;/Image&gt;&lt;/ThreeDShapeInfo&gt;"/>
  <p:tag name="CHILD_ITEM_TEXT1" val="10 câu hỏi: nhiều lựa chọn, đúng / sai, điền khuyết, trả lời ngắn, ghép đôi."/>
  <p:tag name="CHILD_ITEM_TEXT3" val="1 điểm/câu đúng; 0 điểm câu sai."/>
  <p:tag name="CHILD_ITEM_TEXT5" val="50% số đội điểm cao được uống café miễn phí của 50% số đội điểm thấp."/>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INFO" val="&lt;ThreeDShapeInfo&gt;&lt;uuid val=&quot;{C97805A5-DC9E-4B78-B123-625FB8C8AFA5}&quot;/&gt;&lt;isInvalidForFieldText val=&quot;1&quot;/&gt;&lt;Image&gt;&lt;filename val=&quot;C:\Users\TONGXU~1\AppData\Local\Temp\PR\data\asimages\{C97805A5-DC9E-4B78-B123-625FB8C8AFA5}_3.png&quot;/&gt;&lt;left val=&quot;35&quot;/&gt;&lt;top val=&quot;95&quot;/&gt;&lt;width val=&quot;659&quot;/&gt;&lt;height val=&quot;389&quot;/&gt;&lt;hasText val=&quot;1&quot;/&gt;&lt;/Image&gt;&lt;/ThreeDShapeInfo&gt;"/>
  <p:tag name="CHILD_ITEM_TEXT1" val="10 câu hỏi: nhiều lựa chọn, đúng / sai, điền khuyết, trả lời ngắn, ghép đôi."/>
  <p:tag name="CHILD_ITEM_TEXT3" val="1 điểm/câu đúng; 0 điểm câu sai."/>
  <p:tag name="CHILD_ITEM_TEXT5" val="50% số đội điểm cao được uống café miễn phí của 50% số đội điểm thấp."/>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C97805A5-DC9E-4B78-B123-625FB8C8AFA5}&quot;/&gt;&lt;isInvalidForFieldText val=&quot;1&quot;/&gt;&lt;Image&gt;&lt;filename val=&quot;C:\Users\TONGXU~1\AppData\Local\Temp\PR\data\asimages\{C97805A5-DC9E-4B78-B123-625FB8C8AFA5}_3.png&quot;/&gt;&lt;left val=&quot;35&quot;/&gt;&lt;top val=&quot;95&quot;/&gt;&lt;width val=&quot;659&quot;/&gt;&lt;height val=&quot;389&quot;/&gt;&lt;hasText val=&quot;1&quot;/&gt;&lt;/Image&gt;&lt;/ThreeDShapeInfo&gt;"/>
  <p:tag name="CHILD_ITEM_TEXT1" val="10 câu hỏi: nhiều lựa chọn, đúng / sai, điền khuyết, trả lời ngắn, ghép đôi."/>
  <p:tag name="CHILD_ITEM_TEXT3" val="1 điểm/câu đúng; 0 điểm câu sai."/>
  <p:tag name="CHILD_ITEM_TEXT5" val="50% số đội điểm cao được uống café miễn phí của 50% số đội điểm thấp."/>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192</TotalTime>
  <Words>1743</Words>
  <Application>Microsoft Office PowerPoint</Application>
  <PresentationFormat>On-screen Show (4:3)</PresentationFormat>
  <Paragraphs>146</Paragraphs>
  <Slides>40</Slides>
  <Notes>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Slide 1</vt:lpstr>
      <vt:lpstr>Slide 2</vt:lpstr>
      <vt:lpstr>Slide 3</vt:lpstr>
      <vt:lpstr> Em hãy ghép những chữ cái đứng liền nhau trong bảng bên thành cụm từ có nghĩa thì sẽ xuất hiện nhiều từ/cụm từ nói về truyền thống quê hương ai ghép nhanh nhất và chính xác nhất sẽ trở thành người chiến thắng? </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Phiếu học tập</vt:lpstr>
      <vt:lpstr>Slide 24</vt:lpstr>
      <vt:lpstr>Slide 25</vt:lpstr>
      <vt:lpstr> Vân và Hùng đã giữ gìn và phát huy những truyền thống tốt đẹp nào của quê hương? Hai bạn thể hiện niềm tự hào về truyền thống của quê hương mình bằng những hành động cụ thể nào? </vt:lpstr>
      <vt:lpstr> Em có đồng ý với thái độ và hành vi của Quân khồng? Vì sao? </vt:lpstr>
      <vt:lpstr>   </vt:lpstr>
      <vt:lpstr> Nêu những việc làm không giữ gìn, phát huy truyền thống tốt đẹp của quê hương?  </vt:lpstr>
      <vt:lpstr>Slide 30</vt:lpstr>
      <vt:lpstr>Slide 31</vt:lpstr>
      <vt:lpstr>Slide 32</vt:lpstr>
      <vt:lpstr>Bài tập 1</vt:lpstr>
      <vt:lpstr>Slide 34</vt:lpstr>
      <vt:lpstr>Bài tập 2</vt:lpstr>
      <vt:lpstr>Slide 36</vt:lpstr>
      <vt:lpstr>Slide 37</vt:lpstr>
      <vt:lpstr>Slide 38</vt:lpstr>
      <vt:lpstr>Slide 39</vt:lpstr>
      <vt:lpstr>Slide 40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MyPC One</dc:creator>
  <cp:lastModifiedBy>MyPC One</cp:lastModifiedBy>
  <cp:revision>44</cp:revision>
  <dcterms:created xsi:type="dcterms:W3CDTF">2022-08-05T04:20:52Z</dcterms:created>
  <dcterms:modified xsi:type="dcterms:W3CDTF">2022-08-06T09:37:43Z</dcterms:modified>
</cp:coreProperties>
</file>