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8"/>
  </p:notesMasterIdLst>
  <p:sldIdLst>
    <p:sldId id="256" r:id="rId5"/>
    <p:sldId id="268" r:id="rId6"/>
    <p:sldId id="399" r:id="rId7"/>
    <p:sldId id="600" r:id="rId8"/>
    <p:sldId id="602" r:id="rId9"/>
    <p:sldId id="398" r:id="rId10"/>
    <p:sldId id="257" r:id="rId11"/>
    <p:sldId id="264" r:id="rId12"/>
    <p:sldId id="258" r:id="rId13"/>
    <p:sldId id="400" r:id="rId14"/>
    <p:sldId id="603" r:id="rId15"/>
    <p:sldId id="261" r:id="rId16"/>
    <p:sldId id="401" r:id="rId17"/>
    <p:sldId id="262" r:id="rId18"/>
    <p:sldId id="604" r:id="rId19"/>
    <p:sldId id="605" r:id="rId20"/>
    <p:sldId id="403" r:id="rId21"/>
    <p:sldId id="404" r:id="rId22"/>
    <p:sldId id="368" r:id="rId23"/>
    <p:sldId id="587" r:id="rId24"/>
    <p:sldId id="606" r:id="rId25"/>
    <p:sldId id="593" r:id="rId26"/>
    <p:sldId id="607" r:id="rId27"/>
    <p:sldId id="608" r:id="rId28"/>
    <p:sldId id="590" r:id="rId29"/>
    <p:sldId id="594" r:id="rId30"/>
    <p:sldId id="322" r:id="rId31"/>
    <p:sldId id="570" r:id="rId32"/>
    <p:sldId id="574" r:id="rId33"/>
    <p:sldId id="596" r:id="rId34"/>
    <p:sldId id="597" r:id="rId35"/>
    <p:sldId id="598" r:id="rId36"/>
    <p:sldId id="59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6" y="2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fi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fi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fi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5.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đ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ợc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xâm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sức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khỏe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lăng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xúc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phạm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danh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dự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phẩm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cô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xua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đuổi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cố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ý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gây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tổn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về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chất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tinh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thần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của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xảy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ra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trong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sở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giáo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dục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hoặc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lớp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độc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800" b="1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2" custScaleY="80175" custLinFactNeighborX="-636" custLinFactNeighborY="354"/>
      <dgm:spPr/>
    </dgm:pt>
    <dgm:pt modelId="{2AAACA77-E4A0-4E99-9F03-72ED26BB7B73}" type="pres">
      <dgm:prSet presAssocID="{8C4E1181-A43E-4AFA-A175-608167BDD664}" presName="img" presStyleLbl="fgImgPlace1" presStyleIdx="0" presStyleCnt="2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2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2" custScaleY="110333"/>
      <dgm:spPr/>
    </dgm:pt>
    <dgm:pt modelId="{2352C030-0248-483B-94A9-26972C30B2AA}" type="pres">
      <dgm:prSet presAssocID="{36F1A9A7-0E91-4997-8451-066E68D6791C}" presName="img" presStyleLbl="fgImgPlace1" presStyleIdx="1" presStyleCnt="2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2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Căn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cứ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vào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thông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tin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cho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các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bạn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ngồi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gần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chép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bài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kiểm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tra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,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nên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đạt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đ</a:t>
          </a:r>
          <a:r>
            <a:rPr lang="vi-VN" sz="2400" b="0" i="0" dirty="0">
              <a:solidFill>
                <a:srgbClr val="FF0000"/>
              </a:solidFill>
            </a:rPr>
            <a:t>ư</a:t>
          </a:r>
          <a:r>
            <a:rPr lang="en-US" sz="2400" b="0" i="0" dirty="0" err="1">
              <a:solidFill>
                <a:srgbClr val="FF0000"/>
              </a:solidFill>
            </a:rPr>
            <a:t>ợc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thành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tích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cao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một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số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lên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mạng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nói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xấu</a:t>
          </a:r>
          <a:r>
            <a:rPr lang="en-US" sz="2400" b="0" i="0" dirty="0">
              <a:solidFill>
                <a:srgbClr val="FF0000"/>
              </a:solidFill>
            </a:rPr>
            <a:t> T. </a:t>
          </a:r>
          <a:r>
            <a:rPr lang="en-US" sz="2400" b="0" i="0" dirty="0" err="1">
              <a:solidFill>
                <a:srgbClr val="FF0000"/>
              </a:solidFill>
            </a:rPr>
            <a:t>Trên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lớp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các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này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lảng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tránh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lôi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kéo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những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khác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không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</a:t>
          </a:r>
          <a:r>
            <a:rPr lang="vi-VN" sz="2400" b="0" i="0" dirty="0">
              <a:solidFill>
                <a:srgbClr val="FF0000"/>
              </a:solidFill>
            </a:rPr>
            <a:t>ơ</a:t>
          </a:r>
          <a:r>
            <a:rPr lang="en-US" sz="2400" b="0" i="0" dirty="0" err="1">
              <a:solidFill>
                <a:srgbClr val="FF0000"/>
              </a:solidFill>
            </a:rPr>
            <a:t>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với</a:t>
          </a:r>
          <a:r>
            <a:rPr lang="en-US" sz="2400" b="0" i="0" dirty="0">
              <a:solidFill>
                <a:srgbClr val="FF0000"/>
              </a:solidFill>
            </a:rPr>
            <a:t> T. </a:t>
          </a:r>
          <a:r>
            <a:rPr lang="en-US" sz="2400" b="0" i="0" dirty="0" err="1">
              <a:solidFill>
                <a:srgbClr val="FF0000"/>
              </a:solidFill>
            </a:rPr>
            <a:t>Vì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vậy</a:t>
          </a:r>
          <a:r>
            <a:rPr lang="en-US" sz="2400" b="0" i="0" dirty="0">
              <a:solidFill>
                <a:srgbClr val="FF0000"/>
              </a:solidFill>
            </a:rPr>
            <a:t>, T </a:t>
          </a:r>
          <a:r>
            <a:rPr lang="en-US" sz="2400" b="0" i="0" dirty="0" err="1">
              <a:solidFill>
                <a:srgbClr val="FF0000"/>
              </a:solidFill>
            </a:rPr>
            <a:t>cảm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thấy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buồn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chán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cô</a:t>
          </a:r>
          <a:r>
            <a:rPr lang="en-US" sz="2400" b="0" i="0" dirty="0">
              <a:solidFill>
                <a:srgbClr val="FF0000"/>
              </a:solidFill>
            </a:rPr>
            <a:t> đ</a:t>
          </a:r>
          <a:r>
            <a:rPr lang="vi-VN" sz="2400" b="0" i="0" dirty="0">
              <a:solidFill>
                <a:srgbClr val="FF0000"/>
              </a:solidFill>
            </a:rPr>
            <a:t>ơ</a:t>
          </a:r>
          <a:r>
            <a:rPr lang="en-US" sz="2400" b="0" i="0" dirty="0">
              <a:solidFill>
                <a:srgbClr val="FF0000"/>
              </a:solidFill>
            </a:rPr>
            <a:t>n </a:t>
          </a:r>
          <a:r>
            <a:rPr lang="en-US" sz="2400" b="0" i="0" dirty="0" err="1">
              <a:solidFill>
                <a:srgbClr val="FF0000"/>
              </a:solidFill>
            </a:rPr>
            <a:t>và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lõng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trong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lớp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#9Slide05 Brannboll Ny" panose="02000000000000000000" pitchFamily="2" charset="0"/>
            </a:rPr>
            <a:t>Thời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gian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gần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đây</a:t>
          </a:r>
          <a:r>
            <a:rPr lang="en-US" sz="2400" dirty="0">
              <a:latin typeface="#9Slide05 Brannboll Ny" panose="02000000000000000000" pitchFamily="2" charset="0"/>
            </a:rPr>
            <a:t>, </a:t>
          </a:r>
          <a:r>
            <a:rPr lang="en-US" sz="2400" dirty="0" err="1">
              <a:latin typeface="#9Slide05 Brannboll Ny" panose="02000000000000000000" pitchFamily="2" charset="0"/>
            </a:rPr>
            <a:t>thấy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một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số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bạn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trong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lớp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trốn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tiết</a:t>
          </a:r>
          <a:r>
            <a:rPr lang="en-US" sz="2400" dirty="0">
              <a:latin typeface="#9Slide05 Brannboll Ny" panose="02000000000000000000" pitchFamily="2" charset="0"/>
            </a:rPr>
            <a:t>, la </a:t>
          </a:r>
          <a:r>
            <a:rPr lang="en-US" sz="2400" dirty="0" err="1">
              <a:latin typeface="#9Slide05 Brannboll Ny" panose="02000000000000000000" pitchFamily="2" charset="0"/>
            </a:rPr>
            <a:t>cà</a:t>
          </a:r>
          <a:r>
            <a:rPr lang="en-US" sz="2400" dirty="0">
              <a:latin typeface="#9Slide05 Brannboll Ny" panose="02000000000000000000" pitchFamily="2" charset="0"/>
            </a:rPr>
            <a:t> ở </a:t>
          </a:r>
          <a:r>
            <a:rPr lang="en-US" sz="2400" dirty="0" err="1">
              <a:latin typeface="#9Slide05 Brannboll Ny" panose="02000000000000000000" pitchFamily="2" charset="0"/>
            </a:rPr>
            <a:t>quán</a:t>
          </a:r>
          <a:r>
            <a:rPr lang="en-US" sz="2400" dirty="0">
              <a:latin typeface="#9Slide05 Brannboll Ny" panose="02000000000000000000" pitchFamily="2" charset="0"/>
            </a:rPr>
            <a:t> internet, H </a:t>
          </a:r>
          <a:r>
            <a:rPr lang="en-US" sz="2400" dirty="0" err="1">
              <a:latin typeface="#9Slide05 Brannboll Ny" panose="02000000000000000000" pitchFamily="2" charset="0"/>
            </a:rPr>
            <a:t>là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lớp</a:t>
          </a:r>
          <a:r>
            <a:rPr lang="en-US" sz="2400" dirty="0">
              <a:latin typeface="#9Slide05 Brannboll Ny" panose="02000000000000000000" pitchFamily="2" charset="0"/>
            </a:rPr>
            <a:t> tr</a:t>
          </a:r>
          <a:r>
            <a:rPr lang="vi-VN" sz="2400" dirty="0"/>
            <a:t>ư</a:t>
          </a:r>
          <a:r>
            <a:rPr lang="en-US" sz="2400" dirty="0" err="1"/>
            <a:t>ởng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báo</a:t>
          </a:r>
          <a:r>
            <a:rPr lang="en-US" sz="2400" dirty="0"/>
            <a:t> </a:t>
          </a:r>
          <a:r>
            <a:rPr lang="en-US" sz="2400" dirty="0" err="1"/>
            <a:t>cáo</a:t>
          </a:r>
          <a:r>
            <a:rPr lang="en-US" sz="2400" dirty="0"/>
            <a:t> </a:t>
          </a:r>
          <a:r>
            <a:rPr lang="en-US" sz="2400" dirty="0" err="1"/>
            <a:t>với</a:t>
          </a:r>
          <a:r>
            <a:rPr lang="en-US" sz="2400" dirty="0"/>
            <a:t> </a:t>
          </a:r>
          <a:r>
            <a:rPr lang="en-US" sz="2400" dirty="0" err="1"/>
            <a:t>cô</a:t>
          </a:r>
          <a:r>
            <a:rPr lang="en-US" sz="2400" dirty="0"/>
            <a:t> </a:t>
          </a:r>
          <a:r>
            <a:rPr lang="en-US" sz="2400" dirty="0" err="1"/>
            <a:t>chủ</a:t>
          </a:r>
          <a:r>
            <a:rPr lang="en-US" sz="2400" dirty="0"/>
            <a:t> </a:t>
          </a:r>
          <a:r>
            <a:rPr lang="en-US" sz="2400" dirty="0" err="1"/>
            <a:t>nhiệm</a:t>
          </a:r>
          <a:r>
            <a:rPr lang="en-US" sz="2400" dirty="0"/>
            <a:t>.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việc</a:t>
          </a:r>
          <a:r>
            <a:rPr lang="en-US" sz="2400" dirty="0"/>
            <a:t> </a:t>
          </a:r>
          <a:r>
            <a:rPr lang="en-US" sz="2400" dirty="0" err="1"/>
            <a:t>này</a:t>
          </a:r>
          <a:r>
            <a:rPr lang="en-US" sz="2400" dirty="0"/>
            <a:t>,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phạm</a:t>
          </a:r>
          <a:r>
            <a:rPr lang="en-US" sz="2400" dirty="0"/>
            <a:t> H.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còn</a:t>
          </a:r>
          <a:r>
            <a:rPr lang="en-US" sz="2400" dirty="0"/>
            <a:t> </a:t>
          </a:r>
          <a:r>
            <a:rPr lang="en-US" sz="2400" dirty="0" err="1"/>
            <a:t>cố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gạt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H, </a:t>
          </a:r>
          <a:r>
            <a:rPr lang="en-US" sz="2400" dirty="0" err="1"/>
            <a:t>làm</a:t>
          </a:r>
          <a:r>
            <a:rPr lang="en-US" sz="2400" dirty="0"/>
            <a:t> H </a:t>
          </a:r>
          <a:r>
            <a:rPr lang="en-US" sz="2400" dirty="0" err="1"/>
            <a:t>bị</a:t>
          </a:r>
          <a:r>
            <a:rPr lang="en-US" sz="2400" dirty="0"/>
            <a:t> </a:t>
          </a:r>
          <a:r>
            <a:rPr lang="en-US" sz="2400" dirty="0" err="1"/>
            <a:t>ngã</a:t>
          </a:r>
          <a:r>
            <a:rPr lang="en-US" sz="2400" dirty="0"/>
            <a:t> </a:t>
          </a:r>
          <a:r>
            <a:rPr lang="en-US" sz="2400" dirty="0" err="1"/>
            <a:t>xây</a:t>
          </a:r>
          <a:r>
            <a:rPr lang="en-US" sz="2400" dirty="0"/>
            <a:t> </a:t>
          </a:r>
          <a:r>
            <a:rPr lang="en-US" sz="2400" dirty="0" err="1"/>
            <a:t>xát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</a:t>
          </a:r>
          <a:r>
            <a:rPr lang="en-US" sz="2400" dirty="0" err="1"/>
            <a:t>tay</a:t>
          </a:r>
          <a:r>
            <a:rPr lang="en-US" sz="2400" dirty="0"/>
            <a:t>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chemeClr val="tx1"/>
              </a:solidFill>
            </a:rPr>
            <a:t>Các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này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lảng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tránh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lôi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kéo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những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không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 err="1">
              <a:solidFill>
                <a:schemeClr val="tx1"/>
              </a:solidFill>
            </a:rPr>
            <a:t>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với</a:t>
          </a:r>
          <a:r>
            <a:rPr lang="en-US" sz="2400" b="0" i="0" dirty="0">
              <a:solidFill>
                <a:schemeClr val="tx1"/>
              </a:solidFill>
            </a:rPr>
            <a:t> T. </a:t>
          </a:r>
          <a:r>
            <a:rPr lang="en-US" sz="2400" b="0" i="0" dirty="0" err="1">
              <a:solidFill>
                <a:schemeClr val="tx1"/>
              </a:solidFill>
            </a:rPr>
            <a:t>Vì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vậy</a:t>
          </a:r>
          <a:r>
            <a:rPr lang="en-US" sz="2400" b="0" i="0" dirty="0">
              <a:solidFill>
                <a:schemeClr val="tx1"/>
              </a:solidFill>
            </a:rPr>
            <a:t>, T </a:t>
          </a:r>
          <a:r>
            <a:rPr lang="en-US" sz="2400" b="0" i="0" dirty="0" err="1">
              <a:solidFill>
                <a:schemeClr val="tx1"/>
              </a:solidFill>
            </a:rPr>
            <a:t>cảm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thấy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buồn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chán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cô</a:t>
          </a:r>
          <a:r>
            <a:rPr lang="en-US" sz="2400" b="0" i="0" dirty="0">
              <a:solidFill>
                <a:schemeClr val="tx1"/>
              </a:solidFill>
            </a:rPr>
            <a:t> đ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>
              <a:solidFill>
                <a:schemeClr val="tx1"/>
              </a:solidFill>
            </a:rPr>
            <a:t>n </a:t>
          </a:r>
          <a:r>
            <a:rPr lang="en-US" sz="2400" b="0" i="0" dirty="0" err="1">
              <a:solidFill>
                <a:schemeClr val="tx1"/>
              </a:solidFill>
            </a:rPr>
            <a:t>và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lõng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trong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lớp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phạm</a:t>
          </a:r>
          <a:r>
            <a:rPr lang="en-US" sz="2400" dirty="0"/>
            <a:t> H.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còn</a:t>
          </a:r>
          <a:r>
            <a:rPr lang="en-US" sz="2400" dirty="0"/>
            <a:t> </a:t>
          </a:r>
          <a:r>
            <a:rPr lang="en-US" sz="2400" dirty="0" err="1"/>
            <a:t>cố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gạt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H, </a:t>
          </a:r>
          <a:r>
            <a:rPr lang="en-US" sz="2400" dirty="0" err="1"/>
            <a:t>làm</a:t>
          </a:r>
          <a:r>
            <a:rPr lang="en-US" sz="2400" dirty="0"/>
            <a:t> H </a:t>
          </a:r>
          <a:r>
            <a:rPr lang="en-US" sz="2400" dirty="0" err="1"/>
            <a:t>bị</a:t>
          </a:r>
          <a:r>
            <a:rPr lang="en-US" sz="2400" dirty="0"/>
            <a:t> </a:t>
          </a:r>
          <a:r>
            <a:rPr lang="en-US" sz="2400" dirty="0" err="1"/>
            <a:t>ngã</a:t>
          </a:r>
          <a:r>
            <a:rPr lang="en-US" sz="2400" dirty="0"/>
            <a:t> </a:t>
          </a:r>
          <a:r>
            <a:rPr lang="en-US" sz="2400" dirty="0" err="1"/>
            <a:t>xây</a:t>
          </a:r>
          <a:r>
            <a:rPr lang="en-US" sz="2400" dirty="0"/>
            <a:t> </a:t>
          </a:r>
          <a:r>
            <a:rPr lang="en-US" sz="2400" dirty="0" err="1"/>
            <a:t>xát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</a:t>
          </a:r>
          <a:r>
            <a:rPr lang="en-US" sz="2400" dirty="0" err="1"/>
            <a:t>tay</a:t>
          </a:r>
          <a:endParaRPr lang="en-US" sz="2400" dirty="0"/>
        </a:p>
        <a:p>
          <a:pPr algn="just"/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và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thể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chất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Do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xem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nhiều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phim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thay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đổi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tính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tình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hay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nóng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dễ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gây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gổ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với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bè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xung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quanh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Một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lần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ở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nhau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định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Mọi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khuyên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can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dừng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Sau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sự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việc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này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bị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xin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lỗi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#9Slide05 Brannboll Ny" panose="02000000000000000000" pitchFamily="2" charset="0"/>
            </a:rPr>
            <a:t>Vì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thích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thể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hiện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mình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là</a:t>
          </a:r>
          <a:r>
            <a:rPr lang="en-US" sz="2400" dirty="0">
              <a:latin typeface="#9Slide05 Brannboll Ny" panose="02000000000000000000" pitchFamily="2" charset="0"/>
            </a:rPr>
            <a:t> ng</a:t>
          </a:r>
          <a:r>
            <a:rPr lang="vi-VN" sz="2400" dirty="0"/>
            <a:t>ư</a:t>
          </a:r>
          <a:r>
            <a:rPr lang="en-US" sz="2400" dirty="0" err="1"/>
            <a:t>ời</a:t>
          </a:r>
          <a:r>
            <a:rPr lang="en-US" sz="2400" dirty="0"/>
            <a:t> </a:t>
          </a:r>
          <a:r>
            <a:rPr lang="en-US" sz="2400" dirty="0" err="1"/>
            <a:t>mạnh</a:t>
          </a:r>
          <a:r>
            <a:rPr lang="en-US" sz="2400" dirty="0"/>
            <a:t> </a:t>
          </a:r>
          <a:r>
            <a:rPr lang="en-US" sz="2400" dirty="0" err="1"/>
            <a:t>mẽ</a:t>
          </a:r>
          <a:r>
            <a:rPr lang="en-US" sz="2400" dirty="0"/>
            <a:t> </a:t>
          </a:r>
          <a:r>
            <a:rPr lang="en-US" sz="2400" dirty="0" err="1"/>
            <a:t>nên</a:t>
          </a:r>
          <a:r>
            <a:rPr lang="en-US" sz="2400" dirty="0"/>
            <a:t> V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lôi</a:t>
          </a:r>
          <a:r>
            <a:rPr lang="en-US" sz="2400" dirty="0"/>
            <a:t> </a:t>
          </a:r>
          <a:r>
            <a:rPr lang="en-US" sz="2400" dirty="0" err="1"/>
            <a:t>kéo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thành</a:t>
          </a:r>
          <a:r>
            <a:rPr lang="en-US" sz="2400" dirty="0"/>
            <a:t> </a:t>
          </a:r>
          <a:r>
            <a:rPr lang="en-US" sz="2400" dirty="0" err="1"/>
            <a:t>lập</a:t>
          </a:r>
          <a:r>
            <a:rPr lang="en-US" sz="2400" dirty="0"/>
            <a:t>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nhóm</a:t>
          </a:r>
          <a:r>
            <a:rPr lang="en-US" sz="2400" dirty="0"/>
            <a:t> </a:t>
          </a:r>
          <a:r>
            <a:rPr lang="en-US" sz="2400" dirty="0" err="1"/>
            <a:t>chuyên</a:t>
          </a:r>
          <a:r>
            <a:rPr lang="en-US" sz="2400" dirty="0"/>
            <a:t> </a:t>
          </a:r>
          <a:r>
            <a:rPr lang="en-US" sz="2400" dirty="0" err="1"/>
            <a:t>đi</a:t>
          </a:r>
          <a:r>
            <a:rPr lang="en-US" sz="2400" dirty="0"/>
            <a:t> </a:t>
          </a:r>
          <a:r>
            <a:rPr lang="en-US" sz="2400" dirty="0" err="1"/>
            <a:t>dọa</a:t>
          </a:r>
          <a:r>
            <a:rPr lang="en-US" sz="2400" dirty="0"/>
            <a:t> </a:t>
          </a:r>
          <a:r>
            <a:rPr lang="en-US" sz="2400" dirty="0" err="1"/>
            <a:t>dẫm</a:t>
          </a:r>
          <a:r>
            <a:rPr lang="en-US" sz="2400" dirty="0"/>
            <a:t>, </a:t>
          </a:r>
          <a:r>
            <a:rPr lang="en-US" sz="2400" dirty="0" err="1"/>
            <a:t>bắt</a:t>
          </a:r>
          <a:r>
            <a:rPr lang="en-US" sz="2400" dirty="0"/>
            <a:t> </a:t>
          </a:r>
          <a:r>
            <a:rPr lang="en-US" sz="2400" dirty="0" err="1"/>
            <a:t>nạt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khác</a:t>
          </a:r>
          <a:r>
            <a:rPr lang="en-US" sz="2400" dirty="0"/>
            <a:t>. </a:t>
          </a:r>
          <a:r>
            <a:rPr lang="en-US" sz="2400" dirty="0" err="1"/>
            <a:t>Điều</a:t>
          </a:r>
          <a:r>
            <a:rPr lang="en-US" sz="2400" dirty="0"/>
            <a:t> </a:t>
          </a:r>
          <a:r>
            <a:rPr lang="en-US" sz="2400" dirty="0" err="1"/>
            <a:t>đó</a:t>
          </a:r>
          <a:r>
            <a:rPr lang="en-US" sz="2400" dirty="0"/>
            <a:t> </a:t>
          </a:r>
          <a:r>
            <a:rPr lang="en-US" sz="2400" dirty="0" err="1"/>
            <a:t>làm</a:t>
          </a:r>
          <a:r>
            <a:rPr lang="en-US" sz="2400" dirty="0"/>
            <a:t> </a:t>
          </a:r>
          <a:r>
            <a:rPr lang="en-US" sz="2400" dirty="0" err="1"/>
            <a:t>cho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lo </a:t>
          </a:r>
          <a:r>
            <a:rPr lang="en-US" sz="2400" dirty="0" err="1"/>
            <a:t>lắng</a:t>
          </a:r>
          <a:r>
            <a:rPr lang="en-US" sz="2400" dirty="0"/>
            <a:t>, </a:t>
          </a:r>
          <a:r>
            <a:rPr lang="en-US" sz="2400" dirty="0" err="1"/>
            <a:t>bất</a:t>
          </a:r>
          <a:r>
            <a:rPr lang="en-US" sz="2400" dirty="0"/>
            <a:t> an </a:t>
          </a:r>
          <a:r>
            <a:rPr lang="en-US" sz="2400" dirty="0" err="1"/>
            <a:t>khi</a:t>
          </a:r>
          <a:r>
            <a:rPr lang="en-US" sz="2400" dirty="0"/>
            <a:t> </a:t>
          </a:r>
          <a:r>
            <a:rPr lang="en-US" sz="2400" dirty="0" err="1"/>
            <a:t>nhìn</a:t>
          </a:r>
          <a:r>
            <a:rPr lang="en-US" sz="2400" dirty="0"/>
            <a:t> </a:t>
          </a:r>
          <a:r>
            <a:rPr lang="en-US" sz="2400" dirty="0" err="1"/>
            <a:t>thấy</a:t>
          </a:r>
          <a:r>
            <a:rPr lang="en-US" sz="2400" dirty="0"/>
            <a:t> </a:t>
          </a:r>
          <a:r>
            <a:rPr lang="en-US" sz="2400" dirty="0" err="1"/>
            <a:t>nhóm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/>
            <a:t> V.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0" presStyleCnt="2" custScaleY="111225"/>
      <dgm:spPr/>
    </dgm:pt>
    <dgm:pt modelId="{2352C030-0248-483B-94A9-26972C30B2AA}" type="pres">
      <dgm:prSet presAssocID="{36F1A9A7-0E91-4997-8451-066E68D6791C}" presName="img" presStyleLbl="fgImgPlace1" presStyleIdx="0" presStyleCnt="2" custLinFactNeighborX="1938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0" presStyleCnt="2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1" presStyleCnt="2"/>
      <dgm:spPr/>
    </dgm:pt>
    <dgm:pt modelId="{72B5F39E-2D8B-4AE5-99A7-0B4F92796C74}" type="pres">
      <dgm:prSet presAssocID="{F6E9B8BA-2F37-4781-A521-61D00A840D7D}" presName="img" presStyleLbl="fgImgPlace1" presStyleIdx="1" presStyleCnt="2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1" presStyleCnt="2">
        <dgm:presLayoutVars>
          <dgm:bulletEnabled val="1"/>
        </dgm:presLayoutVars>
      </dgm:prSet>
      <dgm:spPr/>
    </dgm:pt>
  </dgm:ptLst>
  <dgm:cxnLst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1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0" destOrd="0" parTransId="{3076928A-BC39-4164-A392-EF7BB50AC8F7}" sibTransId="{5F4F3BF3-4C3E-43BC-8B7A-5E8EE2D360D7}"/>
    <dgm:cxn modelId="{629DB487-A85C-451E-B6E5-392559690C3D}" type="presParOf" srcId="{610C4521-7E21-4ABD-817D-19EC8F773957}" destId="{76DA393E-3756-4D17-8778-17C0D4D792DA}" srcOrd="0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1" destOrd="0" presId="urn:microsoft.com/office/officeart/2005/8/layout/vList4#1"/>
    <dgm:cxn modelId="{5AE53D5C-AC05-4815-92AB-3FA661ACCF21}" type="presParOf" srcId="{610C4521-7E21-4ABD-817D-19EC8F773957}" destId="{E9FBCDE1-C0F8-4B00-9C6E-C1A57153DC9C}" srcOrd="2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8659"/>
          <a:ext cx="9372600" cy="196131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176594" y="66104"/>
        <a:ext cx="7138560" cy="1846425"/>
      </dsp:txXfrm>
    </dsp:sp>
    <dsp:sp modelId="{2AAACA77-E4A0-4E99-9F03-72ED26BB7B73}">
      <dsp:nvSpPr>
        <dsp:cNvPr id="0" name=""/>
        <dsp:cNvSpPr/>
      </dsp:nvSpPr>
      <dsp:spPr>
        <a:xfrm>
          <a:off x="244629" y="2140"/>
          <a:ext cx="1874520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2205945"/>
          <a:ext cx="9372600" cy="269906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5.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đ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ợc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xâm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sức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khỏe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lăng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xúc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phạm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danh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dự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phẩm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cô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xua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đuổi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cố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ý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gây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tổn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về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chất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tinh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thần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của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xảy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ra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trong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sở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giáo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dục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hoặc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lớp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độc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800" b="1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198202" y="2284998"/>
        <a:ext cx="7095344" cy="2540963"/>
      </dsp:txXfrm>
    </dsp:sp>
    <dsp:sp modelId="{2352C030-0248-483B-94A9-26972C30B2AA}">
      <dsp:nvSpPr>
        <dsp:cNvPr id="0" name=""/>
        <dsp:cNvSpPr/>
      </dsp:nvSpPr>
      <dsp:spPr>
        <a:xfrm>
          <a:off x="244629" y="2576962"/>
          <a:ext cx="1874520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Căn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cứ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vào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thông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tin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81327" y="46850"/>
        <a:ext cx="7244422" cy="1505878"/>
      </dsp:txXfrm>
    </dsp:sp>
    <dsp:sp modelId="{2AAACA77-E4A0-4E99-9F03-72ED26BB7B73}">
      <dsp:nvSpPr>
        <dsp:cNvPr id="0" name=""/>
        <dsp:cNvSpPr/>
      </dsp:nvSpPr>
      <dsp:spPr>
        <a:xfrm>
          <a:off x="159957" y="159957"/>
          <a:ext cx="1874520" cy="1279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59536"/>
          <a:ext cx="9372600" cy="177913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cho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các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bạn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ngồi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gần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chép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bài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kiểm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tra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,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nên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đạt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đ</a:t>
          </a:r>
          <a:r>
            <a:rPr lang="vi-VN" sz="2400" b="0" i="0" kern="1200" dirty="0">
              <a:solidFill>
                <a:srgbClr val="FF0000"/>
              </a:solidFill>
            </a:rPr>
            <a:t>ư</a:t>
          </a:r>
          <a:r>
            <a:rPr lang="en-US" sz="2400" b="0" i="0" kern="1200" dirty="0" err="1">
              <a:solidFill>
                <a:srgbClr val="FF0000"/>
              </a:solidFill>
            </a:rPr>
            <a:t>ợc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thành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tích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cao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một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số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lên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mạng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nói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xấu</a:t>
          </a:r>
          <a:r>
            <a:rPr lang="en-US" sz="2400" b="0" i="0" kern="1200" dirty="0">
              <a:solidFill>
                <a:srgbClr val="FF0000"/>
              </a:solidFill>
            </a:rPr>
            <a:t> T. </a:t>
          </a:r>
          <a:r>
            <a:rPr lang="en-US" sz="2400" b="0" i="0" kern="1200" dirty="0" err="1">
              <a:solidFill>
                <a:srgbClr val="FF0000"/>
              </a:solidFill>
            </a:rPr>
            <a:t>Trên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lớp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các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này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lảng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tránh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lôi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kéo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những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khác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không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</a:t>
          </a:r>
          <a:r>
            <a:rPr lang="vi-VN" sz="2400" b="0" i="0" kern="1200" dirty="0">
              <a:solidFill>
                <a:srgbClr val="FF0000"/>
              </a:solidFill>
            </a:rPr>
            <a:t>ơ</a:t>
          </a:r>
          <a:r>
            <a:rPr lang="en-US" sz="2400" b="0" i="0" kern="1200" dirty="0" err="1">
              <a:solidFill>
                <a:srgbClr val="FF0000"/>
              </a:solidFill>
            </a:rPr>
            <a:t>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với</a:t>
          </a:r>
          <a:r>
            <a:rPr lang="en-US" sz="2400" b="0" i="0" kern="1200" dirty="0">
              <a:solidFill>
                <a:srgbClr val="FF0000"/>
              </a:solidFill>
            </a:rPr>
            <a:t> T. </a:t>
          </a:r>
          <a:r>
            <a:rPr lang="en-US" sz="2400" b="0" i="0" kern="1200" dirty="0" err="1">
              <a:solidFill>
                <a:srgbClr val="FF0000"/>
              </a:solidFill>
            </a:rPr>
            <a:t>Vì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vậy</a:t>
          </a:r>
          <a:r>
            <a:rPr lang="en-US" sz="2400" b="0" i="0" kern="1200" dirty="0">
              <a:solidFill>
                <a:srgbClr val="FF0000"/>
              </a:solidFill>
            </a:rPr>
            <a:t>, T </a:t>
          </a:r>
          <a:r>
            <a:rPr lang="en-US" sz="2400" b="0" i="0" kern="1200" dirty="0" err="1">
              <a:solidFill>
                <a:srgbClr val="FF0000"/>
              </a:solidFill>
            </a:rPr>
            <a:t>cảm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thấy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buồn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chán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cô</a:t>
          </a:r>
          <a:r>
            <a:rPr lang="en-US" sz="2400" b="0" i="0" kern="1200" dirty="0">
              <a:solidFill>
                <a:srgbClr val="FF0000"/>
              </a:solidFill>
            </a:rPr>
            <a:t> đ</a:t>
          </a:r>
          <a:r>
            <a:rPr lang="vi-VN" sz="2400" b="0" i="0" kern="1200" dirty="0">
              <a:solidFill>
                <a:srgbClr val="FF0000"/>
              </a:solidFill>
            </a:rPr>
            <a:t>ơ</a:t>
          </a:r>
          <a:r>
            <a:rPr lang="en-US" sz="2400" b="0" i="0" kern="1200" dirty="0">
              <a:solidFill>
                <a:srgbClr val="FF0000"/>
              </a:solidFill>
            </a:rPr>
            <a:t>n </a:t>
          </a:r>
          <a:r>
            <a:rPr lang="en-US" sz="2400" b="0" i="0" kern="1200" dirty="0" err="1">
              <a:solidFill>
                <a:srgbClr val="FF0000"/>
              </a:solidFill>
            </a:rPr>
            <a:t>và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lõng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trong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lớp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86586" y="1811645"/>
        <a:ext cx="7233904" cy="1674913"/>
      </dsp:txXfrm>
    </dsp:sp>
    <dsp:sp modelId="{2352C030-0248-483B-94A9-26972C30B2AA}">
      <dsp:nvSpPr>
        <dsp:cNvPr id="0" name=""/>
        <dsp:cNvSpPr/>
      </dsp:nvSpPr>
      <dsp:spPr>
        <a:xfrm>
          <a:off x="159957" y="2009270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698625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#9Slide05 Brannboll Ny" panose="02000000000000000000" pitchFamily="2" charset="0"/>
            </a:rPr>
            <a:t>Thời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gian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gần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đây</a:t>
          </a:r>
          <a:r>
            <a:rPr lang="en-US" sz="2400" kern="1200" dirty="0">
              <a:latin typeface="#9Slide05 Brannboll Ny" panose="02000000000000000000" pitchFamily="2" charset="0"/>
            </a:rPr>
            <a:t>, </a:t>
          </a:r>
          <a:r>
            <a:rPr lang="en-US" sz="2400" kern="1200" dirty="0" err="1">
              <a:latin typeface="#9Slide05 Brannboll Ny" panose="02000000000000000000" pitchFamily="2" charset="0"/>
            </a:rPr>
            <a:t>thấy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một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số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bạn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trong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lớp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trốn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tiết</a:t>
          </a:r>
          <a:r>
            <a:rPr lang="en-US" sz="2400" kern="1200" dirty="0">
              <a:latin typeface="#9Slide05 Brannboll Ny" panose="02000000000000000000" pitchFamily="2" charset="0"/>
            </a:rPr>
            <a:t>, la </a:t>
          </a:r>
          <a:r>
            <a:rPr lang="en-US" sz="2400" kern="1200" dirty="0" err="1">
              <a:latin typeface="#9Slide05 Brannboll Ny" panose="02000000000000000000" pitchFamily="2" charset="0"/>
            </a:rPr>
            <a:t>cà</a:t>
          </a:r>
          <a:r>
            <a:rPr lang="en-US" sz="2400" kern="1200" dirty="0">
              <a:latin typeface="#9Slide05 Brannboll Ny" panose="02000000000000000000" pitchFamily="2" charset="0"/>
            </a:rPr>
            <a:t> ở </a:t>
          </a:r>
          <a:r>
            <a:rPr lang="en-US" sz="2400" kern="1200" dirty="0" err="1">
              <a:latin typeface="#9Slide05 Brannboll Ny" panose="02000000000000000000" pitchFamily="2" charset="0"/>
            </a:rPr>
            <a:t>quán</a:t>
          </a:r>
          <a:r>
            <a:rPr lang="en-US" sz="2400" kern="1200" dirty="0">
              <a:latin typeface="#9Slide05 Brannboll Ny" panose="02000000000000000000" pitchFamily="2" charset="0"/>
            </a:rPr>
            <a:t> internet, H </a:t>
          </a:r>
          <a:r>
            <a:rPr lang="en-US" sz="2400" kern="1200" dirty="0" err="1">
              <a:latin typeface="#9Slide05 Brannboll Ny" panose="02000000000000000000" pitchFamily="2" charset="0"/>
            </a:rPr>
            <a:t>là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lớp</a:t>
          </a:r>
          <a:r>
            <a:rPr lang="en-US" sz="2400" kern="1200" dirty="0">
              <a:latin typeface="#9Slide05 Brannboll Ny" panose="02000000000000000000" pitchFamily="2" charset="0"/>
            </a:rPr>
            <a:t> tr</a:t>
          </a:r>
          <a:r>
            <a:rPr lang="vi-VN" sz="2400" kern="1200" dirty="0"/>
            <a:t>ư</a:t>
          </a:r>
          <a:r>
            <a:rPr lang="en-US" sz="2400" kern="1200" dirty="0" err="1"/>
            <a:t>ởng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báo</a:t>
          </a:r>
          <a:r>
            <a:rPr lang="en-US" sz="2400" kern="1200" dirty="0"/>
            <a:t> </a:t>
          </a:r>
          <a:r>
            <a:rPr lang="en-US" sz="2400" kern="1200" dirty="0" err="1"/>
            <a:t>cáo</a:t>
          </a:r>
          <a:r>
            <a:rPr lang="en-US" sz="2400" kern="1200" dirty="0"/>
            <a:t> </a:t>
          </a:r>
          <a:r>
            <a:rPr lang="en-US" sz="2400" kern="1200" dirty="0" err="1"/>
            <a:t>với</a:t>
          </a:r>
          <a:r>
            <a:rPr lang="en-US" sz="2400" kern="1200" dirty="0"/>
            <a:t> </a:t>
          </a:r>
          <a:r>
            <a:rPr lang="en-US" sz="2400" kern="1200" dirty="0" err="1"/>
            <a:t>cô</a:t>
          </a:r>
          <a:r>
            <a:rPr lang="en-US" sz="2400" kern="1200" dirty="0"/>
            <a:t> </a:t>
          </a:r>
          <a:r>
            <a:rPr lang="en-US" sz="2400" kern="1200" dirty="0" err="1"/>
            <a:t>chủ</a:t>
          </a:r>
          <a:r>
            <a:rPr lang="en-US" sz="2400" kern="1200" dirty="0"/>
            <a:t> </a:t>
          </a:r>
          <a:r>
            <a:rPr lang="en-US" sz="2400" kern="1200" dirty="0" err="1"/>
            <a:t>nhiệm</a:t>
          </a:r>
          <a:r>
            <a:rPr lang="en-US" sz="2400" kern="1200" dirty="0"/>
            <a:t>.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việc</a:t>
          </a:r>
          <a:r>
            <a:rPr lang="en-US" sz="2400" kern="1200" dirty="0"/>
            <a:t> </a:t>
          </a:r>
          <a:r>
            <a:rPr lang="en-US" sz="2400" kern="1200" dirty="0" err="1"/>
            <a:t>này</a:t>
          </a:r>
          <a:r>
            <a:rPr lang="en-US" sz="2400" kern="1200" dirty="0"/>
            <a:t>,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lời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r>
            <a:rPr lang="en-US" sz="2400" kern="1200" dirty="0" err="1"/>
            <a:t>phạm</a:t>
          </a:r>
          <a:r>
            <a:rPr lang="en-US" sz="2400" kern="1200" dirty="0"/>
            <a:t> H.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còn</a:t>
          </a:r>
          <a:r>
            <a:rPr lang="en-US" sz="2400" kern="1200" dirty="0"/>
            <a:t> </a:t>
          </a:r>
          <a:r>
            <a:rPr lang="en-US" sz="2400" kern="1200" dirty="0" err="1"/>
            <a:t>cố</a:t>
          </a:r>
          <a:r>
            <a:rPr lang="en-US" sz="2400" kern="1200" dirty="0"/>
            <a:t> </a:t>
          </a:r>
          <a:r>
            <a:rPr lang="en-US" sz="2400" kern="1200" dirty="0" err="1"/>
            <a:t>tình</a:t>
          </a:r>
          <a:r>
            <a:rPr lang="en-US" sz="2400" kern="1200" dirty="0"/>
            <a:t> </a:t>
          </a:r>
          <a:r>
            <a:rPr lang="en-US" sz="2400" kern="1200" dirty="0" err="1"/>
            <a:t>gạt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H, </a:t>
          </a:r>
          <a:r>
            <a:rPr lang="en-US" sz="2400" kern="1200" dirty="0" err="1"/>
            <a:t>làm</a:t>
          </a:r>
          <a:r>
            <a:rPr lang="en-US" sz="2400" kern="1200" dirty="0"/>
            <a:t> H </a:t>
          </a:r>
          <a:r>
            <a:rPr lang="en-US" sz="2400" kern="1200" dirty="0" err="1"/>
            <a:t>bị</a:t>
          </a:r>
          <a:r>
            <a:rPr lang="en-US" sz="2400" kern="1200" dirty="0"/>
            <a:t> </a:t>
          </a:r>
          <a:r>
            <a:rPr lang="en-US" sz="2400" kern="1200" dirty="0" err="1"/>
            <a:t>ngã</a:t>
          </a:r>
          <a:r>
            <a:rPr lang="en-US" sz="2400" kern="1200" dirty="0"/>
            <a:t> </a:t>
          </a:r>
          <a:r>
            <a:rPr lang="en-US" sz="2400" kern="1200" dirty="0" err="1"/>
            <a:t>xây</a:t>
          </a:r>
          <a:r>
            <a:rPr lang="en-US" sz="2400" kern="1200" dirty="0"/>
            <a:t> </a:t>
          </a:r>
          <a:r>
            <a:rPr lang="en-US" sz="2400" kern="1200" dirty="0" err="1"/>
            <a:t>xát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</a:t>
          </a:r>
          <a:r>
            <a:rPr lang="en-US" sz="2400" kern="1200" dirty="0" err="1"/>
            <a:t>tay</a:t>
          </a:r>
          <a:r>
            <a:rPr lang="en-US" sz="2400" kern="1200" dirty="0"/>
            <a:t>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081327" y="3745475"/>
        <a:ext cx="7244422" cy="1505878"/>
      </dsp:txXfrm>
    </dsp:sp>
    <dsp:sp modelId="{72B5F39E-2D8B-4AE5-99A7-0B4F92796C74}">
      <dsp:nvSpPr>
        <dsp:cNvPr id="0" name=""/>
        <dsp:cNvSpPr/>
      </dsp:nvSpPr>
      <dsp:spPr>
        <a:xfrm>
          <a:off x="159957" y="3858583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81327" y="46850"/>
        <a:ext cx="7244422" cy="1505878"/>
      </dsp:txXfrm>
    </dsp:sp>
    <dsp:sp modelId="{2AAACA77-E4A0-4E99-9F03-72ED26BB7B73}">
      <dsp:nvSpPr>
        <dsp:cNvPr id="0" name=""/>
        <dsp:cNvSpPr/>
      </dsp:nvSpPr>
      <dsp:spPr>
        <a:xfrm>
          <a:off x="159957" y="159957"/>
          <a:ext cx="1874520" cy="1279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59536"/>
          <a:ext cx="9372600" cy="177913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 err="1">
              <a:solidFill>
                <a:schemeClr val="tx1"/>
              </a:solidFill>
            </a:rPr>
            <a:t>Các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bạn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này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lảng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tránh</a:t>
          </a:r>
          <a:r>
            <a:rPr lang="en-US" sz="2400" b="0" i="0" kern="1200" dirty="0">
              <a:solidFill>
                <a:schemeClr val="tx1"/>
              </a:solidFill>
            </a:rPr>
            <a:t>, </a:t>
          </a:r>
          <a:r>
            <a:rPr lang="en-US" sz="2400" b="0" i="0" kern="1200" dirty="0" err="1">
              <a:solidFill>
                <a:schemeClr val="tx1"/>
              </a:solidFill>
            </a:rPr>
            <a:t>lôi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kéo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những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bạn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khác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không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ch</a:t>
          </a:r>
          <a:r>
            <a:rPr lang="vi-VN" sz="2400" b="0" i="0" kern="1200" dirty="0">
              <a:solidFill>
                <a:schemeClr val="tx1"/>
              </a:solidFill>
            </a:rPr>
            <a:t>ơ</a:t>
          </a:r>
          <a:r>
            <a:rPr lang="en-US" sz="2400" b="0" i="0" kern="1200" dirty="0" err="1">
              <a:solidFill>
                <a:schemeClr val="tx1"/>
              </a:solidFill>
            </a:rPr>
            <a:t>i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với</a:t>
          </a:r>
          <a:r>
            <a:rPr lang="en-US" sz="2400" b="0" i="0" kern="1200" dirty="0">
              <a:solidFill>
                <a:schemeClr val="tx1"/>
              </a:solidFill>
            </a:rPr>
            <a:t> T. </a:t>
          </a:r>
          <a:r>
            <a:rPr lang="en-US" sz="2400" b="0" i="0" kern="1200" dirty="0" err="1">
              <a:solidFill>
                <a:schemeClr val="tx1"/>
              </a:solidFill>
            </a:rPr>
            <a:t>Vì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vậy</a:t>
          </a:r>
          <a:r>
            <a:rPr lang="en-US" sz="2400" b="0" i="0" kern="1200" dirty="0">
              <a:solidFill>
                <a:schemeClr val="tx1"/>
              </a:solidFill>
            </a:rPr>
            <a:t>, T </a:t>
          </a:r>
          <a:r>
            <a:rPr lang="en-US" sz="2400" b="0" i="0" kern="1200" dirty="0" err="1">
              <a:solidFill>
                <a:schemeClr val="tx1"/>
              </a:solidFill>
            </a:rPr>
            <a:t>cảm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thấy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buồn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chán</a:t>
          </a:r>
          <a:r>
            <a:rPr lang="en-US" sz="2400" b="0" i="0" kern="1200" dirty="0">
              <a:solidFill>
                <a:schemeClr val="tx1"/>
              </a:solidFill>
            </a:rPr>
            <a:t>, </a:t>
          </a:r>
          <a:r>
            <a:rPr lang="en-US" sz="2400" b="0" i="0" kern="1200" dirty="0" err="1">
              <a:solidFill>
                <a:schemeClr val="tx1"/>
              </a:solidFill>
            </a:rPr>
            <a:t>cô</a:t>
          </a:r>
          <a:r>
            <a:rPr lang="en-US" sz="2400" b="0" i="0" kern="1200" dirty="0">
              <a:solidFill>
                <a:schemeClr val="tx1"/>
              </a:solidFill>
            </a:rPr>
            <a:t> đ</a:t>
          </a:r>
          <a:r>
            <a:rPr lang="vi-VN" sz="2400" b="0" i="0" kern="1200" dirty="0">
              <a:solidFill>
                <a:schemeClr val="tx1"/>
              </a:solidFill>
            </a:rPr>
            <a:t>ơ</a:t>
          </a:r>
          <a:r>
            <a:rPr lang="en-US" sz="2400" b="0" i="0" kern="1200" dirty="0">
              <a:solidFill>
                <a:schemeClr val="tx1"/>
              </a:solidFill>
            </a:rPr>
            <a:t>n </a:t>
          </a:r>
          <a:r>
            <a:rPr lang="en-US" sz="2400" b="0" i="0" kern="1200" dirty="0" err="1">
              <a:solidFill>
                <a:schemeClr val="tx1"/>
              </a:solidFill>
            </a:rPr>
            <a:t>và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lõng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trong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lớp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>
              <a:solidFill>
                <a:srgbClr val="FF0000"/>
              </a:solidFill>
            </a:rPr>
            <a:t>=&gt; </a:t>
          </a:r>
          <a:r>
            <a:rPr lang="en-US" sz="2400" b="0" i="0" kern="1200" dirty="0" err="1">
              <a:solidFill>
                <a:srgbClr val="FF0000"/>
              </a:solidFill>
            </a:rPr>
            <a:t>Hành</a:t>
          </a:r>
          <a:r>
            <a:rPr lang="en-US" sz="2400" b="0" i="0" kern="1200" dirty="0">
              <a:solidFill>
                <a:srgbClr val="FF0000"/>
              </a:solidFill>
            </a:rPr>
            <a:t> vi </a:t>
          </a:r>
          <a:r>
            <a:rPr lang="en-US" sz="2400" b="0" i="0" kern="1200" dirty="0" err="1">
              <a:solidFill>
                <a:srgbClr val="FF0000"/>
              </a:solidFill>
            </a:rPr>
            <a:t>bạo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lực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về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tinh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thần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86586" y="1811645"/>
        <a:ext cx="7233904" cy="1674913"/>
      </dsp:txXfrm>
    </dsp:sp>
    <dsp:sp modelId="{2352C030-0248-483B-94A9-26972C30B2AA}">
      <dsp:nvSpPr>
        <dsp:cNvPr id="0" name=""/>
        <dsp:cNvSpPr/>
      </dsp:nvSpPr>
      <dsp:spPr>
        <a:xfrm>
          <a:off x="159957" y="2009270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698625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lời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r>
            <a:rPr lang="en-US" sz="2400" kern="1200" dirty="0" err="1"/>
            <a:t>phạm</a:t>
          </a:r>
          <a:r>
            <a:rPr lang="en-US" sz="2400" kern="1200" dirty="0"/>
            <a:t> H.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còn</a:t>
          </a:r>
          <a:r>
            <a:rPr lang="en-US" sz="2400" kern="1200" dirty="0"/>
            <a:t> </a:t>
          </a:r>
          <a:r>
            <a:rPr lang="en-US" sz="2400" kern="1200" dirty="0" err="1"/>
            <a:t>cố</a:t>
          </a:r>
          <a:r>
            <a:rPr lang="en-US" sz="2400" kern="1200" dirty="0"/>
            <a:t> </a:t>
          </a:r>
          <a:r>
            <a:rPr lang="en-US" sz="2400" kern="1200" dirty="0" err="1"/>
            <a:t>tình</a:t>
          </a:r>
          <a:r>
            <a:rPr lang="en-US" sz="2400" kern="1200" dirty="0"/>
            <a:t> </a:t>
          </a:r>
          <a:r>
            <a:rPr lang="en-US" sz="2400" kern="1200" dirty="0" err="1"/>
            <a:t>gạt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H, </a:t>
          </a:r>
          <a:r>
            <a:rPr lang="en-US" sz="2400" kern="1200" dirty="0" err="1"/>
            <a:t>làm</a:t>
          </a:r>
          <a:r>
            <a:rPr lang="en-US" sz="2400" kern="1200" dirty="0"/>
            <a:t> H </a:t>
          </a:r>
          <a:r>
            <a:rPr lang="en-US" sz="2400" kern="1200" dirty="0" err="1"/>
            <a:t>bị</a:t>
          </a:r>
          <a:r>
            <a:rPr lang="en-US" sz="2400" kern="1200" dirty="0"/>
            <a:t> </a:t>
          </a:r>
          <a:r>
            <a:rPr lang="en-US" sz="2400" kern="1200" dirty="0" err="1"/>
            <a:t>ngã</a:t>
          </a:r>
          <a:r>
            <a:rPr lang="en-US" sz="2400" kern="1200" dirty="0"/>
            <a:t> </a:t>
          </a:r>
          <a:r>
            <a:rPr lang="en-US" sz="2400" kern="1200" dirty="0" err="1"/>
            <a:t>xây</a:t>
          </a:r>
          <a:r>
            <a:rPr lang="en-US" sz="2400" kern="1200" dirty="0"/>
            <a:t> </a:t>
          </a:r>
          <a:r>
            <a:rPr lang="en-US" sz="2400" kern="1200" dirty="0" err="1"/>
            <a:t>xát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</a:t>
          </a:r>
          <a:r>
            <a:rPr lang="en-US" sz="2400" kern="1200" dirty="0" err="1"/>
            <a:t>tay</a:t>
          </a:r>
          <a:endParaRPr lang="en-US" sz="2400" kern="1200" dirty="0"/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FF0000"/>
              </a:solidFill>
            </a:rPr>
            <a:t>=&gt; </a:t>
          </a:r>
          <a:r>
            <a:rPr lang="en-US" sz="2400" b="0" i="0" kern="1200" dirty="0" err="1">
              <a:solidFill>
                <a:srgbClr val="FF0000"/>
              </a:solidFill>
            </a:rPr>
            <a:t>Hành</a:t>
          </a:r>
          <a:r>
            <a:rPr lang="en-US" sz="2400" b="0" i="0" kern="1200" dirty="0">
              <a:solidFill>
                <a:srgbClr val="FF0000"/>
              </a:solidFill>
            </a:rPr>
            <a:t> vi </a:t>
          </a:r>
          <a:r>
            <a:rPr lang="en-US" sz="2400" b="0" i="0" kern="1200" dirty="0" err="1">
              <a:solidFill>
                <a:srgbClr val="FF0000"/>
              </a:solidFill>
            </a:rPr>
            <a:t>bạo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lực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về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tinh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thần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và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thể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chất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081327" y="3745475"/>
        <a:ext cx="7244422" cy="1505878"/>
      </dsp:txXfrm>
    </dsp:sp>
    <dsp:sp modelId="{72B5F39E-2D8B-4AE5-99A7-0B4F92796C74}">
      <dsp:nvSpPr>
        <dsp:cNvPr id="0" name=""/>
        <dsp:cNvSpPr/>
      </dsp:nvSpPr>
      <dsp:spPr>
        <a:xfrm>
          <a:off x="159957" y="3858583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25212-181A-4D0E-84EB-C4219DE1ABB7}">
      <dsp:nvSpPr>
        <dsp:cNvPr id="0" name=""/>
        <dsp:cNvSpPr/>
      </dsp:nvSpPr>
      <dsp:spPr>
        <a:xfrm>
          <a:off x="0" y="0"/>
          <a:ext cx="9372600" cy="266293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Do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xem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nhiều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phim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ảnh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thay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đổi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tính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tình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hay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nổi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nóng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dễ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gây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gổ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với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bè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xung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quanh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Một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lần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ở tr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cãi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nhau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định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Mọi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khuyên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can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mới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dừng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Sau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sự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việc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này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bị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tr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cảnh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cáo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phải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xin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lỗi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191934" y="77995"/>
        <a:ext cx="7102670" cy="2506949"/>
      </dsp:txXfrm>
    </dsp:sp>
    <dsp:sp modelId="{2352C030-0248-483B-94A9-26972C30B2AA}">
      <dsp:nvSpPr>
        <dsp:cNvPr id="0" name=""/>
        <dsp:cNvSpPr/>
      </dsp:nvSpPr>
      <dsp:spPr>
        <a:xfrm>
          <a:off x="275747" y="373793"/>
          <a:ext cx="1874520" cy="19153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2902358"/>
          <a:ext cx="9372600" cy="239419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#9Slide05 Brannboll Ny" panose="02000000000000000000" pitchFamily="2" charset="0"/>
            </a:rPr>
            <a:t>Vì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thích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thể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hiện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mình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là</a:t>
          </a:r>
          <a:r>
            <a:rPr lang="en-US" sz="2400" kern="1200" dirty="0">
              <a:latin typeface="#9Slide05 Brannboll Ny" panose="02000000000000000000" pitchFamily="2" charset="0"/>
            </a:rPr>
            <a:t> ng</a:t>
          </a:r>
          <a:r>
            <a:rPr lang="vi-VN" sz="2400" kern="1200" dirty="0"/>
            <a:t>ư</a:t>
          </a:r>
          <a:r>
            <a:rPr lang="en-US" sz="2400" kern="1200" dirty="0" err="1"/>
            <a:t>ời</a:t>
          </a:r>
          <a:r>
            <a:rPr lang="en-US" sz="2400" kern="1200" dirty="0"/>
            <a:t> </a:t>
          </a:r>
          <a:r>
            <a:rPr lang="en-US" sz="2400" kern="1200" dirty="0" err="1"/>
            <a:t>mạnh</a:t>
          </a:r>
          <a:r>
            <a:rPr lang="en-US" sz="2400" kern="1200" dirty="0"/>
            <a:t> </a:t>
          </a:r>
          <a:r>
            <a:rPr lang="en-US" sz="2400" kern="1200" dirty="0" err="1"/>
            <a:t>mẽ</a:t>
          </a:r>
          <a:r>
            <a:rPr lang="en-US" sz="2400" kern="1200" dirty="0"/>
            <a:t> </a:t>
          </a:r>
          <a:r>
            <a:rPr lang="en-US" sz="2400" kern="1200" dirty="0" err="1"/>
            <a:t>nên</a:t>
          </a:r>
          <a:r>
            <a:rPr lang="en-US" sz="2400" kern="1200" dirty="0"/>
            <a:t> V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lôi</a:t>
          </a:r>
          <a:r>
            <a:rPr lang="en-US" sz="2400" kern="1200" dirty="0"/>
            <a:t> </a:t>
          </a:r>
          <a:r>
            <a:rPr lang="en-US" sz="2400" kern="1200" dirty="0" err="1"/>
            <a:t>kéo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thành</a:t>
          </a:r>
          <a:r>
            <a:rPr lang="en-US" sz="2400" kern="1200" dirty="0"/>
            <a:t> </a:t>
          </a:r>
          <a:r>
            <a:rPr lang="en-US" sz="2400" kern="1200" dirty="0" err="1"/>
            <a:t>lập</a:t>
          </a:r>
          <a:r>
            <a:rPr lang="en-US" sz="2400" kern="1200" dirty="0"/>
            <a:t>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nhóm</a:t>
          </a:r>
          <a:r>
            <a:rPr lang="en-US" sz="2400" kern="1200" dirty="0"/>
            <a:t> </a:t>
          </a:r>
          <a:r>
            <a:rPr lang="en-US" sz="2400" kern="1200" dirty="0" err="1"/>
            <a:t>chuyên</a:t>
          </a:r>
          <a:r>
            <a:rPr lang="en-US" sz="2400" kern="1200" dirty="0"/>
            <a:t> </a:t>
          </a:r>
          <a:r>
            <a:rPr lang="en-US" sz="2400" kern="1200" dirty="0" err="1"/>
            <a:t>đi</a:t>
          </a:r>
          <a:r>
            <a:rPr lang="en-US" sz="2400" kern="1200" dirty="0"/>
            <a:t> </a:t>
          </a:r>
          <a:r>
            <a:rPr lang="en-US" sz="2400" kern="1200" dirty="0" err="1"/>
            <a:t>dọa</a:t>
          </a:r>
          <a:r>
            <a:rPr lang="en-US" sz="2400" kern="1200" dirty="0"/>
            <a:t> </a:t>
          </a:r>
          <a:r>
            <a:rPr lang="en-US" sz="2400" kern="1200" dirty="0" err="1"/>
            <a:t>dẫm</a:t>
          </a:r>
          <a:r>
            <a:rPr lang="en-US" sz="2400" kern="1200" dirty="0"/>
            <a:t>, </a:t>
          </a:r>
          <a:r>
            <a:rPr lang="en-US" sz="2400" kern="1200" dirty="0" err="1"/>
            <a:t>bắt</a:t>
          </a:r>
          <a:r>
            <a:rPr lang="en-US" sz="2400" kern="1200" dirty="0"/>
            <a:t> </a:t>
          </a:r>
          <a:r>
            <a:rPr lang="en-US" sz="2400" kern="1200" dirty="0" err="1"/>
            <a:t>nạt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khác</a:t>
          </a:r>
          <a:r>
            <a:rPr lang="en-US" sz="2400" kern="1200" dirty="0"/>
            <a:t>. </a:t>
          </a:r>
          <a:r>
            <a:rPr lang="en-US" sz="2400" kern="1200" dirty="0" err="1"/>
            <a:t>Điều</a:t>
          </a:r>
          <a:r>
            <a:rPr lang="en-US" sz="2400" kern="1200" dirty="0"/>
            <a:t> </a:t>
          </a:r>
          <a:r>
            <a:rPr lang="en-US" sz="2400" kern="1200" dirty="0" err="1"/>
            <a:t>đó</a:t>
          </a:r>
          <a:r>
            <a:rPr lang="en-US" sz="2400" kern="1200" dirty="0"/>
            <a:t> </a:t>
          </a:r>
          <a:r>
            <a:rPr lang="en-US" sz="2400" kern="1200" dirty="0" err="1"/>
            <a:t>làm</a:t>
          </a:r>
          <a:r>
            <a:rPr lang="en-US" sz="2400" kern="1200" dirty="0"/>
            <a:t> </a:t>
          </a:r>
          <a:r>
            <a:rPr lang="en-US" sz="2400" kern="1200" dirty="0" err="1"/>
            <a:t>cho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lo </a:t>
          </a:r>
          <a:r>
            <a:rPr lang="en-US" sz="2400" kern="1200" dirty="0" err="1"/>
            <a:t>lắng</a:t>
          </a:r>
          <a:r>
            <a:rPr lang="en-US" sz="2400" kern="1200" dirty="0"/>
            <a:t>, </a:t>
          </a:r>
          <a:r>
            <a:rPr lang="en-US" sz="2400" kern="1200" dirty="0" err="1"/>
            <a:t>bất</a:t>
          </a:r>
          <a:r>
            <a:rPr lang="en-US" sz="2400" kern="1200" dirty="0"/>
            <a:t> an </a:t>
          </a:r>
          <a:r>
            <a:rPr lang="en-US" sz="2400" kern="1200" dirty="0" err="1"/>
            <a:t>khi</a:t>
          </a:r>
          <a:r>
            <a:rPr lang="en-US" sz="2400" kern="1200" dirty="0"/>
            <a:t> </a:t>
          </a:r>
          <a:r>
            <a:rPr lang="en-US" sz="2400" kern="1200" dirty="0" err="1"/>
            <a:t>nhìn</a:t>
          </a:r>
          <a:r>
            <a:rPr lang="en-US" sz="2400" kern="1200" dirty="0"/>
            <a:t> </a:t>
          </a:r>
          <a:r>
            <a:rPr lang="en-US" sz="2400" kern="1200" dirty="0" err="1"/>
            <a:t>thấy</a:t>
          </a:r>
          <a:r>
            <a:rPr lang="en-US" sz="2400" kern="1200" dirty="0"/>
            <a:t> </a:t>
          </a:r>
          <a:r>
            <a:rPr lang="en-US" sz="2400" kern="1200" dirty="0" err="1"/>
            <a:t>nhóm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/>
            <a:t> V.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184062" y="2972481"/>
        <a:ext cx="7118414" cy="2253945"/>
      </dsp:txXfrm>
    </dsp:sp>
    <dsp:sp modelId="{72B5F39E-2D8B-4AE5-99A7-0B4F92796C74}">
      <dsp:nvSpPr>
        <dsp:cNvPr id="0" name=""/>
        <dsp:cNvSpPr/>
      </dsp:nvSpPr>
      <dsp:spPr>
        <a:xfrm>
          <a:off x="239419" y="3141777"/>
          <a:ext cx="1874520" cy="19153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CCB1C-B1A7-47D6-ABCF-E9A57E2770A8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94A06-C263-464F-A53F-C4A0A8B7D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8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7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Đà</a:t>
            </a:r>
            <a:r>
              <a:rPr lang="en-US" dirty="0">
                <a:latin typeface="#9Slide05 Brannboll Ny" panose="02000000000000000000" pitchFamily="2" charset="0"/>
              </a:rPr>
              <a:t>o Thị Nhẫn</a:t>
            </a:r>
            <a:r>
              <a:rPr lang="vi-VN" dirty="0">
                <a:latin typeface="#9Slide05 Brannboll Ny" panose="02000000000000000000" pitchFamily="2" charset="0"/>
              </a:rPr>
              <a:t>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5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4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4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90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80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2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88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8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26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6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972711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47553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92205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07264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4199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78265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3027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56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8076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62031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69768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66344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48153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4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4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46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03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2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5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26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12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1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803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79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67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1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81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4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90F15-967D-4EED-AF26-1512C2BF3FD9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2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0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7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f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4.jpeg"/><Relationship Id="rId3" Type="http://schemas.microsoft.com/office/2007/relationships/media" Target="../media/media2.mp4"/><Relationship Id="rId7" Type="http://schemas.openxmlformats.org/officeDocument/2006/relationships/diagramData" Target="../diagrams/data2.xml"/><Relationship Id="rId12" Type="http://schemas.openxmlformats.org/officeDocument/2006/relationships/image" Target="../media/image28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microsoft.com/office/2007/relationships/diagramDrawing" Target="../diagrams/drawing2.xml"/><Relationship Id="rId5" Type="http://schemas.openxmlformats.org/officeDocument/2006/relationships/slideLayout" Target="../slideLayouts/slideLayout13.xml"/><Relationship Id="rId10" Type="http://schemas.openxmlformats.org/officeDocument/2006/relationships/diagramColors" Target="../diagrams/colors2.xml"/><Relationship Id="rId4" Type="http://schemas.openxmlformats.org/officeDocument/2006/relationships/video" Target="../media/media2.mp4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4.jpeg"/><Relationship Id="rId5" Type="http://schemas.openxmlformats.org/officeDocument/2006/relationships/diagramData" Target="../diagrams/data3.xml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fif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fif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4.jpeg"/><Relationship Id="rId3" Type="http://schemas.openxmlformats.org/officeDocument/2006/relationships/image" Target="../media/image15.emf"/><Relationship Id="rId7" Type="http://schemas.openxmlformats.org/officeDocument/2006/relationships/image" Target="../media/image39.jpg"/><Relationship Id="rId12" Type="http://schemas.microsoft.com/office/2007/relationships/diagramDrawing" Target="../diagrams/drawing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8.jpg"/><Relationship Id="rId11" Type="http://schemas.openxmlformats.org/officeDocument/2006/relationships/diagramColors" Target="../diagrams/colors4.xml"/><Relationship Id="rId5" Type="http://schemas.openxmlformats.org/officeDocument/2006/relationships/image" Target="../media/image37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36.png"/><Relationship Id="rId9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em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fif"/><Relationship Id="rId5" Type="http://schemas.openxmlformats.org/officeDocument/2006/relationships/image" Target="../media/image18.jfi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23.jpg"/><Relationship Id="rId4" Type="http://schemas.openxmlformats.org/officeDocument/2006/relationships/image" Target="../media/image22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9.jf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8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7913" y="307692"/>
            <a:ext cx="7612951" cy="119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398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TÔ HIỆU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398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3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IMG_1582517675295_1582518075254"/>
          <p:cNvPicPr>
            <a:picLocks noGrp="1" noChangeAspect="1"/>
          </p:cNvPicPr>
          <p:nvPr isPhoto="1"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38" y="-24730"/>
            <a:ext cx="2095203" cy="2144713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1798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 kern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7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#9Slide03 Aturdida" pitchFamily="2" charset="0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399E3D6-4067-4854-A232-5EDE51430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05" y="3303430"/>
            <a:ext cx="4437612" cy="26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5897948"/>
              </p:ext>
            </p:extLst>
          </p:nvPr>
        </p:nvGraphicFramePr>
        <p:xfrm>
          <a:off x="0" y="133909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r>
              <a:rPr lang="en-US" sz="4000" b="1" kern="0" dirty="0">
                <a:solidFill>
                  <a:prstClr val="white"/>
                </a:solidFill>
              </a:rPr>
              <a:t> (2 </a:t>
            </a:r>
            <a:r>
              <a:rPr lang="en-US" sz="4000" b="1" kern="0" dirty="0" err="1">
                <a:solidFill>
                  <a:prstClr val="white"/>
                </a:solidFill>
              </a:rPr>
              <a:t>phút</a:t>
            </a:r>
            <a:r>
              <a:rPr lang="en-US" sz="4000" b="1" kern="0" dirty="0">
                <a:solidFill>
                  <a:prstClr val="white"/>
                </a:solidFill>
              </a:rPr>
              <a:t>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EC27A-ADAB-44A1-BDBB-B184F7FF927D}"/>
              </a:ext>
            </a:extLst>
          </p:cNvPr>
          <p:cNvSpPr txBox="1"/>
          <p:nvPr/>
        </p:nvSpPr>
        <p:spPr>
          <a:xfrm>
            <a:off x="426007" y="355406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9047E-E06F-448E-A241-33CA3A2CAC4E}"/>
              </a:ext>
            </a:extLst>
          </p:cNvPr>
          <p:cNvSpPr txBox="1"/>
          <p:nvPr/>
        </p:nvSpPr>
        <p:spPr>
          <a:xfrm>
            <a:off x="317134" y="5301685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:a16="http://schemas.microsoft.com/office/drawing/2014/main" id="{DF9A51BD-57D8-4F8A-AAFA-9578C9AB1250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1CE3BAF-2BE6-49EF-B761-3C22703A83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34512" y="1080654"/>
            <a:ext cx="2695575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Graphic spid="6" grpId="0">
        <p:bldAsOne/>
      </p:bldGraphic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687657"/>
              </p:ext>
            </p:extLst>
          </p:nvPr>
        </p:nvGraphicFramePr>
        <p:xfrm>
          <a:off x="1295400" y="121920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KẾT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QUẢ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EC27A-ADAB-44A1-BDBB-B184F7FF927D}"/>
              </a:ext>
            </a:extLst>
          </p:cNvPr>
          <p:cNvSpPr txBox="1"/>
          <p:nvPr/>
        </p:nvSpPr>
        <p:spPr>
          <a:xfrm>
            <a:off x="1731597" y="3148654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9047E-E06F-448E-A241-33CA3A2CAC4E}"/>
              </a:ext>
            </a:extLst>
          </p:cNvPr>
          <p:cNvSpPr txBox="1"/>
          <p:nvPr/>
        </p:nvSpPr>
        <p:spPr>
          <a:xfrm>
            <a:off x="1731597" y="516174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:a16="http://schemas.microsoft.com/office/drawing/2014/main" id="{DF9A51BD-57D8-4F8A-AAFA-9578C9AB1250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3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chứng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Shape 1">
            <a:extLst>
              <a:ext uri="{FF2B5EF4-FFF2-40B4-BE49-F238E27FC236}">
                <a16:creationId xmlns:a16="http://schemas.microsoft.com/office/drawing/2014/main" id="{1AA43D4A-DCFB-47BB-BA47-1773FACA8812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:a16="http://schemas.microsoft.com/office/drawing/2014/main" id="{84700F81-C87A-4487-B282-8D3F8C3C53B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Quan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sát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tranh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và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trả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lời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câu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hỏi</a:t>
            </a:r>
            <a:endParaRPr lang="en-US" sz="2531" b="1" dirty="0">
              <a:solidFill>
                <a:srgbClr val="FF0000"/>
              </a:solidFill>
              <a:latin typeface="SVN-Vanilla Daisy Pro" panose="00000500000000000000" pitchFamily="2" charset="0"/>
              <a:ea typeface="Arial Unicode M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1412" y="6434298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  <p:pic>
        <p:nvPicPr>
          <p:cNvPr id="15" name="Shape 1">
            <a:extLst>
              <a:ext uri="{FF2B5EF4-FFF2-40B4-BE49-F238E27FC236}">
                <a16:creationId xmlns:a16="http://schemas.microsoft.com/office/drawing/2014/main" id="{A44752B5-E217-4401-A4B6-9BA8E0DA11A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670653"/>
            <a:ext cx="98209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5420" y="3617039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2994" y="3688365"/>
            <a:ext cx="4801474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12994" y="6434298"/>
            <a:ext cx="4605093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792" y="6364711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  <p:pic>
        <p:nvPicPr>
          <p:cNvPr id="13" name="Shape 1">
            <a:extLst>
              <a:ext uri="{FF2B5EF4-FFF2-40B4-BE49-F238E27FC236}">
                <a16:creationId xmlns:a16="http://schemas.microsoft.com/office/drawing/2014/main" id="{46A9CF94-535A-4318-9041-3C1BD4DF7271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0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4140207" cy="1214121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658688"/>
            <a:ext cx="2698122" cy="130048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thể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865426" y="2764176"/>
            <a:ext cx="3068452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trực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tuyến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509493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ng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đãi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up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hiếp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275008" y="1485208"/>
            <a:ext cx="5022576" cy="110488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121673" y="402115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4583978" y="39782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46793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040124" y="2701867"/>
            <a:ext cx="2036946" cy="12141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về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tinh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329312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xua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4320862" y="1495368"/>
            <a:ext cx="1904460" cy="1112604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73A14657-1C11-45AE-A2D1-78A6DEA4CADB}"/>
              </a:ext>
            </a:extLst>
          </p:cNvPr>
          <p:cNvSpPr/>
          <p:nvPr/>
        </p:nvSpPr>
        <p:spPr>
          <a:xfrm>
            <a:off x="5580707" y="2764175"/>
            <a:ext cx="2764804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đoạt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hoại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6C0D23-4C35-4137-B7FB-3E5A06F80B18}"/>
              </a:ext>
            </a:extLst>
          </p:cNvPr>
          <p:cNvCxnSpPr>
            <a:cxnSpLocks/>
          </p:cNvCxnSpPr>
          <p:nvPr/>
        </p:nvCxnSpPr>
        <p:spPr>
          <a:xfrm flipH="1">
            <a:off x="6259483" y="1511418"/>
            <a:ext cx="38101" cy="114352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hape 1">
            <a:extLst>
              <a:ext uri="{FF2B5EF4-FFF2-40B4-BE49-F238E27FC236}">
                <a16:creationId xmlns:a16="http://schemas.microsoft.com/office/drawing/2014/main" id="{EE7244DD-1D53-43D9-8398-F7DF10E2BFD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8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:a16="http://schemas.microsoft.com/office/drawing/2014/main" id="{40A0A3A5-0A1B-4D96-970E-5BD98E45139C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19605" y="177730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3008" cy="1243997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BFA2B-D0B5-4331-9C67-9A5AA9906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73" y="1455067"/>
            <a:ext cx="2756682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7D782B-3DC0-4ACF-B0D5-34A203B402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318" y="3899281"/>
            <a:ext cx="2756683" cy="2678778"/>
          </a:xfrm>
          <a:prstGeom prst="rect">
            <a:avLst/>
          </a:prstGeom>
        </p:spPr>
      </p:pic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77CB260C-4AE7-43CC-99B1-28E4D3CFA6D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2375163"/>
              </p:ext>
            </p:extLst>
          </p:nvPr>
        </p:nvGraphicFramePr>
        <p:xfrm>
          <a:off x="0" y="1379401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3056A14-FCFB-495D-9BED-2671D45C88AE}"/>
              </a:ext>
            </a:extLst>
          </p:cNvPr>
          <p:cNvSpPr txBox="1"/>
          <p:nvPr/>
        </p:nvSpPr>
        <p:spPr>
          <a:xfrm>
            <a:off x="517269" y="234630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FA604B-4E28-4899-9DBC-9682F4E8E559}"/>
              </a:ext>
            </a:extLst>
          </p:cNvPr>
          <p:cNvSpPr txBox="1"/>
          <p:nvPr/>
        </p:nvSpPr>
        <p:spPr>
          <a:xfrm>
            <a:off x="362488" y="5091887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2" name="Shape 1">
            <a:extLst>
              <a:ext uri="{FF2B5EF4-FFF2-40B4-BE49-F238E27FC236}">
                <a16:creationId xmlns:a16="http://schemas.microsoft.com/office/drawing/2014/main" id="{200CD51C-1BC5-49B1-890F-E2219683FDB2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/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:a16="http://schemas.microsoft.com/office/drawing/2014/main" id="{C30EFCBE-E38F-42DC-8F9E-F96C4752BB8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53" y="1049218"/>
            <a:ext cx="4058985" cy="394778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3253" y="1350056"/>
            <a:ext cx="339237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96321" y="135169"/>
            <a:ext cx="3099448" cy="1930623"/>
            <a:chOff x="4479297" y="4126245"/>
            <a:chExt cx="3364300" cy="2220276"/>
          </a:xfrm>
        </p:grpSpPr>
        <p:pic>
          <p:nvPicPr>
            <p:cNvPr id="15" name="PA_库_图片 2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174318">
              <a:off x="5156669" y="3659594"/>
              <a:ext cx="2009555" cy="33643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551490" y="4126245"/>
              <a:ext cx="1485527" cy="95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Times New Roman" pitchFamily="18" charset="0"/>
                </a:rPr>
                <a:t>CÔ</a:t>
              </a: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Times New Roman" pitchFamily="18" charset="0"/>
                </a:rPr>
                <a:t> </a:t>
              </a:r>
              <a:r>
                <a:rPr lang="en-US" altLang="en-US" sz="1600" b="1" dirty="0">
                  <a:solidFill>
                    <a:srgbClr val="FF0000"/>
                  </a:solidFill>
                  <a:latin typeface="SVN-Vanilla Daisy Pro" panose="00000500000000000000" pitchFamily="2" charset="0"/>
                  <a:cs typeface="Times New Roman" pitchFamily="18" charset="0"/>
                </a:rPr>
                <a:t>NHẪN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Times New Roman" pitchFamily="18" charset="0"/>
                </a:rPr>
                <a:t>THCS TÔ HIỆU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002AA7-3616-4920-9AB4-03B970CAC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06" y="909979"/>
            <a:ext cx="1368580" cy="8229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3AA0A2-4D4A-4967-B177-26683E3EFF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61" y="4325542"/>
            <a:ext cx="5038519" cy="2310930"/>
          </a:xfrm>
          <a:prstGeom prst="rect">
            <a:avLst/>
          </a:prstGeom>
        </p:spPr>
      </p:pic>
      <p:pic>
        <p:nvPicPr>
          <p:cNvPr id="18" name="Shape 1">
            <a:extLst>
              <a:ext uri="{FF2B5EF4-FFF2-40B4-BE49-F238E27FC236}">
                <a16:creationId xmlns:a16="http://schemas.microsoft.com/office/drawing/2014/main" id="{CB65E683-4005-4EF5-A662-13798133C509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809891"/>
              </p:ext>
            </p:extLst>
          </p:nvPr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và hoàn thành phiếu bài tập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phiếu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bàn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Shape 1">
            <a:extLst>
              <a:ext uri="{FF2B5EF4-FFF2-40B4-BE49-F238E27FC236}">
                <a16:creationId xmlns:a16="http://schemas.microsoft.com/office/drawing/2014/main" id="{832060D1-9B8D-4E22-95C7-1E16848B44E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/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gổ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986789" y="4528293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do 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:a16="http://schemas.microsoft.com/office/drawing/2014/main" id="{3C3D3D8E-F4E1-4C84-AD8A-3C442B5271B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2133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do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đâu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Hậu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nó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19" y="81662"/>
            <a:ext cx="397279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vi-VN" sz="4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GÓC CHIA SẺ</a:t>
            </a:r>
            <a:endParaRPr lang="ru-RU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Shape 1">
            <a:extLst>
              <a:ext uri="{FF2B5EF4-FFF2-40B4-BE49-F238E27FC236}">
                <a16:creationId xmlns:a16="http://schemas.microsoft.com/office/drawing/2014/main" id="{C26EC94A-A5DA-4095-B861-9A7243B5363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8"/>
            <a:ext cx="3999214" cy="96263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quan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764426" y="2264146"/>
            <a:ext cx="4258072" cy="80684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quan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86744" y="3927176"/>
            <a:ext cx="4050444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hụt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096320" y="3729034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396785" y="3215413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821154" y="307098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:a16="http://schemas.microsoft.com/office/drawing/2014/main" id="{5E230B16-DB81-4A09-851F-4CB75238D4E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8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11955"/>
              </p:ext>
            </p:extLst>
          </p:nvPr>
        </p:nvGraphicFramePr>
        <p:xfrm>
          <a:off x="228600" y="1629067"/>
          <a:ext cx="11734800" cy="5852160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lệch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phải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chịu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thức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kỉ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luật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thậm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chí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truy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cứu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nhiệm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nếu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hậu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nghiêm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trọng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Ng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ường</a:t>
                      </a: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giảm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sút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rèn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luyện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Đối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gia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căng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thẳng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an,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 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Đối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xã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hội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an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toàn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lành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HẬU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QUẢ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CỦA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BẠO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LỰC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Đ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ƯỜNG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02CD2E-F72E-4280-B60F-B19ADA71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8" y="1629066"/>
            <a:ext cx="2539404" cy="4700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E98C87-E899-41C6-9CB2-79B7BF74F8DC}"/>
              </a:ext>
            </a:extLst>
          </p:cNvPr>
          <p:cNvSpPr txBox="1"/>
          <p:nvPr/>
        </p:nvSpPr>
        <p:spPr>
          <a:xfrm>
            <a:off x="484568" y="3585624"/>
            <a:ext cx="6094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HẬU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QUẢ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BẠO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LỰC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Đ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ƯỜNG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DengXian"/>
            </a:endParaRPr>
          </a:p>
        </p:txBody>
      </p:sp>
      <p:pic>
        <p:nvPicPr>
          <p:cNvPr id="7" name="Shape 1">
            <a:extLst>
              <a:ext uri="{FF2B5EF4-FFF2-40B4-BE49-F238E27FC236}">
                <a16:creationId xmlns:a16="http://schemas.microsoft.com/office/drawing/2014/main" id="{D165DFBD-4737-467E-9D1C-6EDEC0A18BA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302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904839" y="6203647"/>
            <a:ext cx="7924406" cy="511888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978432" y="5458121"/>
            <a:ext cx="7850813" cy="606703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3" y="4028379"/>
            <a:ext cx="6923746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hụt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321497" y="5005043"/>
            <a:ext cx="7308128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86370" y="340402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48585" y="225610"/>
            <a:ext cx="742303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949923" y="6231575"/>
            <a:ext cx="7879322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67925" y="5469925"/>
            <a:ext cx="7861320" cy="60670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978432" y="5383073"/>
            <a:ext cx="77706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39199" y="6198646"/>
            <a:ext cx="786132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503237" y="4759480"/>
            <a:ext cx="7245803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542333" y="4703493"/>
            <a:ext cx="716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5 Brannboll Ny" panose="02000000000000000000" pitchFamily="2" charset="0"/>
              </a:rPr>
              <a:t>Khách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quan</a:t>
            </a:r>
            <a:r>
              <a:rPr lang="en-US" sz="2400" dirty="0">
                <a:latin typeface="#9Slide05 Brannboll Ny" panose="02000000000000000000" pitchFamily="2" charset="0"/>
              </a:rPr>
              <a:t>: </a:t>
            </a:r>
            <a:r>
              <a:rPr lang="en-US" sz="2400" dirty="0" err="1">
                <a:latin typeface="#9Slide05 Brannboll Ny" panose="02000000000000000000" pitchFamily="2" charset="0"/>
              </a:rPr>
              <a:t>thiếu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quan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tâm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của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gia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đình</a:t>
            </a:r>
            <a:r>
              <a:rPr lang="en-US" sz="2400" dirty="0"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latin typeface="#9Slide05 Brannboll Ny" panose="02000000000000000000" pitchFamily="2" charset="0"/>
              </a:rPr>
              <a:t>tiêu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cực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từ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xh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827075" y="3340589"/>
            <a:ext cx="6712396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97149" y="3400229"/>
            <a:ext cx="60939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822408" y="2620438"/>
            <a:ext cx="6747266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4923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92205" y="1796486"/>
            <a:ext cx="6747266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960754" y="1842720"/>
            <a:ext cx="65281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6 DeathRattle BB" panose="02000506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1985" y="342567"/>
            <a:ext cx="764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cố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ý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gây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tổn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hại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về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thần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ra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c</a:t>
            </a:r>
            <a:r>
              <a:rPr lang="vi-V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sở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giáo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dục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hoặc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lớp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độc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87180" y="4020152"/>
            <a:ext cx="1612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53963" y="5525706"/>
            <a:ext cx="1362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5CB7633-2922-4941-A6D2-F288DEC3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0" y="12946"/>
            <a:ext cx="1082264" cy="116465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B89E019-E67E-47F8-A988-D5A3F43A6367}"/>
              </a:ext>
            </a:extLst>
          </p:cNvPr>
          <p:cNvSpPr txBox="1"/>
          <p:nvPr/>
        </p:nvSpPr>
        <p:spPr>
          <a:xfrm>
            <a:off x="2907406" y="3244334"/>
            <a:ext cx="6188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6637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43" y="1164653"/>
            <a:ext cx="4058985" cy="385166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282" y="1008458"/>
            <a:ext cx="5808372" cy="4164057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:a16="http://schemas.microsoft.com/office/drawing/2014/main" id="{4D769568-4642-45A6-B749-E3C34134D05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1229932"/>
            <a:ext cx="3899090" cy="219906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79" y="3800896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</a:rPr>
              <a:t>B. </a:t>
            </a:r>
            <a:r>
              <a:rPr lang="en-US" sz="2800" dirty="0" err="1">
                <a:latin typeface="#9Slide05 Brannboll Ny" panose="02000000000000000000" pitchFamily="2" charset="0"/>
              </a:rPr>
              <a:t>Lấy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đồ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ăn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sáng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khác</a:t>
            </a:r>
            <a:endParaRPr lang="en-US" sz="2800" dirty="0">
              <a:latin typeface="#9Slide05 Brannboll Ny" panose="02000000000000000000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4081481" y="4486521"/>
            <a:ext cx="3599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G.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Véo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16" y="6276541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09" y="761821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5 Brannboll Ny" panose="02000000000000000000" pitchFamily="2" charset="0"/>
              </a:rPr>
              <a:t>C. </a:t>
            </a:r>
            <a:r>
              <a:rPr lang="en-US" sz="2800" dirty="0" err="1">
                <a:latin typeface="#9Slide05 Brannboll Ny" panose="02000000000000000000" pitchFamily="2" charset="0"/>
              </a:rPr>
              <a:t>Bịt</a:t>
            </a:r>
            <a:r>
              <a:rPr lang="en-US" sz="2800" dirty="0">
                <a:latin typeface="#9Slide05 Brannboll Ny" panose="02000000000000000000" pitchFamily="2" charset="0"/>
              </a:rPr>
              <a:t> tai </a:t>
            </a:r>
            <a:r>
              <a:rPr lang="en-US" sz="2800" dirty="0" err="1">
                <a:latin typeface="#9Slide05 Brannboll Ny" panose="02000000000000000000" pitchFamily="2" charset="0"/>
              </a:rPr>
              <a:t>mỗi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khi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phát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biểu</a:t>
            </a:r>
            <a:endParaRPr lang="en-US" sz="2800" dirty="0">
              <a:latin typeface="#9Slide05 Brannboll Ny" panose="02000000000000000000" pitchFamily="2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996" y="761821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321731" y="1512458"/>
            <a:ext cx="3184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Nhại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trọng</a:t>
            </a:r>
            <a:endParaRPr lang="en-US" sz="28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ươn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956506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241300" algn="l"/>
              </a:tabLst>
            </a:pP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</a:t>
            </a:r>
            <a:r>
              <a:rPr lang="vi-VN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ưới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bạo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ường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id="{5475B864-42AB-4786-A01D-9511E493E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724662"/>
            <a:ext cx="4199853" cy="263168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A84B1D70-B48F-4ECB-9128-59554601E8D6}"/>
              </a:ext>
            </a:extLst>
          </p:cNvPr>
          <p:cNvSpPr txBox="1"/>
          <p:nvPr/>
        </p:nvSpPr>
        <p:spPr>
          <a:xfrm>
            <a:off x="8457231" y="4424242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H. M</a:t>
            </a:r>
            <a:r>
              <a:rPr lang="vi-VN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ượn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dồ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Shape 1">
            <a:extLst>
              <a:ext uri="{FF2B5EF4-FFF2-40B4-BE49-F238E27FC236}">
                <a16:creationId xmlns:a16="http://schemas.microsoft.com/office/drawing/2014/main" id="{AFCB5A16-2ECB-4CC7-994D-CC368DC3C5F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885203" cy="4082892"/>
            <a:chOff x="7704888" y="1384847"/>
            <a:chExt cx="4885203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8852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79927" y="3361258"/>
            <a:ext cx="7655105" cy="2479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tổn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8A484CAC-ACA4-4075-BAE6-A325CFC2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3868" y="907696"/>
            <a:ext cx="4031488" cy="2267712"/>
          </a:xfrm>
          <a:prstGeom prst="rect">
            <a:avLst/>
          </a:prstGeom>
        </p:spPr>
      </p:pic>
      <p:pic>
        <p:nvPicPr>
          <p:cNvPr id="27" name="Shape 1">
            <a:extLst>
              <a:ext uri="{FF2B5EF4-FFF2-40B4-BE49-F238E27FC236}">
                <a16:creationId xmlns:a16="http://schemas.microsoft.com/office/drawing/2014/main" id="{01DBC69C-2EA5-4995-B69E-76D2823F2A6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72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383" y="2265261"/>
            <a:ext cx="67424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: K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7A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Do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xích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mích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K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hẹn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quyết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mâu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thuẫn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Tuy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xảy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xô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xát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1. Theo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ai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ng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2. Xin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42" y="1671614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537138" y="270001"/>
            <a:ext cx="7885470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29255" y="85921"/>
            <a:ext cx="4946409" cy="12205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CHƠI: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luật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s</a:t>
            </a:r>
            <a:r>
              <a:rPr lang="vi-VN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trả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5" name="Shape 1">
            <a:extLst>
              <a:ext uri="{FF2B5EF4-FFF2-40B4-BE49-F238E27FC236}">
                <a16:creationId xmlns:a16="http://schemas.microsoft.com/office/drawing/2014/main" id="{B77C5DE9-8585-4596-8BB8-612E90EC59E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:a16="http://schemas.microsoft.com/office/drawing/2014/main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62726353-31DC-4BDA-979C-01CB1F1E0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21" y="1857610"/>
            <a:ext cx="6548908" cy="2359337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5F1B0C37-581D-4E83-9ACB-14ADB90A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056" y="2230732"/>
            <a:ext cx="586935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:a16="http://schemas.microsoft.com/office/drawing/2014/main" id="{34E1E60A-1718-4E5D-BD29-4351EC1662F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5734" y="571570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556809" y="1809343"/>
            <a:ext cx="6468616" cy="285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tabLst>
                <a:tab pos="241300" algn="l"/>
              </a:tabLst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đó</a:t>
            </a:r>
            <a:endParaRPr lang="en-US" sz="3600" dirty="0">
              <a:solidFill>
                <a:srgbClr val="0070C0"/>
              </a:solidFill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700010"/>
            <a:ext cx="4556234" cy="4648741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endParaRPr lang="en-US" sz="3200" b="1" kern="0" dirty="0">
              <a:solidFill>
                <a:srgbClr val="0070C0"/>
              </a:solidFill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NG</a:t>
            </a:r>
            <a:r>
              <a:rPr lang="vi-VN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KỂ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CHUYỆN</a:t>
            </a:r>
            <a:endParaRPr lang="en-US" sz="3200" b="1" kern="0" dirty="0">
              <a:solidFill>
                <a:srgbClr val="0070C0"/>
              </a:solidFill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" name="Shape 1">
            <a:extLst>
              <a:ext uri="{FF2B5EF4-FFF2-40B4-BE49-F238E27FC236}">
                <a16:creationId xmlns:a16="http://schemas.microsoft.com/office/drawing/2014/main" id="{ED1F3E10-B403-4D16-9300-6B1EEF58996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614" y="333866"/>
            <a:ext cx="3514985" cy="468245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506303" y="1230545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974" y="928486"/>
            <a:ext cx="6093456" cy="4408756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56364" y="2821664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:a16="http://schemas.microsoft.com/office/drawing/2014/main" id="{E98D1B7E-5BE7-4111-B652-F20B635A99D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4" y="78956"/>
            <a:ext cx="12192000" cy="685799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" y="-3093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-2155" y="1580317"/>
            <a:ext cx="6765924" cy="3125488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575" y="2007509"/>
              <a:ext cx="2874886" cy="1835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lvl="0" indent="-342900">
                <a:lnSpc>
                  <a:spcPct val="127000"/>
                </a:lnSpc>
                <a:buFont typeface="+mj-lt"/>
                <a:buAutoNum type="arabicPeriod"/>
                <a:tabLst>
                  <a:tab pos="241300" algn="l"/>
                </a:tabLst>
              </a:pP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tuyên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video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điệp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hậu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endParaRPr lang="en-US" sz="2400" dirty="0">
                <a:effectLst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6463733" y="1921821"/>
            <a:ext cx="6054517" cy="5093884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9294" y="2240775"/>
              <a:ext cx="2190765" cy="93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>
                <a:lnSpc>
                  <a:spcPct val="127000"/>
                </a:lnSpc>
                <a:buNone/>
                <a:tabLst>
                  <a:tab pos="241300" algn="l"/>
                </a:tabLst>
              </a:pP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xây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nghệ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tiểu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nhạc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kịch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,…)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chống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effectLst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4430867" y="4841704"/>
            <a:ext cx="2523697" cy="205453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6" name="Shape 1">
            <a:extLst>
              <a:ext uri="{FF2B5EF4-FFF2-40B4-BE49-F238E27FC236}">
                <a16:creationId xmlns:a16="http://schemas.microsoft.com/office/drawing/2014/main" id="{DA05BBD0-E335-438F-90D8-B7312D408AE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06" name="Shape 1">
            <a:extLst>
              <a:ext uri="{FF2B5EF4-FFF2-40B4-BE49-F238E27FC236}">
                <a16:creationId xmlns:a16="http://schemas.microsoft.com/office/drawing/2014/main" id="{0189DF4E-4AEA-4AF9-B301-67AACC1C07E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3DCD3F-116A-4BFD-A7F4-7C83A3FCF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62" y="2334296"/>
            <a:ext cx="5318974" cy="3366216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:a16="http://schemas.microsoft.com/office/drawing/2014/main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C6E8D-5181-47F9-BFEA-C8DB4E867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4" y="2334296"/>
            <a:ext cx="2904185" cy="284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9CC0E-9CEB-4FCC-9770-92DD8E05C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12" y="2279562"/>
            <a:ext cx="2686050" cy="3470856"/>
          </a:xfrm>
          <a:prstGeom prst="rect">
            <a:avLst/>
          </a:prstGeom>
        </p:spPr>
      </p:pic>
      <p:pic>
        <p:nvPicPr>
          <p:cNvPr id="15" name="Shape 1">
            <a:extLst>
              <a:ext uri="{FF2B5EF4-FFF2-40B4-BE49-F238E27FC236}">
                <a16:creationId xmlns:a16="http://schemas.microsoft.com/office/drawing/2014/main" id="{974DEDF2-71C3-4E69-A77C-2FE46AD3A29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03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686303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Shape 1">
            <a:extLst>
              <a:ext uri="{FF2B5EF4-FFF2-40B4-BE49-F238E27FC236}">
                <a16:creationId xmlns:a16="http://schemas.microsoft.com/office/drawing/2014/main" id="{584EB8A8-274D-4C08-9999-75C5DC0E2AE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Ám ảnh bạo lực học đường">
            <a:hlinkClick r:id="" action="ppaction://media"/>
            <a:extLst>
              <a:ext uri="{FF2B5EF4-FFF2-40B4-BE49-F238E27FC236}">
                <a16:creationId xmlns:a16="http://schemas.microsoft.com/office/drawing/2014/main" id="{A88DC933-4A65-4D03-8CC7-56268C7C3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288" y="899175"/>
            <a:ext cx="8289202" cy="58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Đào Thị Nhẫn -THCS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Tô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Hiêu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-Lê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6328" y="3119416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Bạo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lực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đ</a:t>
            </a:r>
            <a:r>
              <a:rPr lang="vi-VN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ườn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1B64C2-8A0D-4D2C-8C25-06D05CAD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84EA85-7440-4B2B-88DF-733F17BF4A5F}"/>
              </a:ext>
            </a:extLst>
          </p:cNvPr>
          <p:cNvSpPr/>
          <p:nvPr/>
        </p:nvSpPr>
        <p:spPr>
          <a:xfrm>
            <a:off x="5067964" y="4360683"/>
            <a:ext cx="1368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itchFamily="18" charset="0"/>
              </a:rPr>
              <a:t>CÔ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SVN-Vanilla Daisy Pro" panose="00000500000000000000" pitchFamily="2" charset="0"/>
                <a:cs typeface="Times New Roman" pitchFamily="18" charset="0"/>
              </a:rPr>
              <a:t>NHẪN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itchFamily="18" charset="0"/>
              </a:rPr>
              <a:t>THCS TÔ HIỆU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0F1E3-08BF-428C-A917-14DC4D9E4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866" y="5311249"/>
            <a:ext cx="1365622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0BE9B-37A9-403F-ADCC-19706028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618" y="2364769"/>
            <a:ext cx="2642054" cy="43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AEFE19-C980-4F69-A85B-AE80A36DB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32" y="229337"/>
            <a:ext cx="7052161" cy="2449470"/>
          </a:xfrm>
          <a:prstGeom prst="rect">
            <a:avLst/>
          </a:prstGeom>
        </p:spPr>
      </p:pic>
      <p:pic>
        <p:nvPicPr>
          <p:cNvPr id="28" name="Shape 1">
            <a:extLst>
              <a:ext uri="{FF2B5EF4-FFF2-40B4-BE49-F238E27FC236}">
                <a16:creationId xmlns:a16="http://schemas.microsoft.com/office/drawing/2014/main" id="{E5ED524D-A1D9-4357-993B-EDF579AE0E5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lang="en-US" altLang="en-US" sz="4400" b="1" dirty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lang="en-SG" altLang="en-US" sz="40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:a16="http://schemas.microsoft.com/office/drawing/2014/main" id="{76A2092B-751F-4355-AB0F-5C0E6646A8D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1.Biểu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lang="en-US" sz="4400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:a16="http://schemas.microsoft.com/office/drawing/2014/main" id="{E6FAD92A-2BD9-497F-9CC5-3647BA01D8F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6252460"/>
              </p:ext>
            </p:ext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kern="0" dirty="0" err="1">
                <a:solidFill>
                  <a:prstClr val="white"/>
                </a:solidFill>
              </a:rPr>
              <a:t>ĐỌC</a:t>
            </a:r>
            <a:r>
              <a:rPr lang="en-US" sz="5400" b="1" kern="0" dirty="0">
                <a:solidFill>
                  <a:prstClr val="white"/>
                </a:solidFill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</a:rPr>
              <a:t>THÔNG</a:t>
            </a:r>
            <a:r>
              <a:rPr lang="en-US" sz="5400" b="1" kern="0" dirty="0">
                <a:solidFill>
                  <a:prstClr val="white"/>
                </a:solidFill>
              </a:rPr>
              <a:t> TIN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D9965C-0B26-48A3-8B34-21D0425CEC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03304"/>
            <a:ext cx="1886186" cy="200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D6B81-2FDC-44B3-A2E4-650E40061B45}"/>
              </a:ext>
            </a:extLst>
          </p:cNvPr>
          <p:cNvSpPr txBox="1"/>
          <p:nvPr/>
        </p:nvSpPr>
        <p:spPr>
          <a:xfrm>
            <a:off x="3578087" y="1470769"/>
            <a:ext cx="680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80/2017/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1E5FA-B847-42A1-A873-0C9AF85B5ED9}"/>
              </a:ext>
            </a:extLst>
          </p:cNvPr>
          <p:cNvSpPr txBox="1"/>
          <p:nvPr/>
        </p:nvSpPr>
        <p:spPr>
          <a:xfrm>
            <a:off x="1771354" y="426413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:a16="http://schemas.microsoft.com/office/drawing/2014/main" id="{7B7F4E4F-D555-4B58-A5ED-D6333981E736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2039</Words>
  <Application>Microsoft Office PowerPoint</Application>
  <PresentationFormat>Widescreen</PresentationFormat>
  <Paragraphs>189</Paragraphs>
  <Slides>33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#9Slide03 Aturdida</vt:lpstr>
      <vt:lpstr>#9Slide05 Brannboll Ny</vt:lpstr>
      <vt:lpstr>#9Slide05 Fourth</vt:lpstr>
      <vt:lpstr>#9Slide06 DeathRattle BB</vt:lpstr>
      <vt:lpstr>#9Slide07 Marbelia Regular</vt:lpstr>
      <vt:lpstr>Arial</vt:lpstr>
      <vt:lpstr>Calibri</vt:lpstr>
      <vt:lpstr>Calibri Light</vt:lpstr>
      <vt:lpstr>ITC Avant Garde Std Bk</vt:lpstr>
      <vt:lpstr>SVN-Vanilla Daisy Pro</vt:lpstr>
      <vt:lpstr>Times New Roman</vt:lpstr>
      <vt:lpstr>Trebuchet MS</vt:lpstr>
      <vt:lpstr>Wingdings 3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Đào Thị Nhẫn</cp:lastModifiedBy>
  <cp:revision>108</cp:revision>
  <dcterms:created xsi:type="dcterms:W3CDTF">2021-07-15T15:36:06Z</dcterms:created>
  <dcterms:modified xsi:type="dcterms:W3CDTF">2022-08-19T09:49:52Z</dcterms:modified>
</cp:coreProperties>
</file>