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200329"/>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ĐTH</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409</Words>
  <Application>Microsoft Office PowerPoint</Application>
  <PresentationFormat>On-screen Show (4:3)</PresentationFormat>
  <Paragraphs>89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39</cp:revision>
  <dcterms:created xsi:type="dcterms:W3CDTF">2021-08-13T15:21:45Z</dcterms:created>
  <dcterms:modified xsi:type="dcterms:W3CDTF">2022-07-31T13:57:46Z</dcterms:modified>
</cp:coreProperties>
</file>