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8" r:id="rId2"/>
    <p:sldId id="302" r:id="rId3"/>
    <p:sldId id="272" r:id="rId4"/>
    <p:sldId id="303" r:id="rId5"/>
    <p:sldId id="257" r:id="rId6"/>
    <p:sldId id="304" r:id="rId7"/>
    <p:sldId id="306" r:id="rId8"/>
    <p:sldId id="307" r:id="rId9"/>
    <p:sldId id="308" r:id="rId10"/>
    <p:sldId id="305" r:id="rId11"/>
    <p:sldId id="309" r:id="rId12"/>
    <p:sldId id="310" r:id="rId13"/>
    <p:sldId id="329" r:id="rId14"/>
    <p:sldId id="330" r:id="rId15"/>
    <p:sldId id="317" r:id="rId16"/>
    <p:sldId id="319" r:id="rId17"/>
    <p:sldId id="318" r:id="rId18"/>
    <p:sldId id="313" r:id="rId19"/>
    <p:sldId id="322" r:id="rId20"/>
    <p:sldId id="324" r:id="rId21"/>
    <p:sldId id="325" r:id="rId22"/>
    <p:sldId id="326" r:id="rId23"/>
    <p:sldId id="328" r:id="rId24"/>
    <p:sldId id="327" r:id="rId25"/>
    <p:sldId id="331" r:id="rId26"/>
    <p:sldId id="332" r:id="rId27"/>
    <p:sldId id="333" r:id="rId28"/>
    <p:sldId id="334" r:id="rId29"/>
    <p:sldId id="335" r:id="rId30"/>
    <p:sldId id="336" r:id="rId31"/>
    <p:sldId id="337" r:id="rId32"/>
    <p:sldId id="282" r:id="rId33"/>
    <p:sldId id="339" r:id="rId34"/>
    <p:sldId id="338" r:id="rId35"/>
    <p:sldId id="342" r:id="rId36"/>
    <p:sldId id="340"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81" d="100"/>
          <a:sy n="81" d="100"/>
        </p:scale>
        <p:origin x="-252" y="-2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26/07/2022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6" name="Footer Placeholder 5">
            <a:extLst>
              <a:ext uri="{FF2B5EF4-FFF2-40B4-BE49-F238E27FC236}">
                <a16:creationId xmlns=""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8" name="Footer Placeholder 7">
            <a:extLst>
              <a:ext uri="{FF2B5EF4-FFF2-40B4-BE49-F238E27FC236}">
                <a16:creationId xmlns=""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4" name="Footer Placeholder 3">
            <a:extLst>
              <a:ext uri="{FF2B5EF4-FFF2-40B4-BE49-F238E27FC236}">
                <a16:creationId xmlns=""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3" name="Footer Placeholder 2">
            <a:extLst>
              <a:ext uri="{FF2B5EF4-FFF2-40B4-BE49-F238E27FC236}">
                <a16:creationId xmlns=""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6" name="Footer Placeholder 5">
            <a:extLst>
              <a:ext uri="{FF2B5EF4-FFF2-40B4-BE49-F238E27FC236}">
                <a16:creationId xmlns=""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26/07/2022</a:t>
            </a:fld>
            <a:endParaRPr lang="en-US"/>
          </a:p>
        </p:txBody>
      </p:sp>
      <p:sp>
        <p:nvSpPr>
          <p:cNvPr id="6" name="Footer Placeholder 5">
            <a:extLst>
              <a:ext uri="{FF2B5EF4-FFF2-40B4-BE49-F238E27FC236}">
                <a16:creationId xmlns=""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26/07/2022</a:t>
            </a:fld>
            <a:endParaRPr lang="en-US"/>
          </a:p>
        </p:txBody>
      </p:sp>
      <p:sp>
        <p:nvSpPr>
          <p:cNvPr id="5" name="Footer Placeholder 4">
            <a:extLst>
              <a:ext uri="{FF2B5EF4-FFF2-40B4-BE49-F238E27FC236}">
                <a16:creationId xmlns=""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 xmlns:a16="http://schemas.microsoft.com/office/drawing/2014/main"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9" name="Picture 2" descr="Ảnh động vật: Đười ươi tâng bóng hình bầu dục - Tin tức">
            <a:extLst>
              <a:ext uri="{FF2B5EF4-FFF2-40B4-BE49-F238E27FC236}">
                <a16:creationId xmlns=""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 xmlns:a16="http://schemas.microsoft.com/office/drawing/2014/main"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 xmlns:a16="http://schemas.microsoft.com/office/drawing/2014/main" id="{67584D8A-A24E-C6B0-DC53-9469F48CABC3}"/>
              </a:ext>
            </a:extLst>
          </p:cNvPr>
          <p:cNvGrpSpPr/>
          <p:nvPr/>
        </p:nvGrpSpPr>
        <p:grpSpPr>
          <a:xfrm>
            <a:off x="199292" y="2052236"/>
            <a:ext cx="6527594" cy="298868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 xmlns:a16="http://schemas.microsoft.com/office/drawing/2014/main"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 xmlns:a16="http://schemas.microsoft.com/office/drawing/2014/main" id="{267080EB-96FC-4D86-3147-600F1ABB3FE0}"/>
              </a:ext>
            </a:extLst>
          </p:cNvPr>
          <p:cNvSpPr/>
          <p:nvPr/>
        </p:nvSpPr>
        <p:spPr>
          <a:xfrm>
            <a:off x="492369" y="4489938"/>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 name="Picture 2" descr="10 Sai lầm khi Uống nước khiến cơ thể Gặp nạn | BIMEIDC">
            <a:extLst>
              <a:ext uri="{FF2B5EF4-FFF2-40B4-BE49-F238E27FC236}">
                <a16:creationId xmlns=""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ác lưu ý để ép nước trái cây ra nhiều nước">
            <a:extLst>
              <a:ext uri="{FF2B5EF4-FFF2-40B4-BE49-F238E27FC236}">
                <a16:creationId xmlns=""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Cách nấu Canh cua rau đay đậm đà hương vị đồng quê | NETSPACE">
            <a:extLst>
              <a:ext uri="{FF2B5EF4-FFF2-40B4-BE49-F238E27FC236}">
                <a16:creationId xmlns=""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 xmlns:a16="http://schemas.microsoft.com/office/drawing/2014/main" id="{267080EB-96FC-4D86-3147-600F1ABB3FE0}"/>
              </a:ext>
            </a:extLst>
          </p:cNvPr>
          <p:cNvSpPr/>
          <p:nvPr/>
        </p:nvSpPr>
        <p:spPr>
          <a:xfrm>
            <a:off x="926123" y="1535723"/>
            <a:ext cx="10257691" cy="458372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Mỗi người trưởng thành cần cung cấp cho cơ thể từ 1,5 đến 2 lít nước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buFontTx/>
              <a:buChar char="-"/>
            </a:pPr>
            <a:r>
              <a:rPr lang="de-DE" sz="2800" dirty="0" smtClean="0">
                <a:solidFill>
                  <a:srgbClr val="002060"/>
                </a:solidFill>
                <a:latin typeface="Times New Roman" pitchFamily="18" charset="0"/>
                <a:cs typeface="Times New Roman" pitchFamily="18" charset="0"/>
              </a:rPr>
              <a:t>Chế độ ăn uống hợp lí, đầy đủ dinh dưỡng.</a:t>
            </a:r>
          </a:p>
          <a:p>
            <a:pPr>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04800" y="1453661"/>
            <a:ext cx="10527323" cy="1793630"/>
            <a:chOff x="5608084" y="1959665"/>
            <a:chExt cx="6608545" cy="2406679"/>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147673" y="2151253"/>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2133599" y="3575539"/>
            <a:ext cx="8733693"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Rectangle: Rounded Corners 7">
            <a:extLst>
              <a:ext uri="{FF2B5EF4-FFF2-40B4-BE49-F238E27FC236}">
                <a16:creationId xmlns="" xmlns:a16="http://schemas.microsoft.com/office/drawing/2014/main"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 xmlns:a16="http://schemas.microsoft.com/office/drawing/2014/main"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 xmlns:a16="http://schemas.microsoft.com/office/drawing/2014/main"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Rectangle: Rounded Corners 7">
            <a:extLst>
              <a:ext uri="{FF2B5EF4-FFF2-40B4-BE49-F238E27FC236}">
                <a16:creationId xmlns=""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2F4568A-FF4D-723F-AA0B-4FAC1F7C84A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CHẤT DINH DƯỠNG Ở ĐỘNG VẬT</a:t>
            </a:r>
          </a:p>
        </p:txBody>
      </p:sp>
    </p:spTree>
    <p:extLst>
      <p:ext uri="{BB962C8B-B14F-4D97-AF65-F5344CB8AC3E}">
        <p14:creationId xmlns:p14="http://schemas.microsoft.com/office/powerpoint/2010/main" xmlns=""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nguồn</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carbohyđrate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 xmlns:a16="http://schemas.microsoft.com/office/drawing/2014/main" id="{ED7EEB0B-ED00-E15D-8A46-E7796655EC82}"/>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047" r="12172"/>
          <a:stretch/>
        </p:blipFill>
        <p:spPr bwMode="auto">
          <a:xfrm>
            <a:off x="8100646" y="1019573"/>
            <a:ext cx="3754126" cy="25207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 xmlns:a16="http://schemas.microsoft.com/office/drawing/2014/main"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7536"/>
          <a:stretch/>
        </p:blipFill>
        <p:spPr bwMode="auto">
          <a:xfrm>
            <a:off x="8311662" y="3528646"/>
            <a:ext cx="3514803" cy="3329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 xmlns:a16="http://schemas.microsoft.com/office/drawing/2014/main"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 xmlns:a16="http://schemas.microsoft.com/office/drawing/2014/main"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gridCol w="6611815"/>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 xmlns:a16="http://schemas.microsoft.com/office/drawing/2014/main"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endParaRPr lang="en-US" sz="3200" b="1"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endParaRPr lang="en-US" sz="2800" dirty="0" smtClean="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046988"/>
          </a:xfrm>
          <a:prstGeom prst="rect">
            <a:avLst/>
          </a:prstGeom>
          <a:noFill/>
          <a:ln w="9525">
            <a:noFill/>
            <a:miter lim="800000"/>
            <a:headEnd/>
            <a:tailEnd/>
          </a:ln>
        </p:spPr>
        <p:txBody>
          <a:bodyPr>
            <a:spAutoFit/>
          </a:bodyPr>
          <a:lstStyle/>
          <a:p>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en-US" sz="3200" b="1" dirty="0" smtClean="0">
              <a:solidFill>
                <a:srgbClr val="00206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vi-VN" sz="32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 xmlns:a16="http://schemas.microsoft.com/office/drawing/2014/main" id="{67584D8A-A24E-C6B0-DC53-9469F48CABC3}"/>
              </a:ext>
            </a:extLst>
          </p:cNvPr>
          <p:cNvGrpSpPr/>
          <p:nvPr/>
        </p:nvGrpSpPr>
        <p:grpSpPr>
          <a:xfrm>
            <a:off x="199292" y="2052236"/>
            <a:ext cx="6527594" cy="2125318"/>
            <a:chOff x="5608084" y="1959665"/>
            <a:chExt cx="6527594" cy="2125318"/>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 xmlns:a16="http://schemas.microsoft.com/office/drawing/2014/main"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199292" y="2052236"/>
            <a:ext cx="5099539" cy="2125318"/>
            <a:chOff x="5608084" y="1959665"/>
            <a:chExt cx="6527594" cy="2125318"/>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 xmlns:a16="http://schemas.microsoft.com/office/drawing/2014/main" id="{267080EB-96FC-4D86-3147-600F1ABB3FE0}"/>
              </a:ext>
            </a:extLst>
          </p:cNvPr>
          <p:cNvSpPr/>
          <p:nvPr/>
        </p:nvSpPr>
        <p:spPr>
          <a:xfrm>
            <a:off x="1338821" y="1547447"/>
            <a:ext cx="3960010" cy="402101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199292" y="2052236"/>
            <a:ext cx="5099538" cy="3152810"/>
            <a:chOff x="5608084" y="1959665"/>
            <a:chExt cx="6527594" cy="315281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1"/>
              <a:ext cx="5068956" cy="23792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2141</Words>
  <Application>Microsoft Office PowerPoint</Application>
  <PresentationFormat>Custom</PresentationFormat>
  <Paragraphs>123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HONG</dc:creator>
  <cp:lastModifiedBy>Microsoft</cp:lastModifiedBy>
  <cp:revision>100</cp:revision>
  <dcterms:created xsi:type="dcterms:W3CDTF">2022-06-21T01:59:13Z</dcterms:created>
  <dcterms:modified xsi:type="dcterms:W3CDTF">2022-07-26T09:14:44Z</dcterms:modified>
</cp:coreProperties>
</file>