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4"/>
  </p:notesMasterIdLst>
  <p:sldIdLst>
    <p:sldId id="256" r:id="rId2"/>
    <p:sldId id="313" r:id="rId3"/>
    <p:sldId id="314" r:id="rId4"/>
    <p:sldId id="257" r:id="rId5"/>
    <p:sldId id="258" r:id="rId6"/>
    <p:sldId id="260" r:id="rId7"/>
    <p:sldId id="261" r:id="rId8"/>
    <p:sldId id="315" r:id="rId9"/>
    <p:sldId id="283" r:id="rId10"/>
    <p:sldId id="266" r:id="rId11"/>
    <p:sldId id="270" r:id="rId12"/>
    <p:sldId id="318" r:id="rId13"/>
  </p:sldIdLst>
  <p:sldSz cx="9144000" cy="5143500" type="screen16x9"/>
  <p:notesSz cx="6858000" cy="9144000"/>
  <p:embeddedFontLst>
    <p:embeddedFont>
      <p:font typeface="Bebas Neue" panose="020B0604020202020204" charset="0"/>
      <p:regular r:id="rId15"/>
    </p:embeddedFont>
    <p:embeddedFont>
      <p:font typeface="Brush Script MT" panose="03060802040406070304" pitchFamily="66" charset="0"/>
      <p:italic r:id="rId16"/>
    </p:embeddedFont>
    <p:embeddedFont>
      <p:font typeface="Constantia" panose="02030602050306030303" pitchFamily="18" charset="0"/>
      <p:regular r:id="rId17"/>
      <p:bold r:id="rId18"/>
      <p:italic r:id="rId19"/>
      <p:boldItalic r:id="rId20"/>
    </p:embeddedFont>
    <p:embeddedFont>
      <p:font typeface="DM Serif Display" panose="020B0604020202020204" charset="0"/>
      <p:regular r:id="rId21"/>
      <p:italic r:id="rId22"/>
    </p:embeddedFont>
    <p:embeddedFont>
      <p:font typeface="Nuni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7C426A-E7FF-41A2-8082-4302CB12EB92}">
  <a:tblStyle styleId="{627C426A-E7FF-41A2-8082-4302CB12EB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132" y="2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1fd100d434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1fd100d434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eba1a568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eba1a568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ee59bd2143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ee59bd2143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4374f7c22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14374f7c220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1c225ab6cca_3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1c225ab6cca_3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1fd100d434_1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11fd100d434_1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eba1a568b6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eba1a568b6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21050" y="920050"/>
            <a:ext cx="5901900" cy="272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621050" y="3646452"/>
            <a:ext cx="59019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a:off x="-656571" y="-704850"/>
            <a:ext cx="1623320" cy="3095624"/>
          </a:xfrm>
          <a:prstGeom prst="rect">
            <a:avLst/>
          </a:prstGeom>
          <a:noFill/>
          <a:ln>
            <a:noFill/>
          </a:ln>
        </p:spPr>
      </p:pic>
      <p:pic>
        <p:nvPicPr>
          <p:cNvPr id="12" name="Google Shape;12;p2"/>
          <p:cNvPicPr preferRelativeResize="0"/>
          <p:nvPr/>
        </p:nvPicPr>
        <p:blipFill>
          <a:blip r:embed="rId3">
            <a:alphaModFix/>
          </a:blip>
          <a:stretch>
            <a:fillRect/>
          </a:stretch>
        </p:blipFill>
        <p:spPr>
          <a:xfrm>
            <a:off x="7422663" y="3646450"/>
            <a:ext cx="2238376" cy="2324226"/>
          </a:xfrm>
          <a:prstGeom prst="rect">
            <a:avLst/>
          </a:prstGeom>
          <a:noFill/>
          <a:ln>
            <a:noFill/>
          </a:ln>
        </p:spPr>
      </p:pic>
      <p:pic>
        <p:nvPicPr>
          <p:cNvPr id="13" name="Google Shape;13;p2"/>
          <p:cNvPicPr preferRelativeResize="0"/>
          <p:nvPr/>
        </p:nvPicPr>
        <p:blipFill>
          <a:blip r:embed="rId4">
            <a:alphaModFix/>
          </a:blip>
          <a:stretch>
            <a:fillRect/>
          </a:stretch>
        </p:blipFill>
        <p:spPr>
          <a:xfrm>
            <a:off x="544999" y="-1569150"/>
            <a:ext cx="2279700" cy="2489201"/>
          </a:xfrm>
          <a:prstGeom prst="rect">
            <a:avLst/>
          </a:prstGeom>
          <a:noFill/>
          <a:ln>
            <a:noFill/>
          </a:ln>
        </p:spPr>
      </p:pic>
      <p:pic>
        <p:nvPicPr>
          <p:cNvPr id="14" name="Google Shape;14;p2"/>
          <p:cNvPicPr preferRelativeResize="0"/>
          <p:nvPr/>
        </p:nvPicPr>
        <p:blipFill>
          <a:blip r:embed="rId5">
            <a:alphaModFix/>
          </a:blip>
          <a:stretch>
            <a:fillRect/>
          </a:stretch>
        </p:blipFill>
        <p:spPr>
          <a:xfrm rot="854790">
            <a:off x="-600448" y="1771650"/>
            <a:ext cx="1438473" cy="3095626"/>
          </a:xfrm>
          <a:prstGeom prst="rect">
            <a:avLst/>
          </a:prstGeom>
          <a:noFill/>
          <a:ln>
            <a:noFill/>
          </a:ln>
        </p:spPr>
      </p:pic>
      <p:pic>
        <p:nvPicPr>
          <p:cNvPr id="15" name="Google Shape;15;p2"/>
          <p:cNvPicPr preferRelativeResize="0"/>
          <p:nvPr/>
        </p:nvPicPr>
        <p:blipFill>
          <a:blip r:embed="rId6">
            <a:alphaModFix/>
          </a:blip>
          <a:stretch>
            <a:fillRect/>
          </a:stretch>
        </p:blipFill>
        <p:spPr>
          <a:xfrm flipH="1">
            <a:off x="545000" y="4297725"/>
            <a:ext cx="1400391" cy="1501175"/>
          </a:xfrm>
          <a:prstGeom prst="rect">
            <a:avLst/>
          </a:prstGeom>
          <a:noFill/>
          <a:ln>
            <a:noFill/>
          </a:ln>
        </p:spPr>
      </p:pic>
      <p:pic>
        <p:nvPicPr>
          <p:cNvPr id="16" name="Google Shape;16;p2"/>
          <p:cNvPicPr preferRelativeResize="0"/>
          <p:nvPr/>
        </p:nvPicPr>
        <p:blipFill>
          <a:blip r:embed="rId7">
            <a:alphaModFix/>
          </a:blip>
          <a:stretch>
            <a:fillRect/>
          </a:stretch>
        </p:blipFill>
        <p:spPr>
          <a:xfrm>
            <a:off x="7862913" y="1550479"/>
            <a:ext cx="1881975" cy="3537972"/>
          </a:xfrm>
          <a:prstGeom prst="rect">
            <a:avLst/>
          </a:prstGeom>
          <a:noFill/>
          <a:ln>
            <a:noFill/>
          </a:ln>
        </p:spPr>
      </p:pic>
      <p:pic>
        <p:nvPicPr>
          <p:cNvPr id="17" name="Google Shape;17;p2"/>
          <p:cNvPicPr preferRelativeResize="0"/>
          <p:nvPr/>
        </p:nvPicPr>
        <p:blipFill>
          <a:blip r:embed="rId2">
            <a:alphaModFix/>
          </a:blip>
          <a:stretch>
            <a:fillRect/>
          </a:stretch>
        </p:blipFill>
        <p:spPr>
          <a:xfrm>
            <a:off x="6403679" y="4010275"/>
            <a:ext cx="1623320" cy="3095624"/>
          </a:xfrm>
          <a:prstGeom prst="rect">
            <a:avLst/>
          </a:prstGeom>
          <a:noFill/>
          <a:ln>
            <a:noFill/>
          </a:ln>
        </p:spPr>
      </p:pic>
      <p:pic>
        <p:nvPicPr>
          <p:cNvPr id="18" name="Google Shape;18;p2"/>
          <p:cNvPicPr preferRelativeResize="0"/>
          <p:nvPr/>
        </p:nvPicPr>
        <p:blipFill>
          <a:blip r:embed="rId7">
            <a:alphaModFix/>
          </a:blip>
          <a:stretch>
            <a:fillRect/>
          </a:stretch>
        </p:blipFill>
        <p:spPr>
          <a:xfrm flipH="1">
            <a:off x="-368475" y="3443854"/>
            <a:ext cx="1881975" cy="3537972"/>
          </a:xfrm>
          <a:prstGeom prst="rect">
            <a:avLst/>
          </a:prstGeom>
          <a:noFill/>
          <a:ln>
            <a:noFill/>
          </a:ln>
        </p:spPr>
      </p:pic>
      <p:pic>
        <p:nvPicPr>
          <p:cNvPr id="19" name="Google Shape;19;p2"/>
          <p:cNvPicPr preferRelativeResize="0"/>
          <p:nvPr/>
        </p:nvPicPr>
        <p:blipFill>
          <a:blip r:embed="rId3">
            <a:alphaModFix/>
          </a:blip>
          <a:stretch>
            <a:fillRect/>
          </a:stretch>
        </p:blipFill>
        <p:spPr>
          <a:xfrm>
            <a:off x="7298825" y="-1219200"/>
            <a:ext cx="2238376" cy="2324226"/>
          </a:xfrm>
          <a:prstGeom prst="rect">
            <a:avLst/>
          </a:prstGeom>
          <a:noFill/>
          <a:ln>
            <a:noFill/>
          </a:ln>
        </p:spPr>
      </p:pic>
      <p:pic>
        <p:nvPicPr>
          <p:cNvPr id="20" name="Google Shape;20;p2"/>
          <p:cNvPicPr preferRelativeResize="0"/>
          <p:nvPr/>
        </p:nvPicPr>
        <p:blipFill>
          <a:blip r:embed="rId5">
            <a:alphaModFix/>
          </a:blip>
          <a:stretch>
            <a:fillRect/>
          </a:stretch>
        </p:blipFill>
        <p:spPr>
          <a:xfrm rot="-1934666">
            <a:off x="8335965" y="-93099"/>
            <a:ext cx="1438473" cy="3095625"/>
          </a:xfrm>
          <a:prstGeom prst="rect">
            <a:avLst/>
          </a:prstGeom>
          <a:noFill/>
          <a:ln>
            <a:noFill/>
          </a:ln>
        </p:spPr>
      </p:pic>
      <p:pic>
        <p:nvPicPr>
          <p:cNvPr id="21" name="Google Shape;21;p2"/>
          <p:cNvPicPr preferRelativeResize="0"/>
          <p:nvPr/>
        </p:nvPicPr>
        <p:blipFill>
          <a:blip r:embed="rId6">
            <a:alphaModFix/>
          </a:blip>
          <a:stretch>
            <a:fillRect/>
          </a:stretch>
        </p:blipFill>
        <p:spPr>
          <a:xfrm rot="3125152" flipH="1">
            <a:off x="6024425" y="-807675"/>
            <a:ext cx="1400391" cy="15011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720000" y="1168126"/>
            <a:ext cx="7704000" cy="3738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rgbClr val="434343"/>
              </a:buClr>
              <a:buSzPts val="1200"/>
              <a:buAutoNum type="arabicPeriod"/>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pic>
        <p:nvPicPr>
          <p:cNvPr id="39" name="Google Shape;39;p4"/>
          <p:cNvPicPr preferRelativeResize="0"/>
          <p:nvPr/>
        </p:nvPicPr>
        <p:blipFill>
          <a:blip r:embed="rId2">
            <a:alphaModFix/>
          </a:blip>
          <a:stretch>
            <a:fillRect/>
          </a:stretch>
        </p:blipFill>
        <p:spPr>
          <a:xfrm rot="9403689">
            <a:off x="8756720" y="325442"/>
            <a:ext cx="1257796" cy="2364560"/>
          </a:xfrm>
          <a:prstGeom prst="rect">
            <a:avLst/>
          </a:prstGeom>
          <a:noFill/>
          <a:ln>
            <a:noFill/>
          </a:ln>
        </p:spPr>
      </p:pic>
      <p:pic>
        <p:nvPicPr>
          <p:cNvPr id="40" name="Google Shape;40;p4"/>
          <p:cNvPicPr preferRelativeResize="0"/>
          <p:nvPr/>
        </p:nvPicPr>
        <p:blipFill>
          <a:blip r:embed="rId3">
            <a:alphaModFix/>
          </a:blip>
          <a:stretch>
            <a:fillRect/>
          </a:stretch>
        </p:blipFill>
        <p:spPr>
          <a:xfrm rot="1512166">
            <a:off x="-697290" y="1710093"/>
            <a:ext cx="1117488" cy="2131012"/>
          </a:xfrm>
          <a:prstGeom prst="rect">
            <a:avLst/>
          </a:prstGeom>
          <a:noFill/>
          <a:ln>
            <a:noFill/>
          </a:ln>
        </p:spPr>
      </p:pic>
      <p:pic>
        <p:nvPicPr>
          <p:cNvPr id="41" name="Google Shape;41;p4"/>
          <p:cNvPicPr preferRelativeResize="0"/>
          <p:nvPr/>
        </p:nvPicPr>
        <p:blipFill>
          <a:blip r:embed="rId4">
            <a:alphaModFix/>
          </a:blip>
          <a:stretch>
            <a:fillRect/>
          </a:stretch>
        </p:blipFill>
        <p:spPr>
          <a:xfrm>
            <a:off x="-578478" y="2775600"/>
            <a:ext cx="1117500" cy="1220201"/>
          </a:xfrm>
          <a:prstGeom prst="rect">
            <a:avLst/>
          </a:prstGeom>
          <a:noFill/>
          <a:ln>
            <a:noFill/>
          </a:ln>
        </p:spPr>
      </p:pic>
      <p:pic>
        <p:nvPicPr>
          <p:cNvPr id="42" name="Google Shape;42;p4"/>
          <p:cNvPicPr preferRelativeResize="0"/>
          <p:nvPr/>
        </p:nvPicPr>
        <p:blipFill>
          <a:blip r:embed="rId5">
            <a:alphaModFix/>
          </a:blip>
          <a:stretch>
            <a:fillRect/>
          </a:stretch>
        </p:blipFill>
        <p:spPr>
          <a:xfrm rot="854791">
            <a:off x="-608682" y="3480891"/>
            <a:ext cx="990240" cy="2131014"/>
          </a:xfrm>
          <a:prstGeom prst="rect">
            <a:avLst/>
          </a:prstGeom>
          <a:noFill/>
          <a:ln>
            <a:noFill/>
          </a:ln>
        </p:spPr>
      </p:pic>
      <p:pic>
        <p:nvPicPr>
          <p:cNvPr id="43" name="Google Shape;43;p4"/>
          <p:cNvPicPr preferRelativeResize="0"/>
          <p:nvPr/>
        </p:nvPicPr>
        <p:blipFill>
          <a:blip r:embed="rId2">
            <a:alphaModFix/>
          </a:blip>
          <a:stretch>
            <a:fillRect/>
          </a:stretch>
        </p:blipFill>
        <p:spPr>
          <a:xfrm flipH="1">
            <a:off x="-209667" y="4374853"/>
            <a:ext cx="1295546" cy="2435523"/>
          </a:xfrm>
          <a:prstGeom prst="rect">
            <a:avLst/>
          </a:prstGeom>
          <a:noFill/>
          <a:ln>
            <a:noFill/>
          </a:ln>
        </p:spPr>
      </p:pic>
      <p:pic>
        <p:nvPicPr>
          <p:cNvPr id="44" name="Google Shape;44;p4"/>
          <p:cNvPicPr preferRelativeResize="0"/>
          <p:nvPr/>
        </p:nvPicPr>
        <p:blipFill>
          <a:blip r:embed="rId6">
            <a:alphaModFix/>
          </a:blip>
          <a:stretch>
            <a:fillRect/>
          </a:stretch>
        </p:blipFill>
        <p:spPr>
          <a:xfrm>
            <a:off x="8195071" y="4469971"/>
            <a:ext cx="1495991" cy="1553367"/>
          </a:xfrm>
          <a:prstGeom prst="rect">
            <a:avLst/>
          </a:prstGeom>
          <a:noFill/>
          <a:ln>
            <a:noFill/>
          </a:ln>
        </p:spPr>
      </p:pic>
      <p:pic>
        <p:nvPicPr>
          <p:cNvPr id="45" name="Google Shape;45;p4"/>
          <p:cNvPicPr preferRelativeResize="0"/>
          <p:nvPr/>
        </p:nvPicPr>
        <p:blipFill>
          <a:blip r:embed="rId2">
            <a:alphaModFix/>
          </a:blip>
          <a:stretch>
            <a:fillRect/>
          </a:stretch>
        </p:blipFill>
        <p:spPr>
          <a:xfrm>
            <a:off x="8500195" y="3364117"/>
            <a:ext cx="1257797" cy="2364560"/>
          </a:xfrm>
          <a:prstGeom prst="rect">
            <a:avLst/>
          </a:prstGeom>
          <a:noFill/>
          <a:ln>
            <a:noFill/>
          </a:ln>
        </p:spPr>
      </p:pic>
      <p:pic>
        <p:nvPicPr>
          <p:cNvPr id="46" name="Google Shape;46;p4"/>
          <p:cNvPicPr preferRelativeResize="0"/>
          <p:nvPr/>
        </p:nvPicPr>
        <p:blipFill>
          <a:blip r:embed="rId3">
            <a:alphaModFix/>
          </a:blip>
          <a:stretch>
            <a:fillRect/>
          </a:stretch>
        </p:blipFill>
        <p:spPr>
          <a:xfrm>
            <a:off x="7487159" y="4717629"/>
            <a:ext cx="1084925" cy="2068921"/>
          </a:xfrm>
          <a:prstGeom prst="rect">
            <a:avLst/>
          </a:prstGeom>
          <a:noFill/>
          <a:ln>
            <a:noFill/>
          </a:ln>
        </p:spPr>
      </p:pic>
      <p:pic>
        <p:nvPicPr>
          <p:cNvPr id="47" name="Google Shape;47;p4"/>
          <p:cNvPicPr preferRelativeResize="0"/>
          <p:nvPr/>
        </p:nvPicPr>
        <p:blipFill>
          <a:blip r:embed="rId6">
            <a:alphaModFix/>
          </a:blip>
          <a:stretch>
            <a:fillRect/>
          </a:stretch>
        </p:blipFill>
        <p:spPr>
          <a:xfrm>
            <a:off x="8604976" y="1615239"/>
            <a:ext cx="1117500" cy="1160360"/>
          </a:xfrm>
          <a:prstGeom prst="rect">
            <a:avLst/>
          </a:prstGeom>
          <a:noFill/>
          <a:ln>
            <a:noFill/>
          </a:ln>
        </p:spPr>
      </p:pic>
      <p:pic>
        <p:nvPicPr>
          <p:cNvPr id="48" name="Google Shape;48;p4"/>
          <p:cNvPicPr preferRelativeResize="0"/>
          <p:nvPr/>
        </p:nvPicPr>
        <p:blipFill>
          <a:blip r:embed="rId5">
            <a:alphaModFix/>
          </a:blip>
          <a:stretch>
            <a:fillRect/>
          </a:stretch>
        </p:blipFill>
        <p:spPr>
          <a:xfrm rot="-1934667">
            <a:off x="8773928" y="2389789"/>
            <a:ext cx="961386" cy="2068922"/>
          </a:xfrm>
          <a:prstGeom prst="rect">
            <a:avLst/>
          </a:prstGeom>
          <a:noFill/>
          <a:ln>
            <a:noFill/>
          </a:ln>
        </p:spPr>
      </p:pic>
      <p:pic>
        <p:nvPicPr>
          <p:cNvPr id="49" name="Google Shape;49;p4"/>
          <p:cNvPicPr preferRelativeResize="0"/>
          <p:nvPr/>
        </p:nvPicPr>
        <p:blipFill>
          <a:blip r:embed="rId7">
            <a:alphaModFix/>
          </a:blip>
          <a:stretch>
            <a:fillRect/>
          </a:stretch>
        </p:blipFill>
        <p:spPr>
          <a:xfrm rot="-3234604" flipH="1">
            <a:off x="8328425" y="4305675"/>
            <a:ext cx="935935" cy="1003293"/>
          </a:xfrm>
          <a:prstGeom prst="rect">
            <a:avLst/>
          </a:prstGeom>
          <a:noFill/>
          <a:ln>
            <a:noFill/>
          </a:ln>
        </p:spPr>
      </p:pic>
      <p:pic>
        <p:nvPicPr>
          <p:cNvPr id="50" name="Google Shape;50;p4"/>
          <p:cNvPicPr preferRelativeResize="0"/>
          <p:nvPr/>
        </p:nvPicPr>
        <p:blipFill>
          <a:blip r:embed="rId7">
            <a:alphaModFix/>
          </a:blip>
          <a:stretch>
            <a:fillRect/>
          </a:stretch>
        </p:blipFill>
        <p:spPr>
          <a:xfrm flipH="1">
            <a:off x="524966" y="4614128"/>
            <a:ext cx="964026" cy="1033401"/>
          </a:xfrm>
          <a:prstGeom prst="rect">
            <a:avLst/>
          </a:prstGeom>
          <a:noFill/>
          <a:ln>
            <a:noFill/>
          </a:ln>
        </p:spPr>
      </p:pic>
      <p:pic>
        <p:nvPicPr>
          <p:cNvPr id="51" name="Google Shape;51;p4"/>
          <p:cNvPicPr preferRelativeResize="0"/>
          <p:nvPr/>
        </p:nvPicPr>
        <p:blipFill>
          <a:blip r:embed="rId6">
            <a:alphaModFix/>
          </a:blip>
          <a:stretch>
            <a:fillRect/>
          </a:stretch>
        </p:blipFill>
        <p:spPr>
          <a:xfrm>
            <a:off x="8262038" y="-526625"/>
            <a:ext cx="1495974" cy="1553349"/>
          </a:xfrm>
          <a:prstGeom prst="rect">
            <a:avLst/>
          </a:prstGeom>
          <a:noFill/>
          <a:ln>
            <a:noFill/>
          </a:ln>
        </p:spPr>
      </p:pic>
      <p:pic>
        <p:nvPicPr>
          <p:cNvPr id="52" name="Google Shape;52;p4"/>
          <p:cNvPicPr preferRelativeResize="0"/>
          <p:nvPr/>
        </p:nvPicPr>
        <p:blipFill>
          <a:blip r:embed="rId7">
            <a:alphaModFix/>
          </a:blip>
          <a:stretch>
            <a:fillRect/>
          </a:stretch>
        </p:blipFill>
        <p:spPr>
          <a:xfrm rot="4783064" flipH="1">
            <a:off x="7480393" y="-432566"/>
            <a:ext cx="935924" cy="1003280"/>
          </a:xfrm>
          <a:prstGeom prst="rect">
            <a:avLst/>
          </a:prstGeom>
          <a:noFill/>
          <a:ln>
            <a:noFill/>
          </a:ln>
        </p:spPr>
      </p:pic>
      <p:pic>
        <p:nvPicPr>
          <p:cNvPr id="53" name="Google Shape;53;p4"/>
          <p:cNvPicPr preferRelativeResize="0"/>
          <p:nvPr/>
        </p:nvPicPr>
        <p:blipFill>
          <a:blip r:embed="rId5">
            <a:alphaModFix/>
          </a:blip>
          <a:stretch>
            <a:fillRect/>
          </a:stretch>
        </p:blipFill>
        <p:spPr>
          <a:xfrm rot="3387766">
            <a:off x="-608684" y="-649347"/>
            <a:ext cx="990240" cy="2131014"/>
          </a:xfrm>
          <a:prstGeom prst="rect">
            <a:avLst/>
          </a:prstGeom>
          <a:noFill/>
          <a:ln>
            <a:noFill/>
          </a:ln>
        </p:spPr>
      </p:pic>
      <p:pic>
        <p:nvPicPr>
          <p:cNvPr id="54" name="Google Shape;54;p4"/>
          <p:cNvPicPr preferRelativeResize="0"/>
          <p:nvPr/>
        </p:nvPicPr>
        <p:blipFill>
          <a:blip r:embed="rId8">
            <a:alphaModFix/>
          </a:blip>
          <a:stretch>
            <a:fillRect/>
          </a:stretch>
        </p:blipFill>
        <p:spPr>
          <a:xfrm>
            <a:off x="-307825" y="859184"/>
            <a:ext cx="832801" cy="143366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_1">
    <p:spTree>
      <p:nvGrpSpPr>
        <p:cNvPr id="1" name="Shape 164"/>
        <p:cNvGrpSpPr/>
        <p:nvPr/>
      </p:nvGrpSpPr>
      <p:grpSpPr>
        <a:xfrm>
          <a:off x="0" y="0"/>
          <a:ext cx="0" cy="0"/>
          <a:chOff x="0" y="0"/>
          <a:chExt cx="0" cy="0"/>
        </a:xfrm>
      </p:grpSpPr>
      <p:sp>
        <p:nvSpPr>
          <p:cNvPr id="165" name="Google Shape;1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 name="Google Shape;166;p13"/>
          <p:cNvSpPr txBox="1">
            <a:spLocks noGrp="1"/>
          </p:cNvSpPr>
          <p:nvPr>
            <p:ph type="subTitle" idx="1"/>
          </p:nvPr>
        </p:nvSpPr>
        <p:spPr>
          <a:xfrm>
            <a:off x="720001" y="2311574"/>
            <a:ext cx="2441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7" name="Google Shape;167;p13"/>
          <p:cNvSpPr txBox="1">
            <a:spLocks noGrp="1"/>
          </p:cNvSpPr>
          <p:nvPr>
            <p:ph type="subTitle" idx="2"/>
          </p:nvPr>
        </p:nvSpPr>
        <p:spPr>
          <a:xfrm>
            <a:off x="3351296" y="2311574"/>
            <a:ext cx="2441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8" name="Google Shape;168;p13"/>
          <p:cNvSpPr txBox="1">
            <a:spLocks noGrp="1"/>
          </p:cNvSpPr>
          <p:nvPr>
            <p:ph type="subTitle" idx="3"/>
          </p:nvPr>
        </p:nvSpPr>
        <p:spPr>
          <a:xfrm>
            <a:off x="720001" y="3894375"/>
            <a:ext cx="2441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9" name="Google Shape;169;p13"/>
          <p:cNvSpPr txBox="1">
            <a:spLocks noGrp="1"/>
          </p:cNvSpPr>
          <p:nvPr>
            <p:ph type="subTitle" idx="4"/>
          </p:nvPr>
        </p:nvSpPr>
        <p:spPr>
          <a:xfrm>
            <a:off x="3351296" y="3894375"/>
            <a:ext cx="2441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0" name="Google Shape;170;p13"/>
          <p:cNvSpPr txBox="1">
            <a:spLocks noGrp="1"/>
          </p:cNvSpPr>
          <p:nvPr>
            <p:ph type="subTitle" idx="5"/>
          </p:nvPr>
        </p:nvSpPr>
        <p:spPr>
          <a:xfrm>
            <a:off x="5982599" y="2311574"/>
            <a:ext cx="2441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1" name="Google Shape;171;p13"/>
          <p:cNvSpPr txBox="1">
            <a:spLocks noGrp="1"/>
          </p:cNvSpPr>
          <p:nvPr>
            <p:ph type="subTitle" idx="6"/>
          </p:nvPr>
        </p:nvSpPr>
        <p:spPr>
          <a:xfrm>
            <a:off x="5982599" y="3894375"/>
            <a:ext cx="2441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 name="Google Shape;172;p13"/>
          <p:cNvSpPr txBox="1">
            <a:spLocks noGrp="1"/>
          </p:cNvSpPr>
          <p:nvPr>
            <p:ph type="title" idx="7" hasCustomPrompt="1"/>
          </p:nvPr>
        </p:nvSpPr>
        <p:spPr>
          <a:xfrm>
            <a:off x="1551594" y="1420975"/>
            <a:ext cx="7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3" name="Google Shape;173;p13"/>
          <p:cNvSpPr txBox="1">
            <a:spLocks noGrp="1"/>
          </p:cNvSpPr>
          <p:nvPr>
            <p:ph type="title" idx="8" hasCustomPrompt="1"/>
          </p:nvPr>
        </p:nvSpPr>
        <p:spPr>
          <a:xfrm>
            <a:off x="1551594" y="3006791"/>
            <a:ext cx="7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4" name="Google Shape;174;p13"/>
          <p:cNvSpPr txBox="1">
            <a:spLocks noGrp="1"/>
          </p:cNvSpPr>
          <p:nvPr>
            <p:ph type="title" idx="9" hasCustomPrompt="1"/>
          </p:nvPr>
        </p:nvSpPr>
        <p:spPr>
          <a:xfrm>
            <a:off x="4182888" y="1420975"/>
            <a:ext cx="7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5" name="Google Shape;175;p13"/>
          <p:cNvSpPr txBox="1">
            <a:spLocks noGrp="1"/>
          </p:cNvSpPr>
          <p:nvPr>
            <p:ph type="title" idx="13" hasCustomPrompt="1"/>
          </p:nvPr>
        </p:nvSpPr>
        <p:spPr>
          <a:xfrm>
            <a:off x="4182888" y="3006791"/>
            <a:ext cx="7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6" name="Google Shape;176;p13"/>
          <p:cNvSpPr txBox="1">
            <a:spLocks noGrp="1"/>
          </p:cNvSpPr>
          <p:nvPr>
            <p:ph type="title" idx="14" hasCustomPrompt="1"/>
          </p:nvPr>
        </p:nvSpPr>
        <p:spPr>
          <a:xfrm>
            <a:off x="6814189" y="1420975"/>
            <a:ext cx="7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7" name="Google Shape;177;p13"/>
          <p:cNvSpPr txBox="1">
            <a:spLocks noGrp="1"/>
          </p:cNvSpPr>
          <p:nvPr>
            <p:ph type="title" idx="15" hasCustomPrompt="1"/>
          </p:nvPr>
        </p:nvSpPr>
        <p:spPr>
          <a:xfrm>
            <a:off x="6814189" y="3006791"/>
            <a:ext cx="777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8" name="Google Shape;178;p13"/>
          <p:cNvSpPr txBox="1">
            <a:spLocks noGrp="1"/>
          </p:cNvSpPr>
          <p:nvPr>
            <p:ph type="subTitle" idx="16"/>
          </p:nvPr>
        </p:nvSpPr>
        <p:spPr>
          <a:xfrm>
            <a:off x="720003" y="1925373"/>
            <a:ext cx="24414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79" name="Google Shape;179;p13"/>
          <p:cNvSpPr txBox="1">
            <a:spLocks noGrp="1"/>
          </p:cNvSpPr>
          <p:nvPr>
            <p:ph type="subTitle" idx="17"/>
          </p:nvPr>
        </p:nvSpPr>
        <p:spPr>
          <a:xfrm>
            <a:off x="3351297" y="1925373"/>
            <a:ext cx="24414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80" name="Google Shape;180;p13"/>
          <p:cNvSpPr txBox="1">
            <a:spLocks noGrp="1"/>
          </p:cNvSpPr>
          <p:nvPr>
            <p:ph type="subTitle" idx="18"/>
          </p:nvPr>
        </p:nvSpPr>
        <p:spPr>
          <a:xfrm>
            <a:off x="720003" y="3513373"/>
            <a:ext cx="24414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81" name="Google Shape;181;p13"/>
          <p:cNvSpPr txBox="1">
            <a:spLocks noGrp="1"/>
          </p:cNvSpPr>
          <p:nvPr>
            <p:ph type="subTitle" idx="19"/>
          </p:nvPr>
        </p:nvSpPr>
        <p:spPr>
          <a:xfrm>
            <a:off x="3351297" y="3513373"/>
            <a:ext cx="24414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82" name="Google Shape;182;p13"/>
          <p:cNvSpPr txBox="1">
            <a:spLocks noGrp="1"/>
          </p:cNvSpPr>
          <p:nvPr>
            <p:ph type="subTitle" idx="20"/>
          </p:nvPr>
        </p:nvSpPr>
        <p:spPr>
          <a:xfrm>
            <a:off x="5982598" y="1925373"/>
            <a:ext cx="24414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183" name="Google Shape;183;p13"/>
          <p:cNvSpPr txBox="1">
            <a:spLocks noGrp="1"/>
          </p:cNvSpPr>
          <p:nvPr>
            <p:ph type="subTitle" idx="21"/>
          </p:nvPr>
        </p:nvSpPr>
        <p:spPr>
          <a:xfrm>
            <a:off x="5982598" y="3513373"/>
            <a:ext cx="2441400" cy="48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pic>
        <p:nvPicPr>
          <p:cNvPr id="184" name="Google Shape;184;p13"/>
          <p:cNvPicPr preferRelativeResize="0"/>
          <p:nvPr/>
        </p:nvPicPr>
        <p:blipFill>
          <a:blip r:embed="rId2">
            <a:alphaModFix/>
          </a:blip>
          <a:stretch>
            <a:fillRect/>
          </a:stretch>
        </p:blipFill>
        <p:spPr>
          <a:xfrm rot="-2700000" flipH="1">
            <a:off x="8511727" y="12355"/>
            <a:ext cx="1117488" cy="2131014"/>
          </a:xfrm>
          <a:prstGeom prst="rect">
            <a:avLst/>
          </a:prstGeom>
          <a:noFill/>
          <a:ln>
            <a:noFill/>
          </a:ln>
        </p:spPr>
      </p:pic>
      <p:pic>
        <p:nvPicPr>
          <p:cNvPr id="185" name="Google Shape;185;p13"/>
          <p:cNvPicPr preferRelativeResize="0"/>
          <p:nvPr/>
        </p:nvPicPr>
        <p:blipFill>
          <a:blip r:embed="rId3">
            <a:alphaModFix/>
          </a:blip>
          <a:stretch>
            <a:fillRect/>
          </a:stretch>
        </p:blipFill>
        <p:spPr>
          <a:xfrm flipH="1">
            <a:off x="8511726" y="1091362"/>
            <a:ext cx="1117500" cy="1220201"/>
          </a:xfrm>
          <a:prstGeom prst="rect">
            <a:avLst/>
          </a:prstGeom>
          <a:noFill/>
          <a:ln>
            <a:noFill/>
          </a:ln>
        </p:spPr>
      </p:pic>
      <p:pic>
        <p:nvPicPr>
          <p:cNvPr id="186" name="Google Shape;186;p13"/>
          <p:cNvPicPr preferRelativeResize="0"/>
          <p:nvPr/>
        </p:nvPicPr>
        <p:blipFill>
          <a:blip r:embed="rId4">
            <a:alphaModFix/>
          </a:blip>
          <a:stretch>
            <a:fillRect/>
          </a:stretch>
        </p:blipFill>
        <p:spPr>
          <a:xfrm rot="-1375192" flipH="1">
            <a:off x="8860891" y="2246978"/>
            <a:ext cx="990239" cy="2131013"/>
          </a:xfrm>
          <a:prstGeom prst="rect">
            <a:avLst/>
          </a:prstGeom>
          <a:noFill/>
          <a:ln>
            <a:noFill/>
          </a:ln>
        </p:spPr>
      </p:pic>
      <p:pic>
        <p:nvPicPr>
          <p:cNvPr id="187" name="Google Shape;187;p13"/>
          <p:cNvPicPr preferRelativeResize="0"/>
          <p:nvPr/>
        </p:nvPicPr>
        <p:blipFill>
          <a:blip r:embed="rId5">
            <a:alphaModFix/>
          </a:blip>
          <a:stretch>
            <a:fillRect/>
          </a:stretch>
        </p:blipFill>
        <p:spPr>
          <a:xfrm>
            <a:off x="8422707" y="3396353"/>
            <a:ext cx="1295546" cy="2435523"/>
          </a:xfrm>
          <a:prstGeom prst="rect">
            <a:avLst/>
          </a:prstGeom>
          <a:noFill/>
          <a:ln>
            <a:noFill/>
          </a:ln>
        </p:spPr>
      </p:pic>
      <p:pic>
        <p:nvPicPr>
          <p:cNvPr id="188" name="Google Shape;188;p13"/>
          <p:cNvPicPr preferRelativeResize="0"/>
          <p:nvPr/>
        </p:nvPicPr>
        <p:blipFill>
          <a:blip r:embed="rId6">
            <a:alphaModFix/>
          </a:blip>
          <a:stretch>
            <a:fillRect/>
          </a:stretch>
        </p:blipFill>
        <p:spPr>
          <a:xfrm>
            <a:off x="8511732" y="4258316"/>
            <a:ext cx="964026" cy="1033401"/>
          </a:xfrm>
          <a:prstGeom prst="rect">
            <a:avLst/>
          </a:prstGeom>
          <a:noFill/>
          <a:ln>
            <a:noFill/>
          </a:ln>
        </p:spPr>
      </p:pic>
      <p:pic>
        <p:nvPicPr>
          <p:cNvPr id="189" name="Google Shape;189;p13"/>
          <p:cNvPicPr preferRelativeResize="0"/>
          <p:nvPr/>
        </p:nvPicPr>
        <p:blipFill>
          <a:blip r:embed="rId7">
            <a:alphaModFix/>
          </a:blip>
          <a:stretch>
            <a:fillRect/>
          </a:stretch>
        </p:blipFill>
        <p:spPr>
          <a:xfrm flipH="1">
            <a:off x="121947" y="4679521"/>
            <a:ext cx="1495991" cy="1553367"/>
          </a:xfrm>
          <a:prstGeom prst="rect">
            <a:avLst/>
          </a:prstGeom>
          <a:noFill/>
          <a:ln>
            <a:noFill/>
          </a:ln>
        </p:spPr>
      </p:pic>
      <p:pic>
        <p:nvPicPr>
          <p:cNvPr id="190" name="Google Shape;190;p13"/>
          <p:cNvPicPr preferRelativeResize="0"/>
          <p:nvPr/>
        </p:nvPicPr>
        <p:blipFill>
          <a:blip r:embed="rId5">
            <a:alphaModFix/>
          </a:blip>
          <a:stretch>
            <a:fillRect/>
          </a:stretch>
        </p:blipFill>
        <p:spPr>
          <a:xfrm flipH="1">
            <a:off x="-537807" y="1017717"/>
            <a:ext cx="1257797" cy="2364560"/>
          </a:xfrm>
          <a:prstGeom prst="rect">
            <a:avLst/>
          </a:prstGeom>
          <a:noFill/>
          <a:ln>
            <a:noFill/>
          </a:ln>
        </p:spPr>
      </p:pic>
      <p:pic>
        <p:nvPicPr>
          <p:cNvPr id="191" name="Google Shape;191;p13"/>
          <p:cNvPicPr preferRelativeResize="0"/>
          <p:nvPr/>
        </p:nvPicPr>
        <p:blipFill>
          <a:blip r:embed="rId2">
            <a:alphaModFix/>
          </a:blip>
          <a:stretch>
            <a:fillRect/>
          </a:stretch>
        </p:blipFill>
        <p:spPr>
          <a:xfrm flipH="1">
            <a:off x="-425949" y="4060404"/>
            <a:ext cx="1084925" cy="2068921"/>
          </a:xfrm>
          <a:prstGeom prst="rect">
            <a:avLst/>
          </a:prstGeom>
          <a:noFill/>
          <a:ln>
            <a:noFill/>
          </a:ln>
        </p:spPr>
      </p:pic>
      <p:pic>
        <p:nvPicPr>
          <p:cNvPr id="192" name="Google Shape;192;p13"/>
          <p:cNvPicPr preferRelativeResize="0"/>
          <p:nvPr/>
        </p:nvPicPr>
        <p:blipFill>
          <a:blip r:embed="rId7">
            <a:alphaModFix/>
          </a:blip>
          <a:stretch>
            <a:fillRect/>
          </a:stretch>
        </p:blipFill>
        <p:spPr>
          <a:xfrm flipH="1">
            <a:off x="-537792" y="1868564"/>
            <a:ext cx="1117500" cy="1160360"/>
          </a:xfrm>
          <a:prstGeom prst="rect">
            <a:avLst/>
          </a:prstGeom>
          <a:noFill/>
          <a:ln>
            <a:noFill/>
          </a:ln>
        </p:spPr>
      </p:pic>
      <p:pic>
        <p:nvPicPr>
          <p:cNvPr id="193" name="Google Shape;193;p13"/>
          <p:cNvPicPr preferRelativeResize="0"/>
          <p:nvPr/>
        </p:nvPicPr>
        <p:blipFill>
          <a:blip r:embed="rId4">
            <a:alphaModFix/>
          </a:blip>
          <a:stretch>
            <a:fillRect/>
          </a:stretch>
        </p:blipFill>
        <p:spPr>
          <a:xfrm rot="1934667" flipH="1">
            <a:off x="-459743" y="2837464"/>
            <a:ext cx="961386" cy="2068922"/>
          </a:xfrm>
          <a:prstGeom prst="rect">
            <a:avLst/>
          </a:prstGeom>
          <a:noFill/>
          <a:ln>
            <a:noFill/>
          </a:ln>
        </p:spPr>
      </p:pic>
      <p:pic>
        <p:nvPicPr>
          <p:cNvPr id="194" name="Google Shape;194;p13"/>
          <p:cNvPicPr preferRelativeResize="0"/>
          <p:nvPr/>
        </p:nvPicPr>
        <p:blipFill>
          <a:blip r:embed="rId6">
            <a:alphaModFix/>
          </a:blip>
          <a:stretch>
            <a:fillRect/>
          </a:stretch>
        </p:blipFill>
        <p:spPr>
          <a:xfrm rot="3234604">
            <a:off x="558175" y="4593212"/>
            <a:ext cx="935935" cy="1003293"/>
          </a:xfrm>
          <a:prstGeom prst="rect">
            <a:avLst/>
          </a:prstGeom>
          <a:noFill/>
          <a:ln>
            <a:noFill/>
          </a:ln>
        </p:spPr>
      </p:pic>
      <p:pic>
        <p:nvPicPr>
          <p:cNvPr id="195" name="Google Shape;195;p13"/>
          <p:cNvPicPr preferRelativeResize="0"/>
          <p:nvPr/>
        </p:nvPicPr>
        <p:blipFill>
          <a:blip r:embed="rId4">
            <a:alphaModFix/>
          </a:blip>
          <a:stretch>
            <a:fillRect/>
          </a:stretch>
        </p:blipFill>
        <p:spPr>
          <a:xfrm rot="-3444801" flipH="1">
            <a:off x="8106128" y="4277303"/>
            <a:ext cx="990240" cy="2131013"/>
          </a:xfrm>
          <a:prstGeom prst="rect">
            <a:avLst/>
          </a:prstGeom>
          <a:noFill/>
          <a:ln>
            <a:noFill/>
          </a:ln>
        </p:spPr>
      </p:pic>
      <p:pic>
        <p:nvPicPr>
          <p:cNvPr id="196" name="Google Shape;196;p13"/>
          <p:cNvPicPr preferRelativeResize="0"/>
          <p:nvPr/>
        </p:nvPicPr>
        <p:blipFill>
          <a:blip r:embed="rId2">
            <a:alphaModFix/>
          </a:blip>
          <a:stretch>
            <a:fillRect/>
          </a:stretch>
        </p:blipFill>
        <p:spPr>
          <a:xfrm rot="-2700000" flipH="1">
            <a:off x="6987727" y="4569705"/>
            <a:ext cx="1117488" cy="2131014"/>
          </a:xfrm>
          <a:prstGeom prst="rect">
            <a:avLst/>
          </a:prstGeom>
          <a:noFill/>
          <a:ln>
            <a:noFill/>
          </a:ln>
        </p:spPr>
      </p:pic>
      <p:pic>
        <p:nvPicPr>
          <p:cNvPr id="197" name="Google Shape;197;p13"/>
          <p:cNvPicPr preferRelativeResize="0"/>
          <p:nvPr/>
        </p:nvPicPr>
        <p:blipFill>
          <a:blip r:embed="rId5">
            <a:alphaModFix/>
          </a:blip>
          <a:stretch>
            <a:fillRect/>
          </a:stretch>
        </p:blipFill>
        <p:spPr>
          <a:xfrm rot="5400000">
            <a:off x="-427085" y="-936062"/>
            <a:ext cx="1087200" cy="2043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CUSTOM_6_2">
    <p:spTree>
      <p:nvGrpSpPr>
        <p:cNvPr id="1" name="Shape 337"/>
        <p:cNvGrpSpPr/>
        <p:nvPr/>
      </p:nvGrpSpPr>
      <p:grpSpPr>
        <a:xfrm>
          <a:off x="0" y="0"/>
          <a:ext cx="0" cy="0"/>
          <a:chOff x="0" y="0"/>
          <a:chExt cx="0" cy="0"/>
        </a:xfrm>
      </p:grpSpPr>
      <p:sp>
        <p:nvSpPr>
          <p:cNvPr id="338" name="Google Shape;338;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22"/>
          <p:cNvSpPr txBox="1">
            <a:spLocks noGrp="1"/>
          </p:cNvSpPr>
          <p:nvPr>
            <p:ph type="subTitle" idx="1"/>
          </p:nvPr>
        </p:nvSpPr>
        <p:spPr>
          <a:xfrm>
            <a:off x="937625" y="317972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0" name="Google Shape;340;p22"/>
          <p:cNvSpPr txBox="1">
            <a:spLocks noGrp="1"/>
          </p:cNvSpPr>
          <p:nvPr>
            <p:ph type="subTitle" idx="2"/>
          </p:nvPr>
        </p:nvSpPr>
        <p:spPr>
          <a:xfrm>
            <a:off x="3484350" y="317972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1" name="Google Shape;341;p22"/>
          <p:cNvSpPr txBox="1">
            <a:spLocks noGrp="1"/>
          </p:cNvSpPr>
          <p:nvPr>
            <p:ph type="subTitle" idx="3"/>
          </p:nvPr>
        </p:nvSpPr>
        <p:spPr>
          <a:xfrm>
            <a:off x="6031074" y="317972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2" name="Google Shape;342;p22"/>
          <p:cNvSpPr txBox="1">
            <a:spLocks noGrp="1"/>
          </p:cNvSpPr>
          <p:nvPr>
            <p:ph type="subTitle" idx="4"/>
          </p:nvPr>
        </p:nvSpPr>
        <p:spPr>
          <a:xfrm>
            <a:off x="937625" y="2856725"/>
            <a:ext cx="2175300" cy="43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343" name="Google Shape;343;p22"/>
          <p:cNvSpPr txBox="1">
            <a:spLocks noGrp="1"/>
          </p:cNvSpPr>
          <p:nvPr>
            <p:ph type="subTitle" idx="5"/>
          </p:nvPr>
        </p:nvSpPr>
        <p:spPr>
          <a:xfrm>
            <a:off x="3484350" y="2856725"/>
            <a:ext cx="2175300" cy="43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344" name="Google Shape;344;p22"/>
          <p:cNvSpPr txBox="1">
            <a:spLocks noGrp="1"/>
          </p:cNvSpPr>
          <p:nvPr>
            <p:ph type="subTitle" idx="6"/>
          </p:nvPr>
        </p:nvSpPr>
        <p:spPr>
          <a:xfrm>
            <a:off x="6031075" y="2856725"/>
            <a:ext cx="2175300" cy="430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pic>
        <p:nvPicPr>
          <p:cNvPr id="345" name="Google Shape;345;p22"/>
          <p:cNvPicPr preferRelativeResize="0"/>
          <p:nvPr/>
        </p:nvPicPr>
        <p:blipFill>
          <a:blip r:embed="rId2">
            <a:alphaModFix/>
          </a:blip>
          <a:stretch>
            <a:fillRect/>
          </a:stretch>
        </p:blipFill>
        <p:spPr>
          <a:xfrm>
            <a:off x="-547724" y="-580692"/>
            <a:ext cx="1163933" cy="2219563"/>
          </a:xfrm>
          <a:prstGeom prst="rect">
            <a:avLst/>
          </a:prstGeom>
          <a:noFill/>
          <a:ln>
            <a:noFill/>
          </a:ln>
        </p:spPr>
      </p:pic>
      <p:pic>
        <p:nvPicPr>
          <p:cNvPr id="346" name="Google Shape;346;p22"/>
          <p:cNvPicPr preferRelativeResize="0"/>
          <p:nvPr/>
        </p:nvPicPr>
        <p:blipFill>
          <a:blip r:embed="rId3">
            <a:alphaModFix/>
          </a:blip>
          <a:stretch>
            <a:fillRect/>
          </a:stretch>
        </p:blipFill>
        <p:spPr>
          <a:xfrm>
            <a:off x="-745818" y="4203690"/>
            <a:ext cx="1580358" cy="1640964"/>
          </a:xfrm>
          <a:prstGeom prst="rect">
            <a:avLst/>
          </a:prstGeom>
          <a:noFill/>
          <a:ln>
            <a:noFill/>
          </a:ln>
        </p:spPr>
      </p:pic>
      <p:pic>
        <p:nvPicPr>
          <p:cNvPr id="347" name="Google Shape;347;p22"/>
          <p:cNvPicPr preferRelativeResize="0"/>
          <p:nvPr/>
        </p:nvPicPr>
        <p:blipFill>
          <a:blip r:embed="rId4">
            <a:alphaModFix/>
          </a:blip>
          <a:stretch>
            <a:fillRect/>
          </a:stretch>
        </p:blipFill>
        <p:spPr>
          <a:xfrm>
            <a:off x="7477959" y="4507347"/>
            <a:ext cx="1644012" cy="1795103"/>
          </a:xfrm>
          <a:prstGeom prst="rect">
            <a:avLst/>
          </a:prstGeom>
          <a:noFill/>
          <a:ln>
            <a:noFill/>
          </a:ln>
        </p:spPr>
      </p:pic>
      <p:pic>
        <p:nvPicPr>
          <p:cNvPr id="348" name="Google Shape;348;p22"/>
          <p:cNvPicPr preferRelativeResize="0"/>
          <p:nvPr/>
        </p:nvPicPr>
        <p:blipFill>
          <a:blip r:embed="rId5">
            <a:alphaModFix/>
          </a:blip>
          <a:stretch>
            <a:fillRect/>
          </a:stretch>
        </p:blipFill>
        <p:spPr>
          <a:xfrm rot="1428870">
            <a:off x="-716855" y="2922796"/>
            <a:ext cx="1015603" cy="2185592"/>
          </a:xfrm>
          <a:prstGeom prst="rect">
            <a:avLst/>
          </a:prstGeom>
          <a:noFill/>
          <a:ln>
            <a:noFill/>
          </a:ln>
        </p:spPr>
      </p:pic>
      <p:pic>
        <p:nvPicPr>
          <p:cNvPr id="349" name="Google Shape;349;p22"/>
          <p:cNvPicPr preferRelativeResize="0"/>
          <p:nvPr/>
        </p:nvPicPr>
        <p:blipFill>
          <a:blip r:embed="rId6">
            <a:alphaModFix/>
          </a:blip>
          <a:stretch>
            <a:fillRect/>
          </a:stretch>
        </p:blipFill>
        <p:spPr>
          <a:xfrm>
            <a:off x="7116275" y="4762058"/>
            <a:ext cx="1009896" cy="1082582"/>
          </a:xfrm>
          <a:prstGeom prst="rect">
            <a:avLst/>
          </a:prstGeom>
          <a:noFill/>
          <a:ln>
            <a:noFill/>
          </a:ln>
        </p:spPr>
      </p:pic>
      <p:pic>
        <p:nvPicPr>
          <p:cNvPr id="350" name="Google Shape;350;p22"/>
          <p:cNvPicPr preferRelativeResize="0"/>
          <p:nvPr/>
        </p:nvPicPr>
        <p:blipFill>
          <a:blip r:embed="rId2">
            <a:alphaModFix/>
          </a:blip>
          <a:stretch>
            <a:fillRect/>
          </a:stretch>
        </p:blipFill>
        <p:spPr>
          <a:xfrm>
            <a:off x="406639" y="4363622"/>
            <a:ext cx="1146110" cy="2185590"/>
          </a:xfrm>
          <a:prstGeom prst="rect">
            <a:avLst/>
          </a:prstGeom>
          <a:noFill/>
          <a:ln>
            <a:noFill/>
          </a:ln>
        </p:spPr>
      </p:pic>
      <p:pic>
        <p:nvPicPr>
          <p:cNvPr id="351" name="Google Shape;351;p22"/>
          <p:cNvPicPr preferRelativeResize="0"/>
          <p:nvPr/>
        </p:nvPicPr>
        <p:blipFill>
          <a:blip r:embed="rId7">
            <a:alphaModFix/>
          </a:blip>
          <a:stretch>
            <a:fillRect/>
          </a:stretch>
        </p:blipFill>
        <p:spPr>
          <a:xfrm rot="-5400004">
            <a:off x="8309891" y="-1526362"/>
            <a:ext cx="1376348" cy="2587424"/>
          </a:xfrm>
          <a:prstGeom prst="rect">
            <a:avLst/>
          </a:prstGeom>
          <a:noFill/>
          <a:ln>
            <a:noFill/>
          </a:ln>
        </p:spPr>
      </p:pic>
      <p:pic>
        <p:nvPicPr>
          <p:cNvPr id="352" name="Google Shape;352;p22"/>
          <p:cNvPicPr preferRelativeResize="0"/>
          <p:nvPr/>
        </p:nvPicPr>
        <p:blipFill>
          <a:blip r:embed="rId3">
            <a:alphaModFix/>
          </a:blip>
          <a:stretch>
            <a:fillRect/>
          </a:stretch>
        </p:blipFill>
        <p:spPr>
          <a:xfrm>
            <a:off x="153740" y="-920829"/>
            <a:ext cx="1604933" cy="1666470"/>
          </a:xfrm>
          <a:prstGeom prst="rect">
            <a:avLst/>
          </a:prstGeom>
          <a:noFill/>
          <a:ln>
            <a:noFill/>
          </a:ln>
        </p:spPr>
      </p:pic>
      <p:pic>
        <p:nvPicPr>
          <p:cNvPr id="353" name="Google Shape;353;p22"/>
          <p:cNvPicPr preferRelativeResize="0"/>
          <p:nvPr/>
        </p:nvPicPr>
        <p:blipFill>
          <a:blip r:embed="rId5">
            <a:alphaModFix/>
          </a:blip>
          <a:stretch>
            <a:fillRect/>
          </a:stretch>
        </p:blipFill>
        <p:spPr>
          <a:xfrm rot="-1934673">
            <a:off x="8508372" y="3915830"/>
            <a:ext cx="1037360" cy="2232428"/>
          </a:xfrm>
          <a:prstGeom prst="rect">
            <a:avLst/>
          </a:prstGeom>
          <a:noFill/>
          <a:ln>
            <a:noFill/>
          </a:ln>
        </p:spPr>
      </p:pic>
      <p:pic>
        <p:nvPicPr>
          <p:cNvPr id="354" name="Google Shape;354;p22"/>
          <p:cNvPicPr preferRelativeResize="0"/>
          <p:nvPr/>
        </p:nvPicPr>
        <p:blipFill>
          <a:blip r:embed="rId6">
            <a:alphaModFix/>
          </a:blip>
          <a:stretch>
            <a:fillRect/>
          </a:stretch>
        </p:blipFill>
        <p:spPr>
          <a:xfrm rot="5117365" flipH="1">
            <a:off x="920048" y="-638308"/>
            <a:ext cx="1004080" cy="1076354"/>
          </a:xfrm>
          <a:prstGeom prst="rect">
            <a:avLst/>
          </a:prstGeom>
          <a:noFill/>
          <a:ln>
            <a:noFill/>
          </a:ln>
        </p:spPr>
      </p:pic>
      <p:pic>
        <p:nvPicPr>
          <p:cNvPr id="355" name="Google Shape;355;p22"/>
          <p:cNvPicPr preferRelativeResize="0"/>
          <p:nvPr/>
        </p:nvPicPr>
        <p:blipFill>
          <a:blip r:embed="rId2">
            <a:alphaModFix/>
          </a:blip>
          <a:stretch>
            <a:fillRect/>
          </a:stretch>
        </p:blipFill>
        <p:spPr>
          <a:xfrm rot="-704414">
            <a:off x="8662130" y="3213546"/>
            <a:ext cx="1170661" cy="2232427"/>
          </a:xfrm>
          <a:prstGeom prst="rect">
            <a:avLst/>
          </a:prstGeom>
          <a:noFill/>
          <a:ln>
            <a:noFill/>
          </a:ln>
        </p:spPr>
      </p:pic>
      <p:pic>
        <p:nvPicPr>
          <p:cNvPr id="356" name="Google Shape;356;p22"/>
          <p:cNvPicPr preferRelativeResize="0"/>
          <p:nvPr/>
        </p:nvPicPr>
        <p:blipFill>
          <a:blip r:embed="rId4">
            <a:alphaModFix/>
          </a:blip>
          <a:stretch>
            <a:fillRect/>
          </a:stretch>
        </p:blipFill>
        <p:spPr>
          <a:xfrm>
            <a:off x="8359139" y="-754530"/>
            <a:ext cx="1667211" cy="1820430"/>
          </a:xfrm>
          <a:prstGeom prst="rect">
            <a:avLst/>
          </a:prstGeom>
          <a:noFill/>
          <a:ln>
            <a:noFill/>
          </a:ln>
        </p:spPr>
      </p:pic>
      <p:pic>
        <p:nvPicPr>
          <p:cNvPr id="357" name="Google Shape;357;p22"/>
          <p:cNvPicPr preferRelativeResize="0"/>
          <p:nvPr/>
        </p:nvPicPr>
        <p:blipFill>
          <a:blip r:embed="rId5">
            <a:alphaModFix/>
          </a:blip>
          <a:stretch>
            <a:fillRect/>
          </a:stretch>
        </p:blipFill>
        <p:spPr>
          <a:xfrm rot="-2452721">
            <a:off x="8815176" y="1598447"/>
            <a:ext cx="1048169" cy="2255684"/>
          </a:xfrm>
          <a:prstGeom prst="rect">
            <a:avLst/>
          </a:prstGeom>
          <a:noFill/>
          <a:ln>
            <a:noFill/>
          </a:ln>
        </p:spPr>
      </p:pic>
      <p:pic>
        <p:nvPicPr>
          <p:cNvPr id="358" name="Google Shape;358;p22"/>
          <p:cNvPicPr preferRelativeResize="0"/>
          <p:nvPr/>
        </p:nvPicPr>
        <p:blipFill>
          <a:blip r:embed="rId8">
            <a:alphaModFix/>
          </a:blip>
          <a:stretch>
            <a:fillRect/>
          </a:stretch>
        </p:blipFill>
        <p:spPr>
          <a:xfrm>
            <a:off x="-600475" y="1919020"/>
            <a:ext cx="1099174" cy="189222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mbers and text 1">
  <p:cSld name="CUSTOM_6_1">
    <p:spTree>
      <p:nvGrpSpPr>
        <p:cNvPr id="1" name="Shape 432"/>
        <p:cNvGrpSpPr/>
        <p:nvPr/>
      </p:nvGrpSpPr>
      <p:grpSpPr>
        <a:xfrm>
          <a:off x="0" y="0"/>
          <a:ext cx="0" cy="0"/>
          <a:chOff x="0" y="0"/>
          <a:chExt cx="0" cy="0"/>
        </a:xfrm>
      </p:grpSpPr>
      <p:sp>
        <p:nvSpPr>
          <p:cNvPr id="433" name="Google Shape;43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4" name="Google Shape;434;p26"/>
          <p:cNvSpPr txBox="1">
            <a:spLocks noGrp="1"/>
          </p:cNvSpPr>
          <p:nvPr>
            <p:ph type="subTitle" idx="1"/>
          </p:nvPr>
        </p:nvSpPr>
        <p:spPr>
          <a:xfrm>
            <a:off x="937625" y="377027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5" name="Google Shape;435;p26"/>
          <p:cNvSpPr txBox="1">
            <a:spLocks noGrp="1"/>
          </p:cNvSpPr>
          <p:nvPr>
            <p:ph type="subTitle" idx="2"/>
          </p:nvPr>
        </p:nvSpPr>
        <p:spPr>
          <a:xfrm>
            <a:off x="3484347" y="377027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6" name="Google Shape;436;p26"/>
          <p:cNvSpPr txBox="1">
            <a:spLocks noGrp="1"/>
          </p:cNvSpPr>
          <p:nvPr>
            <p:ph type="subTitle" idx="3"/>
          </p:nvPr>
        </p:nvSpPr>
        <p:spPr>
          <a:xfrm>
            <a:off x="6031075" y="377027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7" name="Google Shape;437;p26"/>
          <p:cNvSpPr txBox="1">
            <a:spLocks noGrp="1"/>
          </p:cNvSpPr>
          <p:nvPr>
            <p:ph type="title" idx="4" hasCustomPrompt="1"/>
          </p:nvPr>
        </p:nvSpPr>
        <p:spPr>
          <a:xfrm>
            <a:off x="1488800" y="2863700"/>
            <a:ext cx="1073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38" name="Google Shape;438;p26"/>
          <p:cNvSpPr txBox="1">
            <a:spLocks noGrp="1"/>
          </p:cNvSpPr>
          <p:nvPr>
            <p:ph type="title" idx="5" hasCustomPrompt="1"/>
          </p:nvPr>
        </p:nvSpPr>
        <p:spPr>
          <a:xfrm>
            <a:off x="4035521" y="2863700"/>
            <a:ext cx="1073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39" name="Google Shape;439;p26"/>
          <p:cNvSpPr txBox="1">
            <a:spLocks noGrp="1"/>
          </p:cNvSpPr>
          <p:nvPr>
            <p:ph type="title" idx="6" hasCustomPrompt="1"/>
          </p:nvPr>
        </p:nvSpPr>
        <p:spPr>
          <a:xfrm>
            <a:off x="6582249" y="2863700"/>
            <a:ext cx="1073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40" name="Google Shape;440;p26"/>
          <p:cNvSpPr txBox="1">
            <a:spLocks noGrp="1"/>
          </p:cNvSpPr>
          <p:nvPr>
            <p:ph type="subTitle" idx="7"/>
          </p:nvPr>
        </p:nvSpPr>
        <p:spPr>
          <a:xfrm>
            <a:off x="937625" y="3472650"/>
            <a:ext cx="2175300" cy="39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441" name="Google Shape;441;p26"/>
          <p:cNvSpPr txBox="1">
            <a:spLocks noGrp="1"/>
          </p:cNvSpPr>
          <p:nvPr>
            <p:ph type="subTitle" idx="8"/>
          </p:nvPr>
        </p:nvSpPr>
        <p:spPr>
          <a:xfrm>
            <a:off x="3484347" y="3472650"/>
            <a:ext cx="2175300" cy="39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442" name="Google Shape;442;p26"/>
          <p:cNvSpPr txBox="1">
            <a:spLocks noGrp="1"/>
          </p:cNvSpPr>
          <p:nvPr>
            <p:ph type="subTitle" idx="9"/>
          </p:nvPr>
        </p:nvSpPr>
        <p:spPr>
          <a:xfrm>
            <a:off x="6031075" y="3472650"/>
            <a:ext cx="2175300" cy="39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accent3"/>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pic>
        <p:nvPicPr>
          <p:cNvPr id="443" name="Google Shape;443;p26"/>
          <p:cNvPicPr preferRelativeResize="0"/>
          <p:nvPr/>
        </p:nvPicPr>
        <p:blipFill>
          <a:blip r:embed="rId2">
            <a:alphaModFix/>
          </a:blip>
          <a:stretch>
            <a:fillRect/>
          </a:stretch>
        </p:blipFill>
        <p:spPr>
          <a:xfrm rot="8884697">
            <a:off x="-828172" y="-954091"/>
            <a:ext cx="1163933" cy="2219561"/>
          </a:xfrm>
          <a:prstGeom prst="rect">
            <a:avLst/>
          </a:prstGeom>
          <a:noFill/>
          <a:ln>
            <a:noFill/>
          </a:ln>
        </p:spPr>
      </p:pic>
      <p:pic>
        <p:nvPicPr>
          <p:cNvPr id="444" name="Google Shape;444;p26"/>
          <p:cNvPicPr preferRelativeResize="0"/>
          <p:nvPr/>
        </p:nvPicPr>
        <p:blipFill>
          <a:blip r:embed="rId3">
            <a:alphaModFix/>
          </a:blip>
          <a:stretch>
            <a:fillRect/>
          </a:stretch>
        </p:blipFill>
        <p:spPr>
          <a:xfrm>
            <a:off x="-745818" y="4203690"/>
            <a:ext cx="1580358" cy="1640964"/>
          </a:xfrm>
          <a:prstGeom prst="rect">
            <a:avLst/>
          </a:prstGeom>
          <a:noFill/>
          <a:ln>
            <a:noFill/>
          </a:ln>
        </p:spPr>
      </p:pic>
      <p:pic>
        <p:nvPicPr>
          <p:cNvPr id="445" name="Google Shape;445;p26"/>
          <p:cNvPicPr preferRelativeResize="0"/>
          <p:nvPr/>
        </p:nvPicPr>
        <p:blipFill>
          <a:blip r:embed="rId4">
            <a:alphaModFix/>
          </a:blip>
          <a:stretch>
            <a:fillRect/>
          </a:stretch>
        </p:blipFill>
        <p:spPr>
          <a:xfrm>
            <a:off x="7704359" y="4661122"/>
            <a:ext cx="1644012" cy="1795103"/>
          </a:xfrm>
          <a:prstGeom prst="rect">
            <a:avLst/>
          </a:prstGeom>
          <a:noFill/>
          <a:ln>
            <a:noFill/>
          </a:ln>
        </p:spPr>
      </p:pic>
      <p:pic>
        <p:nvPicPr>
          <p:cNvPr id="446" name="Google Shape;446;p26"/>
          <p:cNvPicPr preferRelativeResize="0"/>
          <p:nvPr/>
        </p:nvPicPr>
        <p:blipFill>
          <a:blip r:embed="rId5">
            <a:alphaModFix/>
          </a:blip>
          <a:stretch>
            <a:fillRect/>
          </a:stretch>
        </p:blipFill>
        <p:spPr>
          <a:xfrm rot="1428870">
            <a:off x="-716855" y="2922796"/>
            <a:ext cx="1015603" cy="2185592"/>
          </a:xfrm>
          <a:prstGeom prst="rect">
            <a:avLst/>
          </a:prstGeom>
          <a:noFill/>
          <a:ln>
            <a:noFill/>
          </a:ln>
        </p:spPr>
      </p:pic>
      <p:pic>
        <p:nvPicPr>
          <p:cNvPr id="447" name="Google Shape;447;p26"/>
          <p:cNvPicPr preferRelativeResize="0"/>
          <p:nvPr/>
        </p:nvPicPr>
        <p:blipFill>
          <a:blip r:embed="rId6">
            <a:alphaModFix/>
          </a:blip>
          <a:stretch>
            <a:fillRect/>
          </a:stretch>
        </p:blipFill>
        <p:spPr>
          <a:xfrm>
            <a:off x="7414100" y="4859258"/>
            <a:ext cx="1009896" cy="1082582"/>
          </a:xfrm>
          <a:prstGeom prst="rect">
            <a:avLst/>
          </a:prstGeom>
          <a:noFill/>
          <a:ln>
            <a:noFill/>
          </a:ln>
        </p:spPr>
      </p:pic>
      <p:pic>
        <p:nvPicPr>
          <p:cNvPr id="448" name="Google Shape;448;p26"/>
          <p:cNvPicPr preferRelativeResize="0"/>
          <p:nvPr/>
        </p:nvPicPr>
        <p:blipFill>
          <a:blip r:embed="rId2">
            <a:alphaModFix/>
          </a:blip>
          <a:stretch>
            <a:fillRect/>
          </a:stretch>
        </p:blipFill>
        <p:spPr>
          <a:xfrm>
            <a:off x="498689" y="4811297"/>
            <a:ext cx="1146110" cy="2185590"/>
          </a:xfrm>
          <a:prstGeom prst="rect">
            <a:avLst/>
          </a:prstGeom>
          <a:noFill/>
          <a:ln>
            <a:noFill/>
          </a:ln>
        </p:spPr>
      </p:pic>
      <p:pic>
        <p:nvPicPr>
          <p:cNvPr id="449" name="Google Shape;449;p26"/>
          <p:cNvPicPr preferRelativeResize="0"/>
          <p:nvPr/>
        </p:nvPicPr>
        <p:blipFill>
          <a:blip r:embed="rId7">
            <a:alphaModFix/>
          </a:blip>
          <a:stretch>
            <a:fillRect/>
          </a:stretch>
        </p:blipFill>
        <p:spPr>
          <a:xfrm rot="-5400004">
            <a:off x="8309891" y="-1526362"/>
            <a:ext cx="1376348" cy="2587424"/>
          </a:xfrm>
          <a:prstGeom prst="rect">
            <a:avLst/>
          </a:prstGeom>
          <a:noFill/>
          <a:ln>
            <a:noFill/>
          </a:ln>
        </p:spPr>
      </p:pic>
      <p:pic>
        <p:nvPicPr>
          <p:cNvPr id="450" name="Google Shape;450;p26"/>
          <p:cNvPicPr preferRelativeResize="0"/>
          <p:nvPr/>
        </p:nvPicPr>
        <p:blipFill>
          <a:blip r:embed="rId3">
            <a:alphaModFix/>
          </a:blip>
          <a:stretch>
            <a:fillRect/>
          </a:stretch>
        </p:blipFill>
        <p:spPr>
          <a:xfrm>
            <a:off x="-10" y="-1137104"/>
            <a:ext cx="1604933" cy="1666470"/>
          </a:xfrm>
          <a:prstGeom prst="rect">
            <a:avLst/>
          </a:prstGeom>
          <a:noFill/>
          <a:ln>
            <a:noFill/>
          </a:ln>
        </p:spPr>
      </p:pic>
      <p:pic>
        <p:nvPicPr>
          <p:cNvPr id="451" name="Google Shape;451;p26"/>
          <p:cNvPicPr preferRelativeResize="0"/>
          <p:nvPr/>
        </p:nvPicPr>
        <p:blipFill>
          <a:blip r:embed="rId5">
            <a:alphaModFix/>
          </a:blip>
          <a:stretch>
            <a:fillRect/>
          </a:stretch>
        </p:blipFill>
        <p:spPr>
          <a:xfrm rot="-1934673">
            <a:off x="8720422" y="3976530"/>
            <a:ext cx="1037360" cy="2232428"/>
          </a:xfrm>
          <a:prstGeom prst="rect">
            <a:avLst/>
          </a:prstGeom>
          <a:noFill/>
          <a:ln>
            <a:noFill/>
          </a:ln>
        </p:spPr>
      </p:pic>
      <p:pic>
        <p:nvPicPr>
          <p:cNvPr id="452" name="Google Shape;452;p26"/>
          <p:cNvPicPr preferRelativeResize="0"/>
          <p:nvPr/>
        </p:nvPicPr>
        <p:blipFill>
          <a:blip r:embed="rId6">
            <a:alphaModFix/>
          </a:blip>
          <a:stretch>
            <a:fillRect/>
          </a:stretch>
        </p:blipFill>
        <p:spPr>
          <a:xfrm rot="5117365" flipH="1">
            <a:off x="801523" y="-770821"/>
            <a:ext cx="1004080" cy="1076354"/>
          </a:xfrm>
          <a:prstGeom prst="rect">
            <a:avLst/>
          </a:prstGeom>
          <a:noFill/>
          <a:ln>
            <a:noFill/>
          </a:ln>
        </p:spPr>
      </p:pic>
      <p:pic>
        <p:nvPicPr>
          <p:cNvPr id="453" name="Google Shape;453;p26"/>
          <p:cNvPicPr preferRelativeResize="0"/>
          <p:nvPr/>
        </p:nvPicPr>
        <p:blipFill>
          <a:blip r:embed="rId2">
            <a:alphaModFix/>
          </a:blip>
          <a:stretch>
            <a:fillRect/>
          </a:stretch>
        </p:blipFill>
        <p:spPr>
          <a:xfrm rot="-704414">
            <a:off x="8792755" y="3184971"/>
            <a:ext cx="1170661" cy="2232427"/>
          </a:xfrm>
          <a:prstGeom prst="rect">
            <a:avLst/>
          </a:prstGeom>
          <a:noFill/>
          <a:ln>
            <a:noFill/>
          </a:ln>
        </p:spPr>
      </p:pic>
      <p:pic>
        <p:nvPicPr>
          <p:cNvPr id="454" name="Google Shape;454;p26"/>
          <p:cNvPicPr preferRelativeResize="0"/>
          <p:nvPr/>
        </p:nvPicPr>
        <p:blipFill>
          <a:blip r:embed="rId4">
            <a:alphaModFix/>
          </a:blip>
          <a:stretch>
            <a:fillRect/>
          </a:stretch>
        </p:blipFill>
        <p:spPr>
          <a:xfrm>
            <a:off x="8359139" y="-754530"/>
            <a:ext cx="1667211" cy="1820430"/>
          </a:xfrm>
          <a:prstGeom prst="rect">
            <a:avLst/>
          </a:prstGeom>
          <a:noFill/>
          <a:ln>
            <a:noFill/>
          </a:ln>
        </p:spPr>
      </p:pic>
      <p:pic>
        <p:nvPicPr>
          <p:cNvPr id="455" name="Google Shape;455;p26"/>
          <p:cNvPicPr preferRelativeResize="0"/>
          <p:nvPr/>
        </p:nvPicPr>
        <p:blipFill>
          <a:blip r:embed="rId5">
            <a:alphaModFix/>
          </a:blip>
          <a:stretch>
            <a:fillRect/>
          </a:stretch>
        </p:blipFill>
        <p:spPr>
          <a:xfrm rot="-2452721">
            <a:off x="8815176" y="1598447"/>
            <a:ext cx="1048169" cy="2255684"/>
          </a:xfrm>
          <a:prstGeom prst="rect">
            <a:avLst/>
          </a:prstGeom>
          <a:noFill/>
          <a:ln>
            <a:noFill/>
          </a:ln>
        </p:spPr>
      </p:pic>
      <p:pic>
        <p:nvPicPr>
          <p:cNvPr id="456" name="Google Shape;456;p26"/>
          <p:cNvPicPr preferRelativeResize="0"/>
          <p:nvPr/>
        </p:nvPicPr>
        <p:blipFill>
          <a:blip r:embed="rId8">
            <a:alphaModFix/>
          </a:blip>
          <a:stretch>
            <a:fillRect/>
          </a:stretch>
        </p:blipFill>
        <p:spPr>
          <a:xfrm>
            <a:off x="-600475" y="1919020"/>
            <a:ext cx="1099174" cy="189222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6_1_1">
    <p:spTree>
      <p:nvGrpSpPr>
        <p:cNvPr id="1" name="Shape 457"/>
        <p:cNvGrpSpPr/>
        <p:nvPr/>
      </p:nvGrpSpPr>
      <p:grpSpPr>
        <a:xfrm>
          <a:off x="0" y="0"/>
          <a:ext cx="0" cy="0"/>
          <a:chOff x="0" y="0"/>
          <a:chExt cx="0" cy="0"/>
        </a:xfrm>
      </p:grpSpPr>
      <p:sp>
        <p:nvSpPr>
          <p:cNvPr id="458" name="Google Shape;458;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9" name="Google Shape;459;p27"/>
          <p:cNvPicPr preferRelativeResize="0"/>
          <p:nvPr/>
        </p:nvPicPr>
        <p:blipFill>
          <a:blip r:embed="rId2">
            <a:alphaModFix/>
          </a:blip>
          <a:stretch>
            <a:fillRect/>
          </a:stretch>
        </p:blipFill>
        <p:spPr>
          <a:xfrm>
            <a:off x="8503662" y="-41287"/>
            <a:ext cx="1214587" cy="2283316"/>
          </a:xfrm>
          <a:prstGeom prst="rect">
            <a:avLst/>
          </a:prstGeom>
          <a:noFill/>
          <a:ln>
            <a:noFill/>
          </a:ln>
        </p:spPr>
      </p:pic>
      <p:pic>
        <p:nvPicPr>
          <p:cNvPr id="460" name="Google Shape;460;p27"/>
          <p:cNvPicPr preferRelativeResize="0"/>
          <p:nvPr/>
        </p:nvPicPr>
        <p:blipFill>
          <a:blip r:embed="rId2">
            <a:alphaModFix/>
          </a:blip>
          <a:stretch>
            <a:fillRect/>
          </a:stretch>
        </p:blipFill>
        <p:spPr>
          <a:xfrm>
            <a:off x="8473184" y="3727725"/>
            <a:ext cx="1140020" cy="2143152"/>
          </a:xfrm>
          <a:prstGeom prst="rect">
            <a:avLst/>
          </a:prstGeom>
          <a:noFill/>
          <a:ln>
            <a:noFill/>
          </a:ln>
        </p:spPr>
      </p:pic>
      <p:pic>
        <p:nvPicPr>
          <p:cNvPr id="461" name="Google Shape;461;p27"/>
          <p:cNvPicPr preferRelativeResize="0"/>
          <p:nvPr/>
        </p:nvPicPr>
        <p:blipFill>
          <a:blip r:embed="rId3">
            <a:alphaModFix/>
          </a:blip>
          <a:stretch>
            <a:fillRect/>
          </a:stretch>
        </p:blipFill>
        <p:spPr>
          <a:xfrm>
            <a:off x="8588474" y="2125386"/>
            <a:ext cx="832800" cy="892731"/>
          </a:xfrm>
          <a:prstGeom prst="rect">
            <a:avLst/>
          </a:prstGeom>
          <a:noFill/>
          <a:ln>
            <a:noFill/>
          </a:ln>
        </p:spPr>
      </p:pic>
      <p:pic>
        <p:nvPicPr>
          <p:cNvPr id="462" name="Google Shape;462;p27"/>
          <p:cNvPicPr preferRelativeResize="0"/>
          <p:nvPr/>
        </p:nvPicPr>
        <p:blipFill>
          <a:blip r:embed="rId4">
            <a:alphaModFix/>
          </a:blip>
          <a:stretch>
            <a:fillRect/>
          </a:stretch>
        </p:blipFill>
        <p:spPr>
          <a:xfrm rot="1639606" flipH="1">
            <a:off x="-221575" y="3978678"/>
            <a:ext cx="860652" cy="1641242"/>
          </a:xfrm>
          <a:prstGeom prst="rect">
            <a:avLst/>
          </a:prstGeom>
          <a:noFill/>
          <a:ln>
            <a:noFill/>
          </a:ln>
        </p:spPr>
      </p:pic>
      <p:pic>
        <p:nvPicPr>
          <p:cNvPr id="463" name="Google Shape;463;p27"/>
          <p:cNvPicPr preferRelativeResize="0"/>
          <p:nvPr/>
        </p:nvPicPr>
        <p:blipFill>
          <a:blip r:embed="rId5">
            <a:alphaModFix/>
          </a:blip>
          <a:stretch>
            <a:fillRect/>
          </a:stretch>
        </p:blipFill>
        <p:spPr>
          <a:xfrm rot="1934677" flipH="1">
            <a:off x="-490518" y="3451540"/>
            <a:ext cx="873800" cy="1880439"/>
          </a:xfrm>
          <a:prstGeom prst="rect">
            <a:avLst/>
          </a:prstGeom>
          <a:noFill/>
          <a:ln>
            <a:noFill/>
          </a:ln>
        </p:spPr>
      </p:pic>
      <p:pic>
        <p:nvPicPr>
          <p:cNvPr id="464" name="Google Shape;464;p27"/>
          <p:cNvPicPr preferRelativeResize="0"/>
          <p:nvPr/>
        </p:nvPicPr>
        <p:blipFill>
          <a:blip r:embed="rId3">
            <a:alphaModFix/>
          </a:blip>
          <a:stretch>
            <a:fillRect/>
          </a:stretch>
        </p:blipFill>
        <p:spPr>
          <a:xfrm rot="8371144">
            <a:off x="32052" y="-269400"/>
            <a:ext cx="867827" cy="930282"/>
          </a:xfrm>
          <a:prstGeom prst="rect">
            <a:avLst/>
          </a:prstGeom>
          <a:noFill/>
          <a:ln>
            <a:noFill/>
          </a:ln>
        </p:spPr>
      </p:pic>
      <p:pic>
        <p:nvPicPr>
          <p:cNvPr id="465" name="Google Shape;465;p27"/>
          <p:cNvPicPr preferRelativeResize="0"/>
          <p:nvPr/>
        </p:nvPicPr>
        <p:blipFill>
          <a:blip r:embed="rId5">
            <a:alphaModFix/>
          </a:blip>
          <a:stretch>
            <a:fillRect/>
          </a:stretch>
        </p:blipFill>
        <p:spPr>
          <a:xfrm rot="-2146023" flipH="1">
            <a:off x="8821026" y="4203684"/>
            <a:ext cx="871365" cy="1875194"/>
          </a:xfrm>
          <a:prstGeom prst="rect">
            <a:avLst/>
          </a:prstGeom>
          <a:noFill/>
          <a:ln>
            <a:noFill/>
          </a:ln>
        </p:spPr>
      </p:pic>
      <p:pic>
        <p:nvPicPr>
          <p:cNvPr id="466" name="Google Shape;466;p27"/>
          <p:cNvPicPr preferRelativeResize="0"/>
          <p:nvPr/>
        </p:nvPicPr>
        <p:blipFill>
          <a:blip r:embed="rId6">
            <a:alphaModFix/>
          </a:blip>
          <a:stretch>
            <a:fillRect/>
          </a:stretch>
        </p:blipFill>
        <p:spPr>
          <a:xfrm rot="8758080">
            <a:off x="-368566" y="79122"/>
            <a:ext cx="849595" cy="1462586"/>
          </a:xfrm>
          <a:prstGeom prst="rect">
            <a:avLst/>
          </a:prstGeom>
          <a:noFill/>
          <a:ln>
            <a:noFill/>
          </a:ln>
        </p:spPr>
      </p:pic>
      <p:pic>
        <p:nvPicPr>
          <p:cNvPr id="467" name="Google Shape;467;p27"/>
          <p:cNvPicPr preferRelativeResize="0"/>
          <p:nvPr/>
        </p:nvPicPr>
        <p:blipFill>
          <a:blip r:embed="rId6">
            <a:alphaModFix/>
          </a:blip>
          <a:stretch>
            <a:fillRect/>
          </a:stretch>
        </p:blipFill>
        <p:spPr>
          <a:xfrm rot="-1036500" flipH="1">
            <a:off x="8431533" y="544963"/>
            <a:ext cx="911418" cy="1569006"/>
          </a:xfrm>
          <a:prstGeom prst="rect">
            <a:avLst/>
          </a:prstGeom>
          <a:noFill/>
          <a:ln>
            <a:noFill/>
          </a:ln>
        </p:spPr>
      </p:pic>
      <p:pic>
        <p:nvPicPr>
          <p:cNvPr id="468" name="Google Shape;468;p27"/>
          <p:cNvPicPr preferRelativeResize="0"/>
          <p:nvPr/>
        </p:nvPicPr>
        <p:blipFill>
          <a:blip r:embed="rId7">
            <a:alphaModFix/>
          </a:blip>
          <a:stretch>
            <a:fillRect/>
          </a:stretch>
        </p:blipFill>
        <p:spPr>
          <a:xfrm flipH="1">
            <a:off x="7851517" y="4601312"/>
            <a:ext cx="1040075" cy="1079953"/>
          </a:xfrm>
          <a:prstGeom prst="rect">
            <a:avLst/>
          </a:prstGeom>
          <a:noFill/>
          <a:ln>
            <a:noFill/>
          </a:ln>
        </p:spPr>
      </p:pic>
      <p:pic>
        <p:nvPicPr>
          <p:cNvPr id="469" name="Google Shape;469;p27"/>
          <p:cNvPicPr preferRelativeResize="0"/>
          <p:nvPr/>
        </p:nvPicPr>
        <p:blipFill>
          <a:blip r:embed="rId8">
            <a:alphaModFix/>
          </a:blip>
          <a:stretch>
            <a:fillRect/>
          </a:stretch>
        </p:blipFill>
        <p:spPr>
          <a:xfrm>
            <a:off x="350385" y="4498036"/>
            <a:ext cx="1077184" cy="1176176"/>
          </a:xfrm>
          <a:prstGeom prst="rect">
            <a:avLst/>
          </a:prstGeom>
          <a:noFill/>
          <a:ln>
            <a:noFill/>
          </a:ln>
        </p:spPr>
      </p:pic>
      <p:pic>
        <p:nvPicPr>
          <p:cNvPr id="470" name="Google Shape;470;p27"/>
          <p:cNvPicPr preferRelativeResize="0"/>
          <p:nvPr/>
        </p:nvPicPr>
        <p:blipFill>
          <a:blip r:embed="rId6">
            <a:alphaModFix/>
          </a:blip>
          <a:stretch>
            <a:fillRect/>
          </a:stretch>
        </p:blipFill>
        <p:spPr>
          <a:xfrm rot="-2252661">
            <a:off x="8441855" y="4630141"/>
            <a:ext cx="732826" cy="1261562"/>
          </a:xfrm>
          <a:prstGeom prst="rect">
            <a:avLst/>
          </a:prstGeom>
          <a:noFill/>
          <a:ln>
            <a:noFill/>
          </a:ln>
        </p:spPr>
      </p:pic>
      <p:pic>
        <p:nvPicPr>
          <p:cNvPr id="471" name="Google Shape;471;p27"/>
          <p:cNvPicPr preferRelativeResize="0"/>
          <p:nvPr/>
        </p:nvPicPr>
        <p:blipFill>
          <a:blip r:embed="rId7">
            <a:alphaModFix/>
          </a:blip>
          <a:stretch>
            <a:fillRect/>
          </a:stretch>
        </p:blipFill>
        <p:spPr>
          <a:xfrm flipH="1">
            <a:off x="-390117" y="-82229"/>
            <a:ext cx="1045083" cy="1085154"/>
          </a:xfrm>
          <a:prstGeom prst="rect">
            <a:avLst/>
          </a:prstGeom>
          <a:noFill/>
          <a:ln>
            <a:noFill/>
          </a:ln>
        </p:spPr>
      </p:pic>
      <p:pic>
        <p:nvPicPr>
          <p:cNvPr id="472" name="Google Shape;472;p27"/>
          <p:cNvPicPr preferRelativeResize="0"/>
          <p:nvPr/>
        </p:nvPicPr>
        <p:blipFill>
          <a:blip r:embed="rId6">
            <a:alphaModFix/>
          </a:blip>
          <a:stretch>
            <a:fillRect/>
          </a:stretch>
        </p:blipFill>
        <p:spPr>
          <a:xfrm rot="1882854">
            <a:off x="-316847" y="2359749"/>
            <a:ext cx="787353" cy="1355427"/>
          </a:xfrm>
          <a:prstGeom prst="rect">
            <a:avLst/>
          </a:prstGeom>
          <a:noFill/>
          <a:ln>
            <a:noFill/>
          </a:ln>
        </p:spPr>
      </p:pic>
      <p:pic>
        <p:nvPicPr>
          <p:cNvPr id="473" name="Google Shape;473;p27"/>
          <p:cNvPicPr preferRelativeResize="0"/>
          <p:nvPr/>
        </p:nvPicPr>
        <p:blipFill>
          <a:blip r:embed="rId8">
            <a:alphaModFix/>
          </a:blip>
          <a:stretch>
            <a:fillRect/>
          </a:stretch>
        </p:blipFill>
        <p:spPr>
          <a:xfrm>
            <a:off x="8641060" y="648836"/>
            <a:ext cx="1077184" cy="11761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6_1_1_1">
    <p:spTree>
      <p:nvGrpSpPr>
        <p:cNvPr id="1" name="Shape 474"/>
        <p:cNvGrpSpPr/>
        <p:nvPr/>
      </p:nvGrpSpPr>
      <p:grpSpPr>
        <a:xfrm>
          <a:off x="0" y="0"/>
          <a:ext cx="0" cy="0"/>
          <a:chOff x="0" y="0"/>
          <a:chExt cx="0" cy="0"/>
        </a:xfrm>
      </p:grpSpPr>
      <p:sp>
        <p:nvSpPr>
          <p:cNvPr id="475" name="Google Shape;47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76" name="Google Shape;476;p28"/>
          <p:cNvPicPr preferRelativeResize="0"/>
          <p:nvPr/>
        </p:nvPicPr>
        <p:blipFill>
          <a:blip r:embed="rId2">
            <a:alphaModFix/>
          </a:blip>
          <a:stretch>
            <a:fillRect/>
          </a:stretch>
        </p:blipFill>
        <p:spPr>
          <a:xfrm>
            <a:off x="8503662" y="601363"/>
            <a:ext cx="1214587" cy="2283316"/>
          </a:xfrm>
          <a:prstGeom prst="rect">
            <a:avLst/>
          </a:prstGeom>
          <a:noFill/>
          <a:ln>
            <a:noFill/>
          </a:ln>
        </p:spPr>
      </p:pic>
      <p:pic>
        <p:nvPicPr>
          <p:cNvPr id="477" name="Google Shape;477;p28"/>
          <p:cNvPicPr preferRelativeResize="0"/>
          <p:nvPr/>
        </p:nvPicPr>
        <p:blipFill>
          <a:blip r:embed="rId2">
            <a:alphaModFix/>
          </a:blip>
          <a:stretch>
            <a:fillRect/>
          </a:stretch>
        </p:blipFill>
        <p:spPr>
          <a:xfrm flipH="1">
            <a:off x="-475900" y="3727725"/>
            <a:ext cx="1140020" cy="2143152"/>
          </a:xfrm>
          <a:prstGeom prst="rect">
            <a:avLst/>
          </a:prstGeom>
          <a:noFill/>
          <a:ln>
            <a:noFill/>
          </a:ln>
        </p:spPr>
      </p:pic>
      <p:pic>
        <p:nvPicPr>
          <p:cNvPr id="478" name="Google Shape;478;p28"/>
          <p:cNvPicPr preferRelativeResize="0"/>
          <p:nvPr/>
        </p:nvPicPr>
        <p:blipFill>
          <a:blip r:embed="rId3">
            <a:alphaModFix/>
          </a:blip>
          <a:stretch>
            <a:fillRect/>
          </a:stretch>
        </p:blipFill>
        <p:spPr>
          <a:xfrm rot="-1639606">
            <a:off x="8680631" y="3934078"/>
            <a:ext cx="860652" cy="1641242"/>
          </a:xfrm>
          <a:prstGeom prst="rect">
            <a:avLst/>
          </a:prstGeom>
          <a:noFill/>
          <a:ln>
            <a:noFill/>
          </a:ln>
        </p:spPr>
      </p:pic>
      <p:pic>
        <p:nvPicPr>
          <p:cNvPr id="479" name="Google Shape;479;p28"/>
          <p:cNvPicPr preferRelativeResize="0"/>
          <p:nvPr/>
        </p:nvPicPr>
        <p:blipFill>
          <a:blip r:embed="rId4">
            <a:alphaModFix/>
          </a:blip>
          <a:stretch>
            <a:fillRect/>
          </a:stretch>
        </p:blipFill>
        <p:spPr>
          <a:xfrm rot="-1934677">
            <a:off x="8858250" y="3346765"/>
            <a:ext cx="873800" cy="1880439"/>
          </a:xfrm>
          <a:prstGeom prst="rect">
            <a:avLst/>
          </a:prstGeom>
          <a:noFill/>
          <a:ln>
            <a:noFill/>
          </a:ln>
        </p:spPr>
      </p:pic>
      <p:pic>
        <p:nvPicPr>
          <p:cNvPr id="480" name="Google Shape;480;p28"/>
          <p:cNvPicPr preferRelativeResize="0"/>
          <p:nvPr/>
        </p:nvPicPr>
        <p:blipFill>
          <a:blip r:embed="rId5">
            <a:alphaModFix/>
          </a:blip>
          <a:stretch>
            <a:fillRect/>
          </a:stretch>
        </p:blipFill>
        <p:spPr>
          <a:xfrm rot="-2014420">
            <a:off x="8937927" y="2937950"/>
            <a:ext cx="867827" cy="930282"/>
          </a:xfrm>
          <a:prstGeom prst="rect">
            <a:avLst/>
          </a:prstGeom>
          <a:noFill/>
          <a:ln>
            <a:noFill/>
          </a:ln>
        </p:spPr>
      </p:pic>
      <p:pic>
        <p:nvPicPr>
          <p:cNvPr id="481" name="Google Shape;481;p28"/>
          <p:cNvPicPr preferRelativeResize="0"/>
          <p:nvPr/>
        </p:nvPicPr>
        <p:blipFill>
          <a:blip r:embed="rId4">
            <a:alphaModFix/>
          </a:blip>
          <a:stretch>
            <a:fillRect/>
          </a:stretch>
        </p:blipFill>
        <p:spPr>
          <a:xfrm rot="2146023">
            <a:off x="-555087" y="4203684"/>
            <a:ext cx="871365" cy="1875194"/>
          </a:xfrm>
          <a:prstGeom prst="rect">
            <a:avLst/>
          </a:prstGeom>
          <a:noFill/>
          <a:ln>
            <a:noFill/>
          </a:ln>
        </p:spPr>
      </p:pic>
      <p:pic>
        <p:nvPicPr>
          <p:cNvPr id="482" name="Google Shape;482;p28"/>
          <p:cNvPicPr preferRelativeResize="0"/>
          <p:nvPr/>
        </p:nvPicPr>
        <p:blipFill>
          <a:blip r:embed="rId6">
            <a:alphaModFix/>
          </a:blip>
          <a:stretch>
            <a:fillRect/>
          </a:stretch>
        </p:blipFill>
        <p:spPr>
          <a:xfrm rot="8758080">
            <a:off x="-578116" y="1200522"/>
            <a:ext cx="849595" cy="1462586"/>
          </a:xfrm>
          <a:prstGeom prst="rect">
            <a:avLst/>
          </a:prstGeom>
          <a:noFill/>
          <a:ln>
            <a:noFill/>
          </a:ln>
        </p:spPr>
      </p:pic>
      <p:pic>
        <p:nvPicPr>
          <p:cNvPr id="483" name="Google Shape;483;p28"/>
          <p:cNvPicPr preferRelativeResize="0"/>
          <p:nvPr/>
        </p:nvPicPr>
        <p:blipFill>
          <a:blip r:embed="rId6">
            <a:alphaModFix/>
          </a:blip>
          <a:stretch>
            <a:fillRect/>
          </a:stretch>
        </p:blipFill>
        <p:spPr>
          <a:xfrm rot="-1036500" flipH="1">
            <a:off x="8431533" y="1187613"/>
            <a:ext cx="911418" cy="1569006"/>
          </a:xfrm>
          <a:prstGeom prst="rect">
            <a:avLst/>
          </a:prstGeom>
          <a:noFill/>
          <a:ln>
            <a:noFill/>
          </a:ln>
        </p:spPr>
      </p:pic>
      <p:pic>
        <p:nvPicPr>
          <p:cNvPr id="484" name="Google Shape;484;p28"/>
          <p:cNvPicPr preferRelativeResize="0"/>
          <p:nvPr/>
        </p:nvPicPr>
        <p:blipFill>
          <a:blip r:embed="rId7">
            <a:alphaModFix/>
          </a:blip>
          <a:stretch>
            <a:fillRect/>
          </a:stretch>
        </p:blipFill>
        <p:spPr>
          <a:xfrm>
            <a:off x="245712" y="4601312"/>
            <a:ext cx="1040075" cy="1079953"/>
          </a:xfrm>
          <a:prstGeom prst="rect">
            <a:avLst/>
          </a:prstGeom>
          <a:noFill/>
          <a:ln>
            <a:noFill/>
          </a:ln>
        </p:spPr>
      </p:pic>
      <p:pic>
        <p:nvPicPr>
          <p:cNvPr id="485" name="Google Shape;485;p28"/>
          <p:cNvPicPr preferRelativeResize="0"/>
          <p:nvPr/>
        </p:nvPicPr>
        <p:blipFill>
          <a:blip r:embed="rId8">
            <a:alphaModFix/>
          </a:blip>
          <a:stretch>
            <a:fillRect/>
          </a:stretch>
        </p:blipFill>
        <p:spPr>
          <a:xfrm flipH="1">
            <a:off x="7879438" y="4614136"/>
            <a:ext cx="1077184" cy="1176176"/>
          </a:xfrm>
          <a:prstGeom prst="rect">
            <a:avLst/>
          </a:prstGeom>
          <a:noFill/>
          <a:ln>
            <a:noFill/>
          </a:ln>
        </p:spPr>
      </p:pic>
      <p:pic>
        <p:nvPicPr>
          <p:cNvPr id="486" name="Google Shape;486;p28"/>
          <p:cNvPicPr preferRelativeResize="0"/>
          <p:nvPr/>
        </p:nvPicPr>
        <p:blipFill>
          <a:blip r:embed="rId6">
            <a:alphaModFix/>
          </a:blip>
          <a:stretch>
            <a:fillRect/>
          </a:stretch>
        </p:blipFill>
        <p:spPr>
          <a:xfrm rot="2252661" flipH="1">
            <a:off x="-37377" y="4630141"/>
            <a:ext cx="732826" cy="1261562"/>
          </a:xfrm>
          <a:prstGeom prst="rect">
            <a:avLst/>
          </a:prstGeom>
          <a:noFill/>
          <a:ln>
            <a:noFill/>
          </a:ln>
        </p:spPr>
      </p:pic>
      <p:pic>
        <p:nvPicPr>
          <p:cNvPr id="487" name="Google Shape;487;p28"/>
          <p:cNvPicPr preferRelativeResize="0"/>
          <p:nvPr/>
        </p:nvPicPr>
        <p:blipFill>
          <a:blip r:embed="rId6">
            <a:alphaModFix/>
          </a:blip>
          <a:stretch>
            <a:fillRect/>
          </a:stretch>
        </p:blipFill>
        <p:spPr>
          <a:xfrm rot="-1882854" flipH="1">
            <a:off x="8785978" y="2558399"/>
            <a:ext cx="787353" cy="1355427"/>
          </a:xfrm>
          <a:prstGeom prst="rect">
            <a:avLst/>
          </a:prstGeom>
          <a:noFill/>
          <a:ln>
            <a:noFill/>
          </a:ln>
        </p:spPr>
      </p:pic>
      <p:pic>
        <p:nvPicPr>
          <p:cNvPr id="488" name="Google Shape;488;p28"/>
          <p:cNvPicPr preferRelativeResize="0"/>
          <p:nvPr/>
        </p:nvPicPr>
        <p:blipFill>
          <a:blip r:embed="rId8">
            <a:alphaModFix/>
          </a:blip>
          <a:stretch>
            <a:fillRect/>
          </a:stretch>
        </p:blipFill>
        <p:spPr>
          <a:xfrm>
            <a:off x="8641060" y="1291486"/>
            <a:ext cx="1077184" cy="1176176"/>
          </a:xfrm>
          <a:prstGeom prst="rect">
            <a:avLst/>
          </a:prstGeom>
          <a:noFill/>
          <a:ln>
            <a:noFill/>
          </a:ln>
        </p:spPr>
      </p:pic>
      <p:pic>
        <p:nvPicPr>
          <p:cNvPr id="489" name="Google Shape;489;p28"/>
          <p:cNvPicPr preferRelativeResize="0"/>
          <p:nvPr/>
        </p:nvPicPr>
        <p:blipFill>
          <a:blip r:embed="rId4">
            <a:alphaModFix/>
          </a:blip>
          <a:stretch>
            <a:fillRect/>
          </a:stretch>
        </p:blipFill>
        <p:spPr>
          <a:xfrm rot="2146023">
            <a:off x="-673087" y="2366296"/>
            <a:ext cx="871365" cy="1875194"/>
          </a:xfrm>
          <a:prstGeom prst="rect">
            <a:avLst/>
          </a:prstGeom>
          <a:noFill/>
          <a:ln>
            <a:noFill/>
          </a:ln>
        </p:spPr>
      </p:pic>
      <p:pic>
        <p:nvPicPr>
          <p:cNvPr id="490" name="Google Shape;490;p28"/>
          <p:cNvPicPr preferRelativeResize="0"/>
          <p:nvPr/>
        </p:nvPicPr>
        <p:blipFill>
          <a:blip r:embed="rId3">
            <a:alphaModFix/>
          </a:blip>
          <a:stretch>
            <a:fillRect/>
          </a:stretch>
        </p:blipFill>
        <p:spPr>
          <a:xfrm rot="8977829">
            <a:off x="-496492" y="706328"/>
            <a:ext cx="860651" cy="1641241"/>
          </a:xfrm>
          <a:prstGeom prst="rect">
            <a:avLst/>
          </a:prstGeom>
          <a:noFill/>
          <a:ln>
            <a:noFill/>
          </a:ln>
        </p:spPr>
      </p:pic>
      <p:pic>
        <p:nvPicPr>
          <p:cNvPr id="491" name="Google Shape;491;p28"/>
          <p:cNvPicPr preferRelativeResize="0"/>
          <p:nvPr/>
        </p:nvPicPr>
        <p:blipFill>
          <a:blip r:embed="rId7">
            <a:alphaModFix/>
          </a:blip>
          <a:stretch>
            <a:fillRect/>
          </a:stretch>
        </p:blipFill>
        <p:spPr>
          <a:xfrm>
            <a:off x="-399713" y="601387"/>
            <a:ext cx="1040075" cy="10799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33"/>
        <p:cNvGrpSpPr/>
        <p:nvPr/>
      </p:nvGrpSpPr>
      <p:grpSpPr>
        <a:xfrm>
          <a:off x="0" y="0"/>
          <a:ext cx="0" cy="0"/>
          <a:chOff x="0" y="0"/>
          <a:chExt cx="0" cy="0"/>
        </a:xfrm>
      </p:grpSpPr>
      <p:pic>
        <p:nvPicPr>
          <p:cNvPr id="534" name="Google Shape;534;p32"/>
          <p:cNvPicPr preferRelativeResize="0"/>
          <p:nvPr/>
        </p:nvPicPr>
        <p:blipFill>
          <a:blip r:embed="rId2">
            <a:alphaModFix/>
          </a:blip>
          <a:stretch>
            <a:fillRect/>
          </a:stretch>
        </p:blipFill>
        <p:spPr>
          <a:xfrm>
            <a:off x="8503662" y="601363"/>
            <a:ext cx="1214587" cy="2283316"/>
          </a:xfrm>
          <a:prstGeom prst="rect">
            <a:avLst/>
          </a:prstGeom>
          <a:noFill/>
          <a:ln>
            <a:noFill/>
          </a:ln>
        </p:spPr>
      </p:pic>
      <p:pic>
        <p:nvPicPr>
          <p:cNvPr id="535" name="Google Shape;535;p32"/>
          <p:cNvPicPr preferRelativeResize="0"/>
          <p:nvPr/>
        </p:nvPicPr>
        <p:blipFill>
          <a:blip r:embed="rId2">
            <a:alphaModFix/>
          </a:blip>
          <a:stretch>
            <a:fillRect/>
          </a:stretch>
        </p:blipFill>
        <p:spPr>
          <a:xfrm flipH="1">
            <a:off x="-475900" y="3727725"/>
            <a:ext cx="1140020" cy="2143152"/>
          </a:xfrm>
          <a:prstGeom prst="rect">
            <a:avLst/>
          </a:prstGeom>
          <a:noFill/>
          <a:ln>
            <a:noFill/>
          </a:ln>
        </p:spPr>
      </p:pic>
      <p:pic>
        <p:nvPicPr>
          <p:cNvPr id="536" name="Google Shape;536;p32"/>
          <p:cNvPicPr preferRelativeResize="0"/>
          <p:nvPr/>
        </p:nvPicPr>
        <p:blipFill>
          <a:blip r:embed="rId3">
            <a:alphaModFix/>
          </a:blip>
          <a:stretch>
            <a:fillRect/>
          </a:stretch>
        </p:blipFill>
        <p:spPr>
          <a:xfrm rot="-1639606">
            <a:off x="8547831" y="4231803"/>
            <a:ext cx="860652" cy="1641242"/>
          </a:xfrm>
          <a:prstGeom prst="rect">
            <a:avLst/>
          </a:prstGeom>
          <a:noFill/>
          <a:ln>
            <a:noFill/>
          </a:ln>
        </p:spPr>
      </p:pic>
      <p:pic>
        <p:nvPicPr>
          <p:cNvPr id="537" name="Google Shape;537;p32"/>
          <p:cNvPicPr preferRelativeResize="0"/>
          <p:nvPr/>
        </p:nvPicPr>
        <p:blipFill>
          <a:blip r:embed="rId4">
            <a:alphaModFix/>
          </a:blip>
          <a:stretch>
            <a:fillRect/>
          </a:stretch>
        </p:blipFill>
        <p:spPr>
          <a:xfrm rot="-1934677">
            <a:off x="8858250" y="3346765"/>
            <a:ext cx="873800" cy="1880439"/>
          </a:xfrm>
          <a:prstGeom prst="rect">
            <a:avLst/>
          </a:prstGeom>
          <a:noFill/>
          <a:ln>
            <a:noFill/>
          </a:ln>
        </p:spPr>
      </p:pic>
      <p:pic>
        <p:nvPicPr>
          <p:cNvPr id="538" name="Google Shape;538;p32"/>
          <p:cNvPicPr preferRelativeResize="0"/>
          <p:nvPr/>
        </p:nvPicPr>
        <p:blipFill>
          <a:blip r:embed="rId5">
            <a:alphaModFix/>
          </a:blip>
          <a:stretch>
            <a:fillRect/>
          </a:stretch>
        </p:blipFill>
        <p:spPr>
          <a:xfrm rot="-2014420">
            <a:off x="8937927" y="2937950"/>
            <a:ext cx="867827" cy="930282"/>
          </a:xfrm>
          <a:prstGeom prst="rect">
            <a:avLst/>
          </a:prstGeom>
          <a:noFill/>
          <a:ln>
            <a:noFill/>
          </a:ln>
        </p:spPr>
      </p:pic>
      <p:pic>
        <p:nvPicPr>
          <p:cNvPr id="539" name="Google Shape;539;p32"/>
          <p:cNvPicPr preferRelativeResize="0"/>
          <p:nvPr/>
        </p:nvPicPr>
        <p:blipFill>
          <a:blip r:embed="rId4">
            <a:alphaModFix/>
          </a:blip>
          <a:stretch>
            <a:fillRect/>
          </a:stretch>
        </p:blipFill>
        <p:spPr>
          <a:xfrm rot="2146023">
            <a:off x="-555087" y="4203684"/>
            <a:ext cx="871365" cy="1875194"/>
          </a:xfrm>
          <a:prstGeom prst="rect">
            <a:avLst/>
          </a:prstGeom>
          <a:noFill/>
          <a:ln>
            <a:noFill/>
          </a:ln>
        </p:spPr>
      </p:pic>
      <p:pic>
        <p:nvPicPr>
          <p:cNvPr id="540" name="Google Shape;540;p32"/>
          <p:cNvPicPr preferRelativeResize="0"/>
          <p:nvPr/>
        </p:nvPicPr>
        <p:blipFill>
          <a:blip r:embed="rId6">
            <a:alphaModFix/>
          </a:blip>
          <a:stretch>
            <a:fillRect/>
          </a:stretch>
        </p:blipFill>
        <p:spPr>
          <a:xfrm rot="8758080">
            <a:off x="-578116" y="1200522"/>
            <a:ext cx="849595" cy="1462586"/>
          </a:xfrm>
          <a:prstGeom prst="rect">
            <a:avLst/>
          </a:prstGeom>
          <a:noFill/>
          <a:ln>
            <a:noFill/>
          </a:ln>
        </p:spPr>
      </p:pic>
      <p:pic>
        <p:nvPicPr>
          <p:cNvPr id="541" name="Google Shape;541;p32"/>
          <p:cNvPicPr preferRelativeResize="0"/>
          <p:nvPr/>
        </p:nvPicPr>
        <p:blipFill>
          <a:blip r:embed="rId6">
            <a:alphaModFix/>
          </a:blip>
          <a:stretch>
            <a:fillRect/>
          </a:stretch>
        </p:blipFill>
        <p:spPr>
          <a:xfrm rot="-1036500" flipH="1">
            <a:off x="8431533" y="1187613"/>
            <a:ext cx="911418" cy="1569006"/>
          </a:xfrm>
          <a:prstGeom prst="rect">
            <a:avLst/>
          </a:prstGeom>
          <a:noFill/>
          <a:ln>
            <a:noFill/>
          </a:ln>
        </p:spPr>
      </p:pic>
      <p:pic>
        <p:nvPicPr>
          <p:cNvPr id="542" name="Google Shape;542;p32"/>
          <p:cNvPicPr preferRelativeResize="0"/>
          <p:nvPr/>
        </p:nvPicPr>
        <p:blipFill>
          <a:blip r:embed="rId7">
            <a:alphaModFix/>
          </a:blip>
          <a:stretch>
            <a:fillRect/>
          </a:stretch>
        </p:blipFill>
        <p:spPr>
          <a:xfrm>
            <a:off x="-314088" y="3100437"/>
            <a:ext cx="1040075" cy="1079953"/>
          </a:xfrm>
          <a:prstGeom prst="rect">
            <a:avLst/>
          </a:prstGeom>
          <a:noFill/>
          <a:ln>
            <a:noFill/>
          </a:ln>
        </p:spPr>
      </p:pic>
      <p:pic>
        <p:nvPicPr>
          <p:cNvPr id="543" name="Google Shape;543;p32"/>
          <p:cNvPicPr preferRelativeResize="0"/>
          <p:nvPr/>
        </p:nvPicPr>
        <p:blipFill>
          <a:blip r:embed="rId6">
            <a:alphaModFix/>
          </a:blip>
          <a:stretch>
            <a:fillRect/>
          </a:stretch>
        </p:blipFill>
        <p:spPr>
          <a:xfrm rot="2252661" flipH="1">
            <a:off x="-5602" y="4649191"/>
            <a:ext cx="732826" cy="1261562"/>
          </a:xfrm>
          <a:prstGeom prst="rect">
            <a:avLst/>
          </a:prstGeom>
          <a:noFill/>
          <a:ln>
            <a:noFill/>
          </a:ln>
        </p:spPr>
      </p:pic>
      <p:pic>
        <p:nvPicPr>
          <p:cNvPr id="544" name="Google Shape;544;p32"/>
          <p:cNvPicPr preferRelativeResize="0"/>
          <p:nvPr/>
        </p:nvPicPr>
        <p:blipFill>
          <a:blip r:embed="rId6">
            <a:alphaModFix/>
          </a:blip>
          <a:stretch>
            <a:fillRect/>
          </a:stretch>
        </p:blipFill>
        <p:spPr>
          <a:xfrm rot="-1882854" flipH="1">
            <a:off x="8785978" y="2558399"/>
            <a:ext cx="787353" cy="1355427"/>
          </a:xfrm>
          <a:prstGeom prst="rect">
            <a:avLst/>
          </a:prstGeom>
          <a:noFill/>
          <a:ln>
            <a:noFill/>
          </a:ln>
        </p:spPr>
      </p:pic>
      <p:pic>
        <p:nvPicPr>
          <p:cNvPr id="545" name="Google Shape;545;p32"/>
          <p:cNvPicPr preferRelativeResize="0"/>
          <p:nvPr/>
        </p:nvPicPr>
        <p:blipFill>
          <a:blip r:embed="rId8">
            <a:alphaModFix/>
          </a:blip>
          <a:stretch>
            <a:fillRect/>
          </a:stretch>
        </p:blipFill>
        <p:spPr>
          <a:xfrm>
            <a:off x="8641060" y="1291486"/>
            <a:ext cx="1077184" cy="1176176"/>
          </a:xfrm>
          <a:prstGeom prst="rect">
            <a:avLst/>
          </a:prstGeom>
          <a:noFill/>
          <a:ln>
            <a:noFill/>
          </a:ln>
        </p:spPr>
      </p:pic>
      <p:pic>
        <p:nvPicPr>
          <p:cNvPr id="546" name="Google Shape;546;p32"/>
          <p:cNvPicPr preferRelativeResize="0"/>
          <p:nvPr/>
        </p:nvPicPr>
        <p:blipFill>
          <a:blip r:embed="rId4">
            <a:alphaModFix/>
          </a:blip>
          <a:stretch>
            <a:fillRect/>
          </a:stretch>
        </p:blipFill>
        <p:spPr>
          <a:xfrm rot="2146023">
            <a:off x="-501850" y="2227371"/>
            <a:ext cx="871365" cy="1875194"/>
          </a:xfrm>
          <a:prstGeom prst="rect">
            <a:avLst/>
          </a:prstGeom>
          <a:noFill/>
          <a:ln>
            <a:noFill/>
          </a:ln>
        </p:spPr>
      </p:pic>
      <p:pic>
        <p:nvPicPr>
          <p:cNvPr id="547" name="Google Shape;547;p32"/>
          <p:cNvPicPr preferRelativeResize="0"/>
          <p:nvPr/>
        </p:nvPicPr>
        <p:blipFill>
          <a:blip r:embed="rId3">
            <a:alphaModFix/>
          </a:blip>
          <a:stretch>
            <a:fillRect/>
          </a:stretch>
        </p:blipFill>
        <p:spPr>
          <a:xfrm rot="8977829">
            <a:off x="-496492" y="706328"/>
            <a:ext cx="860651" cy="1641241"/>
          </a:xfrm>
          <a:prstGeom prst="rect">
            <a:avLst/>
          </a:prstGeom>
          <a:noFill/>
          <a:ln>
            <a:noFill/>
          </a:ln>
        </p:spPr>
      </p:pic>
      <p:pic>
        <p:nvPicPr>
          <p:cNvPr id="548" name="Google Shape;548;p32"/>
          <p:cNvPicPr preferRelativeResize="0"/>
          <p:nvPr/>
        </p:nvPicPr>
        <p:blipFill>
          <a:blip r:embed="rId7">
            <a:alphaModFix/>
          </a:blip>
          <a:stretch>
            <a:fillRect/>
          </a:stretch>
        </p:blipFill>
        <p:spPr>
          <a:xfrm>
            <a:off x="-399713" y="601387"/>
            <a:ext cx="1040075" cy="1079953"/>
          </a:xfrm>
          <a:prstGeom prst="rect">
            <a:avLst/>
          </a:prstGeom>
          <a:noFill/>
          <a:ln>
            <a:noFill/>
          </a:ln>
        </p:spPr>
      </p:pic>
      <p:pic>
        <p:nvPicPr>
          <p:cNvPr id="549" name="Google Shape;549;p32"/>
          <p:cNvPicPr preferRelativeResize="0"/>
          <p:nvPr/>
        </p:nvPicPr>
        <p:blipFill>
          <a:blip r:embed="rId2">
            <a:alphaModFix/>
          </a:blip>
          <a:stretch>
            <a:fillRect/>
          </a:stretch>
        </p:blipFill>
        <p:spPr>
          <a:xfrm rot="6093917" flipH="1">
            <a:off x="-475889" y="-694601"/>
            <a:ext cx="1140020" cy="2143153"/>
          </a:xfrm>
          <a:prstGeom prst="rect">
            <a:avLst/>
          </a:prstGeom>
          <a:noFill/>
          <a:ln>
            <a:noFill/>
          </a:ln>
        </p:spPr>
      </p:pic>
      <p:pic>
        <p:nvPicPr>
          <p:cNvPr id="550" name="Google Shape;550;p32"/>
          <p:cNvPicPr preferRelativeResize="0"/>
          <p:nvPr/>
        </p:nvPicPr>
        <p:blipFill>
          <a:blip r:embed="rId4">
            <a:alphaModFix/>
          </a:blip>
          <a:stretch>
            <a:fillRect/>
          </a:stretch>
        </p:blipFill>
        <p:spPr>
          <a:xfrm rot="-3050466">
            <a:off x="8743976" y="-328167"/>
            <a:ext cx="871364" cy="187519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1"/>
        <p:cNvGrpSpPr/>
        <p:nvPr/>
      </p:nvGrpSpPr>
      <p:grpSpPr>
        <a:xfrm>
          <a:off x="0" y="0"/>
          <a:ext cx="0" cy="0"/>
          <a:chOff x="0" y="0"/>
          <a:chExt cx="0" cy="0"/>
        </a:xfrm>
      </p:grpSpPr>
      <p:pic>
        <p:nvPicPr>
          <p:cNvPr id="552" name="Google Shape;552;p33"/>
          <p:cNvPicPr preferRelativeResize="0"/>
          <p:nvPr/>
        </p:nvPicPr>
        <p:blipFill>
          <a:blip r:embed="rId2">
            <a:alphaModFix/>
          </a:blip>
          <a:stretch>
            <a:fillRect/>
          </a:stretch>
        </p:blipFill>
        <p:spPr>
          <a:xfrm>
            <a:off x="-394623" y="-3888"/>
            <a:ext cx="1085540" cy="2070084"/>
          </a:xfrm>
          <a:prstGeom prst="rect">
            <a:avLst/>
          </a:prstGeom>
          <a:noFill/>
          <a:ln>
            <a:noFill/>
          </a:ln>
        </p:spPr>
      </p:pic>
      <p:pic>
        <p:nvPicPr>
          <p:cNvPr id="553" name="Google Shape;553;p33"/>
          <p:cNvPicPr preferRelativeResize="0"/>
          <p:nvPr/>
        </p:nvPicPr>
        <p:blipFill>
          <a:blip r:embed="rId3">
            <a:alphaModFix/>
          </a:blip>
          <a:stretch>
            <a:fillRect/>
          </a:stretch>
        </p:blipFill>
        <p:spPr>
          <a:xfrm>
            <a:off x="7858626" y="4274243"/>
            <a:ext cx="1285375" cy="1403508"/>
          </a:xfrm>
          <a:prstGeom prst="rect">
            <a:avLst/>
          </a:prstGeom>
          <a:noFill/>
          <a:ln>
            <a:noFill/>
          </a:ln>
        </p:spPr>
      </p:pic>
      <p:pic>
        <p:nvPicPr>
          <p:cNvPr id="554" name="Google Shape;554;p33"/>
          <p:cNvPicPr preferRelativeResize="0"/>
          <p:nvPr/>
        </p:nvPicPr>
        <p:blipFill>
          <a:blip r:embed="rId4">
            <a:alphaModFix/>
          </a:blip>
          <a:stretch>
            <a:fillRect/>
          </a:stretch>
        </p:blipFill>
        <p:spPr>
          <a:xfrm>
            <a:off x="7753850" y="4552785"/>
            <a:ext cx="789591" cy="846421"/>
          </a:xfrm>
          <a:prstGeom prst="rect">
            <a:avLst/>
          </a:prstGeom>
          <a:noFill/>
          <a:ln>
            <a:noFill/>
          </a:ln>
        </p:spPr>
      </p:pic>
      <p:pic>
        <p:nvPicPr>
          <p:cNvPr id="555" name="Google Shape;555;p33"/>
          <p:cNvPicPr preferRelativeResize="0"/>
          <p:nvPr/>
        </p:nvPicPr>
        <p:blipFill>
          <a:blip r:embed="rId5">
            <a:alphaModFix/>
          </a:blip>
          <a:stretch>
            <a:fillRect/>
          </a:stretch>
        </p:blipFill>
        <p:spPr>
          <a:xfrm>
            <a:off x="53948" y="-423029"/>
            <a:ext cx="1496838" cy="1554240"/>
          </a:xfrm>
          <a:prstGeom prst="rect">
            <a:avLst/>
          </a:prstGeom>
          <a:noFill/>
          <a:ln>
            <a:noFill/>
          </a:ln>
        </p:spPr>
      </p:pic>
      <p:pic>
        <p:nvPicPr>
          <p:cNvPr id="556" name="Google Shape;556;p33"/>
          <p:cNvPicPr preferRelativeResize="0"/>
          <p:nvPr/>
        </p:nvPicPr>
        <p:blipFill>
          <a:blip r:embed="rId4">
            <a:alphaModFix/>
          </a:blip>
          <a:stretch>
            <a:fillRect/>
          </a:stretch>
        </p:blipFill>
        <p:spPr>
          <a:xfrm rot="5117367" flipH="1">
            <a:off x="689098" y="-258252"/>
            <a:ext cx="936458" cy="1003861"/>
          </a:xfrm>
          <a:prstGeom prst="rect">
            <a:avLst/>
          </a:prstGeom>
          <a:noFill/>
          <a:ln>
            <a:noFill/>
          </a:ln>
        </p:spPr>
      </p:pic>
      <p:pic>
        <p:nvPicPr>
          <p:cNvPr id="557" name="Google Shape;557;p33"/>
          <p:cNvPicPr preferRelativeResize="0"/>
          <p:nvPr/>
        </p:nvPicPr>
        <p:blipFill>
          <a:blip r:embed="rId6">
            <a:alphaModFix/>
          </a:blip>
          <a:stretch>
            <a:fillRect/>
          </a:stretch>
        </p:blipFill>
        <p:spPr>
          <a:xfrm rot="-710987" flipH="1">
            <a:off x="8426203" y="4038736"/>
            <a:ext cx="787353" cy="1355426"/>
          </a:xfrm>
          <a:prstGeom prst="rect">
            <a:avLst/>
          </a:prstGeom>
          <a:noFill/>
          <a:ln>
            <a:noFill/>
          </a:ln>
        </p:spPr>
      </p:pic>
      <p:pic>
        <p:nvPicPr>
          <p:cNvPr id="558" name="Google Shape;558;p33"/>
          <p:cNvPicPr preferRelativeResize="0"/>
          <p:nvPr/>
        </p:nvPicPr>
        <p:blipFill>
          <a:blip r:embed="rId7">
            <a:alphaModFix/>
          </a:blip>
          <a:stretch>
            <a:fillRect/>
          </a:stretch>
        </p:blipFill>
        <p:spPr>
          <a:xfrm rot="-1934671">
            <a:off x="8821108" y="3659201"/>
            <a:ext cx="811061" cy="17454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5975" y="445025"/>
            <a:ext cx="76920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DM Serif Display"/>
              <a:buNone/>
              <a:defRPr sz="3500">
                <a:solidFill>
                  <a:schemeClr val="dk2"/>
                </a:solidFill>
                <a:latin typeface="DM Serif Display"/>
                <a:ea typeface="DM Serif Display"/>
                <a:cs typeface="DM Serif Display"/>
                <a:sym typeface="DM Serif Display"/>
              </a:defRPr>
            </a:lvl1pPr>
            <a:lvl2pPr lvl="1" algn="ctr" rtl="0">
              <a:spcBef>
                <a:spcPts val="0"/>
              </a:spcBef>
              <a:spcAft>
                <a:spcPts val="0"/>
              </a:spcAft>
              <a:buClr>
                <a:schemeClr val="dk2"/>
              </a:buClr>
              <a:buSzPts val="3500"/>
              <a:buFont typeface="DM Serif Display"/>
              <a:buNone/>
              <a:defRPr sz="3500">
                <a:solidFill>
                  <a:schemeClr val="dk2"/>
                </a:solidFill>
                <a:latin typeface="DM Serif Display"/>
                <a:ea typeface="DM Serif Display"/>
                <a:cs typeface="DM Serif Display"/>
                <a:sym typeface="DM Serif Display"/>
              </a:defRPr>
            </a:lvl2pPr>
            <a:lvl3pPr lvl="2" algn="ctr" rtl="0">
              <a:spcBef>
                <a:spcPts val="0"/>
              </a:spcBef>
              <a:spcAft>
                <a:spcPts val="0"/>
              </a:spcAft>
              <a:buClr>
                <a:schemeClr val="dk2"/>
              </a:buClr>
              <a:buSzPts val="3500"/>
              <a:buFont typeface="DM Serif Display"/>
              <a:buNone/>
              <a:defRPr sz="3500">
                <a:solidFill>
                  <a:schemeClr val="dk2"/>
                </a:solidFill>
                <a:latin typeface="DM Serif Display"/>
                <a:ea typeface="DM Serif Display"/>
                <a:cs typeface="DM Serif Display"/>
                <a:sym typeface="DM Serif Display"/>
              </a:defRPr>
            </a:lvl3pPr>
            <a:lvl4pPr lvl="3" algn="ctr" rtl="0">
              <a:spcBef>
                <a:spcPts val="0"/>
              </a:spcBef>
              <a:spcAft>
                <a:spcPts val="0"/>
              </a:spcAft>
              <a:buClr>
                <a:schemeClr val="dk2"/>
              </a:buClr>
              <a:buSzPts val="3500"/>
              <a:buFont typeface="DM Serif Display"/>
              <a:buNone/>
              <a:defRPr sz="3500">
                <a:solidFill>
                  <a:schemeClr val="dk2"/>
                </a:solidFill>
                <a:latin typeface="DM Serif Display"/>
                <a:ea typeface="DM Serif Display"/>
                <a:cs typeface="DM Serif Display"/>
                <a:sym typeface="DM Serif Display"/>
              </a:defRPr>
            </a:lvl4pPr>
            <a:lvl5pPr lvl="4" algn="ctr" rtl="0">
              <a:spcBef>
                <a:spcPts val="0"/>
              </a:spcBef>
              <a:spcAft>
                <a:spcPts val="0"/>
              </a:spcAft>
              <a:buClr>
                <a:schemeClr val="dk2"/>
              </a:buClr>
              <a:buSzPts val="3500"/>
              <a:buFont typeface="DM Serif Display"/>
              <a:buNone/>
              <a:defRPr sz="3500">
                <a:solidFill>
                  <a:schemeClr val="dk2"/>
                </a:solidFill>
                <a:latin typeface="DM Serif Display"/>
                <a:ea typeface="DM Serif Display"/>
                <a:cs typeface="DM Serif Display"/>
                <a:sym typeface="DM Serif Display"/>
              </a:defRPr>
            </a:lvl5pPr>
            <a:lvl6pPr lvl="5" algn="ctr" rtl="0">
              <a:spcBef>
                <a:spcPts val="0"/>
              </a:spcBef>
              <a:spcAft>
                <a:spcPts val="0"/>
              </a:spcAft>
              <a:buClr>
                <a:schemeClr val="dk2"/>
              </a:buClr>
              <a:buSzPts val="3500"/>
              <a:buFont typeface="DM Serif Display"/>
              <a:buNone/>
              <a:defRPr sz="3500">
                <a:solidFill>
                  <a:schemeClr val="dk2"/>
                </a:solidFill>
                <a:latin typeface="DM Serif Display"/>
                <a:ea typeface="DM Serif Display"/>
                <a:cs typeface="DM Serif Display"/>
                <a:sym typeface="DM Serif Display"/>
              </a:defRPr>
            </a:lvl6pPr>
            <a:lvl7pPr lvl="6" algn="ctr" rtl="0">
              <a:spcBef>
                <a:spcPts val="0"/>
              </a:spcBef>
              <a:spcAft>
                <a:spcPts val="0"/>
              </a:spcAft>
              <a:buClr>
                <a:schemeClr val="dk2"/>
              </a:buClr>
              <a:buSzPts val="3500"/>
              <a:buFont typeface="DM Serif Display"/>
              <a:buNone/>
              <a:defRPr sz="3500">
                <a:solidFill>
                  <a:schemeClr val="dk2"/>
                </a:solidFill>
                <a:latin typeface="DM Serif Display"/>
                <a:ea typeface="DM Serif Display"/>
                <a:cs typeface="DM Serif Display"/>
                <a:sym typeface="DM Serif Display"/>
              </a:defRPr>
            </a:lvl7pPr>
            <a:lvl8pPr lvl="7" algn="ctr" rtl="0">
              <a:spcBef>
                <a:spcPts val="0"/>
              </a:spcBef>
              <a:spcAft>
                <a:spcPts val="0"/>
              </a:spcAft>
              <a:buClr>
                <a:schemeClr val="dk2"/>
              </a:buClr>
              <a:buSzPts val="3500"/>
              <a:buFont typeface="DM Serif Display"/>
              <a:buNone/>
              <a:defRPr sz="3500">
                <a:solidFill>
                  <a:schemeClr val="dk2"/>
                </a:solidFill>
                <a:latin typeface="DM Serif Display"/>
                <a:ea typeface="DM Serif Display"/>
                <a:cs typeface="DM Serif Display"/>
                <a:sym typeface="DM Serif Display"/>
              </a:defRPr>
            </a:lvl8pPr>
            <a:lvl9pPr lvl="8" algn="ctr" rtl="0">
              <a:spcBef>
                <a:spcPts val="0"/>
              </a:spcBef>
              <a:spcAft>
                <a:spcPts val="0"/>
              </a:spcAft>
              <a:buClr>
                <a:schemeClr val="dk2"/>
              </a:buClr>
              <a:buSzPts val="3500"/>
              <a:buFont typeface="DM Serif Display"/>
              <a:buNone/>
              <a:defRPr sz="3500">
                <a:solidFill>
                  <a:schemeClr val="dk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25975" y="1152475"/>
            <a:ext cx="7692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9" r:id="rId3"/>
    <p:sldLayoutId id="2147483668" r:id="rId4"/>
    <p:sldLayoutId id="2147483672" r:id="rId5"/>
    <p:sldLayoutId id="2147483673" r:id="rId6"/>
    <p:sldLayoutId id="2147483674" r:id="rId7"/>
    <p:sldLayoutId id="2147483678" r:id="rId8"/>
    <p:sldLayoutId id="214748367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3.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6.xml"/><Relationship Id="rId16"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7"/>
          <p:cNvSpPr txBox="1">
            <a:spLocks noGrp="1"/>
          </p:cNvSpPr>
          <p:nvPr>
            <p:ph type="ctrTitle"/>
          </p:nvPr>
        </p:nvSpPr>
        <p:spPr>
          <a:xfrm>
            <a:off x="852985" y="653143"/>
            <a:ext cx="7199194" cy="2850005"/>
          </a:xfrm>
          <a:prstGeom prst="rect">
            <a:avLst/>
          </a:prstGeom>
        </p:spPr>
        <p:txBody>
          <a:bodyPr spcFirstLastPara="1" wrap="square" lIns="91425" tIns="91425" rIns="91425" bIns="91425" anchor="b" anchorCtr="0">
            <a:noAutofit/>
          </a:bodyPr>
          <a:lstStyle/>
          <a:p>
            <a:r>
              <a:rPr lang="en-US" sz="6000" b="1" u="sng" dirty="0" err="1">
                <a:solidFill>
                  <a:schemeClr val="accent3"/>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Chuyên</a:t>
            </a:r>
            <a:r>
              <a:rPr lang="en-US" sz="6000" b="1" u="sng" dirty="0">
                <a:solidFill>
                  <a:schemeClr val="accent3"/>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6000" b="1" u="sng" dirty="0" err="1">
                <a:solidFill>
                  <a:schemeClr val="accent3"/>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đề</a:t>
            </a:r>
            <a:br>
              <a:rPr lang="en-US" sz="6000" b="1" u="sng" dirty="0">
                <a:solidFill>
                  <a:schemeClr val="accent3"/>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br>
            <a:r>
              <a:rPr lang="en-US" sz="44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Nâng</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cao</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chất</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lượng</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giờ</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ôn</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tập</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cho</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học</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sinh</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a:t>
            </a:r>
            <a:r>
              <a:rPr lang="en-US" sz="4800" b="1" dirty="0" err="1">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lớp</a:t>
            </a:r>
            <a:r>
              <a:rPr lang="en-US" sz="48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 9</a:t>
            </a:r>
            <a:endParaRPr lang="en-US" sz="4400" b="1" dirty="0">
              <a:solidFill>
                <a:schemeClr val="tx1">
                  <a:lumMod val="10000"/>
                </a:schemeClr>
              </a:solidFill>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endParaRPr>
          </a:p>
        </p:txBody>
      </p:sp>
      <p:sp>
        <p:nvSpPr>
          <p:cNvPr id="570" name="Google Shape;570;p37"/>
          <p:cNvSpPr txBox="1">
            <a:spLocks noGrp="1"/>
          </p:cNvSpPr>
          <p:nvPr>
            <p:ph type="subTitle" idx="1"/>
          </p:nvPr>
        </p:nvSpPr>
        <p:spPr>
          <a:xfrm>
            <a:off x="1501632" y="3605509"/>
            <a:ext cx="59019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Dương</a:t>
            </a: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Hiệp</a:t>
            </a: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Anh</a:t>
            </a:r>
            <a:endParaRPr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50" name="Rectangle 49">
            <a:extLst>
              <a:ext uri="{FF2B5EF4-FFF2-40B4-BE49-F238E27FC236}">
                <a16:creationId xmlns:a16="http://schemas.microsoft.com/office/drawing/2014/main" id="{C01AF2B7-E8D5-4436-A9C0-428DF577B3BD}"/>
              </a:ext>
            </a:extLst>
          </p:cNvPr>
          <p:cNvSpPr/>
          <p:nvPr/>
        </p:nvSpPr>
        <p:spPr>
          <a:xfrm>
            <a:off x="109182" y="991140"/>
            <a:ext cx="9225887" cy="3477875"/>
          </a:xfrm>
          <a:prstGeom prst="rect">
            <a:avLst/>
          </a:prstGeom>
        </p:spPr>
        <p:txBody>
          <a:bodyPr wrap="square">
            <a:spAutoFit/>
          </a:bodyPr>
          <a:lstStyle/>
          <a:p>
            <a:r>
              <a:rPr lang="en-US" sz="2000" b="1" dirty="0">
                <a:solidFill>
                  <a:srgbClr val="0D0D0D"/>
                </a:solidFill>
                <a:latin typeface="Times New Roman" panose="02020603050405020304" pitchFamily="18" charset="0"/>
                <a:ea typeface="Times New Roman" panose="02020603050405020304" pitchFamily="18" charset="0"/>
              </a:rPr>
              <a:t>1. </a:t>
            </a:r>
            <a:r>
              <a:rPr lang="en-US" sz="2000" b="1" dirty="0" err="1">
                <a:solidFill>
                  <a:srgbClr val="0D0D0D"/>
                </a:solidFill>
                <a:latin typeface="Times New Roman" panose="02020603050405020304" pitchFamily="18" charset="0"/>
                <a:ea typeface="Times New Roman" panose="02020603050405020304" pitchFamily="18" charset="0"/>
              </a:rPr>
              <a:t>Mr</a:t>
            </a:r>
            <a:r>
              <a:rPr lang="en-US" sz="2000" b="1" dirty="0">
                <a:solidFill>
                  <a:srgbClr val="0D0D0D"/>
                </a:solidFill>
                <a:latin typeface="Times New Roman" panose="02020603050405020304" pitchFamily="18" charset="0"/>
                <a:ea typeface="Times New Roman" panose="02020603050405020304" pitchFamily="18" charset="0"/>
              </a:rPr>
              <a:t> Minh, ______ is a director in a big company, has never cooked in his life. </a:t>
            </a:r>
            <a:endParaRPr lang="en-US" sz="2400" b="1" dirty="0">
              <a:latin typeface="Times New Roman" panose="02020603050405020304" pitchFamily="18" charset="0"/>
              <a:ea typeface="Times New Roman" panose="02020603050405020304" pitchFamily="18" charset="0"/>
            </a:endParaRPr>
          </a:p>
          <a:p>
            <a:r>
              <a:rPr lang="en-US" sz="2000" dirty="0">
                <a:solidFill>
                  <a:schemeClr val="tx1"/>
                </a:solidFill>
                <a:latin typeface="Times New Roman" panose="02020603050405020304" pitchFamily="18" charset="0"/>
                <a:ea typeface="Times New Roman" panose="02020603050405020304" pitchFamily="18" charset="0"/>
              </a:rPr>
              <a:t>A. who 	</a:t>
            </a:r>
            <a:r>
              <a:rPr lang="en-US" sz="2000" dirty="0">
                <a:solidFill>
                  <a:srgbClr val="0D0D0D"/>
                </a:solidFill>
                <a:latin typeface="Times New Roman" panose="02020603050405020304" pitchFamily="18" charset="0"/>
                <a:ea typeface="Times New Roman" panose="02020603050405020304" pitchFamily="18" charset="0"/>
              </a:rPr>
              <a:t>	B. that 		C. which 	D. whose</a:t>
            </a:r>
            <a:endParaRPr lang="en-US" sz="2400" dirty="0">
              <a:latin typeface="Times New Roman" panose="02020603050405020304" pitchFamily="18" charset="0"/>
              <a:ea typeface="Times New Roman" panose="02020603050405020304" pitchFamily="18" charset="0"/>
            </a:endParaRPr>
          </a:p>
          <a:p>
            <a:r>
              <a:rPr lang="en-US" sz="2000" b="1" dirty="0">
                <a:solidFill>
                  <a:srgbClr val="0D0D0D"/>
                </a:solidFill>
                <a:latin typeface="Times New Roman" panose="02020603050405020304" pitchFamily="18" charset="0"/>
                <a:ea typeface="Times New Roman" panose="02020603050405020304" pitchFamily="18" charset="0"/>
              </a:rPr>
              <a:t>2. The police are asking the man ________ car has been stolen</a:t>
            </a:r>
            <a:endParaRPr lang="en-US" sz="2400" b="1" dirty="0">
              <a:latin typeface="Times New Roman" panose="02020603050405020304" pitchFamily="18" charset="0"/>
              <a:ea typeface="Times New Roman" panose="02020603050405020304" pitchFamily="18" charset="0"/>
            </a:endParaRPr>
          </a:p>
          <a:p>
            <a:r>
              <a:rPr lang="en-US" sz="2000" dirty="0">
                <a:solidFill>
                  <a:srgbClr val="0D0D0D"/>
                </a:solidFill>
                <a:latin typeface="Times New Roman" panose="02020603050405020304" pitchFamily="18" charset="0"/>
                <a:ea typeface="Times New Roman" panose="02020603050405020304" pitchFamily="18" charset="0"/>
              </a:rPr>
              <a:t>A. whom 	</a:t>
            </a:r>
            <a:r>
              <a:rPr lang="en-US" sz="2000" dirty="0">
                <a:solidFill>
                  <a:schemeClr val="tx1"/>
                </a:solidFill>
                <a:latin typeface="Times New Roman" panose="02020603050405020304" pitchFamily="18" charset="0"/>
                <a:ea typeface="Times New Roman" panose="02020603050405020304" pitchFamily="18" charset="0"/>
              </a:rPr>
              <a:t>B. whose </a:t>
            </a:r>
            <a:r>
              <a:rPr lang="en-US" sz="2000" dirty="0">
                <a:solidFill>
                  <a:srgbClr val="0D0D0D"/>
                </a:solidFill>
                <a:latin typeface="Times New Roman" panose="02020603050405020304" pitchFamily="18" charset="0"/>
                <a:ea typeface="Times New Roman" panose="02020603050405020304" pitchFamily="18" charset="0"/>
              </a:rPr>
              <a:t>	C. which 	D. that</a:t>
            </a:r>
            <a:endParaRPr lang="en-US" sz="2400" dirty="0">
              <a:latin typeface="Times New Roman" panose="02020603050405020304" pitchFamily="18" charset="0"/>
              <a:ea typeface="Times New Roman" panose="02020603050405020304" pitchFamily="18" charset="0"/>
            </a:endParaRPr>
          </a:p>
          <a:p>
            <a:r>
              <a:rPr lang="en-US" sz="2000" b="1" dirty="0">
                <a:solidFill>
                  <a:srgbClr val="0D0D0D"/>
                </a:solidFill>
                <a:latin typeface="Times New Roman" panose="02020603050405020304" pitchFamily="18" charset="0"/>
                <a:ea typeface="Times New Roman" panose="02020603050405020304" pitchFamily="18" charset="0"/>
              </a:rPr>
              <a:t>3. The Hanoi Tower ___________ I am working is one of the popular place for tourists when they come to Ha </a:t>
            </a:r>
            <a:r>
              <a:rPr lang="en-US" sz="2000" b="1" dirty="0" err="1">
                <a:solidFill>
                  <a:srgbClr val="0D0D0D"/>
                </a:solidFill>
                <a:latin typeface="Times New Roman" panose="02020603050405020304" pitchFamily="18" charset="0"/>
                <a:ea typeface="Times New Roman" panose="02020603050405020304" pitchFamily="18" charset="0"/>
              </a:rPr>
              <a:t>Noi</a:t>
            </a:r>
            <a:r>
              <a:rPr lang="en-US" sz="2000"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r>
              <a:rPr lang="en-US" sz="2000" dirty="0">
                <a:solidFill>
                  <a:schemeClr val="tx1"/>
                </a:solidFill>
                <a:latin typeface="Times New Roman" panose="02020603050405020304" pitchFamily="18" charset="0"/>
                <a:ea typeface="Times New Roman" panose="02020603050405020304" pitchFamily="18" charset="0"/>
              </a:rPr>
              <a:t>A. in which </a:t>
            </a:r>
            <a:r>
              <a:rPr lang="en-US" sz="2000" b="1" dirty="0">
                <a:solidFill>
                  <a:srgbClr val="0D0D0D"/>
                </a:solidFill>
                <a:latin typeface="Times New Roman" panose="02020603050405020304" pitchFamily="18" charset="0"/>
                <a:ea typeface="Times New Roman" panose="02020603050405020304" pitchFamily="18" charset="0"/>
              </a:rPr>
              <a:t>	</a:t>
            </a:r>
            <a:r>
              <a:rPr lang="en-US" sz="2000" dirty="0">
                <a:solidFill>
                  <a:srgbClr val="0D0D0D"/>
                </a:solidFill>
                <a:latin typeface="Times New Roman" panose="02020603050405020304" pitchFamily="18" charset="0"/>
                <a:ea typeface="Times New Roman" panose="02020603050405020304" pitchFamily="18" charset="0"/>
              </a:rPr>
              <a:t>B. in where 	C. in that 	D. who</a:t>
            </a:r>
            <a:endParaRPr lang="en-US" sz="24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4. The grammar of this lesson, _______is about relative clause, is interesting to me</a:t>
            </a:r>
            <a:endParaRPr lang="en-US" sz="2400" b="1"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A. who 		</a:t>
            </a:r>
            <a:r>
              <a:rPr lang="en-US" sz="2000" dirty="0">
                <a:solidFill>
                  <a:schemeClr val="tx1"/>
                </a:solidFill>
                <a:latin typeface="Times New Roman" panose="02020603050405020304" pitchFamily="18" charset="0"/>
                <a:ea typeface="Times New Roman" panose="02020603050405020304" pitchFamily="18" charset="0"/>
              </a:rPr>
              <a:t>B. which</a:t>
            </a:r>
            <a:r>
              <a:rPr lang="en-US" sz="2000" dirty="0">
                <a:latin typeface="Times New Roman" panose="02020603050405020304" pitchFamily="18" charset="0"/>
                <a:ea typeface="Times New Roman" panose="02020603050405020304" pitchFamily="18" charset="0"/>
              </a:rPr>
              <a:t>	C. that 		D. where</a:t>
            </a:r>
            <a:endParaRPr lang="en-US" sz="2400" dirty="0">
              <a:latin typeface="Times New Roman" panose="02020603050405020304" pitchFamily="18" charset="0"/>
              <a:ea typeface="Times New Roman" panose="02020603050405020304" pitchFamily="18" charset="0"/>
            </a:endParaRPr>
          </a:p>
          <a:p>
            <a:r>
              <a:rPr lang="en-US" sz="2000" b="1" dirty="0">
                <a:latin typeface="Times New Roman" panose="02020603050405020304" pitchFamily="18" charset="0"/>
                <a:ea typeface="Times New Roman" panose="02020603050405020304" pitchFamily="18" charset="0"/>
              </a:rPr>
              <a:t>5. The man _______ my sister loves is very intelligent </a:t>
            </a:r>
            <a:endParaRPr lang="en-US" sz="2400" b="1"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A. which 	</a:t>
            </a:r>
            <a:r>
              <a:rPr lang="en-US" sz="2000" dirty="0">
                <a:solidFill>
                  <a:schemeClr val="tx1"/>
                </a:solidFill>
                <a:latin typeface="Times New Roman" panose="02020603050405020304" pitchFamily="18" charset="0"/>
                <a:ea typeface="Times New Roman" panose="02020603050405020304" pitchFamily="18" charset="0"/>
              </a:rPr>
              <a:t>B. whom </a:t>
            </a:r>
            <a:r>
              <a:rPr lang="en-US" sz="2000" dirty="0">
                <a:latin typeface="Times New Roman" panose="02020603050405020304" pitchFamily="18" charset="0"/>
                <a:ea typeface="Times New Roman" panose="02020603050405020304" pitchFamily="18" charset="0"/>
              </a:rPr>
              <a:t>	C. whose 	D. who </a:t>
            </a:r>
            <a:endParaRPr lang="en-US" sz="1800" dirty="0">
              <a:effectLst/>
              <a:latin typeface="Times New Roman" panose="02020603050405020304" pitchFamily="18" charset="0"/>
              <a:ea typeface="Times New Roman" panose="02020603050405020304" pitchFamily="18" charset="0"/>
            </a:endParaRPr>
          </a:p>
        </p:txBody>
      </p:sp>
      <p:sp>
        <p:nvSpPr>
          <p:cNvPr id="51" name="Rectangle 50">
            <a:extLst>
              <a:ext uri="{FF2B5EF4-FFF2-40B4-BE49-F238E27FC236}">
                <a16:creationId xmlns:a16="http://schemas.microsoft.com/office/drawing/2014/main" id="{F9344F1F-C274-4A03-9B7F-C372057BE002}"/>
              </a:ext>
            </a:extLst>
          </p:cNvPr>
          <p:cNvSpPr/>
          <p:nvPr/>
        </p:nvSpPr>
        <p:spPr>
          <a:xfrm>
            <a:off x="2705944" y="287437"/>
            <a:ext cx="3732112" cy="523220"/>
          </a:xfrm>
          <a:prstGeom prst="rect">
            <a:avLst/>
          </a:prstGeom>
        </p:spPr>
        <p:txBody>
          <a:bodyPr wrap="none">
            <a:spAutoFit/>
          </a:bodyPr>
          <a:lstStyle/>
          <a:p>
            <a:r>
              <a:rPr lang="en-US" sz="28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Choose the best answer </a:t>
            </a:r>
          </a:p>
        </p:txBody>
      </p:sp>
      <p:pic>
        <p:nvPicPr>
          <p:cNvPr id="22" name="Picture 21">
            <a:extLst>
              <a:ext uri="{FF2B5EF4-FFF2-40B4-BE49-F238E27FC236}">
                <a16:creationId xmlns:a16="http://schemas.microsoft.com/office/drawing/2014/main" id="{CF76155F-9779-4BC4-AE7E-D2A63D7E5FA3}"/>
              </a:ext>
            </a:extLst>
          </p:cNvPr>
          <p:cNvPicPr>
            <a:picLocks noChangeAspect="1"/>
          </p:cNvPicPr>
          <p:nvPr/>
        </p:nvPicPr>
        <p:blipFill>
          <a:blip r:embed="rId3"/>
          <a:stretch>
            <a:fillRect/>
          </a:stretch>
        </p:blipFill>
        <p:spPr>
          <a:xfrm>
            <a:off x="211542" y="1359117"/>
            <a:ext cx="757449" cy="280066"/>
          </a:xfrm>
          <a:prstGeom prst="rect">
            <a:avLst/>
          </a:prstGeom>
        </p:spPr>
      </p:pic>
      <p:pic>
        <p:nvPicPr>
          <p:cNvPr id="23" name="Picture 22">
            <a:extLst>
              <a:ext uri="{FF2B5EF4-FFF2-40B4-BE49-F238E27FC236}">
                <a16:creationId xmlns:a16="http://schemas.microsoft.com/office/drawing/2014/main" id="{9933886A-0E99-4B0C-9AEF-90FF5198E796}"/>
              </a:ext>
            </a:extLst>
          </p:cNvPr>
          <p:cNvPicPr>
            <a:picLocks noChangeAspect="1"/>
          </p:cNvPicPr>
          <p:nvPr/>
        </p:nvPicPr>
        <p:blipFill>
          <a:blip r:embed="rId4"/>
          <a:stretch>
            <a:fillRect/>
          </a:stretch>
        </p:blipFill>
        <p:spPr>
          <a:xfrm>
            <a:off x="2014073" y="1943736"/>
            <a:ext cx="1029378" cy="322942"/>
          </a:xfrm>
          <a:prstGeom prst="rect">
            <a:avLst/>
          </a:prstGeom>
        </p:spPr>
      </p:pic>
      <p:pic>
        <p:nvPicPr>
          <p:cNvPr id="24" name="Picture 23">
            <a:extLst>
              <a:ext uri="{FF2B5EF4-FFF2-40B4-BE49-F238E27FC236}">
                <a16:creationId xmlns:a16="http://schemas.microsoft.com/office/drawing/2014/main" id="{27AB5AE2-6D29-4DA0-9703-5C51E6CF7144}"/>
              </a:ext>
            </a:extLst>
          </p:cNvPr>
          <p:cNvPicPr>
            <a:picLocks noChangeAspect="1"/>
          </p:cNvPicPr>
          <p:nvPr/>
        </p:nvPicPr>
        <p:blipFill>
          <a:blip r:embed="rId5"/>
          <a:stretch>
            <a:fillRect/>
          </a:stretch>
        </p:blipFill>
        <p:spPr>
          <a:xfrm>
            <a:off x="156951" y="2838619"/>
            <a:ext cx="1301956" cy="330445"/>
          </a:xfrm>
          <a:prstGeom prst="rect">
            <a:avLst/>
          </a:prstGeom>
        </p:spPr>
      </p:pic>
      <p:pic>
        <p:nvPicPr>
          <p:cNvPr id="25" name="Picture 24">
            <a:extLst>
              <a:ext uri="{FF2B5EF4-FFF2-40B4-BE49-F238E27FC236}">
                <a16:creationId xmlns:a16="http://schemas.microsoft.com/office/drawing/2014/main" id="{A52A627C-E68F-4300-91F2-AEB24D8EE802}"/>
              </a:ext>
            </a:extLst>
          </p:cNvPr>
          <p:cNvPicPr>
            <a:picLocks noChangeAspect="1"/>
          </p:cNvPicPr>
          <p:nvPr/>
        </p:nvPicPr>
        <p:blipFill>
          <a:blip r:embed="rId6"/>
          <a:stretch>
            <a:fillRect/>
          </a:stretch>
        </p:blipFill>
        <p:spPr>
          <a:xfrm>
            <a:off x="2014073" y="3465407"/>
            <a:ext cx="961139" cy="318170"/>
          </a:xfrm>
          <a:prstGeom prst="rect">
            <a:avLst/>
          </a:prstGeom>
        </p:spPr>
      </p:pic>
      <p:pic>
        <p:nvPicPr>
          <p:cNvPr id="26" name="Picture 25">
            <a:extLst>
              <a:ext uri="{FF2B5EF4-FFF2-40B4-BE49-F238E27FC236}">
                <a16:creationId xmlns:a16="http://schemas.microsoft.com/office/drawing/2014/main" id="{DEB80E3B-DF9D-4CBD-8899-96D224C44930}"/>
              </a:ext>
            </a:extLst>
          </p:cNvPr>
          <p:cNvPicPr>
            <a:picLocks noChangeAspect="1"/>
          </p:cNvPicPr>
          <p:nvPr/>
        </p:nvPicPr>
        <p:blipFill>
          <a:blip r:embed="rId7"/>
          <a:stretch>
            <a:fillRect/>
          </a:stretch>
        </p:blipFill>
        <p:spPr>
          <a:xfrm>
            <a:off x="2014073" y="4099159"/>
            <a:ext cx="961139" cy="292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4" name="Rectangle 3">
            <a:extLst>
              <a:ext uri="{FF2B5EF4-FFF2-40B4-BE49-F238E27FC236}">
                <a16:creationId xmlns:a16="http://schemas.microsoft.com/office/drawing/2014/main" id="{4BBE61D1-D478-43A0-AA0B-587D3749C548}"/>
              </a:ext>
            </a:extLst>
          </p:cNvPr>
          <p:cNvSpPr/>
          <p:nvPr/>
        </p:nvSpPr>
        <p:spPr>
          <a:xfrm>
            <a:off x="508378" y="358756"/>
            <a:ext cx="8127244" cy="4278094"/>
          </a:xfrm>
          <a:prstGeom prst="rect">
            <a:avLst/>
          </a:prstGeom>
        </p:spPr>
        <p:txBody>
          <a:bodyPr wrap="square">
            <a:spAutoFit/>
          </a:bodyPr>
          <a:lstStyle/>
          <a:p>
            <a:pPr algn="just"/>
            <a:r>
              <a:rPr lang="en-US" sz="1800" b="1" dirty="0">
                <a:latin typeface="Times New Roman" panose="02020603050405020304" pitchFamily="18" charset="0"/>
                <a:ea typeface="Times New Roman" panose="02020603050405020304" pitchFamily="18" charset="0"/>
              </a:rPr>
              <a:t>6. The animals </a:t>
            </a:r>
            <a:r>
              <a:rPr lang="en-US" sz="1800" b="1" u="sng" dirty="0">
                <a:latin typeface="Times New Roman" panose="02020603050405020304" pitchFamily="18" charset="0"/>
                <a:ea typeface="Times New Roman" panose="02020603050405020304" pitchFamily="18" charset="0"/>
              </a:rPr>
              <a:t>whom</a:t>
            </a:r>
            <a:r>
              <a:rPr lang="en-US" sz="1800" b="1" dirty="0">
                <a:latin typeface="Times New Roman" panose="02020603050405020304" pitchFamily="18" charset="0"/>
                <a:ea typeface="Times New Roman" panose="02020603050405020304" pitchFamily="18" charset="0"/>
              </a:rPr>
              <a:t> </a:t>
            </a:r>
            <a:r>
              <a:rPr lang="en-US" sz="1800" b="1" u="sng" dirty="0">
                <a:latin typeface="Times New Roman" panose="02020603050405020304" pitchFamily="18" charset="0"/>
                <a:ea typeface="Times New Roman" panose="02020603050405020304" pitchFamily="18" charset="0"/>
              </a:rPr>
              <a:t>were known</a:t>
            </a:r>
            <a:r>
              <a:rPr lang="en-US" sz="1800" b="1" dirty="0">
                <a:latin typeface="Times New Roman" panose="02020603050405020304" pitchFamily="18" charset="0"/>
                <a:ea typeface="Times New Roman" panose="02020603050405020304" pitchFamily="18" charset="0"/>
              </a:rPr>
              <a:t> as the </a:t>
            </a:r>
            <a:r>
              <a:rPr lang="en-US" sz="1800" b="1" u="sng" dirty="0">
                <a:latin typeface="Times New Roman" panose="02020603050405020304" pitchFamily="18" charset="0"/>
                <a:ea typeface="Times New Roman" panose="02020603050405020304" pitchFamily="18" charset="0"/>
              </a:rPr>
              <a:t>first</a:t>
            </a:r>
            <a:r>
              <a:rPr lang="en-US" sz="1800" b="1" dirty="0">
                <a:latin typeface="Times New Roman" panose="02020603050405020304" pitchFamily="18" charset="0"/>
                <a:ea typeface="Times New Roman" panose="02020603050405020304" pitchFamily="18" charset="0"/>
              </a:rPr>
              <a:t> to </a:t>
            </a:r>
            <a:r>
              <a:rPr lang="en-US" sz="1800" b="1" u="sng" dirty="0">
                <a:latin typeface="Times New Roman" panose="02020603050405020304" pitchFamily="18" charset="0"/>
                <a:ea typeface="Times New Roman" panose="02020603050405020304" pitchFamily="18" charset="0"/>
              </a:rPr>
              <a:t>be launched</a:t>
            </a:r>
            <a:r>
              <a:rPr lang="en-US" sz="1800" b="1" dirty="0">
                <a:latin typeface="Times New Roman" panose="02020603050405020304" pitchFamily="18" charset="0"/>
                <a:ea typeface="Times New Roman" panose="02020603050405020304" pitchFamily="18" charset="0"/>
              </a:rPr>
              <a:t> into space in 1947 were fruit flies</a:t>
            </a:r>
            <a:r>
              <a:rPr lang="en-US" sz="1800"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lgn="just"/>
            <a:r>
              <a:rPr lang="en-US" sz="1800" dirty="0">
                <a:solidFill>
                  <a:schemeClr val="tx1"/>
                </a:solidFill>
                <a:latin typeface="Times New Roman" panose="02020603050405020304" pitchFamily="18" charset="0"/>
                <a:ea typeface="Times New Roman" panose="02020603050405020304" pitchFamily="18" charset="0"/>
              </a:rPr>
              <a:t>A. whom </a:t>
            </a:r>
            <a:r>
              <a:rPr lang="en-US" sz="1800" dirty="0">
                <a:latin typeface="Times New Roman" panose="02020603050405020304" pitchFamily="18" charset="0"/>
                <a:ea typeface="Times New Roman" panose="02020603050405020304" pitchFamily="18" charset="0"/>
              </a:rPr>
              <a:t>	 		B. were known 	C. first 		D. be launched </a:t>
            </a:r>
            <a:endParaRPr lang="en-US" sz="2000" dirty="0">
              <a:latin typeface="Times New Roman" panose="02020603050405020304" pitchFamily="18" charset="0"/>
              <a:ea typeface="Times New Roman" panose="02020603050405020304" pitchFamily="18" charset="0"/>
            </a:endParaRPr>
          </a:p>
          <a:p>
            <a:pPr algn="just"/>
            <a:r>
              <a:rPr lang="en-US" sz="1800" b="1" dirty="0">
                <a:latin typeface="Times New Roman" panose="02020603050405020304" pitchFamily="18" charset="0"/>
                <a:ea typeface="Times New Roman" panose="02020603050405020304" pitchFamily="18" charset="0"/>
              </a:rPr>
              <a:t>7. Final exams, </a:t>
            </a:r>
            <a:r>
              <a:rPr lang="en-US" sz="1800" b="1" u="sng" dirty="0">
                <a:latin typeface="Times New Roman" panose="02020603050405020304" pitchFamily="18" charset="0"/>
                <a:ea typeface="Times New Roman" panose="02020603050405020304" pitchFamily="18" charset="0"/>
              </a:rPr>
              <a:t>that</a:t>
            </a:r>
            <a:r>
              <a:rPr lang="en-US" sz="1800" b="1" dirty="0">
                <a:latin typeface="Times New Roman" panose="02020603050405020304" pitchFamily="18" charset="0"/>
                <a:ea typeface="Times New Roman" panose="02020603050405020304" pitchFamily="18" charset="0"/>
              </a:rPr>
              <a:t> often </a:t>
            </a:r>
            <a:r>
              <a:rPr lang="en-US" sz="1800" b="1" u="sng" dirty="0">
                <a:latin typeface="Times New Roman" panose="02020603050405020304" pitchFamily="18" charset="0"/>
                <a:ea typeface="Times New Roman" panose="02020603050405020304" pitchFamily="18" charset="0"/>
              </a:rPr>
              <a:t>refer to</a:t>
            </a:r>
            <a:r>
              <a:rPr lang="en-US" sz="1800" b="1" dirty="0">
                <a:latin typeface="Times New Roman" panose="02020603050405020304" pitchFamily="18" charset="0"/>
                <a:ea typeface="Times New Roman" panose="02020603050405020304" pitchFamily="18" charset="0"/>
              </a:rPr>
              <a:t> paper-and-pen tests, </a:t>
            </a:r>
            <a:r>
              <a:rPr lang="en-US" sz="1800" b="1" u="sng" dirty="0">
                <a:latin typeface="Times New Roman" panose="02020603050405020304" pitchFamily="18" charset="0"/>
                <a:ea typeface="Times New Roman" panose="02020603050405020304" pitchFamily="18" charset="0"/>
              </a:rPr>
              <a:t>will be</a:t>
            </a:r>
            <a:r>
              <a:rPr lang="en-US" sz="1800" b="1" dirty="0">
                <a:latin typeface="Times New Roman" panose="02020603050405020304" pitchFamily="18" charset="0"/>
                <a:ea typeface="Times New Roman" panose="02020603050405020304" pitchFamily="18" charset="0"/>
              </a:rPr>
              <a:t> </a:t>
            </a:r>
            <a:r>
              <a:rPr lang="en-US" sz="1800" b="1" u="sng" dirty="0">
                <a:latin typeface="Times New Roman" panose="02020603050405020304" pitchFamily="18" charset="0"/>
                <a:ea typeface="Times New Roman" panose="02020603050405020304" pitchFamily="18" charset="0"/>
              </a:rPr>
              <a:t>carried out</a:t>
            </a:r>
            <a:r>
              <a:rPr lang="en-US" sz="1800" b="1" dirty="0">
                <a:latin typeface="Times New Roman" panose="02020603050405020304" pitchFamily="18" charset="0"/>
                <a:ea typeface="Times New Roman" panose="02020603050405020304" pitchFamily="18" charset="0"/>
              </a:rPr>
              <a:t> in the forms of learning projects from the next semester. </a:t>
            </a:r>
            <a:endParaRPr lang="en-US" sz="2000" b="1" dirty="0">
              <a:latin typeface="Times New Roman" panose="02020603050405020304" pitchFamily="18" charset="0"/>
              <a:ea typeface="Times New Roman" panose="02020603050405020304" pitchFamily="18" charset="0"/>
            </a:endParaRPr>
          </a:p>
          <a:p>
            <a:pPr algn="just"/>
            <a:r>
              <a:rPr lang="en-US" sz="1800" dirty="0">
                <a:solidFill>
                  <a:schemeClr val="tx1"/>
                </a:solidFill>
                <a:latin typeface="Times New Roman" panose="02020603050405020304" pitchFamily="18" charset="0"/>
                <a:ea typeface="Times New Roman" panose="02020603050405020304" pitchFamily="18" charset="0"/>
              </a:rPr>
              <a:t>A. that 	</a:t>
            </a:r>
            <a:r>
              <a:rPr lang="en-US" sz="1800" dirty="0">
                <a:latin typeface="Times New Roman" panose="02020603050405020304" pitchFamily="18" charset="0"/>
                <a:ea typeface="Times New Roman" panose="02020603050405020304" pitchFamily="18" charset="0"/>
              </a:rPr>
              <a:t>		B. refer to 	C. will be		D. carried out </a:t>
            </a:r>
            <a:endParaRPr lang="en-US" sz="2000" dirty="0">
              <a:latin typeface="Times New Roman" panose="02020603050405020304" pitchFamily="18" charset="0"/>
              <a:ea typeface="Times New Roman" panose="02020603050405020304" pitchFamily="18" charset="0"/>
            </a:endParaRPr>
          </a:p>
          <a:p>
            <a:pPr algn="just"/>
            <a:r>
              <a:rPr lang="en-US" sz="1800" b="1" dirty="0">
                <a:latin typeface="Times New Roman" panose="02020603050405020304" pitchFamily="18" charset="0"/>
                <a:ea typeface="Times New Roman" panose="02020603050405020304" pitchFamily="18" charset="0"/>
              </a:rPr>
              <a:t>8. </a:t>
            </a:r>
            <a:r>
              <a:rPr lang="en-US" sz="1800" b="1" u="sng" dirty="0">
                <a:latin typeface="Times New Roman" panose="02020603050405020304" pitchFamily="18" charset="0"/>
                <a:ea typeface="Times New Roman" panose="02020603050405020304" pitchFamily="18" charset="0"/>
              </a:rPr>
              <a:t>Do you remember</a:t>
            </a:r>
            <a:r>
              <a:rPr lang="en-US" sz="1800" b="1" dirty="0">
                <a:latin typeface="Times New Roman" panose="02020603050405020304" pitchFamily="18" charset="0"/>
                <a:ea typeface="Times New Roman" panose="02020603050405020304" pitchFamily="18" charset="0"/>
              </a:rPr>
              <a:t> the year </a:t>
            </a:r>
            <a:r>
              <a:rPr lang="en-US" sz="1800" b="1" u="sng" dirty="0">
                <a:latin typeface="Times New Roman" panose="02020603050405020304" pitchFamily="18" charset="0"/>
                <a:ea typeface="Times New Roman" panose="02020603050405020304" pitchFamily="18" charset="0"/>
              </a:rPr>
              <a:t>which</a:t>
            </a:r>
            <a:r>
              <a:rPr lang="en-US" sz="1800" b="1" dirty="0">
                <a:latin typeface="Times New Roman" panose="02020603050405020304" pitchFamily="18" charset="0"/>
                <a:ea typeface="Times New Roman" panose="02020603050405020304" pitchFamily="18" charset="0"/>
              </a:rPr>
              <a:t> you started </a:t>
            </a:r>
            <a:r>
              <a:rPr lang="en-US" sz="1800" b="1" u="sng" dirty="0">
                <a:latin typeface="Times New Roman" panose="02020603050405020304" pitchFamily="18" charset="0"/>
                <a:ea typeface="Times New Roman" panose="02020603050405020304" pitchFamily="18" charset="0"/>
              </a:rPr>
              <a:t>learning</a:t>
            </a:r>
            <a:r>
              <a:rPr lang="en-US" sz="1800" b="1" dirty="0">
                <a:latin typeface="Times New Roman" panose="02020603050405020304" pitchFamily="18" charset="0"/>
                <a:ea typeface="Times New Roman" panose="02020603050405020304" pitchFamily="18" charset="0"/>
              </a:rPr>
              <a:t> the first English course </a:t>
            </a:r>
            <a:r>
              <a:rPr lang="en-US" sz="1800" b="1" u="sng" dirty="0">
                <a:latin typeface="Times New Roman" panose="02020603050405020304" pitchFamily="18" charset="0"/>
                <a:ea typeface="Times New Roman" panose="02020603050405020304" pitchFamily="18" charset="0"/>
              </a:rPr>
              <a:t>at </a:t>
            </a:r>
            <a:r>
              <a:rPr lang="en-US" sz="1800" b="1" dirty="0">
                <a:latin typeface="Times New Roman" panose="02020603050405020304" pitchFamily="18" charset="0"/>
                <a:ea typeface="Times New Roman" panose="02020603050405020304" pitchFamily="18" charset="0"/>
              </a:rPr>
              <a:t>the British Council?</a:t>
            </a:r>
            <a:r>
              <a:rPr lang="en-US" sz="1800" b="1" dirty="0">
                <a:latin typeface="Times New Roman" panose="02020603050405020304" pitchFamily="18" charset="0"/>
                <a:ea typeface="Tahoma" panose="020B0604030504040204" pitchFamily="34" charset="0"/>
              </a:rPr>
              <a:t> </a:t>
            </a:r>
            <a:endParaRPr lang="en-US" sz="2000" b="1" dirty="0">
              <a:latin typeface="Times New Roman" panose="02020603050405020304" pitchFamily="18" charset="0"/>
              <a:ea typeface="Tahoma" panose="020B0604030504040204" pitchFamily="34" charset="0"/>
            </a:endParaRPr>
          </a:p>
          <a:p>
            <a:pPr algn="just"/>
            <a:r>
              <a:rPr lang="en-US" sz="1800" dirty="0">
                <a:latin typeface="Times New Roman" panose="02020603050405020304" pitchFamily="18" charset="0"/>
                <a:ea typeface="Times New Roman" panose="02020603050405020304" pitchFamily="18" charset="0"/>
              </a:rPr>
              <a:t>A. do you remember	</a:t>
            </a:r>
            <a:r>
              <a:rPr lang="en-US" sz="1800" dirty="0">
                <a:solidFill>
                  <a:schemeClr val="tx1"/>
                </a:solidFill>
                <a:latin typeface="Times New Roman" panose="02020603050405020304" pitchFamily="18" charset="0"/>
                <a:ea typeface="Times New Roman" panose="02020603050405020304" pitchFamily="18" charset="0"/>
              </a:rPr>
              <a:t>B. which </a:t>
            </a:r>
            <a:r>
              <a:rPr lang="en-US" sz="1800" b="1" dirty="0">
                <a:solidFill>
                  <a:schemeClr val="accent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rPr>
              <a:t>	C. learning	 D. at</a:t>
            </a:r>
            <a:endParaRPr lang="en-US" sz="2000" dirty="0">
              <a:latin typeface="Times New Roman" panose="02020603050405020304" pitchFamily="18" charset="0"/>
              <a:ea typeface="Times New Roman" panose="02020603050405020304" pitchFamily="18" charset="0"/>
            </a:endParaRPr>
          </a:p>
          <a:p>
            <a:pPr algn="just"/>
            <a:r>
              <a:rPr lang="en-US" sz="1800" b="1" dirty="0">
                <a:latin typeface="Times New Roman" panose="02020603050405020304" pitchFamily="18" charset="0"/>
                <a:ea typeface="Times New Roman" panose="02020603050405020304" pitchFamily="18" charset="0"/>
              </a:rPr>
              <a:t>9. I </a:t>
            </a:r>
            <a:r>
              <a:rPr lang="en-US" sz="1800" b="1" u="sng" dirty="0">
                <a:latin typeface="Times New Roman" panose="02020603050405020304" pitchFamily="18" charset="0"/>
                <a:ea typeface="Times New Roman" panose="02020603050405020304" pitchFamily="18" charset="0"/>
              </a:rPr>
              <a:t>didn’t understand </a:t>
            </a:r>
            <a:r>
              <a:rPr lang="en-US" sz="1800" b="1" dirty="0">
                <a:latin typeface="Times New Roman" panose="02020603050405020304" pitchFamily="18" charset="0"/>
                <a:ea typeface="Times New Roman" panose="02020603050405020304" pitchFamily="18" charset="0"/>
              </a:rPr>
              <a:t>the reason </a:t>
            </a:r>
            <a:r>
              <a:rPr lang="en-US" sz="1800" b="1" u="sng" dirty="0">
                <a:latin typeface="Times New Roman" panose="02020603050405020304" pitchFamily="18" charset="0"/>
                <a:ea typeface="Times New Roman" panose="02020603050405020304" pitchFamily="18" charset="0"/>
              </a:rPr>
              <a:t>which</a:t>
            </a:r>
            <a:r>
              <a:rPr lang="en-US" sz="1800" b="1" dirty="0">
                <a:latin typeface="Times New Roman" panose="02020603050405020304" pitchFamily="18" charset="0"/>
                <a:ea typeface="Times New Roman" panose="02020603050405020304" pitchFamily="18" charset="0"/>
              </a:rPr>
              <a:t> you </a:t>
            </a:r>
            <a:r>
              <a:rPr lang="en-US" sz="1800" b="1" u="sng" dirty="0">
                <a:latin typeface="Times New Roman" panose="02020603050405020304" pitchFamily="18" charset="0"/>
                <a:ea typeface="Times New Roman" panose="02020603050405020304" pitchFamily="18" charset="0"/>
              </a:rPr>
              <a:t>behaved</a:t>
            </a:r>
            <a:r>
              <a:rPr lang="en-US" sz="1800" b="1" dirty="0">
                <a:latin typeface="Times New Roman" panose="02020603050405020304" pitchFamily="18" charset="0"/>
                <a:ea typeface="Times New Roman" panose="02020603050405020304" pitchFamily="18" charset="0"/>
              </a:rPr>
              <a:t> </a:t>
            </a:r>
            <a:r>
              <a:rPr lang="en-US" sz="1800" b="1" u="sng" dirty="0">
                <a:latin typeface="Times New Roman" panose="02020603050405020304" pitchFamily="18" charset="0"/>
                <a:ea typeface="Times New Roman" panose="02020603050405020304" pitchFamily="18" charset="0"/>
              </a:rPr>
              <a:t>so</a:t>
            </a:r>
            <a:r>
              <a:rPr lang="en-US" sz="1800" b="1" dirty="0">
                <a:latin typeface="Times New Roman" panose="02020603050405020304" pitchFamily="18" charset="0"/>
                <a:ea typeface="Times New Roman" panose="02020603050405020304" pitchFamily="18" charset="0"/>
              </a:rPr>
              <a:t> strangely at the party last night.  </a:t>
            </a:r>
            <a:endParaRPr lang="en-US" sz="2000" b="1" dirty="0">
              <a:effectLst>
                <a:outerShdw blurRad="38100" dist="38100" dir="2700000" algn="tl">
                  <a:srgbClr val="000000">
                    <a:alpha val="43137"/>
                  </a:srgbClr>
                </a:outerShdw>
              </a:effectLst>
              <a:highlight>
                <a:srgbClr val="FFFF00"/>
              </a:highlight>
              <a:latin typeface="Times New Roman" panose="02020603050405020304" pitchFamily="18" charset="0"/>
              <a:ea typeface="Times New Roman" panose="02020603050405020304" pitchFamily="18" charset="0"/>
            </a:endParaRPr>
          </a:p>
          <a:p>
            <a:pPr algn="just"/>
            <a:r>
              <a:rPr lang="en-US" sz="1800" dirty="0">
                <a:latin typeface="Times New Roman" panose="02020603050405020304" pitchFamily="18" charset="0"/>
                <a:ea typeface="Times New Roman" panose="02020603050405020304" pitchFamily="18" charset="0"/>
              </a:rPr>
              <a:t>A. didn’t understand 	</a:t>
            </a:r>
            <a:r>
              <a:rPr lang="en-US" sz="1800" dirty="0">
                <a:solidFill>
                  <a:schemeClr val="tx1"/>
                </a:solidFill>
                <a:latin typeface="Times New Roman" panose="02020603050405020304" pitchFamily="18" charset="0"/>
                <a:ea typeface="Times New Roman" panose="02020603050405020304" pitchFamily="18" charset="0"/>
              </a:rPr>
              <a:t>B. which 	</a:t>
            </a:r>
            <a:r>
              <a:rPr lang="en-US" sz="1800" dirty="0">
                <a:latin typeface="Times New Roman" panose="02020603050405020304" pitchFamily="18" charset="0"/>
                <a:ea typeface="Times New Roman" panose="02020603050405020304" pitchFamily="18" charset="0"/>
              </a:rPr>
              <a:t>	C. behaved 	D. so </a:t>
            </a:r>
            <a:endParaRPr lang="en-US" sz="2000" dirty="0">
              <a:latin typeface="Times New Roman" panose="02020603050405020304" pitchFamily="18" charset="0"/>
              <a:ea typeface="Times New Roman" panose="02020603050405020304" pitchFamily="18" charset="0"/>
            </a:endParaRPr>
          </a:p>
          <a:p>
            <a:pPr algn="just"/>
            <a:r>
              <a:rPr lang="en-US" sz="1800" b="1" dirty="0">
                <a:latin typeface="Times New Roman" panose="02020603050405020304" pitchFamily="18" charset="0"/>
                <a:ea typeface="Times New Roman" panose="02020603050405020304" pitchFamily="18" charset="0"/>
              </a:rPr>
              <a:t>10. The spacecraft </a:t>
            </a:r>
            <a:r>
              <a:rPr lang="en-US" sz="1800" b="1" u="sng" dirty="0">
                <a:latin typeface="Times New Roman" panose="02020603050405020304" pitchFamily="18" charset="0"/>
                <a:ea typeface="Times New Roman" panose="02020603050405020304" pitchFamily="18" charset="0"/>
              </a:rPr>
              <a:t>whom</a:t>
            </a:r>
            <a:r>
              <a:rPr lang="en-US" sz="1800" b="1" dirty="0">
                <a:latin typeface="Times New Roman" panose="02020603050405020304" pitchFamily="18" charset="0"/>
                <a:ea typeface="Times New Roman" panose="02020603050405020304" pitchFamily="18" charset="0"/>
              </a:rPr>
              <a:t> Yuri Gagarin </a:t>
            </a:r>
            <a:r>
              <a:rPr lang="en-US" sz="1800" b="1" u="sng" dirty="0">
                <a:latin typeface="Times New Roman" panose="02020603050405020304" pitchFamily="18" charset="0"/>
                <a:ea typeface="Times New Roman" panose="02020603050405020304" pitchFamily="18" charset="0"/>
              </a:rPr>
              <a:t>flew</a:t>
            </a:r>
            <a:r>
              <a:rPr lang="en-US" sz="1800" b="1" dirty="0">
                <a:latin typeface="Times New Roman" panose="02020603050405020304" pitchFamily="18" charset="0"/>
                <a:ea typeface="Times New Roman" panose="02020603050405020304" pitchFamily="18" charset="0"/>
              </a:rPr>
              <a:t> in his </a:t>
            </a:r>
            <a:r>
              <a:rPr lang="en-US" sz="1800" b="1" u="sng" dirty="0">
                <a:latin typeface="Times New Roman" panose="02020603050405020304" pitchFamily="18" charset="0"/>
                <a:ea typeface="Times New Roman" panose="02020603050405020304" pitchFamily="18" charset="0"/>
              </a:rPr>
              <a:t>historic</a:t>
            </a:r>
            <a:r>
              <a:rPr lang="en-US" sz="1800" b="1" dirty="0">
                <a:latin typeface="Times New Roman" panose="02020603050405020304" pitchFamily="18" charset="0"/>
                <a:ea typeface="Times New Roman" panose="02020603050405020304" pitchFamily="18" charset="0"/>
              </a:rPr>
              <a:t> travel </a:t>
            </a:r>
            <a:r>
              <a:rPr lang="en-US" sz="1800" b="1" u="sng" dirty="0">
                <a:latin typeface="Times New Roman" panose="02020603050405020304" pitchFamily="18" charset="0"/>
                <a:ea typeface="Times New Roman" panose="02020603050405020304" pitchFamily="18" charset="0"/>
              </a:rPr>
              <a:t>into space </a:t>
            </a:r>
            <a:r>
              <a:rPr lang="en-US" sz="1800" b="1" dirty="0">
                <a:latin typeface="Times New Roman" panose="02020603050405020304" pitchFamily="18" charset="0"/>
                <a:ea typeface="Times New Roman" panose="02020603050405020304" pitchFamily="18" charset="0"/>
              </a:rPr>
              <a:t>was Vostok 1</a:t>
            </a:r>
            <a:endParaRPr lang="en-US" sz="2000" b="1" dirty="0">
              <a:latin typeface="Times New Roman" panose="02020603050405020304" pitchFamily="18" charset="0"/>
              <a:ea typeface="Times New Roman" panose="02020603050405020304" pitchFamily="18" charset="0"/>
            </a:endParaRPr>
          </a:p>
          <a:p>
            <a:pPr algn="just"/>
            <a:r>
              <a:rPr lang="en-US" sz="1800" dirty="0">
                <a:solidFill>
                  <a:schemeClr val="tx1"/>
                </a:solidFill>
                <a:latin typeface="Times New Roman" panose="02020603050405020304" pitchFamily="18" charset="0"/>
                <a:ea typeface="Times New Roman" panose="02020603050405020304" pitchFamily="18" charset="0"/>
              </a:rPr>
              <a:t>A. whom	</a:t>
            </a:r>
            <a:r>
              <a:rPr lang="en-US" sz="1800" dirty="0">
                <a:latin typeface="Times New Roman" panose="02020603050405020304" pitchFamily="18" charset="0"/>
                <a:ea typeface="Times New Roman" panose="02020603050405020304" pitchFamily="18" charset="0"/>
              </a:rPr>
              <a:t>		B. flew 		C. historic 	D. into </a:t>
            </a:r>
            <a:r>
              <a:rPr lang="en-US" sz="2000" dirty="0">
                <a:latin typeface="Times New Roman" panose="02020603050405020304" pitchFamily="18" charset="0"/>
                <a:ea typeface="Times New Roman" panose="02020603050405020304" pitchFamily="18" charset="0"/>
              </a:rPr>
              <a:t>space </a:t>
            </a:r>
            <a:endParaRPr lang="en-US" sz="2400" dirty="0">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7DADEC8C-DF90-412A-9E99-846989C72C1D}"/>
              </a:ext>
            </a:extLst>
          </p:cNvPr>
          <p:cNvPicPr>
            <a:picLocks noChangeAspect="1"/>
          </p:cNvPicPr>
          <p:nvPr/>
        </p:nvPicPr>
        <p:blipFill>
          <a:blip r:embed="rId3"/>
          <a:stretch>
            <a:fillRect/>
          </a:stretch>
        </p:blipFill>
        <p:spPr>
          <a:xfrm>
            <a:off x="569792" y="928713"/>
            <a:ext cx="910989" cy="297337"/>
          </a:xfrm>
          <a:prstGeom prst="rect">
            <a:avLst/>
          </a:prstGeom>
        </p:spPr>
      </p:pic>
      <p:pic>
        <p:nvPicPr>
          <p:cNvPr id="6" name="Picture 5">
            <a:extLst>
              <a:ext uri="{FF2B5EF4-FFF2-40B4-BE49-F238E27FC236}">
                <a16:creationId xmlns:a16="http://schemas.microsoft.com/office/drawing/2014/main" id="{970AFFD7-4902-4CB9-BC2E-6DB0445DF797}"/>
              </a:ext>
            </a:extLst>
          </p:cNvPr>
          <p:cNvPicPr>
            <a:picLocks noChangeAspect="1"/>
          </p:cNvPicPr>
          <p:nvPr/>
        </p:nvPicPr>
        <p:blipFill>
          <a:blip r:embed="rId4"/>
          <a:stretch>
            <a:fillRect/>
          </a:stretch>
        </p:blipFill>
        <p:spPr>
          <a:xfrm>
            <a:off x="569792" y="1796007"/>
            <a:ext cx="910989" cy="263873"/>
          </a:xfrm>
          <a:prstGeom prst="rect">
            <a:avLst/>
          </a:prstGeom>
        </p:spPr>
      </p:pic>
      <p:pic>
        <p:nvPicPr>
          <p:cNvPr id="33" name="Picture 32">
            <a:extLst>
              <a:ext uri="{FF2B5EF4-FFF2-40B4-BE49-F238E27FC236}">
                <a16:creationId xmlns:a16="http://schemas.microsoft.com/office/drawing/2014/main" id="{975E50B5-2CDC-40E6-A928-4372290A1090}"/>
              </a:ext>
            </a:extLst>
          </p:cNvPr>
          <p:cNvPicPr>
            <a:picLocks noChangeAspect="1"/>
          </p:cNvPicPr>
          <p:nvPr/>
        </p:nvPicPr>
        <p:blipFill>
          <a:blip r:embed="rId5"/>
          <a:stretch>
            <a:fillRect/>
          </a:stretch>
        </p:blipFill>
        <p:spPr>
          <a:xfrm>
            <a:off x="3303785" y="2616247"/>
            <a:ext cx="893928" cy="295921"/>
          </a:xfrm>
          <a:prstGeom prst="rect">
            <a:avLst/>
          </a:prstGeom>
        </p:spPr>
      </p:pic>
      <p:pic>
        <p:nvPicPr>
          <p:cNvPr id="34" name="Picture 33">
            <a:extLst>
              <a:ext uri="{FF2B5EF4-FFF2-40B4-BE49-F238E27FC236}">
                <a16:creationId xmlns:a16="http://schemas.microsoft.com/office/drawing/2014/main" id="{98EAF94E-544D-47CA-B051-B551638B87D7}"/>
              </a:ext>
            </a:extLst>
          </p:cNvPr>
          <p:cNvPicPr>
            <a:picLocks noChangeAspect="1"/>
          </p:cNvPicPr>
          <p:nvPr/>
        </p:nvPicPr>
        <p:blipFill>
          <a:blip r:embed="rId5"/>
          <a:stretch>
            <a:fillRect/>
          </a:stretch>
        </p:blipFill>
        <p:spPr>
          <a:xfrm>
            <a:off x="3303785" y="3398944"/>
            <a:ext cx="893928" cy="295921"/>
          </a:xfrm>
          <a:prstGeom prst="rect">
            <a:avLst/>
          </a:prstGeom>
        </p:spPr>
      </p:pic>
      <p:pic>
        <p:nvPicPr>
          <p:cNvPr id="35" name="Picture 34">
            <a:extLst>
              <a:ext uri="{FF2B5EF4-FFF2-40B4-BE49-F238E27FC236}">
                <a16:creationId xmlns:a16="http://schemas.microsoft.com/office/drawing/2014/main" id="{9A789663-4FB9-407E-BC34-F9DF794C5CE6}"/>
              </a:ext>
            </a:extLst>
          </p:cNvPr>
          <p:cNvPicPr>
            <a:picLocks noChangeAspect="1"/>
          </p:cNvPicPr>
          <p:nvPr/>
        </p:nvPicPr>
        <p:blipFill>
          <a:blip r:embed="rId3"/>
          <a:stretch>
            <a:fillRect/>
          </a:stretch>
        </p:blipFill>
        <p:spPr>
          <a:xfrm>
            <a:off x="569792" y="4214787"/>
            <a:ext cx="910989" cy="297337"/>
          </a:xfrm>
          <a:prstGeom prst="rect">
            <a:avLst/>
          </a:prstGeom>
        </p:spPr>
      </p:pic>
      <p:pic>
        <p:nvPicPr>
          <p:cNvPr id="3" name="Picture 2">
            <a:extLst>
              <a:ext uri="{FF2B5EF4-FFF2-40B4-BE49-F238E27FC236}">
                <a16:creationId xmlns:a16="http://schemas.microsoft.com/office/drawing/2014/main" id="{4D3EA207-72FC-442B-A4AF-EC44DC6CEF59}"/>
              </a:ext>
            </a:extLst>
          </p:cNvPr>
          <p:cNvPicPr>
            <a:picLocks noChangeAspect="1"/>
          </p:cNvPicPr>
          <p:nvPr/>
        </p:nvPicPr>
        <p:blipFill>
          <a:blip r:embed="rId6"/>
          <a:stretch>
            <a:fillRect/>
          </a:stretch>
        </p:blipFill>
        <p:spPr>
          <a:xfrm>
            <a:off x="2122281" y="390030"/>
            <a:ext cx="634567" cy="290843"/>
          </a:xfrm>
          <a:prstGeom prst="rect">
            <a:avLst/>
          </a:prstGeom>
        </p:spPr>
      </p:pic>
      <p:pic>
        <p:nvPicPr>
          <p:cNvPr id="10" name="Picture 9">
            <a:extLst>
              <a:ext uri="{FF2B5EF4-FFF2-40B4-BE49-F238E27FC236}">
                <a16:creationId xmlns:a16="http://schemas.microsoft.com/office/drawing/2014/main" id="{3A6D8E7D-22C7-434A-91DE-5B2C8151C398}"/>
              </a:ext>
            </a:extLst>
          </p:cNvPr>
          <p:cNvPicPr>
            <a:picLocks noChangeAspect="1"/>
          </p:cNvPicPr>
          <p:nvPr/>
        </p:nvPicPr>
        <p:blipFill>
          <a:blip r:embed="rId6"/>
          <a:stretch>
            <a:fillRect/>
          </a:stretch>
        </p:blipFill>
        <p:spPr>
          <a:xfrm>
            <a:off x="2067693" y="1226050"/>
            <a:ext cx="586797" cy="268949"/>
          </a:xfrm>
          <a:prstGeom prst="rect">
            <a:avLst/>
          </a:prstGeom>
        </p:spPr>
      </p:pic>
      <p:pic>
        <p:nvPicPr>
          <p:cNvPr id="7" name="Picture 6">
            <a:extLst>
              <a:ext uri="{FF2B5EF4-FFF2-40B4-BE49-F238E27FC236}">
                <a16:creationId xmlns:a16="http://schemas.microsoft.com/office/drawing/2014/main" id="{9CE49CFD-A71E-4E30-86A8-E7793E951C79}"/>
              </a:ext>
            </a:extLst>
          </p:cNvPr>
          <p:cNvPicPr>
            <a:picLocks noChangeAspect="1"/>
          </p:cNvPicPr>
          <p:nvPr/>
        </p:nvPicPr>
        <p:blipFill>
          <a:blip r:embed="rId7"/>
          <a:stretch>
            <a:fillRect/>
          </a:stretch>
        </p:blipFill>
        <p:spPr>
          <a:xfrm>
            <a:off x="3515177" y="1985934"/>
            <a:ext cx="682535" cy="541320"/>
          </a:xfrm>
          <a:prstGeom prst="rect">
            <a:avLst/>
          </a:prstGeom>
        </p:spPr>
      </p:pic>
      <p:pic>
        <p:nvPicPr>
          <p:cNvPr id="8" name="Picture 7">
            <a:extLst>
              <a:ext uri="{FF2B5EF4-FFF2-40B4-BE49-F238E27FC236}">
                <a16:creationId xmlns:a16="http://schemas.microsoft.com/office/drawing/2014/main" id="{4C7698F3-122E-48E2-9808-5433821A3030}"/>
              </a:ext>
            </a:extLst>
          </p:cNvPr>
          <p:cNvPicPr>
            <a:picLocks noChangeAspect="1"/>
          </p:cNvPicPr>
          <p:nvPr/>
        </p:nvPicPr>
        <p:blipFill>
          <a:blip r:embed="rId8"/>
          <a:stretch>
            <a:fillRect/>
          </a:stretch>
        </p:blipFill>
        <p:spPr>
          <a:xfrm>
            <a:off x="4053385" y="2846809"/>
            <a:ext cx="573206" cy="372878"/>
          </a:xfrm>
          <a:prstGeom prst="rect">
            <a:avLst/>
          </a:prstGeom>
        </p:spPr>
      </p:pic>
      <p:pic>
        <p:nvPicPr>
          <p:cNvPr id="13" name="Picture 12">
            <a:extLst>
              <a:ext uri="{FF2B5EF4-FFF2-40B4-BE49-F238E27FC236}">
                <a16:creationId xmlns:a16="http://schemas.microsoft.com/office/drawing/2014/main" id="{069B0DCF-4455-4ED3-AD4D-A63D4C072D5B}"/>
              </a:ext>
            </a:extLst>
          </p:cNvPr>
          <p:cNvPicPr>
            <a:picLocks noChangeAspect="1"/>
          </p:cNvPicPr>
          <p:nvPr/>
        </p:nvPicPr>
        <p:blipFill>
          <a:blip r:embed="rId6"/>
          <a:stretch>
            <a:fillRect/>
          </a:stretch>
        </p:blipFill>
        <p:spPr>
          <a:xfrm>
            <a:off x="2499869" y="3694865"/>
            <a:ext cx="634567" cy="290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02;p73">
            <a:extLst>
              <a:ext uri="{FF2B5EF4-FFF2-40B4-BE49-F238E27FC236}">
                <a16:creationId xmlns:a16="http://schemas.microsoft.com/office/drawing/2014/main" id="{7B0006D0-6EB8-4DC1-AE8F-EF25C16A9D54}"/>
              </a:ext>
            </a:extLst>
          </p:cNvPr>
          <p:cNvSpPr txBox="1">
            <a:spLocks/>
          </p:cNvSpPr>
          <p:nvPr/>
        </p:nvSpPr>
        <p:spPr>
          <a:xfrm>
            <a:off x="1378959" y="632086"/>
            <a:ext cx="6120486" cy="121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DM Serif Display"/>
              <a:buNone/>
              <a:defRPr sz="6800" b="0" i="0" u="none" strike="noStrike" cap="none">
                <a:solidFill>
                  <a:schemeClr val="dk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rgbClr val="191919"/>
              </a:buClr>
              <a:buSzPts val="5200"/>
              <a:buFont typeface="DM Serif Display"/>
              <a:buNone/>
              <a:defRPr sz="5200" b="0" i="0" u="none" strike="noStrike" cap="none">
                <a:solidFill>
                  <a:srgbClr val="191919"/>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rgbClr val="191919"/>
              </a:buClr>
              <a:buSzPts val="5200"/>
              <a:buFont typeface="DM Serif Display"/>
              <a:buNone/>
              <a:defRPr sz="5200" b="0" i="0" u="none" strike="noStrike" cap="none">
                <a:solidFill>
                  <a:srgbClr val="191919"/>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rgbClr val="191919"/>
              </a:buClr>
              <a:buSzPts val="5200"/>
              <a:buFont typeface="DM Serif Display"/>
              <a:buNone/>
              <a:defRPr sz="5200" b="0" i="0" u="none" strike="noStrike" cap="none">
                <a:solidFill>
                  <a:srgbClr val="191919"/>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rgbClr val="191919"/>
              </a:buClr>
              <a:buSzPts val="5200"/>
              <a:buFont typeface="DM Serif Display"/>
              <a:buNone/>
              <a:defRPr sz="5200" b="0" i="0" u="none" strike="noStrike" cap="none">
                <a:solidFill>
                  <a:srgbClr val="191919"/>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rgbClr val="191919"/>
              </a:buClr>
              <a:buSzPts val="5200"/>
              <a:buFont typeface="DM Serif Display"/>
              <a:buNone/>
              <a:defRPr sz="5200" b="0" i="0" u="none" strike="noStrike" cap="none">
                <a:solidFill>
                  <a:srgbClr val="191919"/>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rgbClr val="191919"/>
              </a:buClr>
              <a:buSzPts val="5200"/>
              <a:buFont typeface="DM Serif Display"/>
              <a:buNone/>
              <a:defRPr sz="5200" b="0" i="0" u="none" strike="noStrike" cap="none">
                <a:solidFill>
                  <a:srgbClr val="191919"/>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rgbClr val="191919"/>
              </a:buClr>
              <a:buSzPts val="5200"/>
              <a:buFont typeface="DM Serif Display"/>
              <a:buNone/>
              <a:defRPr sz="5200" b="0" i="0" u="none" strike="noStrike" cap="none">
                <a:solidFill>
                  <a:srgbClr val="191919"/>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rgbClr val="191919"/>
              </a:buClr>
              <a:buSzPts val="5200"/>
              <a:buFont typeface="DM Serif Display"/>
              <a:buNone/>
              <a:defRPr sz="5200" b="0" i="0" u="none" strike="noStrike" cap="none">
                <a:solidFill>
                  <a:srgbClr val="191919"/>
                </a:solidFill>
                <a:latin typeface="DM Serif Display"/>
                <a:ea typeface="DM Serif Display"/>
                <a:cs typeface="DM Serif Display"/>
                <a:sym typeface="DM Serif Display"/>
              </a:defRPr>
            </a:lvl9pPr>
          </a:lstStyle>
          <a:p>
            <a:r>
              <a:rPr lang="en-US" sz="9600" dirty="0">
                <a:latin typeface="Brush Script MT" panose="03060802040406070304" pitchFamily="66" charset="0"/>
              </a:rPr>
              <a:t>Homework</a:t>
            </a:r>
            <a:endParaRPr lang="en-US" sz="9600" dirty="0">
              <a:solidFill>
                <a:schemeClr val="accent3"/>
              </a:solidFill>
              <a:latin typeface="Brush Script MT" panose="03060802040406070304" pitchFamily="66" charset="0"/>
            </a:endParaRPr>
          </a:p>
        </p:txBody>
      </p:sp>
      <p:pic>
        <p:nvPicPr>
          <p:cNvPr id="5" name="Google Shape;1397;p73">
            <a:extLst>
              <a:ext uri="{FF2B5EF4-FFF2-40B4-BE49-F238E27FC236}">
                <a16:creationId xmlns:a16="http://schemas.microsoft.com/office/drawing/2014/main" id="{CE552378-F564-44D5-A929-7FD53BDB5C1F}"/>
              </a:ext>
            </a:extLst>
          </p:cNvPr>
          <p:cNvPicPr preferRelativeResize="0"/>
          <p:nvPr/>
        </p:nvPicPr>
        <p:blipFill>
          <a:blip r:embed="rId2">
            <a:alphaModFix/>
          </a:blip>
          <a:stretch>
            <a:fillRect/>
          </a:stretch>
        </p:blipFill>
        <p:spPr>
          <a:xfrm>
            <a:off x="1617795" y="2841314"/>
            <a:ext cx="1607416" cy="2570024"/>
          </a:xfrm>
          <a:prstGeom prst="rect">
            <a:avLst/>
          </a:prstGeom>
          <a:noFill/>
          <a:ln>
            <a:noFill/>
          </a:ln>
        </p:spPr>
      </p:pic>
      <p:pic>
        <p:nvPicPr>
          <p:cNvPr id="6" name="Google Shape;1398;p73">
            <a:extLst>
              <a:ext uri="{FF2B5EF4-FFF2-40B4-BE49-F238E27FC236}">
                <a16:creationId xmlns:a16="http://schemas.microsoft.com/office/drawing/2014/main" id="{86326D58-8BEB-474D-A78E-BA6212240A01}"/>
              </a:ext>
            </a:extLst>
          </p:cNvPr>
          <p:cNvPicPr preferRelativeResize="0"/>
          <p:nvPr/>
        </p:nvPicPr>
        <p:blipFill>
          <a:blip r:embed="rId3">
            <a:alphaModFix/>
          </a:blip>
          <a:stretch>
            <a:fillRect/>
          </a:stretch>
        </p:blipFill>
        <p:spPr>
          <a:xfrm rot="-1934666">
            <a:off x="6902705" y="1758240"/>
            <a:ext cx="1671151" cy="2846963"/>
          </a:xfrm>
          <a:prstGeom prst="rect">
            <a:avLst/>
          </a:prstGeom>
          <a:noFill/>
          <a:ln>
            <a:noFill/>
          </a:ln>
        </p:spPr>
      </p:pic>
      <p:sp>
        <p:nvSpPr>
          <p:cNvPr id="7" name="Rectangle 6">
            <a:extLst>
              <a:ext uri="{FF2B5EF4-FFF2-40B4-BE49-F238E27FC236}">
                <a16:creationId xmlns:a16="http://schemas.microsoft.com/office/drawing/2014/main" id="{D721D403-DE97-478F-AB05-7B977CB3B23C}"/>
              </a:ext>
            </a:extLst>
          </p:cNvPr>
          <p:cNvSpPr/>
          <p:nvPr/>
        </p:nvSpPr>
        <p:spPr>
          <a:xfrm>
            <a:off x="1965278" y="1932854"/>
            <a:ext cx="4572000" cy="738664"/>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 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summarises</a:t>
            </a:r>
            <a:r>
              <a:rPr lang="en-US" dirty="0">
                <a:latin typeface="Times New Roman" panose="02020603050405020304" pitchFamily="18" charset="0"/>
                <a:ea typeface="Times New Roman" panose="02020603050405020304" pitchFamily="18" charset="0"/>
                <a:cs typeface="Times New Roman" panose="02020603050405020304" pitchFamily="18" charset="0"/>
              </a:rPr>
              <a:t> the lesson</a:t>
            </a:r>
            <a:endParaRPr lang="en-US" sz="1600"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Asks Ss to redo all the exercises: </a:t>
            </a:r>
            <a:r>
              <a:rPr lang="en-US" dirty="0">
                <a:latin typeface="Times New Roman" panose="02020603050405020304" pitchFamily="18" charset="0"/>
                <a:ea typeface="Times New Roman" panose="02020603050405020304" pitchFamily="18" charset="0"/>
              </a:rPr>
              <a:t>learn by heart new words and structures</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6520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4,323 School Rules Images, Stock Photos &amp; Vectors | Shutterstock">
            <a:extLst>
              <a:ext uri="{FF2B5EF4-FFF2-40B4-BE49-F238E27FC236}">
                <a16:creationId xmlns:a16="http://schemas.microsoft.com/office/drawing/2014/main" id="{0B48AD8F-10C9-4CFA-8998-B8823C6E6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94" y="401561"/>
            <a:ext cx="8024882" cy="54795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9D047A3-95CF-48EF-BF2B-6B50A1AEE1D6}"/>
              </a:ext>
            </a:extLst>
          </p:cNvPr>
          <p:cNvSpPr/>
          <p:nvPr/>
        </p:nvSpPr>
        <p:spPr>
          <a:xfrm>
            <a:off x="2811439" y="2479123"/>
            <a:ext cx="3454792" cy="369332"/>
          </a:xfrm>
          <a:prstGeom prst="rect">
            <a:avLst/>
          </a:prstGeom>
        </p:spPr>
        <p:txBody>
          <a:bodyPr wrap="none">
            <a:spAutoFit/>
          </a:bodyPr>
          <a:lstStyle/>
          <a:p>
            <a:r>
              <a:rPr lang="en-US" sz="1800" b="1" dirty="0">
                <a:solidFill>
                  <a:schemeClr val="bg1"/>
                </a:solidFill>
                <a:latin typeface="Times New Roman" panose="02020603050405020304" pitchFamily="18" charset="0"/>
                <a:ea typeface="Times New Roman" panose="02020603050405020304" pitchFamily="18" charset="0"/>
              </a:rPr>
              <a:t>The class is divided into 2 teams. </a:t>
            </a:r>
            <a:endParaRPr lang="en-US" sz="2000" b="1" dirty="0">
              <a:solidFill>
                <a:schemeClr val="bg1"/>
              </a:solidFill>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65E1D8C-CFEA-43CE-9C19-7D05871F90CB}"/>
              </a:ext>
            </a:extLst>
          </p:cNvPr>
          <p:cNvSpPr/>
          <p:nvPr/>
        </p:nvSpPr>
        <p:spPr>
          <a:xfrm>
            <a:off x="2811439" y="2906669"/>
            <a:ext cx="4972093" cy="1200329"/>
          </a:xfrm>
          <a:prstGeom prst="rect">
            <a:avLst/>
          </a:prstGeom>
        </p:spPr>
        <p:txBody>
          <a:bodyPr wrap="square">
            <a:spAutoFit/>
          </a:bodyPr>
          <a:lstStyle/>
          <a:p>
            <a:pPr algn="just"/>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You watch the video clip. You are not allowed to take notes when you watch. As soon as the clip finishes, you take turns to say out ONE (activity of making) handicrafts you see in the clip. </a:t>
            </a:r>
          </a:p>
        </p:txBody>
      </p:sp>
      <p:sp>
        <p:nvSpPr>
          <p:cNvPr id="7" name="Rectangle 6">
            <a:extLst>
              <a:ext uri="{FF2B5EF4-FFF2-40B4-BE49-F238E27FC236}">
                <a16:creationId xmlns:a16="http://schemas.microsoft.com/office/drawing/2014/main" id="{280048B4-BD9B-4072-A080-B907CEF0B6E1}"/>
              </a:ext>
            </a:extLst>
          </p:cNvPr>
          <p:cNvSpPr/>
          <p:nvPr/>
        </p:nvSpPr>
        <p:spPr>
          <a:xfrm>
            <a:off x="2811439" y="4106998"/>
            <a:ext cx="5152030" cy="646331"/>
          </a:xfrm>
          <a:prstGeom prst="rect">
            <a:avLst/>
          </a:prstGeom>
        </p:spPr>
        <p:txBody>
          <a:bodyPr wrap="square">
            <a:spAutoFit/>
          </a:bodyPr>
          <a:lstStyle/>
          <a:p>
            <a:pPr algn="just"/>
            <a:r>
              <a:rPr lang="en-US" sz="1800" b="1" dirty="0">
                <a:solidFill>
                  <a:schemeClr val="bg1"/>
                </a:solidFill>
                <a:latin typeface="Times New Roman" panose="02020603050405020304" pitchFamily="18" charset="0"/>
                <a:ea typeface="Times New Roman" panose="02020603050405020304" pitchFamily="18" charset="0"/>
              </a:rPr>
              <a:t>The team who has more correct answers will be the winner. </a:t>
            </a:r>
            <a:endParaRPr lang="en-US" sz="2000" b="1" dirty="0">
              <a:solidFill>
                <a:schemeClr val="bg1"/>
              </a:solidFill>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40600298-3365-445E-8470-000B025EC14D}"/>
              </a:ext>
            </a:extLst>
          </p:cNvPr>
          <p:cNvSpPr/>
          <p:nvPr/>
        </p:nvSpPr>
        <p:spPr>
          <a:xfrm>
            <a:off x="2485721" y="139951"/>
            <a:ext cx="4519186" cy="523220"/>
          </a:xfrm>
          <a:prstGeom prst="rect">
            <a:avLst/>
          </a:prstGeom>
        </p:spPr>
        <p:txBody>
          <a:bodyPr wrap="none">
            <a:spAutoFit/>
          </a:bodyPr>
          <a:lstStyle/>
          <a:p>
            <a:pPr algn="ctr"/>
            <a:r>
              <a:rPr lang="en-US" sz="2800" b="1" i="1" u="sng"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Video: Which village is this? </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786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martschool - LMS">
            <a:hlinkClick r:id="" action="ppaction://media"/>
            <a:extLst>
              <a:ext uri="{FF2B5EF4-FFF2-40B4-BE49-F238E27FC236}">
                <a16:creationId xmlns:a16="http://schemas.microsoft.com/office/drawing/2014/main" id="{42862E20-D1CF-4ECE-81B8-BA1C78CFE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8551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11" name="Rectangle 10">
            <a:extLst>
              <a:ext uri="{FF2B5EF4-FFF2-40B4-BE49-F238E27FC236}">
                <a16:creationId xmlns:a16="http://schemas.microsoft.com/office/drawing/2014/main" id="{BFA9BDDD-3BC4-4163-88FD-7BE0EADB4E0A}"/>
              </a:ext>
            </a:extLst>
          </p:cNvPr>
          <p:cNvSpPr/>
          <p:nvPr/>
        </p:nvSpPr>
        <p:spPr>
          <a:xfrm>
            <a:off x="2197290" y="206419"/>
            <a:ext cx="5418159" cy="4585871"/>
          </a:xfrm>
          <a:prstGeom prst="rect">
            <a:avLst/>
          </a:prstGeom>
        </p:spPr>
        <p:txBody>
          <a:bodyPr wrap="square">
            <a:spAutoFit/>
          </a:bodyPr>
          <a:lstStyle/>
          <a:p>
            <a:pPr algn="ctr"/>
            <a:r>
              <a:rPr lang="en-US" sz="3600" b="1" i="1" u="sng"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Answer key: </a:t>
            </a:r>
          </a:p>
          <a:p>
            <a:pPr algn="just"/>
            <a:r>
              <a:rPr lang="en-US" sz="3200" dirty="0">
                <a:latin typeface="Times New Roman" panose="02020603050405020304" pitchFamily="18" charset="0"/>
                <a:ea typeface="Times New Roman" panose="02020603050405020304" pitchFamily="18" charset="0"/>
              </a:rPr>
              <a:t>(Making) pottery,</a:t>
            </a:r>
          </a:p>
          <a:p>
            <a:pPr algn="just"/>
            <a:r>
              <a:rPr lang="en-US" sz="3200" dirty="0">
                <a:latin typeface="Times New Roman" panose="02020603050405020304" pitchFamily="18" charset="0"/>
                <a:ea typeface="Times New Roman" panose="02020603050405020304" pitchFamily="18" charset="0"/>
              </a:rPr>
              <a:t>Carving wood, </a:t>
            </a:r>
          </a:p>
          <a:p>
            <a:pPr algn="just"/>
            <a:r>
              <a:rPr lang="en-US" sz="3200" dirty="0">
                <a:latin typeface="Times New Roman" panose="02020603050405020304" pitchFamily="18" charset="0"/>
                <a:ea typeface="Times New Roman" panose="02020603050405020304" pitchFamily="18" charset="0"/>
              </a:rPr>
              <a:t>Painting,</a:t>
            </a:r>
          </a:p>
          <a:p>
            <a:pPr algn="just"/>
            <a:r>
              <a:rPr lang="en-US" sz="3200" dirty="0">
                <a:latin typeface="Times New Roman" panose="02020603050405020304" pitchFamily="18" charset="0"/>
                <a:ea typeface="Times New Roman" panose="02020603050405020304" pitchFamily="18" charset="0"/>
              </a:rPr>
              <a:t>Lacquerware,</a:t>
            </a:r>
          </a:p>
          <a:p>
            <a:pPr algn="just"/>
            <a:r>
              <a:rPr lang="en-US" sz="3200" dirty="0">
                <a:latin typeface="Times New Roman" panose="02020603050405020304" pitchFamily="18" charset="0"/>
                <a:ea typeface="Times New Roman" panose="02020603050405020304" pitchFamily="18" charset="0"/>
              </a:rPr>
              <a:t>Making To He, </a:t>
            </a:r>
          </a:p>
          <a:p>
            <a:pPr algn="just"/>
            <a:r>
              <a:rPr lang="en-US" sz="3200" dirty="0">
                <a:latin typeface="Times New Roman" panose="02020603050405020304" pitchFamily="18" charset="0"/>
                <a:ea typeface="Times New Roman" panose="02020603050405020304" pitchFamily="18" charset="0"/>
              </a:rPr>
              <a:t>(Weaving) baskets, </a:t>
            </a:r>
          </a:p>
          <a:p>
            <a:pPr algn="just"/>
            <a:r>
              <a:rPr lang="en-US" sz="3200" dirty="0">
                <a:latin typeface="Times New Roman" panose="02020603050405020304" pitchFamily="18" charset="0"/>
                <a:ea typeface="Times New Roman" panose="02020603050405020304" pitchFamily="18" charset="0"/>
              </a:rPr>
              <a:t>(Weaving) silk; </a:t>
            </a:r>
          </a:p>
          <a:p>
            <a:pPr algn="just"/>
            <a:r>
              <a:rPr lang="en-US" sz="3200" dirty="0">
                <a:latin typeface="Times New Roman" panose="02020603050405020304" pitchFamily="18" charset="0"/>
                <a:ea typeface="Times New Roman" panose="02020603050405020304" pitchFamily="18" charset="0"/>
              </a:rPr>
              <a:t>(Weaving) mattress</a:t>
            </a:r>
            <a:endParaRPr lang="en-US" sz="36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603" name="Rectangle 602">
            <a:extLst>
              <a:ext uri="{FF2B5EF4-FFF2-40B4-BE49-F238E27FC236}">
                <a16:creationId xmlns:a16="http://schemas.microsoft.com/office/drawing/2014/main" id="{7FEC90A9-7980-4153-897C-B30F78EA0A3E}"/>
              </a:ext>
            </a:extLst>
          </p:cNvPr>
          <p:cNvSpPr/>
          <p:nvPr/>
        </p:nvSpPr>
        <p:spPr>
          <a:xfrm>
            <a:off x="460611" y="728731"/>
            <a:ext cx="8086299" cy="3970318"/>
          </a:xfrm>
          <a:prstGeom prst="rect">
            <a:avLst/>
          </a:prstGeom>
        </p:spPr>
        <p:txBody>
          <a:bodyPr wrap="square">
            <a:spAutoFit/>
          </a:bodyPr>
          <a:lstStyle/>
          <a:p>
            <a:pPr algn="just"/>
            <a:r>
              <a:rPr lang="en-US" sz="1800" dirty="0">
                <a:solidFill>
                  <a:srgbClr val="0D0D0D"/>
                </a:solidFill>
                <a:latin typeface="Times New Roman" panose="02020603050405020304" pitchFamily="18" charset="0"/>
                <a:ea typeface="Times New Roman" panose="02020603050405020304" pitchFamily="18" charset="0"/>
              </a:rPr>
              <a:t>After a tour in Cu Chi, we are moving to Mot </a:t>
            </a:r>
            <a:r>
              <a:rPr lang="en-US" sz="1800" dirty="0" err="1">
                <a:solidFill>
                  <a:srgbClr val="0D0D0D"/>
                </a:solidFill>
                <a:latin typeface="Times New Roman" panose="02020603050405020304" pitchFamily="18" charset="0"/>
                <a:ea typeface="Times New Roman" panose="02020603050405020304" pitchFamily="18" charset="0"/>
              </a:rPr>
              <a:t>Thoang</a:t>
            </a:r>
            <a:r>
              <a:rPr lang="en-US" sz="1800" dirty="0">
                <a:solidFill>
                  <a:srgbClr val="0D0D0D"/>
                </a:solidFill>
                <a:latin typeface="Times New Roman" panose="02020603050405020304" pitchFamily="18" charset="0"/>
                <a:ea typeface="Times New Roman" panose="02020603050405020304" pitchFamily="18" charset="0"/>
              </a:rPr>
              <a:t> Vietnam craft village (</a:t>
            </a:r>
            <a:r>
              <a:rPr lang="en-US" sz="1800" b="1" dirty="0">
                <a:solidFill>
                  <a:srgbClr val="0D0D0D"/>
                </a:solidFill>
                <a:latin typeface="Times New Roman" panose="02020603050405020304" pitchFamily="18" charset="0"/>
                <a:ea typeface="Times New Roman" panose="02020603050405020304" pitchFamily="18" charset="0"/>
              </a:rPr>
              <a:t>1</a:t>
            </a:r>
            <a:r>
              <a:rPr lang="en-US" sz="1800" dirty="0">
                <a:solidFill>
                  <a:srgbClr val="0D0D0D"/>
                </a:solidFill>
                <a:latin typeface="Times New Roman" panose="02020603050405020304" pitchFamily="18" charset="0"/>
                <a:ea typeface="Times New Roman" panose="02020603050405020304" pitchFamily="18" charset="0"/>
              </a:rPr>
              <a:t>) ___________ at </a:t>
            </a:r>
            <a:r>
              <a:rPr lang="en-US" sz="1800" dirty="0" err="1">
                <a:solidFill>
                  <a:srgbClr val="0D0D0D"/>
                </a:solidFill>
                <a:latin typeface="Times New Roman" panose="02020603050405020304" pitchFamily="18" charset="0"/>
                <a:ea typeface="Times New Roman" panose="02020603050405020304" pitchFamily="18" charset="0"/>
              </a:rPr>
              <a:t>Phu</a:t>
            </a:r>
            <a:r>
              <a:rPr lang="en-US" sz="1800" dirty="0">
                <a:solidFill>
                  <a:srgbClr val="0D0D0D"/>
                </a:solidFill>
                <a:latin typeface="Times New Roman" panose="02020603050405020304" pitchFamily="18" charset="0"/>
                <a:ea typeface="Times New Roman" panose="02020603050405020304" pitchFamily="18" charset="0"/>
              </a:rPr>
              <a:t> </a:t>
            </a:r>
            <a:r>
              <a:rPr lang="en-US" sz="1800" dirty="0" err="1">
                <a:solidFill>
                  <a:srgbClr val="0D0D0D"/>
                </a:solidFill>
                <a:latin typeface="Times New Roman" panose="02020603050405020304" pitchFamily="18" charset="0"/>
                <a:ea typeface="Times New Roman" panose="02020603050405020304" pitchFamily="18" charset="0"/>
              </a:rPr>
              <a:t>Binh</a:t>
            </a:r>
            <a:r>
              <a:rPr lang="en-US" sz="1800" dirty="0">
                <a:solidFill>
                  <a:srgbClr val="0D0D0D"/>
                </a:solidFill>
                <a:latin typeface="Times New Roman" panose="02020603050405020304" pitchFamily="18" charset="0"/>
                <a:ea typeface="Times New Roman" panose="02020603050405020304" pitchFamily="18" charset="0"/>
              </a:rPr>
              <a:t> Village, Ho Chi Minh City. Arriving at </a:t>
            </a:r>
            <a:r>
              <a:rPr lang="en-US" sz="1800" i="1" dirty="0">
                <a:solidFill>
                  <a:srgbClr val="0D0D0D"/>
                </a:solidFill>
                <a:latin typeface="Times New Roman" panose="02020603050405020304" pitchFamily="18" charset="0"/>
                <a:ea typeface="Times New Roman" panose="02020603050405020304" pitchFamily="18" charset="0"/>
              </a:rPr>
              <a:t>Mot </a:t>
            </a:r>
            <a:r>
              <a:rPr lang="en-US" sz="1800" i="1" dirty="0" err="1">
                <a:solidFill>
                  <a:srgbClr val="0D0D0D"/>
                </a:solidFill>
                <a:latin typeface="Times New Roman" panose="02020603050405020304" pitchFamily="18" charset="0"/>
                <a:ea typeface="Times New Roman" panose="02020603050405020304" pitchFamily="18" charset="0"/>
              </a:rPr>
              <a:t>Thoang</a:t>
            </a:r>
            <a:r>
              <a:rPr lang="en-US" sz="1800" i="1" dirty="0">
                <a:solidFill>
                  <a:srgbClr val="0D0D0D"/>
                </a:solidFill>
                <a:latin typeface="Times New Roman" panose="02020603050405020304" pitchFamily="18" charset="0"/>
                <a:ea typeface="Times New Roman" panose="02020603050405020304" pitchFamily="18" charset="0"/>
              </a:rPr>
              <a:t> Vietnam</a:t>
            </a:r>
            <a:r>
              <a:rPr lang="en-US" sz="1800" dirty="0">
                <a:solidFill>
                  <a:srgbClr val="0D0D0D"/>
                </a:solidFill>
                <a:latin typeface="Times New Roman" panose="02020603050405020304" pitchFamily="18" charset="0"/>
                <a:ea typeface="Times New Roman" panose="02020603050405020304" pitchFamily="18" charset="0"/>
              </a:rPr>
              <a:t>, we observe on-the-spot (2) ___________ craft persons weave </a:t>
            </a:r>
            <a:r>
              <a:rPr lang="en-US" sz="1800" dirty="0" err="1">
                <a:solidFill>
                  <a:srgbClr val="0D0D0D"/>
                </a:solidFill>
                <a:latin typeface="Times New Roman" panose="02020603050405020304" pitchFamily="18" charset="0"/>
                <a:ea typeface="Times New Roman" panose="02020603050405020304" pitchFamily="18" charset="0"/>
              </a:rPr>
              <a:t>tho</a:t>
            </a:r>
            <a:r>
              <a:rPr lang="en-US" sz="1800" dirty="0">
                <a:solidFill>
                  <a:srgbClr val="0D0D0D"/>
                </a:solidFill>
                <a:latin typeface="Times New Roman" panose="02020603050405020304" pitchFamily="18" charset="0"/>
                <a:ea typeface="Times New Roman" panose="02020603050405020304" pitchFamily="18" charset="0"/>
              </a:rPr>
              <a:t> cam (ethnic brocade fiber), (3) ___________ wooden logs into wonders and weave rattan into home appliances. </a:t>
            </a:r>
            <a:r>
              <a:rPr lang="en-US" sz="1800" i="1" dirty="0">
                <a:solidFill>
                  <a:srgbClr val="0D0D0D"/>
                </a:solidFill>
                <a:latin typeface="Times New Roman" panose="02020603050405020304" pitchFamily="18" charset="0"/>
                <a:ea typeface="Times New Roman" panose="02020603050405020304" pitchFamily="18" charset="0"/>
              </a:rPr>
              <a:t>Mot </a:t>
            </a:r>
            <a:r>
              <a:rPr lang="en-US" sz="1800" i="1" dirty="0" err="1">
                <a:solidFill>
                  <a:srgbClr val="0D0D0D"/>
                </a:solidFill>
                <a:latin typeface="Times New Roman" panose="02020603050405020304" pitchFamily="18" charset="0"/>
                <a:ea typeface="Times New Roman" panose="02020603050405020304" pitchFamily="18" charset="0"/>
              </a:rPr>
              <a:t>Thoang</a:t>
            </a:r>
            <a:r>
              <a:rPr lang="en-US" sz="1800" i="1" dirty="0">
                <a:solidFill>
                  <a:srgbClr val="0D0D0D"/>
                </a:solidFill>
                <a:latin typeface="Times New Roman" panose="02020603050405020304" pitchFamily="18" charset="0"/>
                <a:ea typeface="Times New Roman" panose="02020603050405020304" pitchFamily="18" charset="0"/>
              </a:rPr>
              <a:t> Vietnam</a:t>
            </a:r>
            <a:r>
              <a:rPr lang="en-US" sz="1800" dirty="0">
                <a:solidFill>
                  <a:srgbClr val="0D0D0D"/>
                </a:solidFill>
                <a:latin typeface="Times New Roman" panose="02020603050405020304" pitchFamily="18" charset="0"/>
                <a:ea typeface="Times New Roman" panose="02020603050405020304" pitchFamily="18" charset="0"/>
              </a:rPr>
              <a:t> can (4) ___________ your need to know what many of Vietnam’s traditional craft villages are like. The quarter of craft villages at </a:t>
            </a:r>
            <a:r>
              <a:rPr lang="en-US" sz="1800" i="1" dirty="0">
                <a:solidFill>
                  <a:srgbClr val="0D0D0D"/>
                </a:solidFill>
                <a:latin typeface="Times New Roman" panose="02020603050405020304" pitchFamily="18" charset="0"/>
                <a:ea typeface="Times New Roman" panose="02020603050405020304" pitchFamily="18" charset="0"/>
              </a:rPr>
              <a:t>Mot </a:t>
            </a:r>
            <a:r>
              <a:rPr lang="en-US" sz="1800" i="1" dirty="0" err="1">
                <a:solidFill>
                  <a:srgbClr val="0D0D0D"/>
                </a:solidFill>
                <a:latin typeface="Times New Roman" panose="02020603050405020304" pitchFamily="18" charset="0"/>
                <a:ea typeface="Times New Roman" panose="02020603050405020304" pitchFamily="18" charset="0"/>
              </a:rPr>
              <a:t>Thoang</a:t>
            </a:r>
            <a:r>
              <a:rPr lang="en-US" sz="1800" i="1" dirty="0">
                <a:solidFill>
                  <a:srgbClr val="0D0D0D"/>
                </a:solidFill>
                <a:latin typeface="Times New Roman" panose="02020603050405020304" pitchFamily="18" charset="0"/>
                <a:ea typeface="Times New Roman" panose="02020603050405020304" pitchFamily="18" charset="0"/>
              </a:rPr>
              <a:t> Vietnam</a:t>
            </a:r>
            <a:r>
              <a:rPr lang="en-US" sz="1800" dirty="0">
                <a:solidFill>
                  <a:srgbClr val="0D0D0D"/>
                </a:solidFill>
                <a:latin typeface="Times New Roman" panose="02020603050405020304" pitchFamily="18" charset="0"/>
                <a:ea typeface="Times New Roman" panose="02020603050405020304" pitchFamily="18" charset="0"/>
              </a:rPr>
              <a:t> is quiet, but not boring (</a:t>
            </a:r>
            <a:r>
              <a:rPr lang="en-US" sz="1800" b="1" dirty="0">
                <a:solidFill>
                  <a:srgbClr val="0D0D0D"/>
                </a:solidFill>
                <a:latin typeface="Times New Roman" panose="02020603050405020304" pitchFamily="18" charset="0"/>
                <a:ea typeface="Times New Roman" panose="02020603050405020304" pitchFamily="18" charset="0"/>
              </a:rPr>
              <a:t>5</a:t>
            </a:r>
            <a:r>
              <a:rPr lang="en-US" sz="1800" dirty="0">
                <a:solidFill>
                  <a:srgbClr val="0D0D0D"/>
                </a:solidFill>
                <a:latin typeface="Times New Roman" panose="02020603050405020304" pitchFamily="18" charset="0"/>
                <a:ea typeface="Times New Roman" panose="02020603050405020304" pitchFamily="18" charset="0"/>
              </a:rPr>
              <a:t>) ___________ craft persons chat amidst the clacking sound of wooden cudgels hitting a chisel caused by a sculptor or a loom used for weaving cloth.</a:t>
            </a:r>
            <a:endParaRPr lang="en-US" sz="2000" dirty="0">
              <a:latin typeface="Times New Roman" panose="02020603050405020304" pitchFamily="18" charset="0"/>
              <a:ea typeface="Times New Roman" panose="02020603050405020304" pitchFamily="18" charset="0"/>
            </a:endParaRPr>
          </a:p>
          <a:p>
            <a:r>
              <a:rPr lang="en-US" sz="1800" dirty="0">
                <a:solidFill>
                  <a:srgbClr val="0D0D0D"/>
                </a:solidFill>
                <a:latin typeface="Times New Roman" panose="02020603050405020304" pitchFamily="18" charset="0"/>
                <a:ea typeface="Times New Roman" panose="02020603050405020304" pitchFamily="18" charset="0"/>
              </a:rPr>
              <a:t>Question 1: </a:t>
            </a:r>
            <a:r>
              <a:rPr lang="en-US" sz="1800" dirty="0">
                <a:solidFill>
                  <a:schemeClr val="tx1">
                    <a:lumMod val="90000"/>
                    <a:lumOff val="10000"/>
                  </a:schemeClr>
                </a:solidFill>
                <a:latin typeface="Times New Roman" panose="02020603050405020304" pitchFamily="18" charset="0"/>
                <a:ea typeface="Times New Roman" panose="02020603050405020304" pitchFamily="18" charset="0"/>
              </a:rPr>
              <a:t>A. located</a:t>
            </a:r>
            <a:r>
              <a:rPr lang="en-US" sz="1800" dirty="0">
                <a:solidFill>
                  <a:srgbClr val="0D0D0D"/>
                </a:solidFill>
                <a:latin typeface="Times New Roman" panose="02020603050405020304" pitchFamily="18" charset="0"/>
                <a:ea typeface="Times New Roman" panose="02020603050405020304" pitchFamily="18" charset="0"/>
              </a:rPr>
              <a:t>	B. locating	C. locate		D. locates</a:t>
            </a:r>
            <a:endParaRPr lang="en-US" sz="2000" dirty="0">
              <a:latin typeface="Times New Roman" panose="02020603050405020304" pitchFamily="18" charset="0"/>
              <a:ea typeface="Times New Roman" panose="02020603050405020304" pitchFamily="18" charset="0"/>
            </a:endParaRPr>
          </a:p>
          <a:p>
            <a:r>
              <a:rPr lang="en-US" sz="1800" dirty="0">
                <a:solidFill>
                  <a:srgbClr val="0D0D0D"/>
                </a:solidFill>
                <a:latin typeface="Times New Roman" panose="02020603050405020304" pitchFamily="18" charset="0"/>
                <a:ea typeface="Times New Roman" panose="02020603050405020304" pitchFamily="18" charset="0"/>
              </a:rPr>
              <a:t>Question 2: A. what	</a:t>
            </a:r>
            <a:r>
              <a:rPr lang="en-US" sz="1800" dirty="0">
                <a:solidFill>
                  <a:schemeClr val="tx1">
                    <a:lumMod val="90000"/>
                    <a:lumOff val="10000"/>
                  </a:schemeClr>
                </a:solidFill>
                <a:latin typeface="Times New Roman" panose="02020603050405020304" pitchFamily="18" charset="0"/>
                <a:ea typeface="Times New Roman" panose="02020603050405020304" pitchFamily="18" charset="0"/>
              </a:rPr>
              <a:t>B. how		C. whether	D. why</a:t>
            </a:r>
            <a:endParaRPr lang="en-US" sz="2000" dirty="0">
              <a:solidFill>
                <a:schemeClr val="tx1">
                  <a:lumMod val="90000"/>
                  <a:lumOff val="10000"/>
                </a:schemeClr>
              </a:solidFill>
              <a:latin typeface="Times New Roman" panose="02020603050405020304" pitchFamily="18" charset="0"/>
              <a:ea typeface="Times New Roman" panose="02020603050405020304" pitchFamily="18" charset="0"/>
            </a:endParaRPr>
          </a:p>
          <a:p>
            <a:r>
              <a:rPr lang="en-US" sz="1800" dirty="0">
                <a:solidFill>
                  <a:schemeClr val="tx1">
                    <a:lumMod val="90000"/>
                    <a:lumOff val="10000"/>
                  </a:schemeClr>
                </a:solidFill>
                <a:latin typeface="Times New Roman" panose="02020603050405020304" pitchFamily="18" charset="0"/>
                <a:ea typeface="Times New Roman" panose="02020603050405020304" pitchFamily="18" charset="0"/>
              </a:rPr>
              <a:t>Question 3: A. knit		B. cast		C. weave		D. carve</a:t>
            </a:r>
            <a:endParaRPr lang="en-US" sz="2000" dirty="0">
              <a:solidFill>
                <a:schemeClr val="tx1">
                  <a:lumMod val="90000"/>
                  <a:lumOff val="10000"/>
                </a:schemeClr>
              </a:solidFill>
              <a:latin typeface="Times New Roman" panose="02020603050405020304" pitchFamily="18" charset="0"/>
              <a:ea typeface="Times New Roman" panose="02020603050405020304" pitchFamily="18" charset="0"/>
            </a:endParaRPr>
          </a:p>
          <a:p>
            <a:r>
              <a:rPr lang="en-US" sz="1800" dirty="0">
                <a:solidFill>
                  <a:schemeClr val="tx1">
                    <a:lumMod val="90000"/>
                    <a:lumOff val="10000"/>
                  </a:schemeClr>
                </a:solidFill>
                <a:latin typeface="Times New Roman" panose="02020603050405020304" pitchFamily="18" charset="0"/>
                <a:ea typeface="Times New Roman" panose="02020603050405020304" pitchFamily="18" charset="0"/>
              </a:rPr>
              <a:t>Question 4: A. satisfy	B. buy		C. make		D. stop</a:t>
            </a:r>
            <a:endParaRPr lang="en-US" sz="2000" dirty="0">
              <a:solidFill>
                <a:schemeClr val="tx1">
                  <a:lumMod val="90000"/>
                  <a:lumOff val="10000"/>
                </a:schemeClr>
              </a:solidFill>
              <a:latin typeface="Times New Roman" panose="02020603050405020304" pitchFamily="18" charset="0"/>
              <a:ea typeface="Times New Roman" panose="02020603050405020304" pitchFamily="18" charset="0"/>
            </a:endParaRPr>
          </a:p>
          <a:p>
            <a:r>
              <a:rPr lang="en-US" sz="1800" dirty="0">
                <a:solidFill>
                  <a:schemeClr val="tx1">
                    <a:lumMod val="90000"/>
                    <a:lumOff val="10000"/>
                  </a:schemeClr>
                </a:solidFill>
                <a:latin typeface="Times New Roman" panose="02020603050405020304" pitchFamily="18" charset="0"/>
                <a:ea typeface="Times New Roman" panose="02020603050405020304" pitchFamily="18" charset="0"/>
              </a:rPr>
              <a:t>Question 5: A. although	B. while		C. whereas	D. as</a:t>
            </a:r>
            <a:endParaRPr lang="en-US" sz="2000" dirty="0">
              <a:solidFill>
                <a:schemeClr val="tx1">
                  <a:lumMod val="90000"/>
                  <a:lumOff val="10000"/>
                </a:schemeClr>
              </a:solidFill>
              <a:effectLst/>
              <a:latin typeface="Times New Roman" panose="02020603050405020304" pitchFamily="18" charset="0"/>
              <a:ea typeface="Times New Roman" panose="02020603050405020304" pitchFamily="18" charset="0"/>
            </a:endParaRPr>
          </a:p>
        </p:txBody>
      </p:sp>
      <p:sp>
        <p:nvSpPr>
          <p:cNvPr id="604" name="Rectangle 603">
            <a:extLst>
              <a:ext uri="{FF2B5EF4-FFF2-40B4-BE49-F238E27FC236}">
                <a16:creationId xmlns:a16="http://schemas.microsoft.com/office/drawing/2014/main" id="{91D0139E-5833-4D2D-95D2-9D745753A95C}"/>
              </a:ext>
            </a:extLst>
          </p:cNvPr>
          <p:cNvSpPr/>
          <p:nvPr/>
        </p:nvSpPr>
        <p:spPr>
          <a:xfrm>
            <a:off x="-146716" y="20845"/>
            <a:ext cx="9437429" cy="707886"/>
          </a:xfrm>
          <a:prstGeom prst="rect">
            <a:avLst/>
          </a:prstGeom>
        </p:spPr>
        <p:txBody>
          <a:bodyPr wrap="square">
            <a:spAutoFit/>
          </a:bodyPr>
          <a:lstStyle/>
          <a:p>
            <a:pPr algn="ctr"/>
            <a:r>
              <a:rPr lang="en-US" sz="2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Read the following passage and mark the letter A, B, C, or D on your answer sheet to indicate the correct word or phrase that best fits each of the numbered blanks </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605" name="Picture 604">
            <a:extLst>
              <a:ext uri="{FF2B5EF4-FFF2-40B4-BE49-F238E27FC236}">
                <a16:creationId xmlns:a16="http://schemas.microsoft.com/office/drawing/2014/main" id="{398B244F-073C-4185-A0E6-87FEDE9B89C4}"/>
              </a:ext>
            </a:extLst>
          </p:cNvPr>
          <p:cNvPicPr>
            <a:picLocks noChangeAspect="1"/>
          </p:cNvPicPr>
          <p:nvPr/>
        </p:nvPicPr>
        <p:blipFill>
          <a:blip r:embed="rId3"/>
          <a:stretch>
            <a:fillRect/>
          </a:stretch>
        </p:blipFill>
        <p:spPr>
          <a:xfrm>
            <a:off x="1651538" y="3245207"/>
            <a:ext cx="1050719" cy="296176"/>
          </a:xfrm>
          <a:prstGeom prst="rect">
            <a:avLst/>
          </a:prstGeom>
        </p:spPr>
      </p:pic>
      <p:pic>
        <p:nvPicPr>
          <p:cNvPr id="606" name="Picture 605">
            <a:extLst>
              <a:ext uri="{FF2B5EF4-FFF2-40B4-BE49-F238E27FC236}">
                <a16:creationId xmlns:a16="http://schemas.microsoft.com/office/drawing/2014/main" id="{B54D2A7F-7F5A-4299-AB55-80FB0D276158}"/>
              </a:ext>
            </a:extLst>
          </p:cNvPr>
          <p:cNvPicPr>
            <a:picLocks noChangeAspect="1"/>
          </p:cNvPicPr>
          <p:nvPr/>
        </p:nvPicPr>
        <p:blipFill>
          <a:blip r:embed="rId4"/>
          <a:stretch>
            <a:fillRect/>
          </a:stretch>
        </p:blipFill>
        <p:spPr>
          <a:xfrm>
            <a:off x="3254992" y="3534927"/>
            <a:ext cx="771098" cy="243113"/>
          </a:xfrm>
          <a:prstGeom prst="rect">
            <a:avLst/>
          </a:prstGeom>
        </p:spPr>
      </p:pic>
      <p:pic>
        <p:nvPicPr>
          <p:cNvPr id="607" name="Picture 606">
            <a:extLst>
              <a:ext uri="{FF2B5EF4-FFF2-40B4-BE49-F238E27FC236}">
                <a16:creationId xmlns:a16="http://schemas.microsoft.com/office/drawing/2014/main" id="{05A2394B-C3C6-4C40-8DFB-FAB0599FC1FF}"/>
              </a:ext>
            </a:extLst>
          </p:cNvPr>
          <p:cNvPicPr>
            <a:picLocks noChangeAspect="1"/>
          </p:cNvPicPr>
          <p:nvPr/>
        </p:nvPicPr>
        <p:blipFill>
          <a:blip r:embed="rId5"/>
          <a:stretch>
            <a:fillRect/>
          </a:stretch>
        </p:blipFill>
        <p:spPr>
          <a:xfrm>
            <a:off x="6938327" y="3778040"/>
            <a:ext cx="909622" cy="312910"/>
          </a:xfrm>
          <a:prstGeom prst="rect">
            <a:avLst/>
          </a:prstGeom>
        </p:spPr>
      </p:pic>
      <p:pic>
        <p:nvPicPr>
          <p:cNvPr id="608" name="Picture 607">
            <a:extLst>
              <a:ext uri="{FF2B5EF4-FFF2-40B4-BE49-F238E27FC236}">
                <a16:creationId xmlns:a16="http://schemas.microsoft.com/office/drawing/2014/main" id="{1F029B9B-A3B1-4F8E-89AF-B1A20DE30033}"/>
              </a:ext>
            </a:extLst>
          </p:cNvPr>
          <p:cNvPicPr>
            <a:picLocks noChangeAspect="1"/>
          </p:cNvPicPr>
          <p:nvPr/>
        </p:nvPicPr>
        <p:blipFill>
          <a:blip r:embed="rId6"/>
          <a:stretch>
            <a:fillRect/>
          </a:stretch>
        </p:blipFill>
        <p:spPr>
          <a:xfrm>
            <a:off x="1651538" y="4074216"/>
            <a:ext cx="909622" cy="292141"/>
          </a:xfrm>
          <a:prstGeom prst="rect">
            <a:avLst/>
          </a:prstGeom>
        </p:spPr>
      </p:pic>
      <p:pic>
        <p:nvPicPr>
          <p:cNvPr id="609" name="Picture 608">
            <a:extLst>
              <a:ext uri="{FF2B5EF4-FFF2-40B4-BE49-F238E27FC236}">
                <a16:creationId xmlns:a16="http://schemas.microsoft.com/office/drawing/2014/main" id="{A32011E1-FCBE-460A-8C50-D0336FA57FD1}"/>
              </a:ext>
            </a:extLst>
          </p:cNvPr>
          <p:cNvPicPr>
            <a:picLocks noChangeAspect="1"/>
          </p:cNvPicPr>
          <p:nvPr/>
        </p:nvPicPr>
        <p:blipFill>
          <a:blip r:embed="rId7"/>
          <a:stretch>
            <a:fillRect/>
          </a:stretch>
        </p:blipFill>
        <p:spPr>
          <a:xfrm>
            <a:off x="6922430" y="4329342"/>
            <a:ext cx="570032" cy="292141"/>
          </a:xfrm>
          <a:prstGeom prst="rect">
            <a:avLst/>
          </a:prstGeom>
        </p:spPr>
      </p:pic>
      <p:pic>
        <p:nvPicPr>
          <p:cNvPr id="4" name="Picture 3">
            <a:extLst>
              <a:ext uri="{FF2B5EF4-FFF2-40B4-BE49-F238E27FC236}">
                <a16:creationId xmlns:a16="http://schemas.microsoft.com/office/drawing/2014/main" id="{19410214-6B86-4729-A33F-3B47830E0708}"/>
              </a:ext>
            </a:extLst>
          </p:cNvPr>
          <p:cNvPicPr>
            <a:picLocks noChangeAspect="1"/>
          </p:cNvPicPr>
          <p:nvPr/>
        </p:nvPicPr>
        <p:blipFill>
          <a:blip r:embed="rId8"/>
          <a:stretch>
            <a:fillRect/>
          </a:stretch>
        </p:blipFill>
        <p:spPr>
          <a:xfrm>
            <a:off x="1881752" y="1027640"/>
            <a:ext cx="4032819" cy="291101"/>
          </a:xfrm>
          <a:prstGeom prst="rect">
            <a:avLst/>
          </a:prstGeom>
        </p:spPr>
      </p:pic>
      <p:pic>
        <p:nvPicPr>
          <p:cNvPr id="5" name="Picture 4">
            <a:extLst>
              <a:ext uri="{FF2B5EF4-FFF2-40B4-BE49-F238E27FC236}">
                <a16:creationId xmlns:a16="http://schemas.microsoft.com/office/drawing/2014/main" id="{6E49B4B2-3371-4C4F-9A61-E3BD87F920E7}"/>
              </a:ext>
            </a:extLst>
          </p:cNvPr>
          <p:cNvPicPr>
            <a:picLocks noChangeAspect="1"/>
          </p:cNvPicPr>
          <p:nvPr/>
        </p:nvPicPr>
        <p:blipFill>
          <a:blip r:embed="rId9"/>
          <a:stretch>
            <a:fillRect/>
          </a:stretch>
        </p:blipFill>
        <p:spPr>
          <a:xfrm>
            <a:off x="5548364" y="1298547"/>
            <a:ext cx="2998546" cy="312910"/>
          </a:xfrm>
          <a:prstGeom prst="rect">
            <a:avLst/>
          </a:prstGeom>
        </p:spPr>
      </p:pic>
      <p:pic>
        <p:nvPicPr>
          <p:cNvPr id="6" name="Picture 5">
            <a:extLst>
              <a:ext uri="{FF2B5EF4-FFF2-40B4-BE49-F238E27FC236}">
                <a16:creationId xmlns:a16="http://schemas.microsoft.com/office/drawing/2014/main" id="{B66492DD-6BB7-4B51-B855-F0A26AF84D85}"/>
              </a:ext>
            </a:extLst>
          </p:cNvPr>
          <p:cNvPicPr>
            <a:picLocks noChangeAspect="1"/>
          </p:cNvPicPr>
          <p:nvPr/>
        </p:nvPicPr>
        <p:blipFill>
          <a:blip r:embed="rId10"/>
          <a:stretch>
            <a:fillRect/>
          </a:stretch>
        </p:blipFill>
        <p:spPr>
          <a:xfrm>
            <a:off x="4278648" y="1605800"/>
            <a:ext cx="1292206" cy="291101"/>
          </a:xfrm>
          <a:prstGeom prst="rect">
            <a:avLst/>
          </a:prstGeom>
        </p:spPr>
      </p:pic>
      <p:pic>
        <p:nvPicPr>
          <p:cNvPr id="7" name="Picture 6">
            <a:extLst>
              <a:ext uri="{FF2B5EF4-FFF2-40B4-BE49-F238E27FC236}">
                <a16:creationId xmlns:a16="http://schemas.microsoft.com/office/drawing/2014/main" id="{6EDD0B43-A132-4754-8F1E-825F189034FF}"/>
              </a:ext>
            </a:extLst>
          </p:cNvPr>
          <p:cNvPicPr>
            <a:picLocks noChangeAspect="1"/>
          </p:cNvPicPr>
          <p:nvPr/>
        </p:nvPicPr>
        <p:blipFill>
          <a:blip r:embed="rId11"/>
          <a:stretch>
            <a:fillRect/>
          </a:stretch>
        </p:blipFill>
        <p:spPr>
          <a:xfrm>
            <a:off x="6612423" y="1864417"/>
            <a:ext cx="1047885" cy="312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5"/>
                                        </p:tgtEl>
                                        <p:attrNameLst>
                                          <p:attrName>style.visibility</p:attrName>
                                        </p:attrNameLst>
                                      </p:cBhvr>
                                      <p:to>
                                        <p:strVal val="visible"/>
                                      </p:to>
                                    </p:set>
                                    <p:animEffect transition="in" filter="fade">
                                      <p:cBhvr>
                                        <p:cTn id="12" dur="500"/>
                                        <p:tgtEl>
                                          <p:spTgt spid="60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6"/>
                                        </p:tgtEl>
                                        <p:attrNameLst>
                                          <p:attrName>style.visibility</p:attrName>
                                        </p:attrNameLst>
                                      </p:cBhvr>
                                      <p:to>
                                        <p:strVal val="visible"/>
                                      </p:to>
                                    </p:set>
                                    <p:animEffect transition="in" filter="fade">
                                      <p:cBhvr>
                                        <p:cTn id="22" dur="500"/>
                                        <p:tgtEl>
                                          <p:spTgt spid="60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7"/>
                                        </p:tgtEl>
                                        <p:attrNameLst>
                                          <p:attrName>style.visibility</p:attrName>
                                        </p:attrNameLst>
                                      </p:cBhvr>
                                      <p:to>
                                        <p:strVal val="visible"/>
                                      </p:to>
                                    </p:set>
                                    <p:animEffect transition="in" filter="fade">
                                      <p:cBhvr>
                                        <p:cTn id="32" dur="500"/>
                                        <p:tgtEl>
                                          <p:spTgt spid="60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08"/>
                                        </p:tgtEl>
                                        <p:attrNameLst>
                                          <p:attrName>style.visibility</p:attrName>
                                        </p:attrNameLst>
                                      </p:cBhvr>
                                      <p:to>
                                        <p:strVal val="visible"/>
                                      </p:to>
                                    </p:set>
                                    <p:animEffect transition="in" filter="fade">
                                      <p:cBhvr>
                                        <p:cTn id="42" dur="500"/>
                                        <p:tgtEl>
                                          <p:spTgt spid="60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9"/>
                                        </p:tgtEl>
                                        <p:attrNameLst>
                                          <p:attrName>style.visibility</p:attrName>
                                        </p:attrNameLst>
                                      </p:cBhvr>
                                      <p:to>
                                        <p:strVal val="visible"/>
                                      </p:to>
                                    </p:set>
                                    <p:animEffect transition="in" filter="fade">
                                      <p:cBhvr>
                                        <p:cTn id="47" dur="5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 name="Rectangle 5">
            <a:extLst>
              <a:ext uri="{FF2B5EF4-FFF2-40B4-BE49-F238E27FC236}">
                <a16:creationId xmlns:a16="http://schemas.microsoft.com/office/drawing/2014/main" id="{E418F4A5-BE93-4F8A-83E9-AEE1B6B28600}"/>
              </a:ext>
            </a:extLst>
          </p:cNvPr>
          <p:cNvSpPr/>
          <p:nvPr/>
        </p:nvSpPr>
        <p:spPr>
          <a:xfrm>
            <a:off x="279779" y="0"/>
            <a:ext cx="8720919" cy="707886"/>
          </a:xfrm>
          <a:prstGeom prst="rect">
            <a:avLst/>
          </a:prstGeom>
        </p:spPr>
        <p:txBody>
          <a:bodyPr wrap="square">
            <a:spAutoFit/>
          </a:bodyPr>
          <a:lstStyle/>
          <a:p>
            <a:pPr algn="ctr"/>
            <a:r>
              <a:rPr lang="en-US" sz="2000" b="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Read the following passage and mark the letter A, B, C, or D on your answer sheet to indicate the correct answer to each of the questions </a:t>
            </a:r>
            <a:endParaRPr lang="en-US" sz="2000" dirty="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F6815AA6-0A50-45DB-B6FB-8341020C160D}"/>
              </a:ext>
            </a:extLst>
          </p:cNvPr>
          <p:cNvSpPr/>
          <p:nvPr/>
        </p:nvSpPr>
        <p:spPr>
          <a:xfrm>
            <a:off x="434994" y="707886"/>
            <a:ext cx="8142517" cy="4278094"/>
          </a:xfrm>
          <a:prstGeom prst="rect">
            <a:avLst/>
          </a:prstGeom>
        </p:spPr>
        <p:txBody>
          <a:bodyPr wrap="square">
            <a:spAutoFit/>
          </a:bodyPr>
          <a:lstStyle/>
          <a:p>
            <a:pPr algn="just"/>
            <a:r>
              <a:rPr lang="en-US" sz="1600" dirty="0">
                <a:solidFill>
                  <a:srgbClr val="0D0D0D"/>
                </a:solidFill>
                <a:latin typeface="Times New Roman" panose="02020603050405020304" pitchFamily="18" charset="0"/>
                <a:ea typeface="Times New Roman" panose="02020603050405020304" pitchFamily="18" charset="0"/>
              </a:rPr>
              <a:t>Many people now think that teachers give pupils too much homework. They say that it is unnecessary for children to work at home in their free time. Moreover, they argue that most teachers do not properly plan the homework tasks they give to pupils. The result is that pupils have to repeat tasks, which they have already done at school.</a:t>
            </a:r>
            <a:endParaRPr lang="en-US" sz="1800" dirty="0">
              <a:latin typeface="Times New Roman" panose="02020603050405020304" pitchFamily="18" charset="0"/>
              <a:ea typeface="Times New Roman" panose="02020603050405020304" pitchFamily="18" charset="0"/>
            </a:endParaRPr>
          </a:p>
          <a:p>
            <a:pPr algn="just"/>
            <a:r>
              <a:rPr lang="en-US" sz="1600" dirty="0">
                <a:solidFill>
                  <a:srgbClr val="0D0D0D"/>
                </a:solidFill>
                <a:latin typeface="Times New Roman" panose="02020603050405020304" pitchFamily="18" charset="0"/>
                <a:ea typeface="Times New Roman" panose="02020603050405020304" pitchFamily="18" charset="0"/>
              </a:rPr>
              <a:t>	Recently many parents complained about the difficult homework which teachers gave to their children. The Greek parents said that most of the homework was a waste of time, and they wanted to stop it. Spain and Turkey are two countries, which stopped homework recently. In Denmark, West Germany and several other countries in Europe, teachers cannot set homework at weekends. In Holland, teachers allow pupils to stay at school to do their homework. The children are free to help one another. Similar arrangements also exist in some British schools.</a:t>
            </a:r>
            <a:endParaRPr lang="en-US" sz="1800" dirty="0">
              <a:latin typeface="Times New Roman" panose="02020603050405020304" pitchFamily="18" charset="0"/>
              <a:ea typeface="Times New Roman" panose="02020603050405020304" pitchFamily="18" charset="0"/>
            </a:endParaRPr>
          </a:p>
          <a:p>
            <a:pPr algn="just"/>
            <a:r>
              <a:rPr lang="en-US" sz="1600" dirty="0">
                <a:solidFill>
                  <a:srgbClr val="0D0D0D"/>
                </a:solidFill>
                <a:latin typeface="Times New Roman" panose="02020603050405020304" pitchFamily="18" charset="0"/>
                <a:ea typeface="Times New Roman" panose="02020603050405020304" pitchFamily="18" charset="0"/>
              </a:rPr>
              <a:t>	Most people agree that homework is unfair. A pupil who can do his homework in a quiet and comfortable room is in a much better position than a pupil who does his homework in a small, noisy room with the television on. Some parents help their children with their homework. Other parents take no interest at all in their children’s homework.</a:t>
            </a:r>
            <a:endParaRPr lang="en-US" sz="1800" dirty="0">
              <a:latin typeface="Times New Roman" panose="02020603050405020304" pitchFamily="18" charset="0"/>
              <a:ea typeface="Times New Roman" panose="02020603050405020304" pitchFamily="18" charset="0"/>
            </a:endParaRPr>
          </a:p>
          <a:p>
            <a:pPr algn="just"/>
            <a:r>
              <a:rPr lang="en-US" sz="1600" dirty="0">
                <a:solidFill>
                  <a:srgbClr val="0D0D0D"/>
                </a:solidFill>
                <a:latin typeface="Times New Roman" panose="02020603050405020304" pitchFamily="18" charset="0"/>
                <a:ea typeface="Times New Roman" panose="02020603050405020304" pitchFamily="18" charset="0"/>
              </a:rPr>
              <a:t>	It is important, however, that teachers talk to parents about homework. A teacher suggests suitable tasks for parents to do with their children. Parents are often better at teaching their own children.</a:t>
            </a:r>
            <a:endParaRPr lang="en-US" sz="1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Rectangle 15">
            <a:extLst>
              <a:ext uri="{FF2B5EF4-FFF2-40B4-BE49-F238E27FC236}">
                <a16:creationId xmlns:a16="http://schemas.microsoft.com/office/drawing/2014/main" id="{90D66EE9-46CA-4BA3-884F-3F4149EC7104}"/>
              </a:ext>
            </a:extLst>
          </p:cNvPr>
          <p:cNvSpPr/>
          <p:nvPr/>
        </p:nvSpPr>
        <p:spPr>
          <a:xfrm>
            <a:off x="409434" y="263426"/>
            <a:ext cx="8475259" cy="4616648"/>
          </a:xfrm>
          <a:prstGeom prst="rect">
            <a:avLst/>
          </a:prstGeom>
        </p:spPr>
        <p:txBody>
          <a:bodyPr wrap="square">
            <a:spAutoFit/>
          </a:bodyPr>
          <a:lstStyle/>
          <a:p>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Question 1: According to the writer, many parents would like their children to</a:t>
            </a:r>
            <a:r>
              <a:rPr lang="vi-VN"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______</a:t>
            </a:r>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indent="-342900">
              <a:buAutoNum type="alphaUcPeriod"/>
            </a:pPr>
            <a:r>
              <a:rPr lang="en-US" sz="1600" dirty="0">
                <a:solidFill>
                  <a:srgbClr val="0D0D0D"/>
                </a:solidFill>
                <a:latin typeface="Times New Roman" panose="02020603050405020304" pitchFamily="18" charset="0"/>
                <a:ea typeface="Times New Roman" panose="02020603050405020304" pitchFamily="18" charset="0"/>
              </a:rPr>
              <a:t>do more difficult homework			B. do homework both at school and at home</a:t>
            </a:r>
            <a:endParaRPr lang="en-US" sz="1800" dirty="0">
              <a:latin typeface="Times New Roman" panose="02020603050405020304" pitchFamily="18" charset="0"/>
              <a:ea typeface="Times New Roman" panose="02020603050405020304" pitchFamily="18" charset="0"/>
            </a:endParaRPr>
          </a:p>
          <a:p>
            <a:pPr marL="342900" indent="-342900">
              <a:buAutoNum type="alphaUcPeriod"/>
            </a:pPr>
            <a:r>
              <a:rPr lang="en-US" sz="1600" dirty="0">
                <a:solidFill>
                  <a:srgbClr val="0D0D0D"/>
                </a:solidFill>
                <a:latin typeface="Times New Roman" panose="02020603050405020304" pitchFamily="18" charset="0"/>
                <a:ea typeface="Times New Roman" panose="02020603050405020304" pitchFamily="18" charset="0"/>
              </a:rPr>
              <a:t>C. have test homework			D. do homework at school only</a:t>
            </a:r>
            <a:endParaRPr lang="en-US" sz="1800" dirty="0">
              <a:latin typeface="Times New Roman" panose="02020603050405020304" pitchFamily="18" charset="0"/>
              <a:ea typeface="Times New Roman" panose="02020603050405020304" pitchFamily="18" charset="0"/>
            </a:endParaRPr>
          </a:p>
          <a:p>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Question 2: According to many parents, </a:t>
            </a:r>
            <a:r>
              <a:rPr lang="vi-VN"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______</a:t>
            </a:r>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A. a lot of homework has not been planned properly.</a:t>
            </a:r>
          </a:p>
          <a:p>
            <a:r>
              <a:rPr lang="en-US" sz="1600" dirty="0">
                <a:solidFill>
                  <a:srgbClr val="0D0D0D"/>
                </a:solidFill>
                <a:latin typeface="Times New Roman" panose="02020603050405020304" pitchFamily="18" charset="0"/>
                <a:ea typeface="Times New Roman" panose="02020603050405020304" pitchFamily="18" charset="0"/>
              </a:rPr>
              <a:t>B. children are too lazy to do.</a:t>
            </a:r>
            <a:endParaRPr lang="en-US" sz="1800" dirty="0">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C. teachers do not set enough homework.</a:t>
            </a:r>
            <a:r>
              <a:rPr lang="en-US" sz="1800" dirty="0">
                <a:latin typeface="Times New Roman" panose="02020603050405020304" pitchFamily="18" charset="0"/>
                <a:ea typeface="Times New Roman" panose="02020603050405020304" pitchFamily="18" charset="0"/>
              </a:rPr>
              <a:t>		</a:t>
            </a:r>
          </a:p>
          <a:p>
            <a:r>
              <a:rPr lang="en-US" sz="1600" dirty="0">
                <a:solidFill>
                  <a:srgbClr val="0D0D0D"/>
                </a:solidFill>
                <a:latin typeface="Times New Roman" panose="02020603050405020304" pitchFamily="18" charset="0"/>
                <a:ea typeface="Times New Roman" panose="02020603050405020304" pitchFamily="18" charset="0"/>
              </a:rPr>
              <a:t>D. children shouldn’t be given marks for homework.</a:t>
            </a:r>
            <a:endParaRPr lang="en-US" sz="1800" dirty="0">
              <a:latin typeface="Times New Roman" panose="02020603050405020304" pitchFamily="18" charset="0"/>
              <a:ea typeface="Times New Roman" panose="02020603050405020304" pitchFamily="18" charset="0"/>
            </a:endParaRPr>
          </a:p>
          <a:p>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Question 3: Greek parents thought </a:t>
            </a:r>
            <a:r>
              <a:rPr lang="vi-VN"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______</a:t>
            </a:r>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A. more time should be allowed for homework.</a:t>
            </a:r>
            <a:r>
              <a:rPr lang="en-US" sz="1800" dirty="0">
                <a:latin typeface="Times New Roman" panose="02020603050405020304" pitchFamily="18" charset="0"/>
                <a:ea typeface="Times New Roman" panose="02020603050405020304" pitchFamily="18" charset="0"/>
              </a:rPr>
              <a:t> 	</a:t>
            </a:r>
            <a:r>
              <a:rPr lang="en-US" sz="1600" dirty="0">
                <a:solidFill>
                  <a:srgbClr val="0D0D0D"/>
                </a:solidFill>
                <a:latin typeface="Times New Roman" panose="02020603050405020304" pitchFamily="18" charset="0"/>
                <a:ea typeface="Times New Roman" panose="02020603050405020304" pitchFamily="18" charset="0"/>
              </a:rPr>
              <a:t>B. their children’s homework was useful.</a:t>
            </a:r>
            <a:endParaRPr lang="en-US" sz="1800" dirty="0">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C. their children’s homework was useless.</a:t>
            </a:r>
            <a:r>
              <a:rPr lang="en-US" sz="1800" dirty="0">
                <a:latin typeface="Times New Roman" panose="02020603050405020304" pitchFamily="18" charset="0"/>
                <a:ea typeface="Times New Roman" panose="02020603050405020304" pitchFamily="18" charset="0"/>
              </a:rPr>
              <a:t>	</a:t>
            </a:r>
            <a:r>
              <a:rPr lang="en-US" sz="1800" b="1" dirty="0">
                <a:latin typeface="Times New Roman" panose="02020603050405020304" pitchFamily="18" charset="0"/>
                <a:ea typeface="Times New Roman" panose="02020603050405020304" pitchFamily="18" charset="0"/>
              </a:rPr>
              <a:t>	</a:t>
            </a:r>
            <a:r>
              <a:rPr lang="en-US" sz="1600" dirty="0">
                <a:solidFill>
                  <a:srgbClr val="0D0D0D"/>
                </a:solidFill>
                <a:latin typeface="Times New Roman" panose="02020603050405020304" pitchFamily="18" charset="0"/>
                <a:ea typeface="Times New Roman" panose="02020603050405020304" pitchFamily="18" charset="0"/>
              </a:rPr>
              <a:t>D. their children’s homework was too easy.</a:t>
            </a:r>
            <a:endParaRPr lang="en-US" sz="1800" dirty="0">
              <a:latin typeface="Times New Roman" panose="02020603050405020304" pitchFamily="18" charset="0"/>
              <a:ea typeface="Times New Roman" panose="02020603050405020304" pitchFamily="18" charset="0"/>
            </a:endParaRPr>
          </a:p>
          <a:p>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Question 4: In some countries, especially in Europe </a:t>
            </a:r>
            <a:r>
              <a:rPr lang="vi-VN"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______</a:t>
            </a:r>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A. teachers cannot have their children do homework at weekends.</a:t>
            </a:r>
            <a:endParaRPr lang="en-US" sz="1800" dirty="0">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B. few people think homework to children only at weekends.</a:t>
            </a:r>
            <a:endParaRPr lang="en-US" sz="1800" dirty="0">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C. most people agree that it is fair to have children do homework at home.</a:t>
            </a:r>
            <a:endParaRPr lang="en-US" sz="1800" dirty="0">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D. teachers are allowed to give children homework only at weekends.</a:t>
            </a:r>
            <a:endParaRPr lang="en-US" sz="1800" dirty="0">
              <a:latin typeface="Times New Roman" panose="02020603050405020304" pitchFamily="18" charset="0"/>
              <a:ea typeface="Times New Roman" panose="02020603050405020304" pitchFamily="18" charset="0"/>
            </a:endParaRPr>
          </a:p>
          <a:p>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Question 5: Pupils from</a:t>
            </a:r>
            <a:r>
              <a:rPr lang="vi-VN"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______</a:t>
            </a:r>
            <a:r>
              <a:rPr lang="en-US" sz="1600" b="1" i="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didn’t need to do homework recently.</a:t>
            </a:r>
            <a:endPar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A. Spain and Turkey	</a:t>
            </a:r>
            <a:r>
              <a:rPr lang="en-US" sz="1600" b="1" dirty="0">
                <a:solidFill>
                  <a:srgbClr val="0D0D0D"/>
                </a:solidFill>
                <a:latin typeface="Times New Roman" panose="02020603050405020304" pitchFamily="18" charset="0"/>
                <a:ea typeface="Times New Roman" panose="02020603050405020304" pitchFamily="18" charset="0"/>
              </a:rPr>
              <a:t>	</a:t>
            </a:r>
            <a:r>
              <a:rPr lang="en-US" sz="1600" dirty="0">
                <a:solidFill>
                  <a:srgbClr val="0D0D0D"/>
                </a:solidFill>
                <a:latin typeface="Times New Roman" panose="02020603050405020304" pitchFamily="18" charset="0"/>
                <a:ea typeface="Times New Roman" panose="02020603050405020304" pitchFamily="18" charset="0"/>
              </a:rPr>
              <a:t>B. Denmark	</a:t>
            </a:r>
            <a:r>
              <a:rPr lang="vi-VN" sz="1600" dirty="0">
                <a:solidFill>
                  <a:srgbClr val="0D0D0D"/>
                </a:solidFill>
                <a:latin typeface="Times New Roman" panose="02020603050405020304" pitchFamily="18" charset="0"/>
                <a:ea typeface="Times New Roman" panose="02020603050405020304" pitchFamily="18" charset="0"/>
              </a:rPr>
              <a:t>C. England	D. Germany</a:t>
            </a:r>
            <a:endParaRPr lang="en-US" sz="1800" dirty="0">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F710E97B-42BE-4BB5-B567-252ED34C4A68}"/>
              </a:ext>
            </a:extLst>
          </p:cNvPr>
          <p:cNvPicPr>
            <a:picLocks noChangeAspect="1"/>
          </p:cNvPicPr>
          <p:nvPr/>
        </p:nvPicPr>
        <p:blipFill>
          <a:blip r:embed="rId3"/>
          <a:stretch>
            <a:fillRect/>
          </a:stretch>
        </p:blipFill>
        <p:spPr>
          <a:xfrm>
            <a:off x="506447" y="1027047"/>
            <a:ext cx="7508109" cy="338349"/>
          </a:xfrm>
          <a:prstGeom prst="rect">
            <a:avLst/>
          </a:prstGeom>
        </p:spPr>
      </p:pic>
      <p:pic>
        <p:nvPicPr>
          <p:cNvPr id="18" name="Picture 17">
            <a:extLst>
              <a:ext uri="{FF2B5EF4-FFF2-40B4-BE49-F238E27FC236}">
                <a16:creationId xmlns:a16="http://schemas.microsoft.com/office/drawing/2014/main" id="{7267132A-9BDC-4885-8029-86B693D032C5}"/>
              </a:ext>
            </a:extLst>
          </p:cNvPr>
          <p:cNvPicPr>
            <a:picLocks noChangeAspect="1"/>
          </p:cNvPicPr>
          <p:nvPr/>
        </p:nvPicPr>
        <p:blipFill>
          <a:blip r:embed="rId4"/>
          <a:stretch>
            <a:fillRect/>
          </a:stretch>
        </p:blipFill>
        <p:spPr>
          <a:xfrm>
            <a:off x="5072743" y="815312"/>
            <a:ext cx="2753123" cy="215203"/>
          </a:xfrm>
          <a:prstGeom prst="rect">
            <a:avLst/>
          </a:prstGeom>
        </p:spPr>
      </p:pic>
      <p:pic>
        <p:nvPicPr>
          <p:cNvPr id="19" name="Picture 18">
            <a:extLst>
              <a:ext uri="{FF2B5EF4-FFF2-40B4-BE49-F238E27FC236}">
                <a16:creationId xmlns:a16="http://schemas.microsoft.com/office/drawing/2014/main" id="{F514D756-84BF-4A4A-A34E-5E629BF1C438}"/>
              </a:ext>
            </a:extLst>
          </p:cNvPr>
          <p:cNvPicPr>
            <a:picLocks noChangeAspect="1"/>
          </p:cNvPicPr>
          <p:nvPr/>
        </p:nvPicPr>
        <p:blipFill>
          <a:blip r:embed="rId5"/>
          <a:stretch>
            <a:fillRect/>
          </a:stretch>
        </p:blipFill>
        <p:spPr>
          <a:xfrm>
            <a:off x="506447" y="1316512"/>
            <a:ext cx="4305039" cy="241468"/>
          </a:xfrm>
          <a:prstGeom prst="rect">
            <a:avLst/>
          </a:prstGeom>
        </p:spPr>
      </p:pic>
      <p:pic>
        <p:nvPicPr>
          <p:cNvPr id="20" name="Picture 19">
            <a:extLst>
              <a:ext uri="{FF2B5EF4-FFF2-40B4-BE49-F238E27FC236}">
                <a16:creationId xmlns:a16="http://schemas.microsoft.com/office/drawing/2014/main" id="{11CFC9E9-F075-41BE-9CDC-DE8B3BDE08FA}"/>
              </a:ext>
            </a:extLst>
          </p:cNvPr>
          <p:cNvPicPr>
            <a:picLocks noChangeAspect="1"/>
          </p:cNvPicPr>
          <p:nvPr/>
        </p:nvPicPr>
        <p:blipFill>
          <a:blip r:embed="rId6"/>
          <a:stretch>
            <a:fillRect/>
          </a:stretch>
        </p:blipFill>
        <p:spPr>
          <a:xfrm>
            <a:off x="10135" y="1582401"/>
            <a:ext cx="9144000" cy="284813"/>
          </a:xfrm>
          <a:prstGeom prst="rect">
            <a:avLst/>
          </a:prstGeom>
        </p:spPr>
      </p:pic>
      <p:pic>
        <p:nvPicPr>
          <p:cNvPr id="21" name="Picture 20">
            <a:extLst>
              <a:ext uri="{FF2B5EF4-FFF2-40B4-BE49-F238E27FC236}">
                <a16:creationId xmlns:a16="http://schemas.microsoft.com/office/drawing/2014/main" id="{8372C99A-FBB9-4883-B978-96B342A6975D}"/>
              </a:ext>
            </a:extLst>
          </p:cNvPr>
          <p:cNvPicPr>
            <a:picLocks noChangeAspect="1"/>
          </p:cNvPicPr>
          <p:nvPr/>
        </p:nvPicPr>
        <p:blipFill>
          <a:blip r:embed="rId7"/>
          <a:stretch>
            <a:fillRect/>
          </a:stretch>
        </p:blipFill>
        <p:spPr>
          <a:xfrm>
            <a:off x="506447" y="2789523"/>
            <a:ext cx="3545928" cy="284813"/>
          </a:xfrm>
          <a:prstGeom prst="rect">
            <a:avLst/>
          </a:prstGeom>
        </p:spPr>
      </p:pic>
      <p:pic>
        <p:nvPicPr>
          <p:cNvPr id="22" name="Picture 21">
            <a:extLst>
              <a:ext uri="{FF2B5EF4-FFF2-40B4-BE49-F238E27FC236}">
                <a16:creationId xmlns:a16="http://schemas.microsoft.com/office/drawing/2014/main" id="{D7063172-98A2-40A2-BD45-B17ED7106FA4}"/>
              </a:ext>
            </a:extLst>
          </p:cNvPr>
          <p:cNvPicPr>
            <a:picLocks noChangeAspect="1"/>
          </p:cNvPicPr>
          <p:nvPr/>
        </p:nvPicPr>
        <p:blipFill>
          <a:blip r:embed="rId8"/>
          <a:stretch>
            <a:fillRect/>
          </a:stretch>
        </p:blipFill>
        <p:spPr>
          <a:xfrm>
            <a:off x="75063" y="3103796"/>
            <a:ext cx="9144000" cy="269848"/>
          </a:xfrm>
          <a:prstGeom prst="rect">
            <a:avLst/>
          </a:prstGeom>
        </p:spPr>
      </p:pic>
      <p:pic>
        <p:nvPicPr>
          <p:cNvPr id="23" name="Picture 22">
            <a:extLst>
              <a:ext uri="{FF2B5EF4-FFF2-40B4-BE49-F238E27FC236}">
                <a16:creationId xmlns:a16="http://schemas.microsoft.com/office/drawing/2014/main" id="{4BB5CF2C-675B-4922-B385-7FEB9ABFECD6}"/>
              </a:ext>
            </a:extLst>
          </p:cNvPr>
          <p:cNvPicPr>
            <a:picLocks noChangeAspect="1"/>
          </p:cNvPicPr>
          <p:nvPr/>
        </p:nvPicPr>
        <p:blipFill>
          <a:blip r:embed="rId9"/>
          <a:stretch>
            <a:fillRect/>
          </a:stretch>
        </p:blipFill>
        <p:spPr>
          <a:xfrm>
            <a:off x="471252" y="3372956"/>
            <a:ext cx="5363492" cy="244412"/>
          </a:xfrm>
          <a:prstGeom prst="rect">
            <a:avLst/>
          </a:prstGeom>
        </p:spPr>
      </p:pic>
      <p:pic>
        <p:nvPicPr>
          <p:cNvPr id="24" name="Picture 23">
            <a:extLst>
              <a:ext uri="{FF2B5EF4-FFF2-40B4-BE49-F238E27FC236}">
                <a16:creationId xmlns:a16="http://schemas.microsoft.com/office/drawing/2014/main" id="{0DD7157D-A09D-4162-BAEF-CA94D599B57E}"/>
              </a:ext>
            </a:extLst>
          </p:cNvPr>
          <p:cNvPicPr>
            <a:picLocks noChangeAspect="1"/>
          </p:cNvPicPr>
          <p:nvPr/>
        </p:nvPicPr>
        <p:blipFill>
          <a:blip r:embed="rId10"/>
          <a:stretch>
            <a:fillRect/>
          </a:stretch>
        </p:blipFill>
        <p:spPr>
          <a:xfrm>
            <a:off x="10135" y="3600189"/>
            <a:ext cx="7646151" cy="325022"/>
          </a:xfrm>
          <a:prstGeom prst="rect">
            <a:avLst/>
          </a:prstGeom>
        </p:spPr>
      </p:pic>
      <p:pic>
        <p:nvPicPr>
          <p:cNvPr id="25" name="Picture 24">
            <a:extLst>
              <a:ext uri="{FF2B5EF4-FFF2-40B4-BE49-F238E27FC236}">
                <a16:creationId xmlns:a16="http://schemas.microsoft.com/office/drawing/2014/main" id="{4D4F72B7-27FA-4E75-9CC9-DB82A5B268DF}"/>
              </a:ext>
            </a:extLst>
          </p:cNvPr>
          <p:cNvPicPr>
            <a:picLocks noChangeAspect="1"/>
          </p:cNvPicPr>
          <p:nvPr/>
        </p:nvPicPr>
        <p:blipFill>
          <a:blip r:embed="rId11"/>
          <a:stretch>
            <a:fillRect/>
          </a:stretch>
        </p:blipFill>
        <p:spPr>
          <a:xfrm>
            <a:off x="471252" y="4572097"/>
            <a:ext cx="1706982" cy="235214"/>
          </a:xfrm>
          <a:prstGeom prst="rect">
            <a:avLst/>
          </a:prstGeom>
        </p:spPr>
      </p:pic>
      <p:pic>
        <p:nvPicPr>
          <p:cNvPr id="26" name="Picture 25">
            <a:extLst>
              <a:ext uri="{FF2B5EF4-FFF2-40B4-BE49-F238E27FC236}">
                <a16:creationId xmlns:a16="http://schemas.microsoft.com/office/drawing/2014/main" id="{F02A3577-7546-4CB1-8F52-481059D02206}"/>
              </a:ext>
            </a:extLst>
          </p:cNvPr>
          <p:cNvPicPr>
            <a:picLocks noChangeAspect="1"/>
          </p:cNvPicPr>
          <p:nvPr/>
        </p:nvPicPr>
        <p:blipFill>
          <a:blip r:embed="rId12"/>
          <a:stretch>
            <a:fillRect/>
          </a:stretch>
        </p:blipFill>
        <p:spPr>
          <a:xfrm>
            <a:off x="467141" y="4829511"/>
            <a:ext cx="6732137" cy="293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DBE8-E7FF-4EA1-ADAD-D70B1C065112}"/>
              </a:ext>
            </a:extLst>
          </p:cNvPr>
          <p:cNvSpPr/>
          <p:nvPr/>
        </p:nvSpPr>
        <p:spPr>
          <a:xfrm>
            <a:off x="414822" y="-40271"/>
            <a:ext cx="8186058" cy="707886"/>
          </a:xfrm>
          <a:prstGeom prst="rect">
            <a:avLst/>
          </a:prstGeom>
        </p:spPr>
        <p:txBody>
          <a:bodyPr wrap="square">
            <a:spAutoFit/>
          </a:bodyPr>
          <a:lstStyle/>
          <a:p>
            <a:pPr algn="ctr"/>
            <a:r>
              <a:rPr lang="en-US" sz="2000" b="1" dirty="0">
                <a:solidFill>
                  <a:srgbClr val="0D0D0D"/>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Mark the letter A, B, C or D on your answer sheet to indicate the correct answer in each of the following questions </a:t>
            </a:r>
            <a:endParaRPr lang="en-US" sz="20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7FBF4FAF-08B8-45A3-B2F7-4C55D9FF8EC6}"/>
              </a:ext>
            </a:extLst>
          </p:cNvPr>
          <p:cNvSpPr/>
          <p:nvPr/>
        </p:nvSpPr>
        <p:spPr>
          <a:xfrm>
            <a:off x="0" y="667615"/>
            <a:ext cx="9504420" cy="4524315"/>
          </a:xfrm>
          <a:prstGeom prst="rect">
            <a:avLst/>
          </a:prstGeom>
        </p:spPr>
        <p:txBody>
          <a:bodyPr wrap="square">
            <a:spAutoFit/>
          </a:bodyPr>
          <a:lstStyle/>
          <a:p>
            <a:r>
              <a:rPr lang="en-US" sz="1600" b="1" dirty="0">
                <a:solidFill>
                  <a:srgbClr val="0D0D0D"/>
                </a:solidFill>
                <a:latin typeface="Times New Roman" panose="02020603050405020304" pitchFamily="18" charset="0"/>
                <a:ea typeface="Times New Roman" panose="02020603050405020304" pitchFamily="18" charset="0"/>
              </a:rPr>
              <a:t>Question 1: “I’ll come with you as soon as I am ready.” Tom said to her.</a:t>
            </a:r>
            <a:endParaRPr lang="en-US" sz="1600" b="1" dirty="0">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A</a:t>
            </a:r>
            <a:r>
              <a:rPr lang="en-US" sz="1600" b="1" dirty="0">
                <a:solidFill>
                  <a:srgbClr val="0D0D0D"/>
                </a:solidFill>
                <a:latin typeface="Times New Roman" panose="02020603050405020304" pitchFamily="18" charset="0"/>
                <a:ea typeface="Times New Roman" panose="02020603050405020304" pitchFamily="18" charset="0"/>
              </a:rPr>
              <a:t>. </a:t>
            </a:r>
            <a:r>
              <a:rPr lang="en-US" sz="1600" dirty="0">
                <a:solidFill>
                  <a:srgbClr val="0D0D0D"/>
                </a:solidFill>
                <a:latin typeface="Times New Roman" panose="02020603050405020304" pitchFamily="18" charset="0"/>
                <a:ea typeface="Times New Roman" panose="02020603050405020304" pitchFamily="18" charset="0"/>
              </a:rPr>
              <a:t>Tom said to her that he will come with her as soon as he was ready.</a:t>
            </a:r>
            <a:endParaRPr lang="en-US" sz="1600" dirty="0">
              <a:latin typeface="Times New Roman" panose="02020603050405020304" pitchFamily="18" charset="0"/>
              <a:ea typeface="Times New Roman" panose="02020603050405020304" pitchFamily="18" charset="0"/>
            </a:endParaRPr>
          </a:p>
          <a:p>
            <a:r>
              <a:rPr lang="en-US" sz="1600" dirty="0">
                <a:solidFill>
                  <a:schemeClr val="tx1"/>
                </a:solidFill>
                <a:latin typeface="Times New Roman" panose="02020603050405020304" pitchFamily="18" charset="0"/>
                <a:ea typeface="Times New Roman" panose="02020603050405020304" pitchFamily="18" charset="0"/>
              </a:rPr>
              <a:t>B. Tom said to her that he would come with her as soon as he was ready</a:t>
            </a:r>
          </a:p>
          <a:p>
            <a:r>
              <a:rPr lang="en-US" sz="1600" dirty="0">
                <a:solidFill>
                  <a:srgbClr val="0D0D0D"/>
                </a:solidFill>
                <a:latin typeface="Times New Roman" panose="02020603050405020304" pitchFamily="18" charset="0"/>
                <a:ea typeface="Times New Roman" panose="02020603050405020304" pitchFamily="18" charset="0"/>
              </a:rPr>
              <a:t>C. Tom said to her that he will come with you as soon as he was ready. </a:t>
            </a:r>
            <a:endParaRPr lang="en-US" sz="1600" dirty="0">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D. Tom said to her that he will come with her as soon as he is ready.</a:t>
            </a:r>
            <a:endParaRPr lang="en-US" sz="1600" dirty="0">
              <a:latin typeface="Times New Roman" panose="02020603050405020304" pitchFamily="18" charset="0"/>
              <a:ea typeface="Times New Roman" panose="02020603050405020304" pitchFamily="18" charset="0"/>
            </a:endParaRPr>
          </a:p>
          <a:p>
            <a:r>
              <a:rPr lang="en-US" sz="1600" b="1" dirty="0">
                <a:solidFill>
                  <a:srgbClr val="0D0D0D"/>
                </a:solidFill>
                <a:latin typeface="Times New Roman" panose="02020603050405020304" pitchFamily="18" charset="0"/>
                <a:ea typeface="Times New Roman" panose="02020603050405020304" pitchFamily="18" charset="0"/>
              </a:rPr>
              <a:t>Question 2: We have learnt English for 4 years.</a:t>
            </a:r>
            <a:endParaRPr lang="en-US" sz="16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A. We started to learning English 4 years ago.</a:t>
            </a:r>
            <a:r>
              <a:rPr lang="en-US" sz="1600" dirty="0">
                <a:latin typeface="Times New Roman" panose="02020603050405020304" pitchFamily="18" charset="0"/>
                <a:ea typeface="Times New Roman" panose="02020603050405020304" pitchFamily="18" charset="0"/>
              </a:rPr>
              <a:t>	</a:t>
            </a:r>
            <a:r>
              <a:rPr lang="en-US" sz="1600" dirty="0">
                <a:solidFill>
                  <a:srgbClr val="0D0D0D"/>
                </a:solidFill>
                <a:latin typeface="Times New Roman" panose="02020603050405020304" pitchFamily="18" charset="0"/>
                <a:ea typeface="Times New Roman" panose="02020603050405020304" pitchFamily="18" charset="0"/>
              </a:rPr>
              <a:t>B. We started having learnt English 4 years ago</a:t>
            </a:r>
            <a:endParaRPr lang="en-US" sz="1600" dirty="0">
              <a:latin typeface="Times New Roman" panose="02020603050405020304" pitchFamily="18" charset="0"/>
              <a:ea typeface="Times New Roman" panose="02020603050405020304" pitchFamily="18" charset="0"/>
            </a:endParaRPr>
          </a:p>
          <a:p>
            <a:pPr lvl="0"/>
            <a:r>
              <a:rPr lang="en-US" sz="1600" dirty="0">
                <a:solidFill>
                  <a:schemeClr val="tx1"/>
                </a:solidFill>
                <a:latin typeface="Times New Roman" panose="02020603050405020304" pitchFamily="18" charset="0"/>
                <a:ea typeface="Times New Roman" panose="02020603050405020304" pitchFamily="18" charset="0"/>
              </a:rPr>
              <a:t>C. We started to learn English 4 years ago.</a:t>
            </a:r>
            <a:r>
              <a:rPr lang="en-US" sz="1600" dirty="0">
                <a:latin typeface="Times New Roman" panose="02020603050405020304" pitchFamily="18" charset="0"/>
                <a:ea typeface="Times New Roman" panose="02020603050405020304" pitchFamily="18" charset="0"/>
              </a:rPr>
              <a:t>		</a:t>
            </a:r>
            <a:r>
              <a:rPr lang="en-US" sz="1600" dirty="0">
                <a:solidFill>
                  <a:srgbClr val="0D0D0D"/>
                </a:solidFill>
                <a:latin typeface="Times New Roman" panose="02020603050405020304" pitchFamily="18" charset="0"/>
                <a:ea typeface="Times New Roman" panose="02020603050405020304" pitchFamily="18" charset="0"/>
              </a:rPr>
              <a:t>D. We started learnt English 4 years ago.</a:t>
            </a:r>
            <a:endParaRPr lang="en-US" sz="1600" dirty="0">
              <a:latin typeface="Times New Roman" panose="02020603050405020304" pitchFamily="18" charset="0"/>
              <a:ea typeface="Times New Roman" panose="02020603050405020304" pitchFamily="18" charset="0"/>
            </a:endParaRPr>
          </a:p>
          <a:p>
            <a:r>
              <a:rPr lang="en-US" sz="1600" b="1" dirty="0">
                <a:solidFill>
                  <a:srgbClr val="0D0D0D"/>
                </a:solidFill>
                <a:latin typeface="Times New Roman" panose="02020603050405020304" pitchFamily="18" charset="0"/>
                <a:ea typeface="Times New Roman" panose="02020603050405020304" pitchFamily="18" charset="0"/>
              </a:rPr>
              <a:t>Question 3: Our teachers have explained the English grammar.</a:t>
            </a:r>
            <a:endParaRPr lang="en-US" sz="1600" dirty="0">
              <a:latin typeface="Times New Roman" panose="02020603050405020304" pitchFamily="18" charset="0"/>
              <a:ea typeface="Times New Roman" panose="02020603050405020304" pitchFamily="18" charset="0"/>
            </a:endParaRPr>
          </a:p>
          <a:p>
            <a:pPr lvl="0"/>
            <a:r>
              <a:rPr lang="en-US" sz="1600" dirty="0">
                <a:solidFill>
                  <a:schemeClr val="tx1"/>
                </a:solidFill>
                <a:latin typeface="Times New Roman" panose="02020603050405020304" pitchFamily="18" charset="0"/>
                <a:ea typeface="Times New Roman" panose="02020603050405020304" pitchFamily="18" charset="0"/>
              </a:rPr>
              <a:t>A. The English grammar has been explained by our teachers.</a:t>
            </a:r>
            <a:r>
              <a:rPr lang="en-US" sz="1600" b="1" dirty="0">
                <a:solidFill>
                  <a:schemeClr val="accent3"/>
                </a:solidFill>
                <a:effectLst>
                  <a:outerShdw blurRad="38100" dist="38100" dir="2700000" algn="tl">
                    <a:srgbClr val="000000">
                      <a:alpha val="43137"/>
                    </a:srgbClr>
                  </a:outerShdw>
                </a:effectLst>
                <a:highlight>
                  <a:srgbClr val="FFFF00"/>
                </a:highlight>
                <a:latin typeface="Times New Roman" panose="02020603050405020304" pitchFamily="18" charset="0"/>
                <a:ea typeface="Times New Roman" panose="02020603050405020304" pitchFamily="18" charset="0"/>
              </a:rPr>
              <a:t>	</a:t>
            </a:r>
          </a:p>
          <a:p>
            <a:pPr lvl="0"/>
            <a:r>
              <a:rPr lang="en-US" sz="1600" dirty="0">
                <a:solidFill>
                  <a:srgbClr val="0D0D0D"/>
                </a:solidFill>
                <a:latin typeface="Times New Roman" panose="02020603050405020304" pitchFamily="18" charset="0"/>
                <a:ea typeface="Times New Roman" panose="02020603050405020304" pitchFamily="18" charset="0"/>
              </a:rPr>
              <a:t>B. The English grammar have been explained by our teachers.</a:t>
            </a:r>
            <a:endParaRPr lang="en-US" sz="16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C. The English grammar has be explained by our teachers.</a:t>
            </a:r>
            <a:endParaRPr lang="en-US" sz="16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D. The English grammar has explained by our teachers.</a:t>
            </a:r>
            <a:endParaRPr lang="en-US" sz="1600" dirty="0">
              <a:latin typeface="Times New Roman" panose="02020603050405020304" pitchFamily="18" charset="0"/>
              <a:ea typeface="Times New Roman" panose="02020603050405020304" pitchFamily="18" charset="0"/>
            </a:endParaRPr>
          </a:p>
          <a:p>
            <a:r>
              <a:rPr lang="en-US" sz="1600" b="1" dirty="0">
                <a:solidFill>
                  <a:srgbClr val="0D0D0D"/>
                </a:solidFill>
                <a:latin typeface="Times New Roman" panose="02020603050405020304" pitchFamily="18" charset="0"/>
                <a:ea typeface="Times New Roman" panose="02020603050405020304" pitchFamily="18" charset="0"/>
              </a:rPr>
              <a:t>Question 4: He can’t go out because he has to study for his exam.</a:t>
            </a:r>
            <a:endParaRPr lang="en-US" sz="1600" b="1" dirty="0">
              <a:latin typeface="Times New Roman" panose="02020603050405020304" pitchFamily="18" charset="0"/>
              <a:ea typeface="Times New Roman" panose="02020603050405020304" pitchFamily="18" charset="0"/>
            </a:endParaRPr>
          </a:p>
          <a:p>
            <a:r>
              <a:rPr lang="en-US" sz="1600" dirty="0">
                <a:solidFill>
                  <a:srgbClr val="0D0D0D"/>
                </a:solidFill>
                <a:latin typeface="Times New Roman" panose="02020603050405020304" pitchFamily="18" charset="0"/>
                <a:ea typeface="Times New Roman" panose="02020603050405020304" pitchFamily="18" charset="0"/>
              </a:rPr>
              <a:t>A. If he didn’t has to study for his exam, he could go out.</a:t>
            </a:r>
          </a:p>
          <a:p>
            <a:pPr lvl="0">
              <a:buClr>
                <a:srgbClr val="333333"/>
              </a:buClr>
            </a:pPr>
            <a:r>
              <a:rPr lang="en-US" sz="1600" dirty="0">
                <a:solidFill>
                  <a:srgbClr val="0D0D0D"/>
                </a:solidFill>
                <a:latin typeface="Times New Roman" panose="02020603050405020304" pitchFamily="18" charset="0"/>
                <a:ea typeface="Times New Roman" panose="02020603050405020304" pitchFamily="18" charset="0"/>
              </a:rPr>
              <a:t>B. If he didn’t have to study for his exam, he could go out.</a:t>
            </a:r>
            <a:endParaRPr lang="en-US" sz="1600" dirty="0">
              <a:latin typeface="Times New Roman" panose="02020603050405020304" pitchFamily="18" charset="0"/>
              <a:ea typeface="Times New Roman" panose="02020603050405020304" pitchFamily="18" charset="0"/>
            </a:endParaRPr>
          </a:p>
          <a:p>
            <a:pPr lvl="0">
              <a:buClr>
                <a:srgbClr val="333333"/>
              </a:buClr>
            </a:pPr>
            <a:r>
              <a:rPr lang="en-US" sz="1600" dirty="0">
                <a:solidFill>
                  <a:srgbClr val="0D0D0D"/>
                </a:solidFill>
                <a:latin typeface="Times New Roman" panose="02020603050405020304" pitchFamily="18" charset="0"/>
                <a:ea typeface="Times New Roman" panose="02020603050405020304" pitchFamily="18" charset="0"/>
              </a:rPr>
              <a:t>C. If he doesn’t have to study for his exam, he could go out.</a:t>
            </a:r>
          </a:p>
          <a:p>
            <a:pPr lvl="0">
              <a:buClr>
                <a:srgbClr val="333333"/>
              </a:buClr>
            </a:pPr>
            <a:r>
              <a:rPr lang="en-US" sz="1600" dirty="0">
                <a:solidFill>
                  <a:srgbClr val="0D0D0D"/>
                </a:solidFill>
                <a:latin typeface="Times New Roman" panose="02020603050405020304" pitchFamily="18" charset="0"/>
                <a:ea typeface="Times New Roman" panose="02020603050405020304" pitchFamily="18" charset="0"/>
              </a:rPr>
              <a:t>D. If he had to study for his exam, he could go out.</a:t>
            </a:r>
            <a:endParaRPr lang="en-US" sz="16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F45710C9-9F9B-485D-8229-F5F42F3357D4}"/>
              </a:ext>
            </a:extLst>
          </p:cNvPr>
          <p:cNvPicPr>
            <a:picLocks noChangeAspect="1"/>
          </p:cNvPicPr>
          <p:nvPr/>
        </p:nvPicPr>
        <p:blipFill>
          <a:blip r:embed="rId2"/>
          <a:stretch>
            <a:fillRect/>
          </a:stretch>
        </p:blipFill>
        <p:spPr>
          <a:xfrm>
            <a:off x="78675" y="1198374"/>
            <a:ext cx="5905831" cy="249982"/>
          </a:xfrm>
          <a:prstGeom prst="rect">
            <a:avLst/>
          </a:prstGeom>
        </p:spPr>
      </p:pic>
      <p:pic>
        <p:nvPicPr>
          <p:cNvPr id="5" name="Picture 4">
            <a:extLst>
              <a:ext uri="{FF2B5EF4-FFF2-40B4-BE49-F238E27FC236}">
                <a16:creationId xmlns:a16="http://schemas.microsoft.com/office/drawing/2014/main" id="{CD9C7A23-E3C6-4744-A3B4-F44F1E298F13}"/>
              </a:ext>
            </a:extLst>
          </p:cNvPr>
          <p:cNvPicPr>
            <a:picLocks noChangeAspect="1"/>
          </p:cNvPicPr>
          <p:nvPr/>
        </p:nvPicPr>
        <p:blipFill>
          <a:blip r:embed="rId3"/>
          <a:stretch>
            <a:fillRect/>
          </a:stretch>
        </p:blipFill>
        <p:spPr>
          <a:xfrm>
            <a:off x="2240899" y="1669417"/>
            <a:ext cx="351327" cy="249983"/>
          </a:xfrm>
          <a:prstGeom prst="rect">
            <a:avLst/>
          </a:prstGeom>
        </p:spPr>
      </p:pic>
      <p:pic>
        <p:nvPicPr>
          <p:cNvPr id="6" name="Picture 5">
            <a:extLst>
              <a:ext uri="{FF2B5EF4-FFF2-40B4-BE49-F238E27FC236}">
                <a16:creationId xmlns:a16="http://schemas.microsoft.com/office/drawing/2014/main" id="{CEAF3B18-7191-44F4-8B63-6A6850B9917A}"/>
              </a:ext>
            </a:extLst>
          </p:cNvPr>
          <p:cNvPicPr>
            <a:picLocks noChangeAspect="1"/>
          </p:cNvPicPr>
          <p:nvPr/>
        </p:nvPicPr>
        <p:blipFill>
          <a:blip r:embed="rId4"/>
          <a:stretch>
            <a:fillRect/>
          </a:stretch>
        </p:blipFill>
        <p:spPr>
          <a:xfrm>
            <a:off x="4945925" y="1675928"/>
            <a:ext cx="213427" cy="282028"/>
          </a:xfrm>
          <a:prstGeom prst="rect">
            <a:avLst/>
          </a:prstGeom>
        </p:spPr>
      </p:pic>
      <p:pic>
        <p:nvPicPr>
          <p:cNvPr id="7" name="Picture 6">
            <a:extLst>
              <a:ext uri="{FF2B5EF4-FFF2-40B4-BE49-F238E27FC236}">
                <a16:creationId xmlns:a16="http://schemas.microsoft.com/office/drawing/2014/main" id="{F2DF9F8C-42F4-4015-9C11-95DFC3003551}"/>
              </a:ext>
            </a:extLst>
          </p:cNvPr>
          <p:cNvPicPr>
            <a:picLocks noChangeAspect="1"/>
          </p:cNvPicPr>
          <p:nvPr/>
        </p:nvPicPr>
        <p:blipFill>
          <a:blip r:embed="rId3"/>
          <a:stretch>
            <a:fillRect/>
          </a:stretch>
        </p:blipFill>
        <p:spPr>
          <a:xfrm>
            <a:off x="2240898" y="1437372"/>
            <a:ext cx="351327" cy="249983"/>
          </a:xfrm>
          <a:prstGeom prst="rect">
            <a:avLst/>
          </a:prstGeom>
        </p:spPr>
      </p:pic>
      <p:pic>
        <p:nvPicPr>
          <p:cNvPr id="8" name="Picture 7">
            <a:extLst>
              <a:ext uri="{FF2B5EF4-FFF2-40B4-BE49-F238E27FC236}">
                <a16:creationId xmlns:a16="http://schemas.microsoft.com/office/drawing/2014/main" id="{5146DB87-3794-40A5-AA6C-45062B262CAD}"/>
              </a:ext>
            </a:extLst>
          </p:cNvPr>
          <p:cNvPicPr>
            <a:picLocks noChangeAspect="1"/>
          </p:cNvPicPr>
          <p:nvPr/>
        </p:nvPicPr>
        <p:blipFill>
          <a:blip r:embed="rId3"/>
          <a:stretch>
            <a:fillRect/>
          </a:stretch>
        </p:blipFill>
        <p:spPr>
          <a:xfrm>
            <a:off x="2236761" y="940500"/>
            <a:ext cx="351327" cy="249983"/>
          </a:xfrm>
          <a:prstGeom prst="rect">
            <a:avLst/>
          </a:prstGeom>
        </p:spPr>
      </p:pic>
      <p:pic>
        <p:nvPicPr>
          <p:cNvPr id="9" name="Picture 8">
            <a:extLst>
              <a:ext uri="{FF2B5EF4-FFF2-40B4-BE49-F238E27FC236}">
                <a16:creationId xmlns:a16="http://schemas.microsoft.com/office/drawing/2014/main" id="{78527201-FFB0-4796-956D-415DD6340F0A}"/>
              </a:ext>
            </a:extLst>
          </p:cNvPr>
          <p:cNvPicPr>
            <a:picLocks noChangeAspect="1"/>
          </p:cNvPicPr>
          <p:nvPr/>
        </p:nvPicPr>
        <p:blipFill>
          <a:blip r:embed="rId5"/>
          <a:stretch>
            <a:fillRect/>
          </a:stretch>
        </p:blipFill>
        <p:spPr>
          <a:xfrm>
            <a:off x="78675" y="2415877"/>
            <a:ext cx="3478807" cy="261976"/>
          </a:xfrm>
          <a:prstGeom prst="rect">
            <a:avLst/>
          </a:prstGeom>
        </p:spPr>
      </p:pic>
      <p:pic>
        <p:nvPicPr>
          <p:cNvPr id="10" name="Picture 9">
            <a:extLst>
              <a:ext uri="{FF2B5EF4-FFF2-40B4-BE49-F238E27FC236}">
                <a16:creationId xmlns:a16="http://schemas.microsoft.com/office/drawing/2014/main" id="{09D8F2DF-1D0C-4A0F-8E7D-BFCEDCADD9D0}"/>
              </a:ext>
            </a:extLst>
          </p:cNvPr>
          <p:cNvPicPr>
            <a:picLocks noChangeAspect="1"/>
          </p:cNvPicPr>
          <p:nvPr/>
        </p:nvPicPr>
        <p:blipFill>
          <a:blip r:embed="rId6"/>
          <a:stretch>
            <a:fillRect/>
          </a:stretch>
        </p:blipFill>
        <p:spPr>
          <a:xfrm>
            <a:off x="1439900" y="2176878"/>
            <a:ext cx="756355" cy="249982"/>
          </a:xfrm>
          <a:prstGeom prst="rect">
            <a:avLst/>
          </a:prstGeom>
        </p:spPr>
      </p:pic>
      <p:pic>
        <p:nvPicPr>
          <p:cNvPr id="11" name="Picture 10">
            <a:extLst>
              <a:ext uri="{FF2B5EF4-FFF2-40B4-BE49-F238E27FC236}">
                <a16:creationId xmlns:a16="http://schemas.microsoft.com/office/drawing/2014/main" id="{99A9D247-6205-4B39-B377-1B98E7FE31A8}"/>
              </a:ext>
            </a:extLst>
          </p:cNvPr>
          <p:cNvPicPr>
            <a:picLocks noChangeAspect="1"/>
          </p:cNvPicPr>
          <p:nvPr/>
        </p:nvPicPr>
        <p:blipFill>
          <a:blip r:embed="rId7"/>
          <a:stretch>
            <a:fillRect/>
          </a:stretch>
        </p:blipFill>
        <p:spPr>
          <a:xfrm>
            <a:off x="5802087" y="2183107"/>
            <a:ext cx="1139343" cy="232770"/>
          </a:xfrm>
          <a:prstGeom prst="rect">
            <a:avLst/>
          </a:prstGeom>
        </p:spPr>
      </p:pic>
      <p:pic>
        <p:nvPicPr>
          <p:cNvPr id="12" name="Picture 11">
            <a:extLst>
              <a:ext uri="{FF2B5EF4-FFF2-40B4-BE49-F238E27FC236}">
                <a16:creationId xmlns:a16="http://schemas.microsoft.com/office/drawing/2014/main" id="{8978F3BF-74A9-4A1D-9288-C87E6F4132FA}"/>
              </a:ext>
            </a:extLst>
          </p:cNvPr>
          <p:cNvPicPr>
            <a:picLocks noChangeAspect="1"/>
          </p:cNvPicPr>
          <p:nvPr/>
        </p:nvPicPr>
        <p:blipFill>
          <a:blip r:embed="rId8"/>
          <a:stretch>
            <a:fillRect/>
          </a:stretch>
        </p:blipFill>
        <p:spPr>
          <a:xfrm>
            <a:off x="61807" y="2903698"/>
            <a:ext cx="5018393" cy="249982"/>
          </a:xfrm>
          <a:prstGeom prst="rect">
            <a:avLst/>
          </a:prstGeom>
        </p:spPr>
      </p:pic>
      <p:pic>
        <p:nvPicPr>
          <p:cNvPr id="13" name="Picture 12">
            <a:extLst>
              <a:ext uri="{FF2B5EF4-FFF2-40B4-BE49-F238E27FC236}">
                <a16:creationId xmlns:a16="http://schemas.microsoft.com/office/drawing/2014/main" id="{7F1D5AC8-D366-4A0E-991A-2B4F7F79D652}"/>
              </a:ext>
            </a:extLst>
          </p:cNvPr>
          <p:cNvPicPr>
            <a:picLocks noChangeAspect="1"/>
          </p:cNvPicPr>
          <p:nvPr/>
        </p:nvPicPr>
        <p:blipFill>
          <a:blip r:embed="rId9"/>
          <a:stretch>
            <a:fillRect/>
          </a:stretch>
        </p:blipFill>
        <p:spPr>
          <a:xfrm>
            <a:off x="2074773" y="3157551"/>
            <a:ext cx="513315" cy="221974"/>
          </a:xfrm>
          <a:prstGeom prst="rect">
            <a:avLst/>
          </a:prstGeom>
        </p:spPr>
      </p:pic>
      <p:pic>
        <p:nvPicPr>
          <p:cNvPr id="14" name="Picture 13">
            <a:extLst>
              <a:ext uri="{FF2B5EF4-FFF2-40B4-BE49-F238E27FC236}">
                <a16:creationId xmlns:a16="http://schemas.microsoft.com/office/drawing/2014/main" id="{8FCB554B-006A-4F20-98CE-DE582B72DD26}"/>
              </a:ext>
            </a:extLst>
          </p:cNvPr>
          <p:cNvPicPr>
            <a:picLocks noChangeAspect="1"/>
          </p:cNvPicPr>
          <p:nvPr/>
        </p:nvPicPr>
        <p:blipFill>
          <a:blip r:embed="rId10"/>
          <a:stretch>
            <a:fillRect/>
          </a:stretch>
        </p:blipFill>
        <p:spPr>
          <a:xfrm>
            <a:off x="2421013" y="3395391"/>
            <a:ext cx="299980" cy="249983"/>
          </a:xfrm>
          <a:prstGeom prst="rect">
            <a:avLst/>
          </a:prstGeom>
        </p:spPr>
      </p:pic>
      <p:pic>
        <p:nvPicPr>
          <p:cNvPr id="15" name="Picture 14">
            <a:extLst>
              <a:ext uri="{FF2B5EF4-FFF2-40B4-BE49-F238E27FC236}">
                <a16:creationId xmlns:a16="http://schemas.microsoft.com/office/drawing/2014/main" id="{88B98E3B-0FE5-471F-A06D-4F0F6F857066}"/>
              </a:ext>
            </a:extLst>
          </p:cNvPr>
          <p:cNvPicPr>
            <a:picLocks noChangeAspect="1"/>
          </p:cNvPicPr>
          <p:nvPr/>
        </p:nvPicPr>
        <p:blipFill>
          <a:blip r:embed="rId11"/>
          <a:stretch>
            <a:fillRect/>
          </a:stretch>
        </p:blipFill>
        <p:spPr>
          <a:xfrm>
            <a:off x="2108013" y="3649106"/>
            <a:ext cx="1225960" cy="260842"/>
          </a:xfrm>
          <a:prstGeom prst="rect">
            <a:avLst/>
          </a:prstGeom>
        </p:spPr>
      </p:pic>
      <p:pic>
        <p:nvPicPr>
          <p:cNvPr id="16" name="Picture 15">
            <a:extLst>
              <a:ext uri="{FF2B5EF4-FFF2-40B4-BE49-F238E27FC236}">
                <a16:creationId xmlns:a16="http://schemas.microsoft.com/office/drawing/2014/main" id="{ACA4C97E-6680-4E97-82CD-AA19AF4DE685}"/>
              </a:ext>
            </a:extLst>
          </p:cNvPr>
          <p:cNvPicPr>
            <a:picLocks noChangeAspect="1"/>
          </p:cNvPicPr>
          <p:nvPr/>
        </p:nvPicPr>
        <p:blipFill>
          <a:blip r:embed="rId12"/>
          <a:stretch>
            <a:fillRect/>
          </a:stretch>
        </p:blipFill>
        <p:spPr>
          <a:xfrm>
            <a:off x="5802087" y="2409315"/>
            <a:ext cx="574284" cy="249982"/>
          </a:xfrm>
          <a:prstGeom prst="rect">
            <a:avLst/>
          </a:prstGeom>
        </p:spPr>
      </p:pic>
      <p:pic>
        <p:nvPicPr>
          <p:cNvPr id="17" name="Picture 16">
            <a:extLst>
              <a:ext uri="{FF2B5EF4-FFF2-40B4-BE49-F238E27FC236}">
                <a16:creationId xmlns:a16="http://schemas.microsoft.com/office/drawing/2014/main" id="{20212E20-4E2A-47A2-998A-64C755F76DF6}"/>
              </a:ext>
            </a:extLst>
          </p:cNvPr>
          <p:cNvPicPr>
            <a:picLocks noChangeAspect="1"/>
          </p:cNvPicPr>
          <p:nvPr/>
        </p:nvPicPr>
        <p:blipFill>
          <a:blip r:embed="rId13"/>
          <a:stretch>
            <a:fillRect/>
          </a:stretch>
        </p:blipFill>
        <p:spPr>
          <a:xfrm>
            <a:off x="54550" y="4341859"/>
            <a:ext cx="4884118" cy="275975"/>
          </a:xfrm>
          <a:prstGeom prst="rect">
            <a:avLst/>
          </a:prstGeom>
        </p:spPr>
      </p:pic>
      <p:pic>
        <p:nvPicPr>
          <p:cNvPr id="18" name="Picture 17">
            <a:extLst>
              <a:ext uri="{FF2B5EF4-FFF2-40B4-BE49-F238E27FC236}">
                <a16:creationId xmlns:a16="http://schemas.microsoft.com/office/drawing/2014/main" id="{A4060764-E7CF-46E7-A21B-6D32F19ED21C}"/>
              </a:ext>
            </a:extLst>
          </p:cNvPr>
          <p:cNvPicPr>
            <a:picLocks noChangeAspect="1"/>
          </p:cNvPicPr>
          <p:nvPr/>
        </p:nvPicPr>
        <p:blipFill>
          <a:blip r:embed="rId14"/>
          <a:stretch>
            <a:fillRect/>
          </a:stretch>
        </p:blipFill>
        <p:spPr>
          <a:xfrm>
            <a:off x="1245893" y="4116014"/>
            <a:ext cx="388014" cy="222749"/>
          </a:xfrm>
          <a:prstGeom prst="rect">
            <a:avLst/>
          </a:prstGeom>
        </p:spPr>
      </p:pic>
      <p:pic>
        <p:nvPicPr>
          <p:cNvPr id="19" name="Picture 18">
            <a:extLst>
              <a:ext uri="{FF2B5EF4-FFF2-40B4-BE49-F238E27FC236}">
                <a16:creationId xmlns:a16="http://schemas.microsoft.com/office/drawing/2014/main" id="{9A8E31FA-9BA5-4BFF-9860-22B6B1213C16}"/>
              </a:ext>
            </a:extLst>
          </p:cNvPr>
          <p:cNvPicPr>
            <a:picLocks noChangeAspect="1"/>
          </p:cNvPicPr>
          <p:nvPr/>
        </p:nvPicPr>
        <p:blipFill>
          <a:blip r:embed="rId15"/>
          <a:stretch>
            <a:fillRect/>
          </a:stretch>
        </p:blipFill>
        <p:spPr>
          <a:xfrm>
            <a:off x="728505" y="4627382"/>
            <a:ext cx="701802" cy="222680"/>
          </a:xfrm>
          <a:prstGeom prst="rect">
            <a:avLst/>
          </a:prstGeom>
        </p:spPr>
      </p:pic>
      <p:pic>
        <p:nvPicPr>
          <p:cNvPr id="20" name="Picture 19">
            <a:extLst>
              <a:ext uri="{FF2B5EF4-FFF2-40B4-BE49-F238E27FC236}">
                <a16:creationId xmlns:a16="http://schemas.microsoft.com/office/drawing/2014/main" id="{E4C63C31-DA40-461B-98C2-7DD0EF7E1DA8}"/>
              </a:ext>
            </a:extLst>
          </p:cNvPr>
          <p:cNvPicPr>
            <a:picLocks noChangeAspect="1"/>
          </p:cNvPicPr>
          <p:nvPr/>
        </p:nvPicPr>
        <p:blipFill>
          <a:blip r:embed="rId16"/>
          <a:stretch>
            <a:fillRect/>
          </a:stretch>
        </p:blipFill>
        <p:spPr>
          <a:xfrm>
            <a:off x="728505" y="4881090"/>
            <a:ext cx="389095" cy="214674"/>
          </a:xfrm>
          <a:prstGeom prst="rect">
            <a:avLst/>
          </a:prstGeom>
        </p:spPr>
      </p:pic>
    </p:spTree>
    <p:extLst>
      <p:ext uri="{BB962C8B-B14F-4D97-AF65-F5344CB8AC3E}">
        <p14:creationId xmlns:p14="http://schemas.microsoft.com/office/powerpoint/2010/main" val="422554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arn(inVertical)">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arn(inVertical)">
                                      <p:cBhvr>
                                        <p:cTn id="8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4" name="Rectangle 3">
            <a:extLst>
              <a:ext uri="{FF2B5EF4-FFF2-40B4-BE49-F238E27FC236}">
                <a16:creationId xmlns:a16="http://schemas.microsoft.com/office/drawing/2014/main" id="{0BC3871C-EB15-46F4-AD3C-511F5ABBA115}"/>
              </a:ext>
            </a:extLst>
          </p:cNvPr>
          <p:cNvSpPr/>
          <p:nvPr/>
        </p:nvSpPr>
        <p:spPr>
          <a:xfrm>
            <a:off x="711199" y="63371"/>
            <a:ext cx="8294914" cy="5016758"/>
          </a:xfrm>
          <a:prstGeom prst="rect">
            <a:avLst/>
          </a:prstGeom>
        </p:spPr>
        <p:txBody>
          <a:bodyPr wrap="square">
            <a:spAutoFit/>
          </a:bodyPr>
          <a:lstStyle/>
          <a:p>
            <a:r>
              <a:rPr lang="en-US" sz="1600" b="1" dirty="0">
                <a:solidFill>
                  <a:srgbClr val="0D0D0D"/>
                </a:solidFill>
                <a:latin typeface="Times New Roman" panose="02020603050405020304" pitchFamily="18" charset="0"/>
                <a:ea typeface="Times New Roman" panose="02020603050405020304" pitchFamily="18" charset="0"/>
              </a:rPr>
              <a:t>Question 5: They are looking for the man and his dog. They have lost the way in the forest.</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A. They're looking for the man and his dog that have lost the way in the forest.</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B. They're looking for the man and his dog who have lost the way in the forest.</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C. They're looking for the man and his dog which have lost the way in the forest.</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D. They're looking for the man and his dog whom have lost the way in the forest.</a:t>
            </a:r>
            <a:endParaRPr lang="en-US" sz="1800" dirty="0">
              <a:latin typeface="Times New Roman" panose="02020603050405020304" pitchFamily="18" charset="0"/>
              <a:ea typeface="Times New Roman" panose="02020603050405020304" pitchFamily="18" charset="0"/>
            </a:endParaRPr>
          </a:p>
          <a:p>
            <a:r>
              <a:rPr lang="en-US" sz="1600" b="1" dirty="0">
                <a:solidFill>
                  <a:srgbClr val="0D0D0D"/>
                </a:solidFill>
                <a:latin typeface="Times New Roman" panose="02020603050405020304" pitchFamily="18" charset="0"/>
                <a:ea typeface="Times New Roman" panose="02020603050405020304" pitchFamily="18" charset="0"/>
              </a:rPr>
              <a:t>Question 6: This film is more interesting than that one.</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A. That film is much interesting than this one.</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B. That film is not as interesting than this one.</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C. That film not as interesting as this one.</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D. That film is not as interesting as this one</a:t>
            </a:r>
            <a:endParaRPr lang="en-US" sz="1800" dirty="0">
              <a:latin typeface="Times New Roman" panose="02020603050405020304" pitchFamily="18" charset="0"/>
              <a:ea typeface="Times New Roman" panose="02020603050405020304" pitchFamily="18" charset="0"/>
            </a:endParaRPr>
          </a:p>
          <a:p>
            <a:r>
              <a:rPr lang="en-US" sz="1600" b="1" dirty="0">
                <a:solidFill>
                  <a:srgbClr val="0D0D0D"/>
                </a:solidFill>
                <a:latin typeface="Times New Roman" panose="02020603050405020304" pitchFamily="18" charset="0"/>
                <a:ea typeface="Times New Roman" panose="02020603050405020304" pitchFamily="18" charset="0"/>
              </a:rPr>
              <a:t>Question 7: Although it was raining heavily, we still went to school.</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A. Despite of being rain heavily, we still went to school.</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B. Despite being rain heavily, we still went to school.</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C. Despite the heavy rain, we still went to school.</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D. Despite it rains heavily, we still went to school.</a:t>
            </a:r>
            <a:endParaRPr lang="en-US" sz="1800" dirty="0">
              <a:latin typeface="Times New Roman" panose="02020603050405020304" pitchFamily="18" charset="0"/>
              <a:ea typeface="Times New Roman" panose="02020603050405020304" pitchFamily="18" charset="0"/>
            </a:endParaRPr>
          </a:p>
          <a:p>
            <a:r>
              <a:rPr lang="en-US" sz="1600" b="1" dirty="0">
                <a:solidFill>
                  <a:srgbClr val="0D0D0D"/>
                </a:solidFill>
                <a:latin typeface="Times New Roman" panose="02020603050405020304" pitchFamily="18" charset="0"/>
                <a:ea typeface="Times New Roman" panose="02020603050405020304" pitchFamily="18" charset="0"/>
              </a:rPr>
              <a:t>Question 8: Although they worked very hard, they earned little money  </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A. They had little money so they worked very hard </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B. They didn’t have much money and they didn’t work hard </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C. In spite of working hard, they didn’t earn much money </a:t>
            </a:r>
            <a:endParaRPr lang="en-US" sz="1800" dirty="0">
              <a:latin typeface="Times New Roman" panose="02020603050405020304" pitchFamily="18" charset="0"/>
              <a:ea typeface="Times New Roman" panose="02020603050405020304" pitchFamily="18" charset="0"/>
            </a:endParaRPr>
          </a:p>
          <a:p>
            <a:pPr lvl="0"/>
            <a:r>
              <a:rPr lang="en-US" sz="1600" dirty="0">
                <a:solidFill>
                  <a:srgbClr val="0D0D0D"/>
                </a:solidFill>
                <a:latin typeface="Times New Roman" panose="02020603050405020304" pitchFamily="18" charset="0"/>
                <a:ea typeface="Times New Roman" panose="02020603050405020304" pitchFamily="18" charset="0"/>
              </a:rPr>
              <a:t>D. Earning little money, they didn’t go to work </a:t>
            </a:r>
            <a:endParaRPr lang="en-US" sz="1800" dirty="0">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91DCAD0D-2819-4FD1-998F-E3DDC8017549}"/>
              </a:ext>
            </a:extLst>
          </p:cNvPr>
          <p:cNvPicPr>
            <a:picLocks noChangeAspect="1"/>
          </p:cNvPicPr>
          <p:nvPr/>
        </p:nvPicPr>
        <p:blipFill>
          <a:blip r:embed="rId3"/>
          <a:stretch>
            <a:fillRect/>
          </a:stretch>
        </p:blipFill>
        <p:spPr>
          <a:xfrm>
            <a:off x="771098" y="341525"/>
            <a:ext cx="6467976" cy="258978"/>
          </a:xfrm>
          <a:prstGeom prst="rect">
            <a:avLst/>
          </a:prstGeom>
        </p:spPr>
      </p:pic>
      <p:pic>
        <p:nvPicPr>
          <p:cNvPr id="3" name="Picture 2">
            <a:extLst>
              <a:ext uri="{FF2B5EF4-FFF2-40B4-BE49-F238E27FC236}">
                <a16:creationId xmlns:a16="http://schemas.microsoft.com/office/drawing/2014/main" id="{23E73FE7-FF45-42E7-A750-E5FB1C1122DC}"/>
              </a:ext>
            </a:extLst>
          </p:cNvPr>
          <p:cNvPicPr>
            <a:picLocks noChangeAspect="1"/>
          </p:cNvPicPr>
          <p:nvPr/>
        </p:nvPicPr>
        <p:blipFill>
          <a:blip r:embed="rId4"/>
          <a:stretch>
            <a:fillRect/>
          </a:stretch>
        </p:blipFill>
        <p:spPr>
          <a:xfrm>
            <a:off x="4320870" y="597780"/>
            <a:ext cx="414903" cy="213934"/>
          </a:xfrm>
          <a:prstGeom prst="rect">
            <a:avLst/>
          </a:prstGeom>
        </p:spPr>
      </p:pic>
      <p:pic>
        <p:nvPicPr>
          <p:cNvPr id="5" name="Picture 4">
            <a:extLst>
              <a:ext uri="{FF2B5EF4-FFF2-40B4-BE49-F238E27FC236}">
                <a16:creationId xmlns:a16="http://schemas.microsoft.com/office/drawing/2014/main" id="{02E288BF-D21E-4DD7-A674-A04066754227}"/>
              </a:ext>
            </a:extLst>
          </p:cNvPr>
          <p:cNvPicPr>
            <a:picLocks noChangeAspect="1"/>
          </p:cNvPicPr>
          <p:nvPr/>
        </p:nvPicPr>
        <p:blipFill>
          <a:blip r:embed="rId5"/>
          <a:stretch>
            <a:fillRect/>
          </a:stretch>
        </p:blipFill>
        <p:spPr>
          <a:xfrm>
            <a:off x="4320870" y="856758"/>
            <a:ext cx="567274" cy="235833"/>
          </a:xfrm>
          <a:prstGeom prst="rect">
            <a:avLst/>
          </a:prstGeom>
        </p:spPr>
      </p:pic>
      <p:pic>
        <p:nvPicPr>
          <p:cNvPr id="6" name="Picture 5">
            <a:extLst>
              <a:ext uri="{FF2B5EF4-FFF2-40B4-BE49-F238E27FC236}">
                <a16:creationId xmlns:a16="http://schemas.microsoft.com/office/drawing/2014/main" id="{EA7E200B-A9AA-43A4-B1B4-B24E03422A8E}"/>
              </a:ext>
            </a:extLst>
          </p:cNvPr>
          <p:cNvPicPr>
            <a:picLocks noChangeAspect="1"/>
          </p:cNvPicPr>
          <p:nvPr/>
        </p:nvPicPr>
        <p:blipFill>
          <a:blip r:embed="rId6"/>
          <a:stretch>
            <a:fillRect/>
          </a:stretch>
        </p:blipFill>
        <p:spPr>
          <a:xfrm>
            <a:off x="4322480" y="1092591"/>
            <a:ext cx="583030" cy="235833"/>
          </a:xfrm>
          <a:prstGeom prst="rect">
            <a:avLst/>
          </a:prstGeom>
        </p:spPr>
      </p:pic>
      <p:pic>
        <p:nvPicPr>
          <p:cNvPr id="7" name="Picture 6">
            <a:extLst>
              <a:ext uri="{FF2B5EF4-FFF2-40B4-BE49-F238E27FC236}">
                <a16:creationId xmlns:a16="http://schemas.microsoft.com/office/drawing/2014/main" id="{1BA8E20B-F643-49B7-B804-CD0359AF2398}"/>
              </a:ext>
            </a:extLst>
          </p:cNvPr>
          <p:cNvPicPr>
            <a:picLocks noChangeAspect="1"/>
          </p:cNvPicPr>
          <p:nvPr/>
        </p:nvPicPr>
        <p:blipFill>
          <a:blip r:embed="rId7"/>
          <a:stretch>
            <a:fillRect/>
          </a:stretch>
        </p:blipFill>
        <p:spPr>
          <a:xfrm>
            <a:off x="771097" y="2301894"/>
            <a:ext cx="3745221" cy="258978"/>
          </a:xfrm>
          <a:prstGeom prst="rect">
            <a:avLst/>
          </a:prstGeom>
        </p:spPr>
      </p:pic>
      <p:pic>
        <p:nvPicPr>
          <p:cNvPr id="8" name="Picture 7">
            <a:extLst>
              <a:ext uri="{FF2B5EF4-FFF2-40B4-BE49-F238E27FC236}">
                <a16:creationId xmlns:a16="http://schemas.microsoft.com/office/drawing/2014/main" id="{9201257A-66CC-4BD6-8E3C-8F92632A29E4}"/>
              </a:ext>
            </a:extLst>
          </p:cNvPr>
          <p:cNvPicPr>
            <a:picLocks noChangeAspect="1"/>
          </p:cNvPicPr>
          <p:nvPr/>
        </p:nvPicPr>
        <p:blipFill>
          <a:blip r:embed="rId8"/>
          <a:stretch>
            <a:fillRect/>
          </a:stretch>
        </p:blipFill>
        <p:spPr>
          <a:xfrm>
            <a:off x="1991357" y="1567328"/>
            <a:ext cx="547578" cy="234676"/>
          </a:xfrm>
          <a:prstGeom prst="rect">
            <a:avLst/>
          </a:prstGeom>
        </p:spPr>
      </p:pic>
      <p:pic>
        <p:nvPicPr>
          <p:cNvPr id="9" name="Picture 8">
            <a:extLst>
              <a:ext uri="{FF2B5EF4-FFF2-40B4-BE49-F238E27FC236}">
                <a16:creationId xmlns:a16="http://schemas.microsoft.com/office/drawing/2014/main" id="{FDEFFB27-E3CD-49E8-8EFF-74518900F176}"/>
              </a:ext>
            </a:extLst>
          </p:cNvPr>
          <p:cNvPicPr>
            <a:picLocks noChangeAspect="1"/>
          </p:cNvPicPr>
          <p:nvPr/>
        </p:nvPicPr>
        <p:blipFill>
          <a:blip r:embed="rId9"/>
          <a:stretch>
            <a:fillRect/>
          </a:stretch>
        </p:blipFill>
        <p:spPr>
          <a:xfrm>
            <a:off x="3426369" y="1573973"/>
            <a:ext cx="442771" cy="221386"/>
          </a:xfrm>
          <a:prstGeom prst="rect">
            <a:avLst/>
          </a:prstGeom>
        </p:spPr>
      </p:pic>
      <p:pic>
        <p:nvPicPr>
          <p:cNvPr id="10" name="Picture 9">
            <a:extLst>
              <a:ext uri="{FF2B5EF4-FFF2-40B4-BE49-F238E27FC236}">
                <a16:creationId xmlns:a16="http://schemas.microsoft.com/office/drawing/2014/main" id="{59650639-37E6-4C06-AF92-1CB9326F6E42}"/>
              </a:ext>
            </a:extLst>
          </p:cNvPr>
          <p:cNvPicPr>
            <a:picLocks noChangeAspect="1"/>
          </p:cNvPicPr>
          <p:nvPr/>
        </p:nvPicPr>
        <p:blipFill>
          <a:blip r:embed="rId10"/>
          <a:stretch>
            <a:fillRect/>
          </a:stretch>
        </p:blipFill>
        <p:spPr>
          <a:xfrm>
            <a:off x="945331" y="2034950"/>
            <a:ext cx="1211016" cy="266944"/>
          </a:xfrm>
          <a:prstGeom prst="rect">
            <a:avLst/>
          </a:prstGeom>
        </p:spPr>
      </p:pic>
      <p:pic>
        <p:nvPicPr>
          <p:cNvPr id="11" name="Picture 10">
            <a:extLst>
              <a:ext uri="{FF2B5EF4-FFF2-40B4-BE49-F238E27FC236}">
                <a16:creationId xmlns:a16="http://schemas.microsoft.com/office/drawing/2014/main" id="{51FF1610-785B-4530-904B-711008E9DE26}"/>
              </a:ext>
            </a:extLst>
          </p:cNvPr>
          <p:cNvPicPr>
            <a:picLocks noChangeAspect="1"/>
          </p:cNvPicPr>
          <p:nvPr/>
        </p:nvPicPr>
        <p:blipFill>
          <a:blip r:embed="rId9"/>
          <a:stretch>
            <a:fillRect/>
          </a:stretch>
        </p:blipFill>
        <p:spPr>
          <a:xfrm>
            <a:off x="3426368" y="1827240"/>
            <a:ext cx="442771" cy="221386"/>
          </a:xfrm>
          <a:prstGeom prst="rect">
            <a:avLst/>
          </a:prstGeom>
        </p:spPr>
      </p:pic>
      <p:pic>
        <p:nvPicPr>
          <p:cNvPr id="12" name="Picture 11">
            <a:extLst>
              <a:ext uri="{FF2B5EF4-FFF2-40B4-BE49-F238E27FC236}">
                <a16:creationId xmlns:a16="http://schemas.microsoft.com/office/drawing/2014/main" id="{B9AF739C-D266-4CDA-A7F4-B9E5F8E6A37D}"/>
              </a:ext>
            </a:extLst>
          </p:cNvPr>
          <p:cNvPicPr>
            <a:picLocks noChangeAspect="1"/>
          </p:cNvPicPr>
          <p:nvPr/>
        </p:nvPicPr>
        <p:blipFill>
          <a:blip r:embed="rId11"/>
          <a:stretch>
            <a:fillRect/>
          </a:stretch>
        </p:blipFill>
        <p:spPr>
          <a:xfrm>
            <a:off x="771097" y="3280691"/>
            <a:ext cx="4217160" cy="282040"/>
          </a:xfrm>
          <a:prstGeom prst="rect">
            <a:avLst/>
          </a:prstGeom>
        </p:spPr>
      </p:pic>
      <p:pic>
        <p:nvPicPr>
          <p:cNvPr id="13" name="Picture 12">
            <a:extLst>
              <a:ext uri="{FF2B5EF4-FFF2-40B4-BE49-F238E27FC236}">
                <a16:creationId xmlns:a16="http://schemas.microsoft.com/office/drawing/2014/main" id="{66E35C3F-C313-45F9-B135-0C466505A3A6}"/>
              </a:ext>
            </a:extLst>
          </p:cNvPr>
          <p:cNvPicPr>
            <a:picLocks noChangeAspect="1"/>
          </p:cNvPicPr>
          <p:nvPr/>
        </p:nvPicPr>
        <p:blipFill>
          <a:blip r:embed="rId12"/>
          <a:stretch>
            <a:fillRect/>
          </a:stretch>
        </p:blipFill>
        <p:spPr>
          <a:xfrm>
            <a:off x="1658204" y="2775443"/>
            <a:ext cx="265794" cy="258978"/>
          </a:xfrm>
          <a:prstGeom prst="rect">
            <a:avLst/>
          </a:prstGeom>
        </p:spPr>
      </p:pic>
      <p:pic>
        <p:nvPicPr>
          <p:cNvPr id="14" name="Picture 13">
            <a:extLst>
              <a:ext uri="{FF2B5EF4-FFF2-40B4-BE49-F238E27FC236}">
                <a16:creationId xmlns:a16="http://schemas.microsoft.com/office/drawing/2014/main" id="{A04E32E8-2306-4935-B72A-5C5ADACE450B}"/>
              </a:ext>
            </a:extLst>
          </p:cNvPr>
          <p:cNvPicPr>
            <a:picLocks noChangeAspect="1"/>
          </p:cNvPicPr>
          <p:nvPr/>
        </p:nvPicPr>
        <p:blipFill>
          <a:blip r:embed="rId13"/>
          <a:stretch>
            <a:fillRect/>
          </a:stretch>
        </p:blipFill>
        <p:spPr>
          <a:xfrm>
            <a:off x="1665020" y="3034421"/>
            <a:ext cx="517955" cy="258978"/>
          </a:xfrm>
          <a:prstGeom prst="rect">
            <a:avLst/>
          </a:prstGeom>
        </p:spPr>
      </p:pic>
      <p:pic>
        <p:nvPicPr>
          <p:cNvPr id="15" name="Picture 14">
            <a:extLst>
              <a:ext uri="{FF2B5EF4-FFF2-40B4-BE49-F238E27FC236}">
                <a16:creationId xmlns:a16="http://schemas.microsoft.com/office/drawing/2014/main" id="{E16E8A30-5357-405B-ADD8-FD1547B36AB8}"/>
              </a:ext>
            </a:extLst>
          </p:cNvPr>
          <p:cNvPicPr>
            <a:picLocks noChangeAspect="1"/>
          </p:cNvPicPr>
          <p:nvPr/>
        </p:nvPicPr>
        <p:blipFill>
          <a:blip r:embed="rId14"/>
          <a:stretch>
            <a:fillRect/>
          </a:stretch>
        </p:blipFill>
        <p:spPr>
          <a:xfrm>
            <a:off x="1716454" y="3567579"/>
            <a:ext cx="1340369" cy="224495"/>
          </a:xfrm>
          <a:prstGeom prst="rect">
            <a:avLst/>
          </a:prstGeom>
        </p:spPr>
      </p:pic>
      <p:pic>
        <p:nvPicPr>
          <p:cNvPr id="16" name="Picture 15">
            <a:extLst>
              <a:ext uri="{FF2B5EF4-FFF2-40B4-BE49-F238E27FC236}">
                <a16:creationId xmlns:a16="http://schemas.microsoft.com/office/drawing/2014/main" id="{F39DEEA8-58DB-4388-9D13-BF5A04CA2879}"/>
              </a:ext>
            </a:extLst>
          </p:cNvPr>
          <p:cNvPicPr>
            <a:picLocks noChangeAspect="1"/>
          </p:cNvPicPr>
          <p:nvPr/>
        </p:nvPicPr>
        <p:blipFill>
          <a:blip r:embed="rId15"/>
          <a:stretch>
            <a:fillRect/>
          </a:stretch>
        </p:blipFill>
        <p:spPr>
          <a:xfrm>
            <a:off x="771097" y="4489689"/>
            <a:ext cx="4760916" cy="268401"/>
          </a:xfrm>
          <a:prstGeom prst="rect">
            <a:avLst/>
          </a:prstGeom>
        </p:spPr>
      </p:pic>
      <p:pic>
        <p:nvPicPr>
          <p:cNvPr id="17" name="Picture 16">
            <a:extLst>
              <a:ext uri="{FF2B5EF4-FFF2-40B4-BE49-F238E27FC236}">
                <a16:creationId xmlns:a16="http://schemas.microsoft.com/office/drawing/2014/main" id="{3FF3394C-B5F4-4A6B-AFC3-2D7F53CA98F2}"/>
              </a:ext>
            </a:extLst>
          </p:cNvPr>
          <p:cNvPicPr>
            <a:picLocks noChangeAspect="1"/>
          </p:cNvPicPr>
          <p:nvPr/>
        </p:nvPicPr>
        <p:blipFill>
          <a:blip r:embed="rId16"/>
          <a:stretch>
            <a:fillRect/>
          </a:stretch>
        </p:blipFill>
        <p:spPr>
          <a:xfrm>
            <a:off x="2855811" y="4051051"/>
            <a:ext cx="268259" cy="196287"/>
          </a:xfrm>
          <a:prstGeom prst="rect">
            <a:avLst/>
          </a:prstGeom>
        </p:spPr>
      </p:pic>
      <p:pic>
        <p:nvPicPr>
          <p:cNvPr id="18" name="Picture 17">
            <a:extLst>
              <a:ext uri="{FF2B5EF4-FFF2-40B4-BE49-F238E27FC236}">
                <a16:creationId xmlns:a16="http://schemas.microsoft.com/office/drawing/2014/main" id="{3FF286D9-CE9F-4735-8990-B3287959BC7F}"/>
              </a:ext>
            </a:extLst>
          </p:cNvPr>
          <p:cNvPicPr>
            <a:picLocks noChangeAspect="1"/>
          </p:cNvPicPr>
          <p:nvPr/>
        </p:nvPicPr>
        <p:blipFill>
          <a:blip r:embed="rId17"/>
          <a:stretch>
            <a:fillRect/>
          </a:stretch>
        </p:blipFill>
        <p:spPr>
          <a:xfrm>
            <a:off x="3573241" y="4250827"/>
            <a:ext cx="370868" cy="251910"/>
          </a:xfrm>
          <a:prstGeom prst="rect">
            <a:avLst/>
          </a:prstGeom>
        </p:spPr>
      </p:pic>
      <p:pic>
        <p:nvPicPr>
          <p:cNvPr id="19" name="Picture 18">
            <a:extLst>
              <a:ext uri="{FF2B5EF4-FFF2-40B4-BE49-F238E27FC236}">
                <a16:creationId xmlns:a16="http://schemas.microsoft.com/office/drawing/2014/main" id="{3F3CA44F-E5A1-4974-8067-F5E30CDE7FF3}"/>
              </a:ext>
            </a:extLst>
          </p:cNvPr>
          <p:cNvPicPr>
            <a:picLocks noChangeAspect="1"/>
          </p:cNvPicPr>
          <p:nvPr/>
        </p:nvPicPr>
        <p:blipFill>
          <a:blip r:embed="rId18"/>
          <a:stretch>
            <a:fillRect/>
          </a:stretch>
        </p:blipFill>
        <p:spPr>
          <a:xfrm>
            <a:off x="973697" y="4771472"/>
            <a:ext cx="742757" cy="225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barn(inVertical)">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barn(inVertical)">
                                      <p:cBhvr>
                                        <p:cTn id="8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loral Template for Social Media by Slidesgo">
  <a:themeElements>
    <a:clrScheme name="Simple Light">
      <a:dk1>
        <a:srgbClr val="191919"/>
      </a:dk1>
      <a:lt1>
        <a:srgbClr val="FFFFFF"/>
      </a:lt1>
      <a:dk2>
        <a:srgbClr val="6EA877"/>
      </a:dk2>
      <a:lt2>
        <a:srgbClr val="FFA686"/>
      </a:lt2>
      <a:accent1>
        <a:srgbClr val="FFCF8F"/>
      </a:accent1>
      <a:accent2>
        <a:srgbClr val="CEA870"/>
      </a:accent2>
      <a:accent3>
        <a:srgbClr val="EB5027"/>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1936</Words>
  <Application>Microsoft Office PowerPoint</Application>
  <PresentationFormat>On-screen Show (16:9)</PresentationFormat>
  <Paragraphs>108</Paragraphs>
  <Slides>12</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Roboto Condensed Light</vt:lpstr>
      <vt:lpstr>Nunito</vt:lpstr>
      <vt:lpstr>Brush Script MT</vt:lpstr>
      <vt:lpstr>Constantia</vt:lpstr>
      <vt:lpstr>Bebas Neue</vt:lpstr>
      <vt:lpstr>DM Serif Display</vt:lpstr>
      <vt:lpstr>Times New Roman</vt:lpstr>
      <vt:lpstr>Arial</vt:lpstr>
      <vt:lpstr>Floral Template for Social Media by Slidesgo</vt:lpstr>
      <vt:lpstr>Chuyên đề  Nâng cao chất lượng giờ ôn tập cho học sinh lớp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Chuyên đề  Nâng cao chất lượng giờ ôn tập cho học sinh lớp 9</dc:title>
  <dc:creator>Lucasvu</dc:creator>
  <cp:lastModifiedBy>Lucasvu</cp:lastModifiedBy>
  <cp:revision>23</cp:revision>
  <dcterms:modified xsi:type="dcterms:W3CDTF">2023-04-01T10:07:52Z</dcterms:modified>
</cp:coreProperties>
</file>