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8" r:id="rId3"/>
    <p:sldId id="299" r:id="rId4"/>
    <p:sldId id="306" r:id="rId5"/>
    <p:sldId id="300" r:id="rId6"/>
    <p:sldId id="301" r:id="rId7"/>
    <p:sldId id="302" r:id="rId8"/>
    <p:sldId id="30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DF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29E54-23A1-4066-8A4A-B6411328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2AF1F-8223-4C33-B1BD-86845575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AE154-636E-4FAF-BD1C-3E182D46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5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7B75-8362-48F4-820D-260BECAC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E4F40-D4B1-4B44-8BC3-B527EF48B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61FAD-C74A-40A7-839C-858C6CBE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2D47D-F4B4-4A73-8D1E-11C3AE68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0A524-F2AE-479B-BA44-0EB1BBB2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7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5ABDF9-A0F0-471B-8EA6-3BD2ADD36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493F0-C4F9-4651-B6BD-47E1CF70A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75F62-E237-4CBD-8D98-9D88D2B6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1D538-CA7B-4084-9B47-5147AF13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8B1E5-B393-4EA0-95F0-C1E6A161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79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F9312-CCA1-E64A-A805-AA97B805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E0E5D-1CA9-7545-9A2E-79890EA5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48D8F-8F0B-7C43-856C-17657D30A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73C7-5B9A-5C4D-B4AC-63F07AF23B0E}" type="datetimeFigureOut">
              <a:rPr lang="x-none" smtClean="0"/>
              <a:pPr/>
              <a:t>6/29/2022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27F3B-A502-7B4F-B951-8C5BBA72B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E9880-26D6-8440-9FCA-24CD4C76B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F8E8-35BF-E140-9ABA-0CEC0426B546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80A85ED-6751-5544-8A66-DFD7B2422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5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0604E-5FCA-4E77-B273-963F0B363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71" y="6289522"/>
            <a:ext cx="586171" cy="442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F06348-858D-4C59-A43D-7F3738FF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"/>
          <a:stretch/>
        </p:blipFill>
        <p:spPr>
          <a:xfrm>
            <a:off x="4841004" y="6083265"/>
            <a:ext cx="486776" cy="322903"/>
          </a:xfrm>
          <a:prstGeom prst="rect">
            <a:avLst/>
          </a:prstGeom>
        </p:spPr>
      </p:pic>
      <p:pic>
        <p:nvPicPr>
          <p:cNvPr id="11" name="Google Shape;161;p24">
            <a:extLst>
              <a:ext uri="{FF2B5EF4-FFF2-40B4-BE49-F238E27FC236}">
                <a16:creationId xmlns:a16="http://schemas.microsoft.com/office/drawing/2014/main" id="{A557777B-0AAB-44C4-B8E1-B5A580B9967C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4550"/>
            <a:ext cx="12115800" cy="68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41497A-0EF0-45B6-9C44-3BBDA03736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16" y="5645020"/>
            <a:ext cx="5707222" cy="107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1E89F6-DBC3-4096-B720-8DBD28E4F47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5645020"/>
            <a:ext cx="5472760" cy="103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627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F88B-C46F-4693-A058-B990FD37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837C8-F726-40D4-AF85-FCF4F9D5C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4E5EA-62A0-4409-A9F6-2AE617825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C50A6-1057-477F-A7D9-03293158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C533B-F312-449B-9249-2A6736BC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oogle Shape;161;p24">
            <a:extLst>
              <a:ext uri="{FF2B5EF4-FFF2-40B4-BE49-F238E27FC236}">
                <a16:creationId xmlns:a16="http://schemas.microsoft.com/office/drawing/2014/main" id="{8A0A56F3-C026-499A-A0F4-8D1A476DB648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15800" cy="680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24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B4945-920E-4FAE-A7C5-60FB5043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13838-FA0C-44D2-A7F9-88BAC3B58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557F-8320-40FB-8F6D-355CFE249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A8C85-57A6-48D1-B6E9-E26B7062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64122-7BA5-4D55-A7F9-FBBCC61B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24003-7925-4D44-AE3C-68490A05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9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261B-94D9-4047-96C3-803CF5DF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376C9-2DC8-4E60-BD0F-0B4E72CD1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F8428-4686-4ED1-B35D-82C1177EB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C6E8D-DA32-4678-8B11-751E8ECC2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268B37-A591-4B33-BA5E-391D406FA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305596-1EDA-40D9-A39C-C0021E9A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316889-E045-4E98-8FD9-42C5F755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BFE02-376D-4B6E-82B8-DB731B0C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2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FEDF-A59D-452B-B9B9-754D9989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5BBE30-76CD-44A2-B558-AF6D3AFA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4F902-14EE-4F36-ADE5-7727206E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D33E7-0EF7-46DD-852F-0692BD73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0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29A391-EF3B-403C-98DA-F99AEE07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A3B7B-0254-46B3-BAA9-FA7B56E4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43648-59D8-4DBE-B0ED-807179BC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2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4986-0698-4AA0-B388-6411B950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8EC8A-EADD-4B17-B436-1F90412B5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C98A0-BF37-486A-886E-BE28A27CB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3373E-140D-45AC-A90F-174740989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3FDD5-F27E-4E0A-926A-E7A9F4F6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6D273-BCCC-41AB-A5BE-5CDC0EEA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1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409C6-5A3F-4862-8280-A797A013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2E21C-B24D-4DFC-8773-3780125EE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7EFB3-20D4-4D98-A607-308DE3721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2EE6F-9AAB-4E79-8622-27E18A6F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284BD-6CCB-4CAD-B3D3-9FA3B01D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C7652-FAAD-4379-BD84-DB4662A1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2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B293A-E929-45EC-B172-A52F9F0FD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1692-9F8D-411A-9C16-425555511FE8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5E5DC-538A-47F7-A859-B3EC7F3C5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07D87-B1F1-48B7-87DE-C6DFF3739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251A6-B550-4BE8-B3BA-DA9D45F97AB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F950BE-4E64-4452-AC0B-9810ED614D97}"/>
              </a:ext>
            </a:extLst>
          </p:cNvPr>
          <p:cNvCxnSpPr/>
          <p:nvPr userDrawn="1"/>
        </p:nvCxnSpPr>
        <p:spPr>
          <a:xfrm>
            <a:off x="0" y="0"/>
            <a:ext cx="12192000" cy="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A5E837-23AE-46BA-9089-2A740991D032}"/>
              </a:ext>
            </a:extLst>
          </p:cNvPr>
          <p:cNvCxnSpPr/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860469-0E52-49D0-B73F-73ABCDA2F281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C1A378-A5AC-42CE-B712-1B04FCAB40FB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6CBE7-8EBE-47A5-B0FA-121905B3B785}"/>
              </a:ext>
            </a:extLst>
          </p:cNvPr>
          <p:cNvCxnSpPr/>
          <p:nvPr userDrawn="1"/>
        </p:nvCxnSpPr>
        <p:spPr>
          <a:xfrm>
            <a:off x="12192000" y="0"/>
            <a:ext cx="0" cy="685800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D1CB58C-7B13-44E2-ADB1-62411974E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"/>
          <a:stretch/>
        </p:blipFill>
        <p:spPr>
          <a:xfrm>
            <a:off x="68425" y="32657"/>
            <a:ext cx="12055150" cy="679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3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626B3A-F700-4275-BF85-B5473750A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" b="3843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A9B80F-F52C-43CB-816E-F9D9850AC3B2}"/>
              </a:ext>
            </a:extLst>
          </p:cNvPr>
          <p:cNvSpPr txBox="1"/>
          <p:nvPr/>
        </p:nvSpPr>
        <p:spPr>
          <a:xfrm>
            <a:off x="2113935" y="3539613"/>
            <a:ext cx="303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THỨC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5236C-2F4D-44A1-999C-DC00323B3431}"/>
              </a:ext>
            </a:extLst>
          </p:cNvPr>
          <p:cNvSpPr txBox="1"/>
          <p:nvPr/>
        </p:nvSpPr>
        <p:spPr>
          <a:xfrm>
            <a:off x="7140676" y="3692012"/>
            <a:ext cx="303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</p:spTree>
    <p:extLst>
      <p:ext uri="{BB962C8B-B14F-4D97-AF65-F5344CB8AC3E}">
        <p14:creationId xmlns:p14="http://schemas.microsoft.com/office/powerpoint/2010/main" val="1360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Tex">
            <a:extLst>
              <a:ext uri="{FF2B5EF4-FFF2-40B4-BE49-F238E27FC236}">
                <a16:creationId xmlns:a16="http://schemas.microsoft.com/office/drawing/2014/main" id="{E709D37F-676D-EC45-AC8B-B7FA0B100ED3}"/>
              </a:ext>
            </a:extLst>
          </p:cNvPr>
          <p:cNvSpPr txBox="1"/>
          <p:nvPr/>
        </p:nvSpPr>
        <p:spPr>
          <a:xfrm>
            <a:off x="3083167" y="1651301"/>
            <a:ext cx="6025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 HÀNH TIẾNG VIỆT: MẠCH LẠC VÀ LIÊN KẾT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(BIỆN PHÁP LIÊN KẾT VÀ TỪ NGỮ LIÊN KẾT)</a:t>
            </a:r>
            <a:endParaRPr lang="x-none" sz="2400" b="1" dirty="0">
              <a:solidFill>
                <a:srgbClr val="0070C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59DDB-532F-46D8-9641-16568661BBB0}"/>
              </a:ext>
            </a:extLst>
          </p:cNvPr>
          <p:cNvSpPr txBox="1"/>
          <p:nvPr/>
        </p:nvSpPr>
        <p:spPr>
          <a:xfrm>
            <a:off x="3264142" y="3220961"/>
            <a:ext cx="6189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815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8734">
        <p14:flash/>
      </p:transition>
    </mc:Choice>
    <mc:Fallback>
      <p:transition spd="slow" advTm="873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7100" y="85726"/>
            <a:ext cx="5949983" cy="4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470155" y="1778309"/>
            <a:ext cx="4234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521326" y="2523686"/>
            <a:ext cx="408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6760682" y="924112"/>
            <a:ext cx="48217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6746827" y="1610902"/>
            <a:ext cx="49238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6738347" y="2571976"/>
            <a:ext cx="42341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521326" y="3231572"/>
            <a:ext cx="4234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6831371" y="3142893"/>
            <a:ext cx="4234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–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 –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-&gt;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”)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 –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”)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38417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9" grpId="0"/>
      <p:bldP spid="30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837178" y="1819626"/>
            <a:ext cx="42341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6544313" y="828288"/>
            <a:ext cx="512381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Sam à.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-en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Gốt-li-ep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-en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Gốt-li-ep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khờ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khạo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 […]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bấp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-en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Gốt-li-ep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0BE19-BE61-C08F-D142-8879052D9F45}"/>
              </a:ext>
            </a:extLst>
          </p:cNvPr>
          <p:cNvSpPr txBox="1"/>
          <p:nvPr/>
        </p:nvSpPr>
        <p:spPr>
          <a:xfrm>
            <a:off x="3467100" y="85726"/>
            <a:ext cx="5949983" cy="4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75D32D-FE5D-4F1C-BB38-743BD26BCF50}"/>
              </a:ext>
            </a:extLst>
          </p:cNvPr>
          <p:cNvSpPr txBox="1"/>
          <p:nvPr/>
        </p:nvSpPr>
        <p:spPr>
          <a:xfrm>
            <a:off x="6440306" y="796554"/>
            <a:ext cx="370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61CF9A-1303-4083-8FCF-7C96C018B4E7}"/>
              </a:ext>
            </a:extLst>
          </p:cNvPr>
          <p:cNvSpPr txBox="1"/>
          <p:nvPr/>
        </p:nvSpPr>
        <p:spPr>
          <a:xfrm>
            <a:off x="6588785" y="1536018"/>
            <a:ext cx="506366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 (59)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+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310029E-63C1-41B5-B5BB-56932459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4C96F3-D92C-4676-8B2C-18470C238D74}"/>
              </a:ext>
            </a:extLst>
          </p:cNvPr>
          <p:cNvSpPr txBox="1"/>
          <p:nvPr/>
        </p:nvSpPr>
        <p:spPr>
          <a:xfrm>
            <a:off x="438737" y="1891872"/>
            <a:ext cx="5390657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2: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2-1: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3-2: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4-3: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5-4: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539552" y="1269074"/>
            <a:ext cx="4791550" cy="4001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hỏi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SGK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59</a:t>
            </a:r>
            <a:endParaRPr lang="en-US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77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75D32D-FE5D-4F1C-BB38-743BD26BCF50}"/>
              </a:ext>
            </a:extLst>
          </p:cNvPr>
          <p:cNvSpPr txBox="1"/>
          <p:nvPr/>
        </p:nvSpPr>
        <p:spPr>
          <a:xfrm>
            <a:off x="6597776" y="900564"/>
            <a:ext cx="370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61CF9A-1303-4083-8FCF-7C96C018B4E7}"/>
              </a:ext>
            </a:extLst>
          </p:cNvPr>
          <p:cNvSpPr txBox="1"/>
          <p:nvPr/>
        </p:nvSpPr>
        <p:spPr>
          <a:xfrm>
            <a:off x="6508266" y="1230231"/>
            <a:ext cx="50636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2)–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310029E-63C1-41B5-B5BB-56932459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4C96F3-D92C-4676-8B2C-18470C238D74}"/>
              </a:ext>
            </a:extLst>
          </p:cNvPr>
          <p:cNvSpPr txBox="1"/>
          <p:nvPr/>
        </p:nvSpPr>
        <p:spPr>
          <a:xfrm>
            <a:off x="6425288" y="3027058"/>
            <a:ext cx="53906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4: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1: 2,4,1,5,3 -&gt;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dung</a:t>
            </a: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2: 7,3,4,6,1,5,2 -&gt;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dung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648740" y="846666"/>
            <a:ext cx="4791550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b)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c)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6592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75D32D-FE5D-4F1C-BB38-743BD26BCF50}"/>
              </a:ext>
            </a:extLst>
          </p:cNvPr>
          <p:cNvSpPr txBox="1"/>
          <p:nvPr/>
        </p:nvSpPr>
        <p:spPr>
          <a:xfrm>
            <a:off x="6597776" y="900564"/>
            <a:ext cx="370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VẬN DỤNG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61CF9A-1303-4083-8FCF-7C96C018B4E7}"/>
              </a:ext>
            </a:extLst>
          </p:cNvPr>
          <p:cNvSpPr txBox="1"/>
          <p:nvPr/>
        </p:nvSpPr>
        <p:spPr>
          <a:xfrm>
            <a:off x="6508266" y="1230231"/>
            <a:ext cx="506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310029E-63C1-41B5-B5BB-56932459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4C96F3-D92C-4676-8B2C-18470C238D74}"/>
              </a:ext>
            </a:extLst>
          </p:cNvPr>
          <p:cNvSpPr txBox="1"/>
          <p:nvPr/>
        </p:nvSpPr>
        <p:spPr>
          <a:xfrm>
            <a:off x="6597776" y="2186447"/>
            <a:ext cx="53906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Hình thức: Viết nối tiếp 10 – 12 câu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Nội dung: bày tỏ suy nghĩ về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Sử dụng ít nhất một 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phép liên kết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vi-VN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304357" y="1891694"/>
            <a:ext cx="4791550" cy="132343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Viết một đoạn văn ngắn (10 – 12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vi-VN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nl-NL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nêu suy nghĩ của em về tác hại của bạo lực học đường. Trong đoạn văn có sử dụng các phép liên kết</a:t>
            </a:r>
            <a:endParaRPr lang="en-US" sz="2000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44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03F87B-2761-43FB-8E15-A6DAD14F5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2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D20C8B-CCA9-41E5-8962-72367F0B48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b="5215"/>
          <a:stretch/>
        </p:blipFill>
        <p:spPr>
          <a:xfrm>
            <a:off x="3165232" y="1524059"/>
            <a:ext cx="6564922" cy="3794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169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874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Thi Ha GV</dc:creator>
  <cp:lastModifiedBy>jake noob</cp:lastModifiedBy>
  <cp:revision>68</cp:revision>
  <dcterms:created xsi:type="dcterms:W3CDTF">2021-12-19T15:46:24Z</dcterms:created>
  <dcterms:modified xsi:type="dcterms:W3CDTF">2022-06-28T23:15:07Z</dcterms:modified>
</cp:coreProperties>
</file>