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94" r:id="rId21"/>
    <p:sldId id="295" r:id="rId22"/>
    <p:sldId id="296" r:id="rId23"/>
    <p:sldId id="297" r:id="rId24"/>
    <p:sldId id="298"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EF6D2-0CC3-4DB1-8B4A-35819762BEF7}"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F4F4FC78-CC7B-4C3C-8BBD-9611A32E1D4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Khởi động</a:t>
          </a:r>
          <a:endParaRPr lang="en-US" sz="2400">
            <a:solidFill>
              <a:srgbClr val="0070C0"/>
            </a:solidFill>
            <a:latin typeface="Times New Roman" panose="02020603050405020304" pitchFamily="18" charset="0"/>
            <a:cs typeface="Times New Roman" panose="02020603050405020304" pitchFamily="18" charset="0"/>
          </a:endParaRPr>
        </a:p>
      </dgm:t>
    </dgm:pt>
    <dgm:pt modelId="{53AA3300-ADA5-4554-9884-9F06DB949B79}" type="parTrans" cxnId="{AF5B9B9E-50E7-4550-A1D5-90157141A272}">
      <dgm:prSet/>
      <dgm:spPr/>
      <dgm:t>
        <a:bodyPr/>
        <a:lstStyle/>
        <a:p>
          <a:endParaRPr lang="en-US"/>
        </a:p>
      </dgm:t>
    </dgm:pt>
    <dgm:pt modelId="{7350B2C8-B138-437C-B62F-5A7633EE1028}" type="sibTrans" cxnId="{AF5B9B9E-50E7-4550-A1D5-90157141A272}">
      <dgm:prSet/>
      <dgm:spPr/>
      <dgm:t>
        <a:bodyPr/>
        <a:lstStyle/>
        <a:p>
          <a:endParaRPr lang="en-US"/>
        </a:p>
      </dgm:t>
    </dgm:pt>
    <dgm:pt modelId="{F12A4FEA-CE73-4FEB-8662-BC359D0FEF0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Luyện tập</a:t>
          </a:r>
          <a:endParaRPr lang="en-US" sz="2400" i="0">
            <a:solidFill>
              <a:srgbClr val="0070C0"/>
            </a:solidFill>
            <a:latin typeface="Times New Roman" panose="02020603050405020304" pitchFamily="18" charset="0"/>
            <a:cs typeface="Times New Roman" panose="02020603050405020304" pitchFamily="18" charset="0"/>
          </a:endParaRPr>
        </a:p>
      </dgm:t>
    </dgm:pt>
    <dgm:pt modelId="{39802CFB-D990-4180-8CAB-6D2E7366B141}" type="parTrans" cxnId="{B6155986-D434-4571-9F2B-F8C837A4AC4E}">
      <dgm:prSet/>
      <dgm:spPr/>
      <dgm:t>
        <a:bodyPr/>
        <a:lstStyle/>
        <a:p>
          <a:endParaRPr lang="en-US"/>
        </a:p>
      </dgm:t>
    </dgm:pt>
    <dgm:pt modelId="{90661945-B0CE-4764-9BFA-F4C29AE4022B}" type="sibTrans" cxnId="{B6155986-D434-4571-9F2B-F8C837A4AC4E}">
      <dgm:prSet/>
      <dgm:spPr/>
      <dgm:t>
        <a:bodyPr/>
        <a:lstStyle/>
        <a:p>
          <a:endParaRPr lang="en-US"/>
        </a:p>
      </dgm:t>
    </dgm:pt>
    <dgm:pt modelId="{AD08E3EB-77E3-43FE-8049-8BD41C55CAC5}">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Suy ngẫm và phản hồi</a:t>
          </a:r>
          <a:endParaRPr lang="en-US" sz="2400">
            <a:solidFill>
              <a:srgbClr val="0070C0"/>
            </a:solidFill>
            <a:latin typeface="Times New Roman" panose="02020603050405020304" pitchFamily="18" charset="0"/>
            <a:cs typeface="Times New Roman" panose="02020603050405020304" pitchFamily="18" charset="0"/>
          </a:endParaRPr>
        </a:p>
      </dgm:t>
    </dgm:pt>
    <dgm:pt modelId="{C2D029EB-9CC5-4508-A8B7-BACEA6B1D059}" type="parTrans" cxnId="{069D2FF1-5934-4F9C-ADCD-9A104F602574}">
      <dgm:prSet/>
      <dgm:spPr/>
      <dgm:t>
        <a:bodyPr/>
        <a:lstStyle/>
        <a:p>
          <a:endParaRPr lang="en-US"/>
        </a:p>
      </dgm:t>
    </dgm:pt>
    <dgm:pt modelId="{861AF4F7-8989-4CC6-A826-EADE680BAC19}" type="sibTrans" cxnId="{069D2FF1-5934-4F9C-ADCD-9A104F602574}">
      <dgm:prSet/>
      <dgm:spPr/>
      <dgm:t>
        <a:bodyPr/>
        <a:lstStyle/>
        <a:p>
          <a:endParaRPr lang="en-US"/>
        </a:p>
      </dgm:t>
    </dgm:pt>
    <dgm:pt modelId="{7074D6E8-DC8C-41F5-9255-7FAAA7717165}">
      <dgm:prSet phldrT="[Text]" custT="1"/>
      <dgm:spPr>
        <a:ln w="28575">
          <a:solidFill>
            <a:srgbClr val="00CCFF"/>
          </a:solidFill>
        </a:ln>
      </dgm:spPr>
      <dgm:t>
        <a:bodyPr/>
        <a:lstStyle/>
        <a:p>
          <a:pPr algn="ctr"/>
          <a:r>
            <a:rPr lang="en-US" sz="2400" smtClean="0">
              <a:solidFill>
                <a:srgbClr val="0070C0"/>
              </a:solidFill>
              <a:latin typeface="Times New Roman" panose="02020603050405020304" pitchFamily="18" charset="0"/>
              <a:cs typeface="Times New Roman" panose="02020603050405020304" pitchFamily="18" charset="0"/>
            </a:rPr>
            <a:t>Trải nghiệm cùng văn bản</a:t>
          </a:r>
          <a:endParaRPr lang="en-US" sz="2400">
            <a:solidFill>
              <a:srgbClr val="0070C0"/>
            </a:solidFill>
            <a:latin typeface="Times New Roman" panose="02020603050405020304" pitchFamily="18" charset="0"/>
            <a:cs typeface="Times New Roman" panose="02020603050405020304" pitchFamily="18" charset="0"/>
          </a:endParaRPr>
        </a:p>
      </dgm:t>
    </dgm:pt>
    <dgm:pt modelId="{62838E1E-51A3-43F9-AE29-F80EB6CC5099}" type="parTrans" cxnId="{2E883ECA-38FC-48DA-A3CE-BC5F7646ED6E}">
      <dgm:prSet/>
      <dgm:spPr/>
      <dgm:t>
        <a:bodyPr/>
        <a:lstStyle/>
        <a:p>
          <a:endParaRPr lang="en-US"/>
        </a:p>
      </dgm:t>
    </dgm:pt>
    <dgm:pt modelId="{98E2B31F-1207-4AF6-B679-75654655E170}" type="sibTrans" cxnId="{2E883ECA-38FC-48DA-A3CE-BC5F7646ED6E}">
      <dgm:prSet/>
      <dgm:spPr/>
      <dgm:t>
        <a:bodyPr/>
        <a:lstStyle/>
        <a:p>
          <a:endParaRPr lang="en-US"/>
        </a:p>
      </dgm:t>
    </dgm:pt>
    <dgm:pt modelId="{6D7235AB-A5A7-42FB-BA86-14DB37F8DB4C}" type="pres">
      <dgm:prSet presAssocID="{0DAEF6D2-0CC3-4DB1-8B4A-35819762BEF7}" presName="Name0" presStyleCnt="0">
        <dgm:presLayoutVars>
          <dgm:dir/>
          <dgm:resizeHandles val="exact"/>
        </dgm:presLayoutVars>
      </dgm:prSet>
      <dgm:spPr/>
    </dgm:pt>
    <dgm:pt modelId="{4D714C6B-4C87-44B4-951E-70D2BD742674}" type="pres">
      <dgm:prSet presAssocID="{F4F4FC78-CC7B-4C3C-8BBD-9611A32E1D4D}" presName="composite" presStyleCnt="0"/>
      <dgm:spPr/>
    </dgm:pt>
    <dgm:pt modelId="{B25BA605-92A2-4E7D-A8D5-51DB21904B8D}" type="pres">
      <dgm:prSet presAssocID="{F4F4FC78-CC7B-4C3C-8BBD-9611A32E1D4D}" presName="bgChev" presStyleLbl="node1" presStyleIdx="0" presStyleCnt="4" custLinFactNeighborX="1989" custLinFactNeighborY="1326"/>
      <dgm:spPr>
        <a:solidFill>
          <a:srgbClr val="00B050"/>
        </a:solidFill>
      </dgm:spPr>
    </dgm:pt>
    <dgm:pt modelId="{2F7FB90F-D2F0-458C-93AF-BE3BA05B15F0}" type="pres">
      <dgm:prSet presAssocID="{F4F4FC78-CC7B-4C3C-8BBD-9611A32E1D4D}" presName="txNode" presStyleLbl="fgAcc1" presStyleIdx="0" presStyleCnt="4" custScaleX="113261" custLinFactNeighborX="1264">
        <dgm:presLayoutVars>
          <dgm:bulletEnabled val="1"/>
        </dgm:presLayoutVars>
      </dgm:prSet>
      <dgm:spPr/>
      <dgm:t>
        <a:bodyPr/>
        <a:lstStyle/>
        <a:p>
          <a:endParaRPr lang="en-US"/>
        </a:p>
      </dgm:t>
    </dgm:pt>
    <dgm:pt modelId="{51A4811F-FEC5-4C21-9E75-6F7230425D13}" type="pres">
      <dgm:prSet presAssocID="{7350B2C8-B138-437C-B62F-5A7633EE1028}" presName="compositeSpace" presStyleCnt="0"/>
      <dgm:spPr/>
    </dgm:pt>
    <dgm:pt modelId="{B09987FB-4B8A-4FF7-8D1A-F489E4F8CE5F}" type="pres">
      <dgm:prSet presAssocID="{7074D6E8-DC8C-41F5-9255-7FAAA7717165}" presName="composite" presStyleCnt="0"/>
      <dgm:spPr/>
    </dgm:pt>
    <dgm:pt modelId="{F3D34A91-1346-42BF-A585-60A7D6D1011A}" type="pres">
      <dgm:prSet presAssocID="{7074D6E8-DC8C-41F5-9255-7FAAA7717165}" presName="bgChev" presStyleLbl="node1" presStyleIdx="1" presStyleCnt="4"/>
      <dgm:spPr/>
    </dgm:pt>
    <dgm:pt modelId="{FE23B91D-79C8-487D-851E-53290758149D}" type="pres">
      <dgm:prSet presAssocID="{7074D6E8-DC8C-41F5-9255-7FAAA7717165}" presName="txNode" presStyleLbl="fgAcc1" presStyleIdx="1" presStyleCnt="4">
        <dgm:presLayoutVars>
          <dgm:bulletEnabled val="1"/>
        </dgm:presLayoutVars>
      </dgm:prSet>
      <dgm:spPr/>
      <dgm:t>
        <a:bodyPr/>
        <a:lstStyle/>
        <a:p>
          <a:endParaRPr lang="en-US"/>
        </a:p>
      </dgm:t>
    </dgm:pt>
    <dgm:pt modelId="{97E33F1F-6031-40D1-A935-0234DCF0BAE5}" type="pres">
      <dgm:prSet presAssocID="{98E2B31F-1207-4AF6-B679-75654655E170}" presName="compositeSpace" presStyleCnt="0"/>
      <dgm:spPr/>
    </dgm:pt>
    <dgm:pt modelId="{CB5DB29D-DCDB-4EE8-BC7B-7C9C30A11107}" type="pres">
      <dgm:prSet presAssocID="{AD08E3EB-77E3-43FE-8049-8BD41C55CAC5}" presName="composite" presStyleCnt="0"/>
      <dgm:spPr/>
    </dgm:pt>
    <dgm:pt modelId="{D9BDBD05-20F0-436D-ADAF-64AC0520F57C}" type="pres">
      <dgm:prSet presAssocID="{AD08E3EB-77E3-43FE-8049-8BD41C55CAC5}" presName="bgChev" presStyleLbl="node1" presStyleIdx="2" presStyleCnt="4"/>
      <dgm:spPr/>
    </dgm:pt>
    <dgm:pt modelId="{08B4B407-4657-4057-B60B-587B131E9F94}" type="pres">
      <dgm:prSet presAssocID="{AD08E3EB-77E3-43FE-8049-8BD41C55CAC5}" presName="txNode" presStyleLbl="fgAcc1" presStyleIdx="2" presStyleCnt="4">
        <dgm:presLayoutVars>
          <dgm:bulletEnabled val="1"/>
        </dgm:presLayoutVars>
      </dgm:prSet>
      <dgm:spPr/>
      <dgm:t>
        <a:bodyPr/>
        <a:lstStyle/>
        <a:p>
          <a:endParaRPr lang="en-US"/>
        </a:p>
      </dgm:t>
    </dgm:pt>
    <dgm:pt modelId="{CC472507-3E41-48FE-A56A-A1FB4E7FB8DA}" type="pres">
      <dgm:prSet presAssocID="{861AF4F7-8989-4CC6-A826-EADE680BAC19}" presName="compositeSpace" presStyleCnt="0"/>
      <dgm:spPr/>
    </dgm:pt>
    <dgm:pt modelId="{CBEC4FE6-3963-4D9C-BEED-DFC6707CA1CE}" type="pres">
      <dgm:prSet presAssocID="{F12A4FEA-CE73-4FEB-8662-BC359D0FEF0D}" presName="composite" presStyleCnt="0"/>
      <dgm:spPr/>
    </dgm:pt>
    <dgm:pt modelId="{AE2D407A-C956-4AE1-9761-76B28F860DC8}" type="pres">
      <dgm:prSet presAssocID="{F12A4FEA-CE73-4FEB-8662-BC359D0FEF0D}" presName="bgChev" presStyleLbl="node1" presStyleIdx="3" presStyleCnt="4"/>
      <dgm:spPr>
        <a:solidFill>
          <a:srgbClr val="CC99FF"/>
        </a:solidFill>
      </dgm:spPr>
    </dgm:pt>
    <dgm:pt modelId="{804D7732-B1E7-49FA-98C0-F80C9D6E099C}" type="pres">
      <dgm:prSet presAssocID="{F12A4FEA-CE73-4FEB-8662-BC359D0FEF0D}" presName="txNode" presStyleLbl="fgAcc1" presStyleIdx="3" presStyleCnt="4">
        <dgm:presLayoutVars>
          <dgm:bulletEnabled val="1"/>
        </dgm:presLayoutVars>
      </dgm:prSet>
      <dgm:spPr/>
      <dgm:t>
        <a:bodyPr/>
        <a:lstStyle/>
        <a:p>
          <a:endParaRPr lang="en-US"/>
        </a:p>
      </dgm:t>
    </dgm:pt>
  </dgm:ptLst>
  <dgm:cxnLst>
    <dgm:cxn modelId="{DC81FFA3-C748-4676-87F5-C9B6C71188D2}" type="presOf" srcId="{F4F4FC78-CC7B-4C3C-8BBD-9611A32E1D4D}" destId="{2F7FB90F-D2F0-458C-93AF-BE3BA05B15F0}" srcOrd="0" destOrd="0" presId="urn:microsoft.com/office/officeart/2005/8/layout/chevronAccent+Icon"/>
    <dgm:cxn modelId="{B6155986-D434-4571-9F2B-F8C837A4AC4E}" srcId="{0DAEF6D2-0CC3-4DB1-8B4A-35819762BEF7}" destId="{F12A4FEA-CE73-4FEB-8662-BC359D0FEF0D}" srcOrd="3" destOrd="0" parTransId="{39802CFB-D990-4180-8CAB-6D2E7366B141}" sibTransId="{90661945-B0CE-4764-9BFA-F4C29AE4022B}"/>
    <dgm:cxn modelId="{4C59C9E8-67F9-4B90-BDDA-72B8095D4F7F}" type="presOf" srcId="{F12A4FEA-CE73-4FEB-8662-BC359D0FEF0D}" destId="{804D7732-B1E7-49FA-98C0-F80C9D6E099C}" srcOrd="0" destOrd="0" presId="urn:microsoft.com/office/officeart/2005/8/layout/chevronAccent+Icon"/>
    <dgm:cxn modelId="{AF5B9B9E-50E7-4550-A1D5-90157141A272}" srcId="{0DAEF6D2-0CC3-4DB1-8B4A-35819762BEF7}" destId="{F4F4FC78-CC7B-4C3C-8BBD-9611A32E1D4D}" srcOrd="0" destOrd="0" parTransId="{53AA3300-ADA5-4554-9884-9F06DB949B79}" sibTransId="{7350B2C8-B138-437C-B62F-5A7633EE1028}"/>
    <dgm:cxn modelId="{D005E002-F9AD-4EC6-978A-795CE1D4DA7B}" type="presOf" srcId="{AD08E3EB-77E3-43FE-8049-8BD41C55CAC5}" destId="{08B4B407-4657-4057-B60B-587B131E9F94}" srcOrd="0" destOrd="0" presId="urn:microsoft.com/office/officeart/2005/8/layout/chevronAccent+Icon"/>
    <dgm:cxn modelId="{57002316-CBDB-4EBE-9EAB-3274E21312E1}" type="presOf" srcId="{7074D6E8-DC8C-41F5-9255-7FAAA7717165}" destId="{FE23B91D-79C8-487D-851E-53290758149D}" srcOrd="0" destOrd="0" presId="urn:microsoft.com/office/officeart/2005/8/layout/chevronAccent+Icon"/>
    <dgm:cxn modelId="{2E883ECA-38FC-48DA-A3CE-BC5F7646ED6E}" srcId="{0DAEF6D2-0CC3-4DB1-8B4A-35819762BEF7}" destId="{7074D6E8-DC8C-41F5-9255-7FAAA7717165}" srcOrd="1" destOrd="0" parTransId="{62838E1E-51A3-43F9-AE29-F80EB6CC5099}" sibTransId="{98E2B31F-1207-4AF6-B679-75654655E170}"/>
    <dgm:cxn modelId="{069D2FF1-5934-4F9C-ADCD-9A104F602574}" srcId="{0DAEF6D2-0CC3-4DB1-8B4A-35819762BEF7}" destId="{AD08E3EB-77E3-43FE-8049-8BD41C55CAC5}" srcOrd="2" destOrd="0" parTransId="{C2D029EB-9CC5-4508-A8B7-BACEA6B1D059}" sibTransId="{861AF4F7-8989-4CC6-A826-EADE680BAC19}"/>
    <dgm:cxn modelId="{38CFD558-33D3-4781-9E32-A58F5BD34EA9}" type="presOf" srcId="{0DAEF6D2-0CC3-4DB1-8B4A-35819762BEF7}" destId="{6D7235AB-A5A7-42FB-BA86-14DB37F8DB4C}" srcOrd="0" destOrd="0" presId="urn:microsoft.com/office/officeart/2005/8/layout/chevronAccent+Icon"/>
    <dgm:cxn modelId="{516F6156-6E29-491D-8FF1-CE64BFFBB30F}" type="presParOf" srcId="{6D7235AB-A5A7-42FB-BA86-14DB37F8DB4C}" destId="{4D714C6B-4C87-44B4-951E-70D2BD742674}" srcOrd="0" destOrd="0" presId="urn:microsoft.com/office/officeart/2005/8/layout/chevronAccent+Icon"/>
    <dgm:cxn modelId="{AFAB2DC7-0EF1-4655-A483-A834003E7949}" type="presParOf" srcId="{4D714C6B-4C87-44B4-951E-70D2BD742674}" destId="{B25BA605-92A2-4E7D-A8D5-51DB21904B8D}" srcOrd="0" destOrd="0" presId="urn:microsoft.com/office/officeart/2005/8/layout/chevronAccent+Icon"/>
    <dgm:cxn modelId="{0010910E-B1C3-4462-99F9-0755EC89BAFA}" type="presParOf" srcId="{4D714C6B-4C87-44B4-951E-70D2BD742674}" destId="{2F7FB90F-D2F0-458C-93AF-BE3BA05B15F0}" srcOrd="1" destOrd="0" presId="urn:microsoft.com/office/officeart/2005/8/layout/chevronAccent+Icon"/>
    <dgm:cxn modelId="{BDD54779-981B-465F-998F-3BDDC371821E}" type="presParOf" srcId="{6D7235AB-A5A7-42FB-BA86-14DB37F8DB4C}" destId="{51A4811F-FEC5-4C21-9E75-6F7230425D13}" srcOrd="1" destOrd="0" presId="urn:microsoft.com/office/officeart/2005/8/layout/chevronAccent+Icon"/>
    <dgm:cxn modelId="{D5927733-493B-4D53-ABAB-0294D24114F3}" type="presParOf" srcId="{6D7235AB-A5A7-42FB-BA86-14DB37F8DB4C}" destId="{B09987FB-4B8A-4FF7-8D1A-F489E4F8CE5F}" srcOrd="2" destOrd="0" presId="urn:microsoft.com/office/officeart/2005/8/layout/chevronAccent+Icon"/>
    <dgm:cxn modelId="{214E46DE-E6DC-4B59-909E-3B319CE80142}" type="presParOf" srcId="{B09987FB-4B8A-4FF7-8D1A-F489E4F8CE5F}" destId="{F3D34A91-1346-42BF-A585-60A7D6D1011A}" srcOrd="0" destOrd="0" presId="urn:microsoft.com/office/officeart/2005/8/layout/chevronAccent+Icon"/>
    <dgm:cxn modelId="{85EB8898-98D5-4CF9-8D18-3A7904D65C76}" type="presParOf" srcId="{B09987FB-4B8A-4FF7-8D1A-F489E4F8CE5F}" destId="{FE23B91D-79C8-487D-851E-53290758149D}" srcOrd="1" destOrd="0" presId="urn:microsoft.com/office/officeart/2005/8/layout/chevronAccent+Icon"/>
    <dgm:cxn modelId="{48C21865-A14A-447B-9318-F70B284CF0F1}" type="presParOf" srcId="{6D7235AB-A5A7-42FB-BA86-14DB37F8DB4C}" destId="{97E33F1F-6031-40D1-A935-0234DCF0BAE5}" srcOrd="3" destOrd="0" presId="urn:microsoft.com/office/officeart/2005/8/layout/chevronAccent+Icon"/>
    <dgm:cxn modelId="{5513031C-07E6-4A46-AB8F-E37FFC16B1FF}" type="presParOf" srcId="{6D7235AB-A5A7-42FB-BA86-14DB37F8DB4C}" destId="{CB5DB29D-DCDB-4EE8-BC7B-7C9C30A11107}" srcOrd="4" destOrd="0" presId="urn:microsoft.com/office/officeart/2005/8/layout/chevronAccent+Icon"/>
    <dgm:cxn modelId="{54748765-437F-43FB-80DB-3DCB800BD721}" type="presParOf" srcId="{CB5DB29D-DCDB-4EE8-BC7B-7C9C30A11107}" destId="{D9BDBD05-20F0-436D-ADAF-64AC0520F57C}" srcOrd="0" destOrd="0" presId="urn:microsoft.com/office/officeart/2005/8/layout/chevronAccent+Icon"/>
    <dgm:cxn modelId="{02B85284-753F-4054-8C9C-14A94B75856E}" type="presParOf" srcId="{CB5DB29D-DCDB-4EE8-BC7B-7C9C30A11107}" destId="{08B4B407-4657-4057-B60B-587B131E9F94}" srcOrd="1" destOrd="0" presId="urn:microsoft.com/office/officeart/2005/8/layout/chevronAccent+Icon"/>
    <dgm:cxn modelId="{A15B76EC-3AB3-4AB2-AFE6-3EE0A57EE14D}" type="presParOf" srcId="{6D7235AB-A5A7-42FB-BA86-14DB37F8DB4C}" destId="{CC472507-3E41-48FE-A56A-A1FB4E7FB8DA}" srcOrd="5" destOrd="0" presId="urn:microsoft.com/office/officeart/2005/8/layout/chevronAccent+Icon"/>
    <dgm:cxn modelId="{92DDCDDF-8004-4B8E-9346-CFF72CC1F1F9}" type="presParOf" srcId="{6D7235AB-A5A7-42FB-BA86-14DB37F8DB4C}" destId="{CBEC4FE6-3963-4D9C-BEED-DFC6707CA1CE}" srcOrd="6" destOrd="0" presId="urn:microsoft.com/office/officeart/2005/8/layout/chevronAccent+Icon"/>
    <dgm:cxn modelId="{7E82CD55-541A-460D-9B53-13B1D321FA02}" type="presParOf" srcId="{CBEC4FE6-3963-4D9C-BEED-DFC6707CA1CE}" destId="{AE2D407A-C956-4AE1-9761-76B28F860DC8}" srcOrd="0" destOrd="0" presId="urn:microsoft.com/office/officeart/2005/8/layout/chevronAccent+Icon"/>
    <dgm:cxn modelId="{BFDCA5FF-7163-41AF-AD20-313F058F4DB0}" type="presParOf" srcId="{CBEC4FE6-3963-4D9C-BEED-DFC6707CA1CE}" destId="{804D7732-B1E7-49FA-98C0-F80C9D6E099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45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38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65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8b8e28cb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8b8e28cb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18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02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38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7797800" y="6356349"/>
            <a:ext cx="4114800" cy="365125"/>
          </a:xfrm>
          <a:prstGeom prst="rect">
            <a:avLst/>
          </a:prstGeom>
        </p:spPr>
        <p:txBody>
          <a:bodyPr/>
          <a:lstStyle>
            <a:lvl1pPr>
              <a:defRPr sz="2000" i="1">
                <a:solidFill>
                  <a:srgbClr val="0070C0"/>
                </a:solidFill>
                <a:latin typeface="Times New Roman" panose="02020603050405020304" pitchFamily="18" charset="0"/>
                <a:cs typeface="Times New Roman" panose="02020603050405020304" pitchFamily="18" charset="0"/>
              </a:defRPr>
            </a:lvl1pPr>
          </a:lstStyle>
          <a:p>
            <a:r>
              <a:rPr lang="en-US" smtClean="0"/>
              <a:t>Giáo viên: Lưu Thị Lan</a:t>
            </a:r>
            <a:endParaRPr lang="en-US"/>
          </a:p>
        </p:txBody>
      </p:sp>
    </p:spTree>
    <p:extLst>
      <p:ext uri="{BB962C8B-B14F-4D97-AF65-F5344CB8AC3E}">
        <p14:creationId xmlns:p14="http://schemas.microsoft.com/office/powerpoint/2010/main" val="7628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06146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43282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3795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929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spTree>
      <p:nvGrpSpPr>
        <p:cNvPr id="1" name="Shape 1269"/>
        <p:cNvGrpSpPr/>
        <p:nvPr/>
      </p:nvGrpSpPr>
      <p:grpSpPr>
        <a:xfrm>
          <a:off x="0" y="0"/>
          <a:ext cx="0" cy="0"/>
          <a:chOff x="0" y="0"/>
          <a:chExt cx="0" cy="0"/>
        </a:xfrm>
      </p:grpSpPr>
      <p:sp>
        <p:nvSpPr>
          <p:cNvPr id="1270" name="Google Shape;1270;p29"/>
          <p:cNvSpPr txBox="1">
            <a:spLocks noGrp="1"/>
          </p:cNvSpPr>
          <p:nvPr>
            <p:ph type="title"/>
          </p:nvPr>
        </p:nvSpPr>
        <p:spPr>
          <a:xfrm>
            <a:off x="960000" y="527800"/>
            <a:ext cx="10257200" cy="6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400"/>
            </a:lvl1pPr>
            <a:lvl2pPr lvl="1" rtl="0">
              <a:spcBef>
                <a:spcPts val="0"/>
              </a:spcBef>
              <a:spcAft>
                <a:spcPts val="0"/>
              </a:spcAft>
              <a:buSzPts val="3100"/>
              <a:buFont typeface="Barrio"/>
              <a:buNone/>
              <a:defRPr sz="4133">
                <a:latin typeface="Barrio"/>
                <a:ea typeface="Barrio"/>
                <a:cs typeface="Barrio"/>
                <a:sym typeface="Barrio"/>
              </a:defRPr>
            </a:lvl2pPr>
            <a:lvl3pPr lvl="2" rtl="0">
              <a:spcBef>
                <a:spcPts val="0"/>
              </a:spcBef>
              <a:spcAft>
                <a:spcPts val="0"/>
              </a:spcAft>
              <a:buSzPts val="3100"/>
              <a:buFont typeface="Barrio"/>
              <a:buNone/>
              <a:defRPr sz="4133">
                <a:latin typeface="Barrio"/>
                <a:ea typeface="Barrio"/>
                <a:cs typeface="Barrio"/>
                <a:sym typeface="Barrio"/>
              </a:defRPr>
            </a:lvl3pPr>
            <a:lvl4pPr lvl="3" rtl="0">
              <a:spcBef>
                <a:spcPts val="0"/>
              </a:spcBef>
              <a:spcAft>
                <a:spcPts val="0"/>
              </a:spcAft>
              <a:buSzPts val="3100"/>
              <a:buFont typeface="Barrio"/>
              <a:buNone/>
              <a:defRPr sz="4133">
                <a:latin typeface="Barrio"/>
                <a:ea typeface="Barrio"/>
                <a:cs typeface="Barrio"/>
                <a:sym typeface="Barrio"/>
              </a:defRPr>
            </a:lvl4pPr>
            <a:lvl5pPr lvl="4" rtl="0">
              <a:spcBef>
                <a:spcPts val="0"/>
              </a:spcBef>
              <a:spcAft>
                <a:spcPts val="0"/>
              </a:spcAft>
              <a:buSzPts val="3100"/>
              <a:buFont typeface="Barrio"/>
              <a:buNone/>
              <a:defRPr sz="4133">
                <a:latin typeface="Barrio"/>
                <a:ea typeface="Barrio"/>
                <a:cs typeface="Barrio"/>
                <a:sym typeface="Barrio"/>
              </a:defRPr>
            </a:lvl5pPr>
            <a:lvl6pPr lvl="5" rtl="0">
              <a:spcBef>
                <a:spcPts val="0"/>
              </a:spcBef>
              <a:spcAft>
                <a:spcPts val="0"/>
              </a:spcAft>
              <a:buSzPts val="3100"/>
              <a:buFont typeface="Barrio"/>
              <a:buNone/>
              <a:defRPr sz="4133">
                <a:latin typeface="Barrio"/>
                <a:ea typeface="Barrio"/>
                <a:cs typeface="Barrio"/>
                <a:sym typeface="Barrio"/>
              </a:defRPr>
            </a:lvl6pPr>
            <a:lvl7pPr lvl="6" rtl="0">
              <a:spcBef>
                <a:spcPts val="0"/>
              </a:spcBef>
              <a:spcAft>
                <a:spcPts val="0"/>
              </a:spcAft>
              <a:buSzPts val="3100"/>
              <a:buFont typeface="Barrio"/>
              <a:buNone/>
              <a:defRPr sz="4133">
                <a:latin typeface="Barrio"/>
                <a:ea typeface="Barrio"/>
                <a:cs typeface="Barrio"/>
                <a:sym typeface="Barrio"/>
              </a:defRPr>
            </a:lvl7pPr>
            <a:lvl8pPr lvl="7" rtl="0">
              <a:spcBef>
                <a:spcPts val="0"/>
              </a:spcBef>
              <a:spcAft>
                <a:spcPts val="0"/>
              </a:spcAft>
              <a:buSzPts val="3100"/>
              <a:buFont typeface="Barrio"/>
              <a:buNone/>
              <a:defRPr sz="4133">
                <a:latin typeface="Barrio"/>
                <a:ea typeface="Barrio"/>
                <a:cs typeface="Barrio"/>
                <a:sym typeface="Barrio"/>
              </a:defRPr>
            </a:lvl8pPr>
            <a:lvl9pPr lvl="8" rtl="0">
              <a:spcBef>
                <a:spcPts val="0"/>
              </a:spcBef>
              <a:spcAft>
                <a:spcPts val="0"/>
              </a:spcAft>
              <a:buSzPts val="3100"/>
              <a:buFont typeface="Barrio"/>
              <a:buNone/>
              <a:defRPr sz="4133">
                <a:latin typeface="Barrio"/>
                <a:ea typeface="Barrio"/>
                <a:cs typeface="Barrio"/>
                <a:sym typeface="Barrio"/>
              </a:defRPr>
            </a:lvl9pPr>
          </a:lstStyle>
          <a:p>
            <a:endParaRPr/>
          </a:p>
        </p:txBody>
      </p:sp>
      <p:sp>
        <p:nvSpPr>
          <p:cNvPr id="1271" name="Google Shape;1271;p29"/>
          <p:cNvSpPr txBox="1">
            <a:spLocks noGrp="1"/>
          </p:cNvSpPr>
          <p:nvPr>
            <p:ph type="subTitle" idx="1"/>
          </p:nvPr>
        </p:nvSpPr>
        <p:spPr>
          <a:xfrm>
            <a:off x="4759300"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2" name="Google Shape;1272;p29"/>
          <p:cNvSpPr txBox="1">
            <a:spLocks noGrp="1"/>
          </p:cNvSpPr>
          <p:nvPr>
            <p:ph type="subTitle" idx="2"/>
          </p:nvPr>
        </p:nvSpPr>
        <p:spPr>
          <a:xfrm>
            <a:off x="4759200"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3" name="Google Shape;1273;p29"/>
          <p:cNvSpPr txBox="1">
            <a:spLocks noGrp="1"/>
          </p:cNvSpPr>
          <p:nvPr>
            <p:ph type="subTitle" idx="3"/>
          </p:nvPr>
        </p:nvSpPr>
        <p:spPr>
          <a:xfrm>
            <a:off x="1373167"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4" name="Google Shape;1274;p29"/>
          <p:cNvSpPr txBox="1">
            <a:spLocks noGrp="1"/>
          </p:cNvSpPr>
          <p:nvPr>
            <p:ph type="subTitle" idx="4"/>
          </p:nvPr>
        </p:nvSpPr>
        <p:spPr>
          <a:xfrm>
            <a:off x="1373067"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5" name="Google Shape;1275;p29"/>
          <p:cNvSpPr txBox="1">
            <a:spLocks noGrp="1"/>
          </p:cNvSpPr>
          <p:nvPr>
            <p:ph type="subTitle" idx="5"/>
          </p:nvPr>
        </p:nvSpPr>
        <p:spPr>
          <a:xfrm>
            <a:off x="8145633"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6" name="Google Shape;1276;p29"/>
          <p:cNvSpPr txBox="1">
            <a:spLocks noGrp="1"/>
          </p:cNvSpPr>
          <p:nvPr>
            <p:ph type="subTitle" idx="6"/>
          </p:nvPr>
        </p:nvSpPr>
        <p:spPr>
          <a:xfrm>
            <a:off x="8145533"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77" name="Google Shape;1277;p29"/>
          <p:cNvGrpSpPr/>
          <p:nvPr/>
        </p:nvGrpSpPr>
        <p:grpSpPr>
          <a:xfrm>
            <a:off x="-1616850" y="252557"/>
            <a:ext cx="3201371" cy="3741680"/>
            <a:chOff x="-129354" y="2594331"/>
            <a:chExt cx="2401028" cy="2806260"/>
          </a:xfrm>
        </p:grpSpPr>
        <p:sp>
          <p:nvSpPr>
            <p:cNvPr id="1278" name="Google Shape;1278;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9"/>
          <p:cNvGrpSpPr/>
          <p:nvPr/>
        </p:nvGrpSpPr>
        <p:grpSpPr>
          <a:xfrm>
            <a:off x="-1003566" y="1057894"/>
            <a:ext cx="3000908" cy="3444340"/>
            <a:chOff x="-857008" y="739600"/>
            <a:chExt cx="2589073" cy="2971649"/>
          </a:xfrm>
        </p:grpSpPr>
        <p:sp>
          <p:nvSpPr>
            <p:cNvPr id="1286" name="Google Shape;1286;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9"/>
          <p:cNvGrpSpPr/>
          <p:nvPr/>
        </p:nvGrpSpPr>
        <p:grpSpPr>
          <a:xfrm flipH="1">
            <a:off x="10607471" y="252557"/>
            <a:ext cx="3201371" cy="3741680"/>
            <a:chOff x="-129354" y="2594331"/>
            <a:chExt cx="2401028" cy="2806260"/>
          </a:xfrm>
        </p:grpSpPr>
        <p:sp>
          <p:nvSpPr>
            <p:cNvPr id="1289" name="Google Shape;1289;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9"/>
          <p:cNvGrpSpPr/>
          <p:nvPr/>
        </p:nvGrpSpPr>
        <p:grpSpPr>
          <a:xfrm flipH="1">
            <a:off x="10194651" y="1057894"/>
            <a:ext cx="3000908" cy="3444340"/>
            <a:chOff x="-857008" y="739600"/>
            <a:chExt cx="2589073" cy="2971649"/>
          </a:xfrm>
        </p:grpSpPr>
        <p:sp>
          <p:nvSpPr>
            <p:cNvPr id="1297" name="Google Shape;1297;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04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87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22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1838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009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61261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62090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42177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6/10/2022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6812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109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23810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572D01FD-5B6E-BB4E-84B2-9ED75122FABA}"/>
              </a:ext>
            </a:extLst>
          </p:cNvPr>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smtClean="0">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extLst>
      <p:ext uri="{BB962C8B-B14F-4D97-AF65-F5344CB8AC3E}">
        <p14:creationId xmlns:p14="http://schemas.microsoft.com/office/powerpoint/2010/main" val="3476180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200" smtClean="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smtClean="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smtClean="0">
              <a:latin typeface="Times New Roman" panose="02020603050405020304" pitchFamily="18" charset="0"/>
              <a:cs typeface="Times New Roman" panose="02020603050405020304" pitchFamily="18" charset="0"/>
            </a:endParaRPr>
          </a:p>
          <a:p>
            <a:pPr algn="just"/>
            <a:r>
              <a:rPr lang="vi-VN" sz="3200" smtClean="0">
                <a:latin typeface="Times New Roman" panose="02020603050405020304" pitchFamily="18" charset="0"/>
                <a:cs typeface="Times New Roman" panose="02020603050405020304" pitchFamily="18" charset="0"/>
              </a:rPr>
              <a:t>nhân vật</a:t>
            </a:r>
            <a:r>
              <a:rPr lang="en-US" sz="3200" smtClean="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164120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xmlns=""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4488242"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7350" y="2769223"/>
            <a:ext cx="3773312" cy="3786123"/>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41" name="Rectangle 40"/>
          <p:cNvSpPr/>
          <p:nvPr/>
        </p:nvSpPr>
        <p:spPr>
          <a:xfrm>
            <a:off x="4802421" y="1621161"/>
            <a:ext cx="7389579" cy="5262979"/>
          </a:xfrm>
          <a:prstGeom prst="rect">
            <a:avLst/>
          </a:prstGeom>
        </p:spPr>
        <p:txBody>
          <a:bodyPr wrap="square">
            <a:spAutoFit/>
          </a:bodyPr>
          <a:lstStyle/>
          <a:p>
            <a:pPr algn="just">
              <a:lnSpc>
                <a:spcPct val="150000"/>
              </a:lnSpc>
              <a:spcAft>
                <a:spcPts val="0"/>
              </a:spcAft>
            </a:pPr>
            <a:r>
              <a:rPr lang="en-US" sz="2800" b="1" smtClean="0">
                <a:solidFill>
                  <a:srgbClr val="000000"/>
                </a:solidFill>
                <a:latin typeface="Times New Roman" panose="02020603050405020304" pitchFamily="18" charset="0"/>
                <a:ea typeface="Times New Roman" panose="02020603050405020304" pitchFamily="18" charset="0"/>
              </a:rPr>
              <a:t>* Bối </a:t>
            </a:r>
            <a:r>
              <a:rPr lang="en-US" sz="2800" b="1">
                <a:solidFill>
                  <a:srgbClr val="000000"/>
                </a:solidFill>
                <a:latin typeface="Times New Roman" panose="02020603050405020304" pitchFamily="18" charset="0"/>
                <a:ea typeface="Times New Roman" panose="02020603050405020304" pitchFamily="18" charset="0"/>
              </a:rPr>
              <a:t>cảnh: </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smtClean="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Sáng tác năm 1962</a:t>
            </a:r>
          </a:p>
          <a:p>
            <a:pPr algn="just">
              <a:lnSpc>
                <a:spcPct val="150000"/>
              </a:lnSpc>
              <a:spcAft>
                <a:spcPts val="0"/>
              </a:spcAft>
            </a:pPr>
            <a:r>
              <a:rPr lang="en-US" sz="2800" smtClean="0">
                <a:solidFill>
                  <a:srgbClr val="000000"/>
                </a:solidFill>
                <a:latin typeface="Times New Roman" panose="02020603050405020304" pitchFamily="18" charset="0"/>
                <a:ea typeface="Times New Roman" panose="02020603050405020304" pitchFamily="18" charset="0"/>
              </a:rPr>
              <a:t>- Cuộc </a:t>
            </a:r>
            <a:r>
              <a:rPr lang="en-US" sz="2800">
                <a:solidFill>
                  <a:srgbClr val="000000"/>
                </a:solidFill>
                <a:latin typeface="Times New Roman" panose="02020603050405020304" pitchFamily="18" charset="0"/>
                <a:ea typeface="Times New Roman" panose="02020603050405020304" pitchFamily="18" charset="0"/>
              </a:rPr>
              <a:t>sống một vùng quê miền núi lạc hậu ở Cư-rơ-gư-đơ-xtan vào những năm đầu thế kỉ XX.</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Thể loại:</a:t>
            </a:r>
            <a:r>
              <a:rPr lang="en-US" sz="2800">
                <a:solidFill>
                  <a:srgbClr val="000000"/>
                </a:solidFill>
                <a:latin typeface="Times New Roman" panose="02020603050405020304" pitchFamily="18" charset="0"/>
                <a:ea typeface="Times New Roman" panose="02020603050405020304" pitchFamily="18" charset="0"/>
              </a:rPr>
              <a:t> truyện </a:t>
            </a:r>
            <a:r>
              <a:rPr lang="en-US" sz="2800" smtClean="0">
                <a:solidFill>
                  <a:srgbClr val="000000"/>
                </a:solidFill>
                <a:latin typeface="Times New Roman" panose="02020603050405020304" pitchFamily="18" charset="0"/>
                <a:ea typeface="Times New Roman" panose="02020603050405020304" pitchFamily="18" charset="0"/>
              </a:rPr>
              <a:t>ngắn</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Nhân vật chính:</a:t>
            </a:r>
            <a:r>
              <a:rPr lang="en-US" sz="2800">
                <a:solidFill>
                  <a:srgbClr val="000000"/>
                </a:solidFill>
                <a:latin typeface="Times New Roman" panose="02020603050405020304" pitchFamily="18" charset="0"/>
                <a:ea typeface="Times New Roman" panose="02020603050405020304" pitchFamily="18" charset="0"/>
              </a:rPr>
              <a:t> An-tư-nai, một cô bé mồ côi.</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Ngôi kể:</a:t>
            </a:r>
            <a:r>
              <a:rPr lang="en-US" sz="2800">
                <a:solidFill>
                  <a:srgbClr val="000000"/>
                </a:solidFill>
                <a:latin typeface="Times New Roman" panose="02020603050405020304" pitchFamily="18" charset="0"/>
                <a:ea typeface="Times New Roman" panose="02020603050405020304" pitchFamily="18" charset="0"/>
              </a:rPr>
              <a:t> thứ nhất xưng “tôi” ( có sự thay đổi nhân vật).</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86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xmlns=""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3548085"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44" y="3219718"/>
            <a:ext cx="3168005" cy="3374265"/>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2" name="Rectangle 1"/>
          <p:cNvSpPr/>
          <p:nvPr/>
        </p:nvSpPr>
        <p:spPr>
          <a:xfrm>
            <a:off x="3773423" y="1477545"/>
            <a:ext cx="8667570" cy="6555641"/>
          </a:xfrm>
          <a:prstGeom prst="rect">
            <a:avLst/>
          </a:prstGeom>
        </p:spPr>
        <p:txBody>
          <a:bodyPr wrap="square">
            <a:spAutoFit/>
          </a:bodyPr>
          <a:lstStyle/>
          <a:p>
            <a:pPr algn="just">
              <a:lnSpc>
                <a:spcPct val="150000"/>
              </a:lnSpc>
              <a:spcAft>
                <a:spcPts val="0"/>
              </a:spcAft>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en-US" sz="2400" b="1">
                <a:latin typeface="Times New Roman" panose="02020603050405020304" pitchFamily="18" charset="0"/>
                <a:ea typeface="Times New Roman" panose="02020603050405020304" pitchFamily="18" charset="0"/>
                <a:cs typeface="Times New Roman" panose="02020603050405020304" pitchFamily="18" charset="0"/>
              </a:rPr>
              <a:t>thức biểu đạt:</a:t>
            </a:r>
            <a:r>
              <a:rPr lang="en-US" sz="2400">
                <a:latin typeface="Times New Roman" panose="02020603050405020304" pitchFamily="18" charset="0"/>
                <a:ea typeface="Times New Roman" panose="02020603050405020304" pitchFamily="18" charset="0"/>
                <a:cs typeface="Times New Roman" panose="02020603050405020304" pitchFamily="18" charset="0"/>
              </a:rPr>
              <a:t> Tự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sự</a:t>
            </a:r>
          </a:p>
          <a:p>
            <a:pPr algn="just">
              <a:lnSpc>
                <a:spcPct val="150000"/>
              </a:lnSpc>
              <a:spcAft>
                <a:spcPts val="0"/>
              </a:spcAft>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 Tóm tắt:</a:t>
            </a:r>
          </a:p>
          <a:p>
            <a:pPr marL="285750" indent="-285750">
              <a:buFontTx/>
              <a:buChar char="-"/>
            </a:pPr>
            <a:r>
              <a:rPr lang="vi-VN" sz="2400">
                <a:latin typeface="Times New Roman" panose="02020603050405020304" pitchFamily="18" charset="0"/>
                <a:cs typeface="Times New Roman" panose="02020603050405020304" pitchFamily="18" charset="0"/>
              </a:rPr>
              <a:t>Truyện kể về nhân vật chính là An-tư-nai, một cô bé mồ côi, phải sống với gia đình chú thím, bị đối xử tàn nhẫn,...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Thầy </a:t>
            </a:r>
            <a:r>
              <a:rPr lang="vi-VN" sz="2400">
                <a:latin typeface="Times New Roman" panose="02020603050405020304" pitchFamily="18" charset="0"/>
                <a:cs typeface="Times New Roman" panose="02020603050405020304" pitchFamily="18" charset="0"/>
              </a:rPr>
              <a:t>Đuy-sen đã kiên trì dạy An-tư-nai học chữ; hết lòng bảo vệ và giúp An-tư-nai có cơ hội lên thành phố tiếp tục việc học hành.</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smtClean="0">
                <a:latin typeface="Times New Roman" panose="02020603050405020304" pitchFamily="18" charset="0"/>
                <a:cs typeface="Times New Roman" panose="02020603050405020304" pitchFamily="18" charset="0"/>
              </a:rPr>
              <a:t>An-tư-nai </a:t>
            </a:r>
            <a:r>
              <a:rPr lang="vi-VN" sz="2400">
                <a:latin typeface="Times New Roman" panose="02020603050405020304" pitchFamily="18" charset="0"/>
                <a:cs typeface="Times New Roman" panose="02020603050405020304" pitchFamily="18" charset="0"/>
              </a:rPr>
              <a:t>rất yêu quý thầy Đuy-sen nhưng do hoàn cảnh, thầy trò phải xa cách rồi bặt tin nhau.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Mấy chục năm sau, An-tư-nai đã là một viện sĩ, trở về thăm làng và gặp lại người thầy đầu tiên của mình trong một tình huống rất éo le.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Bà đã viết thư nhờ người họa sĩ đồng hương kể lại câu chuyện về thầy Đuy-sen như một hành động chuộc lỗi.</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40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9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SUY NGẪM VÀ PHẢN HỒI</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smtClean="0">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7306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118139" y="1200603"/>
            <a:ext cx="5751406" cy="1015663"/>
          </a:xfrm>
          <a:prstGeom prst="rect">
            <a:avLst/>
          </a:prstGeom>
          <a:noFill/>
        </p:spPr>
        <p:txBody>
          <a:bodyPr wrap="square" rtlCol="0">
            <a:spAutoFit/>
          </a:bodyPr>
          <a:lstStyle/>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TRẢI </a:t>
            </a:r>
            <a:r>
              <a:rPr lang="en-US" sz="2000" b="1" dirty="0">
                <a:solidFill>
                  <a:srgbClr val="FF0000"/>
                </a:solidFill>
                <a:latin typeface="Times New Roman" panose="02020603050405020304" pitchFamily="18" charset="0"/>
                <a:cs typeface="Times New Roman" panose="02020603050405020304" pitchFamily="18" charset="0"/>
              </a:rPr>
              <a:t>NGHIỆM CÙNG </a:t>
            </a:r>
            <a:r>
              <a:rPr lang="en-US" sz="2000" b="1">
                <a:solidFill>
                  <a:srgbClr val="FF0000"/>
                </a:solidFill>
                <a:latin typeface="Times New Roman" panose="02020603050405020304" pitchFamily="18" charset="0"/>
                <a:cs typeface="Times New Roman" panose="02020603050405020304" pitchFamily="18" charset="0"/>
              </a:rPr>
              <a:t>VĂN </a:t>
            </a:r>
            <a:r>
              <a:rPr lang="en-US" sz="20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SUY NGẪM VÀ PHẢN </a:t>
            </a:r>
            <a:r>
              <a:rPr lang="en-US" sz="2000" b="1" smtClean="0">
                <a:solidFill>
                  <a:srgbClr val="FF0000"/>
                </a:solidFill>
                <a:latin typeface="Times New Roman" panose="02020603050405020304" pitchFamily="18" charset="0"/>
                <a:cs typeface="Times New Roman" panose="02020603050405020304" pitchFamily="18" charset="0"/>
              </a:rPr>
              <a:t>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1. Thầy Đuy-sen: </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139" y="242996"/>
            <a:ext cx="5987685"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i="1">
                <a:solidFill>
                  <a:srgbClr val="0070C0"/>
                </a:solidFill>
                <a:latin typeface="Times New Roman" panose="02020603050405020304" pitchFamily="18" charset="0"/>
                <a:cs typeface="Times New Roman" panose="02020603050405020304" pitchFamily="18" charset="0"/>
              </a:rPr>
              <a:t>(</a:t>
            </a:r>
            <a:r>
              <a:rPr lang="en-US" sz="2400" i="1">
                <a:solidFill>
                  <a:srgbClr val="0070C0"/>
                </a:solidFill>
                <a:latin typeface="Times New Roman" panose="02020603050405020304" pitchFamily="18" charset="0"/>
                <a:cs typeface="Times New Roman" panose="02020603050405020304" pitchFamily="18" charset="0"/>
              </a:rPr>
              <a:t>Trích, Trin-ghi-dơ Ai-tơ-ma-tốp</a:t>
            </a:r>
            <a:r>
              <a:rPr lang="vi-VN" sz="2400" i="1">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4" name="Group 2"/>
          <p:cNvGrpSpPr>
            <a:grpSpLocks/>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19"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27"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35"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3274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1BF6822-DF6B-4645-A6B5-E5EC96166AB7}"/>
              </a:ext>
            </a:extLst>
          </p:cNvPr>
          <p:cNvGraphicFramePr>
            <a:graphicFrameLocks noGrp="1"/>
          </p:cNvGraphicFramePr>
          <p:nvPr>
            <p:extLst/>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xmlns="" val="2652937475"/>
                    </a:ext>
                  </a:extLst>
                </a:gridCol>
                <a:gridCol w="7391307">
                  <a:extLst>
                    <a:ext uri="{9D8B030D-6E8A-4147-A177-3AD203B41FA5}">
                      <a16:colId xmlns:a16="http://schemas.microsoft.com/office/drawing/2014/main" xmlns="" val="2507871016"/>
                    </a:ext>
                  </a:extLst>
                </a:gridCol>
                <a:gridCol w="3028701">
                  <a:extLst>
                    <a:ext uri="{9D8B030D-6E8A-4147-A177-3AD203B41FA5}">
                      <a16:colId xmlns:a16="http://schemas.microsoft.com/office/drawing/2014/main" xmlns="" val="1130049113"/>
                    </a:ext>
                  </a:extLst>
                </a:gridCol>
              </a:tblGrid>
              <a:tr h="563210">
                <a:tc gridSpan="3">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1. Nhân</a:t>
                      </a:r>
                      <a:r>
                        <a:rPr lang="en-US" sz="2000" baseline="0" smtClean="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smtClean="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87413680"/>
                  </a:ext>
                </a:extLst>
              </a:tr>
              <a:tr h="1453464">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Ngôn</a:t>
                      </a:r>
                      <a:r>
                        <a:rPr lang="en-US" sz="2000" baseline="0" smtClean="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14107109"/>
                  </a:ext>
                </a:extLst>
              </a:tr>
              <a:tr h="3030156">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Hành</a:t>
                      </a:r>
                      <a:r>
                        <a:rPr lang="en-US" sz="2000" baseline="0" smtClean="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737287">
                <a:tc gridSpan="3">
                  <a:txBody>
                    <a:bodyPr/>
                    <a:lstStyle/>
                    <a:p>
                      <a:pPr marL="0" marR="0" algn="l">
                        <a:lnSpc>
                          <a:spcPct val="150000"/>
                        </a:lnSpc>
                        <a:spcBef>
                          <a:spcPts val="0"/>
                        </a:spcBef>
                        <a:spcAft>
                          <a:spcPts val="0"/>
                        </a:spcAft>
                      </a:pPr>
                      <a:r>
                        <a:rPr lang="en-US" sz="2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smtClean="0">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6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3955461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67205" y="746974"/>
            <a:ext cx="5799909" cy="463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latin typeface="Times New Roman" panose="02020603050405020304" pitchFamily="18" charset="0"/>
                <a:cs typeface="Times New Roman" panose="02020603050405020304" pitchFamily="18" charset="0"/>
              </a:rPr>
              <a:t>Bài học bao gồm các phần:</a:t>
            </a:r>
            <a:endParaRPr lang="en-US" sz="2800">
              <a:solidFill>
                <a:srgbClr val="FFFF00"/>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nvPr>
        </p:nvGraphicFramePr>
        <p:xfrm>
          <a:off x="518656" y="1210615"/>
          <a:ext cx="11152052" cy="338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
          <p:cNvSpPr txBox="1"/>
          <p:nvPr/>
        </p:nvSpPr>
        <p:spPr>
          <a:xfrm>
            <a:off x="2125874" y="3953814"/>
            <a:ext cx="3464147"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2" name="TextBox 11"/>
          <p:cNvSpPr txBox="1"/>
          <p:nvPr/>
        </p:nvSpPr>
        <p:spPr>
          <a:xfrm>
            <a:off x="6761679" y="3953814"/>
            <a:ext cx="3333053"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custDataLst>
      <p:tags r:id="rId1"/>
    </p:custDataLst>
    <p:extLst>
      <p:ext uri="{BB962C8B-B14F-4D97-AF65-F5344CB8AC3E}">
        <p14:creationId xmlns:p14="http://schemas.microsoft.com/office/powerpoint/2010/main" val="2808988886"/>
      </p:ext>
    </p:extLst>
  </p:cSld>
  <p:clrMapOvr>
    <a:masterClrMapping/>
  </p:clrMapOvr>
  <mc:AlternateContent xmlns:mc="http://schemas.openxmlformats.org/markup-compatibility/2006" xmlns:p14="http://schemas.microsoft.com/office/powerpoint/2010/main">
    <mc:Choice Requires="p14">
      <p:transition spd="slow" p14:dur="1500" advTm="12047">
        <p:split orient="vert"/>
      </p:transition>
    </mc:Choice>
    <mc:Fallback xmlns="">
      <p:transition spd="slow" advTm="120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a:t>
            </a:r>
            <a:r>
              <a:rPr lang="en-US" sz="2400" b="1" smtClean="0">
                <a:solidFill>
                  <a:srgbClr val="FF0000"/>
                </a:solidFill>
                <a:latin typeface="Times New Roman" panose="02020603050405020304" pitchFamily="18" charset="0"/>
                <a:cs typeface="Times New Roman" panose="02020603050405020304" pitchFamily="18" charset="0"/>
              </a:rPr>
              <a:t>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anose="02020603050405020304" pitchFamily="18" charset="0"/>
                <a:cs typeface="Times New Roman" panose="02020603050405020304" pitchFamily="18" charset="0"/>
              </a:rPr>
              <a:t>Thảo luận cặp đôi</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800045" y="2893375"/>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3685" y="3116143"/>
            <a:ext cx="4765183" cy="3108543"/>
          </a:xfrm>
          <a:prstGeom prst="rect">
            <a:avLst/>
          </a:prstGeom>
          <a:noFill/>
        </p:spPr>
        <p:txBody>
          <a:bodyPr wrap="square" rtlCol="0">
            <a:spAutoFit/>
          </a:bodyPr>
          <a:lstStyle/>
          <a:p>
            <a:pPr marL="342900" indent="-342900">
              <a:buAutoNum type="arabicPeriod"/>
            </a:pPr>
            <a:r>
              <a:rPr lang="en-US" sz="2800" smtClean="0">
                <a:latin typeface="Times New Roman" panose="02020603050405020304" pitchFamily="18" charset="0"/>
                <a:cs typeface="Times New Roman" panose="02020603050405020304" pitchFamily="18" charset="0"/>
              </a:rPr>
              <a:t>Qua cuộc trò chuyện của các bạn nhỏ và thầy Đuy-sen, em hình dung như thế nào về hoàn cảnh của An-tư-nai?</a:t>
            </a:r>
          </a:p>
          <a:p>
            <a:pPr marL="342900" indent="-342900">
              <a:buAutoNum type="arabicPeriod"/>
            </a:pPr>
            <a:r>
              <a:rPr lang="en-US" sz="2800" smtClean="0">
                <a:latin typeface="Times New Roman" panose="02020603050405020304" pitchFamily="18" charset="0"/>
                <a:cs typeface="Times New Roman" panose="02020603050405020304" pitchFamily="18" charset="0"/>
              </a:rPr>
              <a:t>An-tư-nai đã dành tình cảm cho thầy Đuy-sen như thế nào?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5716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a:t>
            </a:r>
            <a:r>
              <a:rPr lang="en-US" sz="2400" b="1" smtClean="0">
                <a:solidFill>
                  <a:srgbClr val="FF0000"/>
                </a:solidFill>
                <a:latin typeface="Times New Roman" panose="02020603050405020304" pitchFamily="18" charset="0"/>
                <a:cs typeface="Times New Roman" panose="02020603050405020304" pitchFamily="18" charset="0"/>
              </a:rPr>
              <a:t>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a:t>
            </a:r>
            <a:r>
              <a:rPr lang="en-US" sz="2400" b="1" smtClean="0">
                <a:solidFill>
                  <a:srgbClr val="FF0000"/>
                </a:solidFill>
                <a:latin typeface="Times New Roman" panose="02020603050405020304" pitchFamily="18" charset="0"/>
                <a:cs typeface="Times New Roman" panose="02020603050405020304" pitchFamily="18" charset="0"/>
              </a:rPr>
              <a:t>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a:t>
            </a:r>
            <a:r>
              <a:rPr lang="en-US" sz="2400" b="1" smtClean="0">
                <a:solidFill>
                  <a:srgbClr val="FF0000"/>
                </a:solidFill>
                <a:latin typeface="Times New Roman" panose="02020603050405020304" pitchFamily="18" charset="0"/>
                <a:cs typeface="Times New Roman" panose="02020603050405020304" pitchFamily="18" charset="0"/>
              </a:rPr>
              <a:t>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a:t>
            </a:r>
            <a:r>
              <a:rPr lang="en-US" sz="2800">
                <a:latin typeface="Times New Roman" panose="02020603050405020304" pitchFamily="18" charset="0"/>
                <a:ea typeface="Times New Roman" panose="02020603050405020304" pitchFamily="18" charset="0"/>
              </a:rPr>
              <a:t>thịt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60423012"/>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561" y="2279561"/>
            <a:ext cx="4682622" cy="4263596"/>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4" name="TextBox 3"/>
          <p:cNvSpPr txBox="1"/>
          <p:nvPr/>
        </p:nvSpPr>
        <p:spPr>
          <a:xfrm rot="21442127">
            <a:off x="6712984" y="2174422"/>
            <a:ext cx="5077267" cy="4254434"/>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25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008" r="-160"/>
          <a:stretch/>
        </p:blipFill>
        <p:spPr>
          <a:xfrm>
            <a:off x="1510749" y="2551627"/>
            <a:ext cx="3392555" cy="3286538"/>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9" y="2551627"/>
            <a:ext cx="3392555" cy="328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10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3" b="1" dirty="0">
                <a:solidFill>
                  <a:srgbClr val="002060"/>
                </a:solidFill>
                <a:latin typeface="Times New Roman" panose="02020603050405020304" pitchFamily="18" charset="0"/>
                <a:cs typeface="Times New Roman" panose="02020603050405020304" pitchFamily="18" charset="0"/>
              </a:rPr>
              <a:t>THẢO LUẬN NHÓM LỚN</a:t>
            </a:r>
          </a:p>
          <a:p>
            <a:pPr algn="ctr"/>
            <a:r>
              <a:rPr lang="en-US" sz="5333" dirty="0">
                <a:solidFill>
                  <a:srgbClr val="002060"/>
                </a:solidFill>
                <a:latin typeface="Times New Roman" panose="02020603050405020304" pitchFamily="18" charset="0"/>
                <a:cs typeface="Times New Roman" panose="02020603050405020304" pitchFamily="18" charset="0"/>
              </a:rPr>
              <a:t>Hoàn thành phiếu học tập </a:t>
            </a:r>
            <a:r>
              <a:rPr lang="en-US" sz="5333">
                <a:solidFill>
                  <a:srgbClr val="002060"/>
                </a:solidFill>
                <a:latin typeface="Times New Roman" panose="02020603050405020304" pitchFamily="18" charset="0"/>
                <a:cs typeface="Times New Roman" panose="02020603050405020304" pitchFamily="18" charset="0"/>
              </a:rPr>
              <a:t>số </a:t>
            </a:r>
            <a:r>
              <a:rPr lang="en-US" sz="5333" smtClean="0">
                <a:solidFill>
                  <a:srgbClr val="002060"/>
                </a:solidFill>
                <a:latin typeface="Times New Roman" panose="02020603050405020304" pitchFamily="18" charset="0"/>
                <a:cs typeface="Times New Roman" panose="02020603050405020304" pitchFamily="18" charset="0"/>
              </a:rPr>
              <a:t>2,3</a:t>
            </a:r>
            <a:endParaRPr lang="en-US" sz="5333" dirty="0">
              <a:solidFill>
                <a:srgbClr val="002060"/>
              </a:solidFill>
              <a:latin typeface="Times New Roman" panose="02020603050405020304" pitchFamily="18" charset="0"/>
              <a:cs typeface="Times New Roman" panose="02020603050405020304" pitchFamily="18" charset="0"/>
            </a:endParaRPr>
          </a:p>
          <a:p>
            <a:r>
              <a:rPr lang="en-US" sz="5333" dirty="0">
                <a:solidFill>
                  <a:srgbClr val="002060"/>
                </a:solidFill>
                <a:latin typeface="Times New Roman" panose="02020603050405020304" pitchFamily="18" charset="0"/>
                <a:cs typeface="Times New Roman" panose="02020603050405020304" pitchFamily="18" charset="0"/>
              </a:rPr>
              <a:t>- Hoạt động cá nhân (2 phút)</a:t>
            </a:r>
          </a:p>
          <a:p>
            <a:r>
              <a:rPr lang="en-US" sz="5333" dirty="0">
                <a:solidFill>
                  <a:srgbClr val="002060"/>
                </a:solidFill>
                <a:latin typeface="Times New Roman" panose="02020603050405020304" pitchFamily="18" charset="0"/>
                <a:cs typeface="Times New Roman" panose="02020603050405020304" pitchFamily="18" charset="0"/>
              </a:rPr>
              <a:t>- Thảo luận nhóm (5 phút)</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a:t>
            </a:r>
          </a:p>
          <a:p>
            <a:pPr algn="ctr"/>
            <a:r>
              <a:rPr lang="en-US" smtClean="0"/>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mtClean="0"/>
              <a:t>……………………………………………………………………………………………………………………………………………………………………………………………..</a:t>
            </a:r>
          </a:p>
          <a:p>
            <a:pPr algn="just"/>
            <a:r>
              <a:rPr lang="en-US" smtClean="0"/>
              <a:t>………………………………………………………………………………………………………………………………………………………………………………………………</a:t>
            </a:r>
            <a:endParaRPr lang="vi-VN" dirty="0"/>
          </a:p>
        </p:txBody>
      </p:sp>
      <p:sp>
        <p:nvSpPr>
          <p:cNvPr id="10" name="TextBox 9"/>
          <p:cNvSpPr txBox="1"/>
          <p:nvPr/>
        </p:nvSpPr>
        <p:spPr>
          <a:xfrm>
            <a:off x="3000776" y="115910"/>
            <a:ext cx="5203065" cy="523220"/>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PHIẾU HỌC TẬP </a:t>
            </a:r>
            <a:r>
              <a:rPr lang="en-US" sz="2800" b="1" smtClean="0">
                <a:solidFill>
                  <a:srgbClr val="0070C0"/>
                </a:solidFill>
                <a:latin typeface="Times New Roman" panose="02020603050405020304" pitchFamily="18" charset="0"/>
                <a:cs typeface="Times New Roman" panose="02020603050405020304" pitchFamily="18" charset="0"/>
              </a:rPr>
              <a:t>SỐ 2,3</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3049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2148265" y="499525"/>
            <a:ext cx="8180668" cy="1222372"/>
          </a:xfrm>
          <a:prstGeom prst="rect">
            <a:avLst/>
          </a:prstGeom>
        </p:spPr>
        <p:txBody>
          <a:bodyPr spcFirstLastPara="1" vert="horz" wrap="square" lIns="121900" tIns="121900" rIns="121900" bIns="121900" rtlCol="0" anchor="t" anchorCtr="0">
            <a:noAutofit/>
          </a:bodyPr>
          <a:lstStyle/>
          <a:p>
            <a:r>
              <a:rPr lang="en-US" sz="2800" b="1" smtClean="0">
                <a:solidFill>
                  <a:srgbClr val="7030A0"/>
                </a:solidFill>
                <a:latin typeface="Times New Roman" panose="02020603050405020304" pitchFamily="18" charset="0"/>
                <a:ea typeface="Cambria" panose="02040503050406030204" pitchFamily="18" charset="0"/>
                <a:cs typeface="Times New Roman" panose="02020603050405020304" pitchFamily="18" charset="0"/>
              </a:rPr>
              <a:t>Ý tưởng của người họa sĩ cho bức tranh vẽ về thầy Đuy-sen:</a:t>
            </a:r>
            <a:endParaRPr sz="2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1" name="Google Shape;1701;p48"/>
          <p:cNvSpPr txBox="1">
            <a:spLocks noGrp="1"/>
          </p:cNvSpPr>
          <p:nvPr>
            <p:ph type="subTitle" idx="2"/>
          </p:nvPr>
        </p:nvSpPr>
        <p:spPr>
          <a:xfrm>
            <a:off x="4759300"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2</a:t>
            </a:r>
            <a:endParaRPr sz="4267" b="1" dirty="0">
              <a:latin typeface="Cambria" panose="02040503050406030204" pitchFamily="18" charset="0"/>
              <a:ea typeface="Cambria" panose="02040503050406030204" pitchFamily="18" charset="0"/>
            </a:endParaRPr>
          </a:p>
        </p:txBody>
      </p:sp>
      <p:sp>
        <p:nvSpPr>
          <p:cNvPr id="1702" name="Google Shape;1702;p48"/>
          <p:cNvSpPr txBox="1">
            <a:spLocks noGrp="1"/>
          </p:cNvSpPr>
          <p:nvPr>
            <p:ph type="subTitle" idx="1"/>
          </p:nvPr>
        </p:nvSpPr>
        <p:spPr>
          <a:xfrm>
            <a:off x="4614057" y="2520762"/>
            <a:ext cx="3264747" cy="1156400"/>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cảnh tượng thầy Đuy-sen bế trẻ em qua con suối mùa </a:t>
            </a:r>
            <a:r>
              <a:rPr lang="vi-VN" sz="2800" smtClean="0">
                <a:latin typeface="Times New Roman" panose="02020603050405020304" pitchFamily="18" charset="0"/>
                <a:cs typeface="Times New Roman" panose="02020603050405020304" pitchFamily="18" charset="0"/>
              </a:rPr>
              <a:t>đông</a:t>
            </a:r>
            <a:r>
              <a:rPr lang="en-US" sz="2800" smtClean="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3" name="Google Shape;1703;p48"/>
          <p:cNvSpPr txBox="1">
            <a:spLocks noGrp="1"/>
          </p:cNvSpPr>
          <p:nvPr>
            <p:ph type="subTitle" idx="4"/>
          </p:nvPr>
        </p:nvSpPr>
        <p:spPr>
          <a:xfrm>
            <a:off x="1373167"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1</a:t>
            </a:r>
            <a:endParaRPr sz="4267" b="1" dirty="0">
              <a:latin typeface="Cambria" panose="02040503050406030204" pitchFamily="18" charset="0"/>
              <a:ea typeface="Cambria" panose="02040503050406030204" pitchFamily="18" charset="0"/>
            </a:endParaRPr>
          </a:p>
        </p:txBody>
      </p:sp>
      <p:sp>
        <p:nvSpPr>
          <p:cNvPr id="1704" name="Google Shape;1704;p48"/>
          <p:cNvSpPr txBox="1">
            <a:spLocks noGrp="1"/>
          </p:cNvSpPr>
          <p:nvPr>
            <p:ph type="subTitle" idx="3"/>
          </p:nvPr>
        </p:nvSpPr>
        <p:spPr>
          <a:xfrm>
            <a:off x="761935" y="2539135"/>
            <a:ext cx="3434152" cy="1643853"/>
          </a:xfrm>
          <a:prstGeom prst="rect">
            <a:avLst/>
          </a:prstGeom>
        </p:spPr>
        <p:txBody>
          <a:bodyPr spcFirstLastPara="1" vert="horz" wrap="square" lIns="121900" tIns="121900" rIns="121900" bIns="121900" rtlCol="0" anchor="t" anchorCtr="0">
            <a:noAutofit/>
          </a:bodyPr>
          <a:lstStyle/>
          <a:p>
            <a:pPr marL="0" indent="0" algn="l">
              <a:spcAft>
                <a:spcPts val="2133"/>
              </a:spcAft>
              <a:buClr>
                <a:schemeClr val="dk1"/>
              </a:buClr>
              <a:buSzPts val="1100"/>
            </a:pPr>
            <a:r>
              <a:rPr lang="vi-VN" sz="2800">
                <a:latin typeface="Times New Roman" panose="02020603050405020304" pitchFamily="18" charset="0"/>
                <a:cs typeface="Times New Roman" panose="02020603050405020304" pitchFamily="18" charset="0"/>
              </a:rPr>
              <a:t>Vẽ hai cây phong thầy Đuy-sen và An-tư-nai trồng, cùng đứa trẻ với đôi mắt hân hoan nhìn vào cõi xa xăm kì </a:t>
            </a:r>
            <a:r>
              <a:rPr lang="vi-VN" sz="2800" smtClean="0">
                <a:latin typeface="Times New Roman" panose="02020603050405020304" pitchFamily="18" charset="0"/>
                <a:cs typeface="Times New Roman" panose="02020603050405020304" pitchFamily="18" charset="0"/>
              </a:rPr>
              <a:t>ảo</a:t>
            </a:r>
            <a:r>
              <a:rPr lang="en-US" sz="2800" smtClean="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5" name="Google Shape;1705;p48"/>
          <p:cNvSpPr txBox="1">
            <a:spLocks noGrp="1"/>
          </p:cNvSpPr>
          <p:nvPr>
            <p:ph type="subTitle" idx="6"/>
          </p:nvPr>
        </p:nvSpPr>
        <p:spPr>
          <a:xfrm>
            <a:off x="8145633"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3</a:t>
            </a:r>
            <a:endParaRPr sz="4267" b="1" dirty="0">
              <a:latin typeface="Cambria" panose="02040503050406030204" pitchFamily="18" charset="0"/>
              <a:ea typeface="Cambria" panose="02040503050406030204" pitchFamily="18" charset="0"/>
            </a:endParaRPr>
          </a:p>
        </p:txBody>
      </p:sp>
      <p:sp>
        <p:nvSpPr>
          <p:cNvPr id="1706" name="Google Shape;1706;p48"/>
          <p:cNvSpPr txBox="1">
            <a:spLocks noGrp="1"/>
          </p:cNvSpPr>
          <p:nvPr>
            <p:ph type="subTitle" idx="5"/>
          </p:nvPr>
        </p:nvSpPr>
        <p:spPr>
          <a:xfrm>
            <a:off x="8371540" y="2471500"/>
            <a:ext cx="3914785" cy="1254924"/>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khoảnh khắc thầy Đuy-sen tiễn An-tư-nai lên tỉnh, sao cho bức tranh ấy diễn tả được tiếng gội cất lên từ tâm hồn Đuy-sen mà đến nay An-tư-nai vẫn còn nghe vẳng lại, sẽ vang dội mãi trong lòng mỗi </a:t>
            </a:r>
            <a:r>
              <a:rPr lang="vi-VN" sz="2800" smtClean="0">
                <a:latin typeface="Times New Roman" panose="02020603050405020304" pitchFamily="18" charset="0"/>
                <a:cs typeface="Times New Roman" panose="02020603050405020304" pitchFamily="18" charset="0"/>
              </a:rPr>
              <a:t>người</a:t>
            </a:r>
            <a:r>
              <a:rPr lang="en-US" sz="2800" smtClean="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07" name="Google Shape;1707;p48"/>
          <p:cNvGrpSpPr/>
          <p:nvPr/>
        </p:nvGrpSpPr>
        <p:grpSpPr>
          <a:xfrm>
            <a:off x="2709967" y="2235163"/>
            <a:ext cx="6915267" cy="142800"/>
            <a:chOff x="1978925" y="2514100"/>
            <a:chExt cx="5186450" cy="107100"/>
          </a:xfrm>
        </p:grpSpPr>
        <p:sp>
          <p:nvSpPr>
            <p:cNvPr id="1708" name="Google Shape;1708;p48"/>
            <p:cNvSpPr/>
            <p:nvPr/>
          </p:nvSpPr>
          <p:spPr>
            <a:xfrm>
              <a:off x="19789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09" name="Google Shape;1709;p48"/>
            <p:cNvSpPr/>
            <p:nvPr/>
          </p:nvSpPr>
          <p:spPr>
            <a:xfrm>
              <a:off x="45185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10" name="Google Shape;1710;p48"/>
            <p:cNvSpPr/>
            <p:nvPr/>
          </p:nvSpPr>
          <p:spPr>
            <a:xfrm>
              <a:off x="705827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cxnSp>
          <p:nvCxnSpPr>
            <p:cNvPr id="1711" name="Google Shape;1711;p48"/>
            <p:cNvCxnSpPr>
              <a:stCxn id="1708" idx="6"/>
              <a:endCxn id="1709" idx="2"/>
            </p:cNvCxnSpPr>
            <p:nvPr/>
          </p:nvCxnSpPr>
          <p:spPr>
            <a:xfrm>
              <a:off x="2086025" y="2567650"/>
              <a:ext cx="2432400" cy="0"/>
            </a:xfrm>
            <a:prstGeom prst="straightConnector1">
              <a:avLst/>
            </a:prstGeom>
            <a:noFill/>
            <a:ln w="38100" cap="flat" cmpd="sng">
              <a:solidFill>
                <a:schemeClr val="accent1"/>
              </a:solidFill>
              <a:prstDash val="solid"/>
              <a:round/>
              <a:headEnd type="none" w="med" len="med"/>
              <a:tailEnd type="none" w="med" len="med"/>
            </a:ln>
          </p:spPr>
        </p:cxnSp>
        <p:cxnSp>
          <p:nvCxnSpPr>
            <p:cNvPr id="1712" name="Google Shape;1712;p48"/>
            <p:cNvCxnSpPr>
              <a:stCxn id="1709" idx="6"/>
              <a:endCxn id="1710" idx="2"/>
            </p:cNvCxnSpPr>
            <p:nvPr/>
          </p:nvCxnSpPr>
          <p:spPr>
            <a:xfrm>
              <a:off x="4625625" y="2567650"/>
              <a:ext cx="2432700" cy="0"/>
            </a:xfrm>
            <a:prstGeom prst="straightConnector1">
              <a:avLst/>
            </a:prstGeom>
            <a:noFill/>
            <a:ln w="38100" cap="flat" cmpd="sng">
              <a:solidFill>
                <a:schemeClr val="accent1"/>
              </a:solidFill>
              <a:prstDash val="solid"/>
              <a:round/>
              <a:headEnd type="none" w="med" len="med"/>
              <a:tailEnd type="none" w="med" len="med"/>
            </a:ln>
          </p:spPr>
        </p:cxnSp>
      </p:grpSp>
      <p:pic>
        <p:nvPicPr>
          <p:cNvPr id="1026"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316" y="1667226"/>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551" y="1612555"/>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6786" y="1612555"/>
            <a:ext cx="734096" cy="5512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Giỏi Văn - Tác phẩm: Hai cây phong (trích “Người thầy đầu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Giỏi Văn - Tác phẩm: Hai cây phong (trích “Người thầy đầu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92" y="5342526"/>
            <a:ext cx="2733675" cy="1515474"/>
          </a:xfrm>
          <a:prstGeom prst="rect">
            <a:avLst/>
          </a:prstGeom>
        </p:spPr>
      </p:pic>
      <p:sp>
        <p:nvSpPr>
          <p:cNvPr id="60" name="TextBox 59"/>
          <p:cNvSpPr txBox="1"/>
          <p:nvPr/>
        </p:nvSpPr>
        <p:spPr>
          <a:xfrm>
            <a:off x="4329092" y="4583200"/>
            <a:ext cx="3084918" cy="2219907"/>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Tree>
    <p:extLst>
      <p:ext uri="{BB962C8B-B14F-4D97-AF65-F5344CB8AC3E}">
        <p14:creationId xmlns:p14="http://schemas.microsoft.com/office/powerpoint/2010/main" val="177484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barn(inVertical)">
                                      <p:cBhvr>
                                        <p:cTn id="7" dur="500"/>
                                        <p:tgtEl>
                                          <p:spTgt spid="17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07"/>
                                        </p:tgtEl>
                                        <p:attrNameLst>
                                          <p:attrName>style.visibility</p:attrName>
                                        </p:attrNameLst>
                                      </p:cBhvr>
                                      <p:to>
                                        <p:strVal val="visible"/>
                                      </p:to>
                                    </p:set>
                                    <p:animEffect transition="in" filter="wipe(left)">
                                      <p:cBhvr>
                                        <p:cTn id="12" dur="500"/>
                                        <p:tgtEl>
                                          <p:spTgt spid="170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703">
                                            <p:txEl>
                                              <p:pRg st="0" end="0"/>
                                            </p:txEl>
                                          </p:spTgt>
                                        </p:tgtEl>
                                        <p:attrNameLst>
                                          <p:attrName>style.visibility</p:attrName>
                                        </p:attrNameLst>
                                      </p:cBhvr>
                                      <p:to>
                                        <p:strVal val="visible"/>
                                      </p:to>
                                    </p:set>
                                    <p:animEffect transition="in" filter="fade">
                                      <p:cBhvr>
                                        <p:cTn id="15" dur="1000"/>
                                        <p:tgtEl>
                                          <p:spTgt spid="1703">
                                            <p:txEl>
                                              <p:pRg st="0" end="0"/>
                                            </p:txEl>
                                          </p:spTgt>
                                        </p:tgtEl>
                                      </p:cBhvr>
                                    </p:animEffect>
                                    <p:anim calcmode="lin" valueType="num">
                                      <p:cBhvr>
                                        <p:cTn id="16" dur="1000" fill="hold"/>
                                        <p:tgtEl>
                                          <p:spTgt spid="170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70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04">
                                            <p:txEl>
                                              <p:pRg st="0" end="0"/>
                                            </p:txEl>
                                          </p:spTgt>
                                        </p:tgtEl>
                                        <p:attrNameLst>
                                          <p:attrName>style.visibility</p:attrName>
                                        </p:attrNameLst>
                                      </p:cBhvr>
                                      <p:to>
                                        <p:strVal val="visible"/>
                                      </p:to>
                                    </p:set>
                                    <p:animEffect transition="in" filter="fade">
                                      <p:cBhvr>
                                        <p:cTn id="20" dur="1000"/>
                                        <p:tgtEl>
                                          <p:spTgt spid="1704">
                                            <p:txEl>
                                              <p:pRg st="0" end="0"/>
                                            </p:txEl>
                                          </p:spTgt>
                                        </p:tgtEl>
                                      </p:cBhvr>
                                    </p:animEffect>
                                    <p:anim calcmode="lin" valueType="num">
                                      <p:cBhvr>
                                        <p:cTn id="21" dur="1000" fill="hold"/>
                                        <p:tgtEl>
                                          <p:spTgt spid="170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04">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701">
                                            <p:txEl>
                                              <p:pRg st="0" end="0"/>
                                            </p:txEl>
                                          </p:spTgt>
                                        </p:tgtEl>
                                        <p:attrNameLst>
                                          <p:attrName>style.visibility</p:attrName>
                                        </p:attrNameLst>
                                      </p:cBhvr>
                                      <p:to>
                                        <p:strVal val="visible"/>
                                      </p:to>
                                    </p:set>
                                    <p:animEffect transition="in" filter="barn(inVertical)">
                                      <p:cBhvr>
                                        <p:cTn id="25" dur="500"/>
                                        <p:tgtEl>
                                          <p:spTgt spid="170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02">
                                            <p:txEl>
                                              <p:pRg st="0" end="0"/>
                                            </p:txEl>
                                          </p:spTgt>
                                        </p:tgtEl>
                                        <p:attrNameLst>
                                          <p:attrName>style.visibility</p:attrName>
                                        </p:attrNameLst>
                                      </p:cBhvr>
                                      <p:to>
                                        <p:strVal val="visible"/>
                                      </p:to>
                                    </p:set>
                                    <p:animEffect transition="in" filter="barn(inVertical)">
                                      <p:cBhvr>
                                        <p:cTn id="28" dur="500"/>
                                        <p:tgtEl>
                                          <p:spTgt spid="1702">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05">
                                            <p:txEl>
                                              <p:pRg st="0" end="0"/>
                                            </p:txEl>
                                          </p:spTgt>
                                        </p:tgtEl>
                                        <p:attrNameLst>
                                          <p:attrName>style.visibility</p:attrName>
                                        </p:attrNameLst>
                                      </p:cBhvr>
                                      <p:to>
                                        <p:strVal val="visible"/>
                                      </p:to>
                                    </p:set>
                                    <p:animEffect transition="in" filter="barn(inVertical)">
                                      <p:cBhvr>
                                        <p:cTn id="31" dur="500"/>
                                        <p:tgtEl>
                                          <p:spTgt spid="1705">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06">
                                            <p:txEl>
                                              <p:pRg st="0" end="0"/>
                                            </p:txEl>
                                          </p:spTgt>
                                        </p:tgtEl>
                                        <p:attrNameLst>
                                          <p:attrName>style.visibility</p:attrName>
                                        </p:attrNameLst>
                                      </p:cBhvr>
                                      <p:to>
                                        <p:strVal val="visible"/>
                                      </p:to>
                                    </p:set>
                                    <p:animEffect transition="in" filter="barn(inVertical)">
                                      <p:cBhvr>
                                        <p:cTn id="34" dur="500"/>
                                        <p:tgtEl>
                                          <p:spTgt spid="1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p:bldP spid="1701" grpId="0" build="p"/>
      <p:bldP spid="1702" grpId="0" build="p"/>
      <p:bldP spid="1703" grpId="0" build="p"/>
      <p:bldP spid="1704" grpId="0" build="p"/>
      <p:bldP spid="1705" grpId="0" build="p"/>
      <p:bldP spid="170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4467" y="502274"/>
            <a:ext cx="5203065" cy="707886"/>
          </a:xfrm>
          <a:prstGeom prst="rect">
            <a:avLst/>
          </a:prstGeom>
          <a:noFill/>
        </p:spPr>
        <p:txBody>
          <a:bodyPr wrap="square" rtlCol="0">
            <a:sp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KHỞI ĐỘNG</a:t>
            </a:r>
            <a:endParaRPr lang="en-US" sz="40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107114"/>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TỔNG KẾT</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smtClean="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39886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81823" y="2009103"/>
            <a:ext cx="10225825" cy="367048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93945" y="2439052"/>
            <a:ext cx="9427336" cy="3108543"/>
          </a:xfrm>
          <a:prstGeom prst="rect">
            <a:avLst/>
          </a:prstGeom>
          <a:noFill/>
        </p:spPr>
        <p:txBody>
          <a:bodyPr wrap="square" rtlCol="0">
            <a:spAutoFit/>
          </a:bodyPr>
          <a:lstStyle/>
          <a:p>
            <a:pPr algn="ctr"/>
            <a:r>
              <a:rPr lang="en-US" sz="2800" b="1" smtClean="0">
                <a:solidFill>
                  <a:srgbClr val="7030A0"/>
                </a:solidFill>
                <a:latin typeface="Times New Roman" panose="02020603050405020304" pitchFamily="18" charset="0"/>
                <a:cs typeface="Times New Roman" panose="02020603050405020304" pitchFamily="18" charset="0"/>
              </a:rPr>
              <a:t>1. Nội dung:</a:t>
            </a:r>
          </a:p>
          <a:p>
            <a:r>
              <a:rPr lang="en-US" sz="2800" smtClean="0">
                <a:latin typeface="Times New Roman" panose="02020603050405020304" pitchFamily="18" charset="0"/>
                <a:cs typeface="Times New Roman" panose="02020603050405020304" pitchFamily="18" charset="0"/>
              </a:rPr>
              <a:t>- Sử </a:t>
            </a:r>
            <a:r>
              <a:rPr lang="en-US" sz="2800">
                <a:latin typeface="Times New Roman" panose="02020603050405020304" pitchFamily="18" charset="0"/>
                <a:cs typeface="Times New Roman" panose="02020603050405020304" pitchFamily="18" charset="0"/>
              </a:rPr>
              <a:t>dụng ngôi kể thứ nhất. Có sự thay đổi người kể giữa các phần, để nổi bật hình ảnh thầy Đuy-sen và tình cảm An-tư-nai.</a:t>
            </a:r>
          </a:p>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Lối kể hấp dẫn, thú vị.</a:t>
            </a:r>
          </a:p>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Khắc họa nhân vật giản dị, gần gũi. </a:t>
            </a:r>
            <a:r>
              <a:rPr lang="en-US" sz="2800" smtClean="0">
                <a:latin typeface="Times New Roman" panose="02020603050405020304" pitchFamily="18" charset="0"/>
                <a:cs typeface="Times New Roman" panose="02020603050405020304" pitchFamily="18" charset="0"/>
              </a:rPr>
              <a:t>Được </a:t>
            </a:r>
            <a:r>
              <a:rPr lang="en-US" sz="2800">
                <a:latin typeface="Times New Roman" panose="02020603050405020304" pitchFamily="18" charset="0"/>
                <a:cs typeface="Times New Roman" panose="02020603050405020304" pitchFamily="18" charset="0"/>
              </a:rPr>
              <a:t>thể hiện qua hành động, ngôn ngữ,  </a:t>
            </a:r>
            <a:r>
              <a:rPr lang="en-US" sz="2800" smtClean="0">
                <a:latin typeface="Times New Roman" panose="02020603050405020304" pitchFamily="18" charset="0"/>
                <a:cs typeface="Times New Roman" panose="02020603050405020304" pitchFamily="18" charset="0"/>
              </a:rPr>
              <a:t>tính </a:t>
            </a:r>
            <a:r>
              <a:rPr lang="en-US" sz="2800">
                <a:latin typeface="Times New Roman" panose="02020603050405020304" pitchFamily="18" charset="0"/>
                <a:cs typeface="Times New Roman" panose="02020603050405020304" pitchFamily="18" charset="0"/>
              </a:rPr>
              <a:t>cách.</a:t>
            </a:r>
          </a:p>
          <a:p>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94703" y="1760109"/>
            <a:ext cx="10740979" cy="429296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r>
              <a:rPr lang="en-US" sz="2800" smtClean="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87133" y="2136875"/>
            <a:ext cx="9337183" cy="3539430"/>
          </a:xfrm>
          <a:prstGeom prst="rect">
            <a:avLst/>
          </a:prstGeom>
          <a:noFill/>
        </p:spPr>
        <p:txBody>
          <a:bodyPr wrap="square" rtlCol="0">
            <a:spAutoFit/>
          </a:bodyPr>
          <a:lstStyle/>
          <a:p>
            <a:pPr algn="ctr"/>
            <a:r>
              <a:rPr lang="en-US" sz="2800" b="1" smtClean="0">
                <a:solidFill>
                  <a:srgbClr val="7030A0"/>
                </a:solidFill>
                <a:latin typeface="Times New Roman" panose="02020603050405020304" pitchFamily="18" charset="0"/>
                <a:cs typeface="Times New Roman" panose="02020603050405020304" pitchFamily="18" charset="0"/>
              </a:rPr>
              <a:t>2. Nội dung:</a:t>
            </a:r>
          </a:p>
          <a:p>
            <a:r>
              <a:rPr lang="en-US" sz="2800" smtClean="0">
                <a:latin typeface="Times New Roman" panose="02020603050405020304" pitchFamily="18" charset="0"/>
                <a:cs typeface="Times New Roman" panose="02020603050405020304" pitchFamily="18" charset="0"/>
              </a:rPr>
              <a:t>- Tác </a:t>
            </a:r>
            <a:r>
              <a:rPr lang="en-US" sz="2800">
                <a:latin typeface="Times New Roman" panose="02020603050405020304" pitchFamily="18" charset="0"/>
                <a:cs typeface="Times New Roman" panose="02020603050405020304" pitchFamily="18" charset="0"/>
              </a:rPr>
              <a:t>phẩm cho người đọc cảm nhận được niềm tin vào cuộc sống, đó là câu chuyện không chỉ của người thầy mà còn của người cha có tấm lòng cao cả.</a:t>
            </a:r>
          </a:p>
          <a:p>
            <a:r>
              <a:rPr lang="en-US" sz="280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Người thầy đầu tiên đã thành công khắc học nên một câu chuyện tuyệt đẹp về tình thầy trog cũng như phản ánh được chế độ phong kiến lạc hậu với những quan niệm sai trái, không kém phần nặng nề.</a:t>
            </a:r>
          </a:p>
        </p:txBody>
      </p:sp>
    </p:spTree>
    <p:extLst>
      <p:ext uri="{BB962C8B-B14F-4D97-AF65-F5344CB8AC3E}">
        <p14:creationId xmlns:p14="http://schemas.microsoft.com/office/powerpoint/2010/main" val="273535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LUYỆN TẬP</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smtClean="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966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3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Times New Roman" panose="02020603050405020304" pitchFamily="18" charset="0"/>
                <a:cs typeface="Times New Roman" panose="02020603050405020304" pitchFamily="18" charset="0"/>
              </a:rPr>
              <a:t>Viết kết nối với đọc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r>
              <a:rPr lang="vi-VN" sz="2800">
                <a:solidFill>
                  <a:srgbClr val="002060"/>
                </a:solidFill>
                <a:latin typeface="+mj-lt"/>
              </a:rPr>
              <a:t/>
            </a:r>
            <a:br>
              <a:rPr lang="vi-VN" sz="2800">
                <a:solidFill>
                  <a:srgbClr val="002060"/>
                </a:solidFill>
                <a:latin typeface="+mj-lt"/>
              </a:rPr>
            </a:br>
            <a:endParaRPr lang="en-US" sz="280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627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Hoàn thành đoạn văn.</a:t>
            </a:r>
          </a:p>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Soạn Thực hành tiếng Việt bài “ Phó từ”.</a:t>
            </a: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2967"/>
      </p:ext>
    </p:extLst>
  </p:cSld>
  <p:clrMapOvr>
    <a:masterClrMapping/>
  </p:clrMapOvr>
  <p:transition spd="slow" advTm="9333">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3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317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310161"/>
            <a:ext cx="5657334" cy="1076792"/>
          </a:xfrm>
          <a:prstGeom prst="rect">
            <a:avLst/>
          </a:prstGeom>
        </p:spPr>
        <p:txBody>
          <a:bodyPr spcFirstLastPara="1" vert="horz" wrap="square" lIns="121900" tIns="121900" rIns="121900" bIns="121900" rtlCol="0" anchor="t" anchorCtr="0">
            <a:noAutofit/>
          </a:bodyPr>
          <a:lstStyle/>
          <a:p>
            <a:r>
              <a:rPr lang="en" sz="6000" b="1" smtClean="0">
                <a:latin typeface="Times New Roman" panose="02020603050405020304" pitchFamily="18" charset="0"/>
                <a:cs typeface="Times New Roman" panose="02020603050405020304" pitchFamily="18" charset="0"/>
              </a:rPr>
              <a:t>TRẢI NGHIỆM  CÙNG VĂN </a:t>
            </a:r>
            <a:r>
              <a:rPr lang="en" sz="6000" b="1" dirty="0">
                <a:latin typeface="Times New Roman" panose="02020603050405020304" pitchFamily="18" charset="0"/>
                <a:cs typeface="Times New Roman" panose="02020603050405020304" pitchFamily="18" charset="0"/>
              </a:rPr>
              <a:t>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40944"/>
            <a:ext cx="4482800" cy="1694400"/>
          </a:xfrm>
          <a:prstGeom prst="rect">
            <a:avLst/>
          </a:prstGeom>
        </p:spPr>
        <p:txBody>
          <a:bodyPr spcFirstLastPara="1" vert="horz" wrap="square" lIns="121900" tIns="121900" rIns="121900" bIns="121900" rtlCol="0" anchor="t" anchorCtr="0">
            <a:noAutofit/>
          </a:bodyPr>
          <a:lstStyle/>
          <a:p>
            <a:r>
              <a:rPr lang="en" b="1" smtClean="0">
                <a:latin typeface="Times New Roman" panose="02020603050405020304" pitchFamily="18" charset="0"/>
                <a:cs typeface="Times New Roman" panose="02020603050405020304" pitchFamily="18" charset="0"/>
              </a:rPr>
              <a:t>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wipe(down)">
                                      <p:cBhvr>
                                        <p:cTn id="7" dur="580">
                                          <p:stCondLst>
                                            <p:cond delay="0"/>
                                          </p:stCondLst>
                                        </p:cTn>
                                        <p:tgtEl>
                                          <p:spTgt spid="751"/>
                                        </p:tgtEl>
                                      </p:cBhvr>
                                    </p:animEffect>
                                    <p:anim calcmode="lin" valueType="num">
                                      <p:cBhvr>
                                        <p:cTn id="8" dur="1822" tmFilter="0,0; 0.14,0.36; 0.43,0.73; 0.71,0.91; 1.0,1.0">
                                          <p:stCondLst>
                                            <p:cond delay="0"/>
                                          </p:stCondLst>
                                        </p:cTn>
                                        <p:tgtEl>
                                          <p:spTgt spid="7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1"/>
                                        </p:tgtEl>
                                        <p:attrNameLst>
                                          <p:attrName>ppt_y</p:attrName>
                                        </p:attrNameLst>
                                      </p:cBhvr>
                                      <p:tavLst>
                                        <p:tav tm="0" fmla="#ppt_y-sin(pi*$)/81">
                                          <p:val>
                                            <p:fltVal val="0"/>
                                          </p:val>
                                        </p:tav>
                                        <p:tav tm="100000">
                                          <p:val>
                                            <p:fltVal val="1"/>
                                          </p:val>
                                        </p:tav>
                                      </p:tavLst>
                                    </p:anim>
                                    <p:animScale>
                                      <p:cBhvr>
                                        <p:cTn id="13" dur="26">
                                          <p:stCondLst>
                                            <p:cond delay="650"/>
                                          </p:stCondLst>
                                        </p:cTn>
                                        <p:tgtEl>
                                          <p:spTgt spid="751"/>
                                        </p:tgtEl>
                                      </p:cBhvr>
                                      <p:to x="100000" y="60000"/>
                                    </p:animScale>
                                    <p:animScale>
                                      <p:cBhvr>
                                        <p:cTn id="14" dur="166" decel="50000">
                                          <p:stCondLst>
                                            <p:cond delay="676"/>
                                          </p:stCondLst>
                                        </p:cTn>
                                        <p:tgtEl>
                                          <p:spTgt spid="751"/>
                                        </p:tgtEl>
                                      </p:cBhvr>
                                      <p:to x="100000" y="100000"/>
                                    </p:animScale>
                                    <p:animScale>
                                      <p:cBhvr>
                                        <p:cTn id="15" dur="26">
                                          <p:stCondLst>
                                            <p:cond delay="1312"/>
                                          </p:stCondLst>
                                        </p:cTn>
                                        <p:tgtEl>
                                          <p:spTgt spid="751"/>
                                        </p:tgtEl>
                                      </p:cBhvr>
                                      <p:to x="100000" y="80000"/>
                                    </p:animScale>
                                    <p:animScale>
                                      <p:cBhvr>
                                        <p:cTn id="16" dur="166" decel="50000">
                                          <p:stCondLst>
                                            <p:cond delay="1338"/>
                                          </p:stCondLst>
                                        </p:cTn>
                                        <p:tgtEl>
                                          <p:spTgt spid="751"/>
                                        </p:tgtEl>
                                      </p:cBhvr>
                                      <p:to x="100000" y="100000"/>
                                    </p:animScale>
                                    <p:animScale>
                                      <p:cBhvr>
                                        <p:cTn id="17" dur="26">
                                          <p:stCondLst>
                                            <p:cond delay="1642"/>
                                          </p:stCondLst>
                                        </p:cTn>
                                        <p:tgtEl>
                                          <p:spTgt spid="751"/>
                                        </p:tgtEl>
                                      </p:cBhvr>
                                      <p:to x="100000" y="90000"/>
                                    </p:animScale>
                                    <p:animScale>
                                      <p:cBhvr>
                                        <p:cTn id="18" dur="166" decel="50000">
                                          <p:stCondLst>
                                            <p:cond delay="1668"/>
                                          </p:stCondLst>
                                        </p:cTn>
                                        <p:tgtEl>
                                          <p:spTgt spid="751"/>
                                        </p:tgtEl>
                                      </p:cBhvr>
                                      <p:to x="100000" y="100000"/>
                                    </p:animScale>
                                    <p:animScale>
                                      <p:cBhvr>
                                        <p:cTn id="19" dur="26">
                                          <p:stCondLst>
                                            <p:cond delay="1808"/>
                                          </p:stCondLst>
                                        </p:cTn>
                                        <p:tgtEl>
                                          <p:spTgt spid="751"/>
                                        </p:tgtEl>
                                      </p:cBhvr>
                                      <p:to x="100000" y="95000"/>
                                    </p:animScale>
                                    <p:animScale>
                                      <p:cBhvr>
                                        <p:cTn id="20" dur="166" decel="50000">
                                          <p:stCondLst>
                                            <p:cond delay="1834"/>
                                          </p:stCondLst>
                                        </p:cTn>
                                        <p:tgtEl>
                                          <p:spTgt spid="75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50"/>
                                        </p:tgtEl>
                                        <p:attrNameLst>
                                          <p:attrName>style.visibility</p:attrName>
                                        </p:attrNameLst>
                                      </p:cBhvr>
                                      <p:to>
                                        <p:strVal val="visible"/>
                                      </p:to>
                                    </p:set>
                                    <p:animEffect transition="in" filter="wipe(down)">
                                      <p:cBhvr>
                                        <p:cTn id="23" dur="580">
                                          <p:stCondLst>
                                            <p:cond delay="0"/>
                                          </p:stCondLst>
                                        </p:cTn>
                                        <p:tgtEl>
                                          <p:spTgt spid="750"/>
                                        </p:tgtEl>
                                      </p:cBhvr>
                                    </p:animEffect>
                                    <p:anim calcmode="lin" valueType="num">
                                      <p:cBhvr>
                                        <p:cTn id="24"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29" dur="26">
                                          <p:stCondLst>
                                            <p:cond delay="650"/>
                                          </p:stCondLst>
                                        </p:cTn>
                                        <p:tgtEl>
                                          <p:spTgt spid="750"/>
                                        </p:tgtEl>
                                      </p:cBhvr>
                                      <p:to x="100000" y="60000"/>
                                    </p:animScale>
                                    <p:animScale>
                                      <p:cBhvr>
                                        <p:cTn id="30" dur="166" decel="50000">
                                          <p:stCondLst>
                                            <p:cond delay="676"/>
                                          </p:stCondLst>
                                        </p:cTn>
                                        <p:tgtEl>
                                          <p:spTgt spid="750"/>
                                        </p:tgtEl>
                                      </p:cBhvr>
                                      <p:to x="100000" y="100000"/>
                                    </p:animScale>
                                    <p:animScale>
                                      <p:cBhvr>
                                        <p:cTn id="31" dur="26">
                                          <p:stCondLst>
                                            <p:cond delay="1312"/>
                                          </p:stCondLst>
                                        </p:cTn>
                                        <p:tgtEl>
                                          <p:spTgt spid="750"/>
                                        </p:tgtEl>
                                      </p:cBhvr>
                                      <p:to x="100000" y="80000"/>
                                    </p:animScale>
                                    <p:animScale>
                                      <p:cBhvr>
                                        <p:cTn id="32" dur="166" decel="50000">
                                          <p:stCondLst>
                                            <p:cond delay="1338"/>
                                          </p:stCondLst>
                                        </p:cTn>
                                        <p:tgtEl>
                                          <p:spTgt spid="750"/>
                                        </p:tgtEl>
                                      </p:cBhvr>
                                      <p:to x="100000" y="100000"/>
                                    </p:animScale>
                                    <p:animScale>
                                      <p:cBhvr>
                                        <p:cTn id="33" dur="26">
                                          <p:stCondLst>
                                            <p:cond delay="1642"/>
                                          </p:stCondLst>
                                        </p:cTn>
                                        <p:tgtEl>
                                          <p:spTgt spid="750"/>
                                        </p:tgtEl>
                                      </p:cBhvr>
                                      <p:to x="100000" y="90000"/>
                                    </p:animScale>
                                    <p:animScale>
                                      <p:cBhvr>
                                        <p:cTn id="34" dur="166" decel="50000">
                                          <p:stCondLst>
                                            <p:cond delay="1668"/>
                                          </p:stCondLst>
                                        </p:cTn>
                                        <p:tgtEl>
                                          <p:spTgt spid="750"/>
                                        </p:tgtEl>
                                      </p:cBhvr>
                                      <p:to x="100000" y="100000"/>
                                    </p:animScale>
                                    <p:animScale>
                                      <p:cBhvr>
                                        <p:cTn id="35" dur="26">
                                          <p:stCondLst>
                                            <p:cond delay="1808"/>
                                          </p:stCondLst>
                                        </p:cTn>
                                        <p:tgtEl>
                                          <p:spTgt spid="750"/>
                                        </p:tgtEl>
                                      </p:cBhvr>
                                      <p:to x="100000" y="95000"/>
                                    </p:animScale>
                                    <p:animScale>
                                      <p:cBhvr>
                                        <p:cTn id="36" dur="166" decel="50000">
                                          <p:stCondLst>
                                            <p:cond delay="1834"/>
                                          </p:stCondLst>
                                        </p:cTn>
                                        <p:tgtEl>
                                          <p:spTgt spid="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P spid="7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6217920" y="759656"/>
            <a:ext cx="4708490" cy="4835070"/>
          </a:xfrm>
          <a:custGeom>
            <a:avLst/>
            <a:gdLst/>
            <a:ahLst/>
            <a:cxnLst/>
            <a:rect l="l" t="t" r="r" b="b"/>
            <a:pathLst>
              <a:path w="3860438" h="4659125">
                <a:moveTo>
                  <a:pt x="825202" y="4269997"/>
                </a:moveTo>
                <a:cubicBezTo>
                  <a:pt x="825265" y="4271707"/>
                  <a:pt x="825898" y="4273607"/>
                  <a:pt x="827102" y="4275697"/>
                </a:cubicBezTo>
                <a:cubicBezTo>
                  <a:pt x="828305" y="4277787"/>
                  <a:pt x="829698" y="4278927"/>
                  <a:pt x="831282" y="4279117"/>
                </a:cubicBezTo>
                <a:cubicBezTo>
                  <a:pt x="834829" y="4278611"/>
                  <a:pt x="836855" y="4276584"/>
                  <a:pt x="837362" y="4273037"/>
                </a:cubicBezTo>
                <a:close/>
                <a:moveTo>
                  <a:pt x="837362" y="4245677"/>
                </a:moveTo>
                <a:cubicBezTo>
                  <a:pt x="837235" y="4247387"/>
                  <a:pt x="837489" y="4249287"/>
                  <a:pt x="838122" y="4251377"/>
                </a:cubicBezTo>
                <a:cubicBezTo>
                  <a:pt x="838755" y="4253467"/>
                  <a:pt x="840529" y="4254607"/>
                  <a:pt x="843442" y="4254797"/>
                </a:cubicBezTo>
                <a:lnTo>
                  <a:pt x="846482" y="4254797"/>
                </a:lnTo>
                <a:cubicBezTo>
                  <a:pt x="846482" y="4248717"/>
                  <a:pt x="843442" y="4245677"/>
                  <a:pt x="837362" y="4245677"/>
                </a:cubicBezTo>
                <a:close/>
                <a:moveTo>
                  <a:pt x="1104887" y="4203116"/>
                </a:moveTo>
                <a:cubicBezTo>
                  <a:pt x="1104824" y="4204826"/>
                  <a:pt x="1104951" y="4206726"/>
                  <a:pt x="1105267" y="4208816"/>
                </a:cubicBezTo>
                <a:lnTo>
                  <a:pt x="1107056" y="4211115"/>
                </a:lnTo>
                <a:lnTo>
                  <a:pt x="1106939" y="4207626"/>
                </a:lnTo>
                <a:lnTo>
                  <a:pt x="1109174" y="4205260"/>
                </a:lnTo>
                <a:close/>
                <a:moveTo>
                  <a:pt x="1335932" y="4190956"/>
                </a:moveTo>
                <a:lnTo>
                  <a:pt x="1348092" y="4212236"/>
                </a:lnTo>
                <a:lnTo>
                  <a:pt x="1345052" y="4236557"/>
                </a:lnTo>
                <a:cubicBezTo>
                  <a:pt x="1337515" y="4237443"/>
                  <a:pt x="1333588" y="4240990"/>
                  <a:pt x="1333272" y="4247197"/>
                </a:cubicBezTo>
                <a:cubicBezTo>
                  <a:pt x="1332955" y="4253403"/>
                  <a:pt x="1326748" y="4256950"/>
                  <a:pt x="1314652" y="4257837"/>
                </a:cubicBezTo>
                <a:cubicBezTo>
                  <a:pt x="1315538" y="4245930"/>
                  <a:pt x="1319085" y="4234783"/>
                  <a:pt x="1325292" y="4224396"/>
                </a:cubicBezTo>
                <a:cubicBezTo>
                  <a:pt x="1331498" y="4214009"/>
                  <a:pt x="1335045" y="4202862"/>
                  <a:pt x="1335932" y="4190956"/>
                </a:cubicBezTo>
                <a:close/>
                <a:moveTo>
                  <a:pt x="2127303" y="4171343"/>
                </a:moveTo>
                <a:cubicBezTo>
                  <a:pt x="2127356" y="4172767"/>
                  <a:pt x="2127884" y="4174350"/>
                  <a:pt x="2128886" y="4176091"/>
                </a:cubicBezTo>
                <a:cubicBezTo>
                  <a:pt x="2129888" y="4177832"/>
                  <a:pt x="2131049" y="4178781"/>
                  <a:pt x="2132368" y="4178939"/>
                </a:cubicBezTo>
                <a:cubicBezTo>
                  <a:pt x="2135322" y="4178517"/>
                  <a:pt x="2137010" y="4176829"/>
                  <a:pt x="2137432" y="4173875"/>
                </a:cubicBezTo>
                <a:close/>
                <a:moveTo>
                  <a:pt x="2137432" y="4151087"/>
                </a:moveTo>
                <a:cubicBezTo>
                  <a:pt x="2137326" y="4152511"/>
                  <a:pt x="2137537" y="4154093"/>
                  <a:pt x="2138065" y="4155834"/>
                </a:cubicBezTo>
                <a:cubicBezTo>
                  <a:pt x="2138592" y="4157575"/>
                  <a:pt x="2140069" y="4158525"/>
                  <a:pt x="2142496" y="4158683"/>
                </a:cubicBezTo>
                <a:lnTo>
                  <a:pt x="2145028" y="4158683"/>
                </a:lnTo>
                <a:cubicBezTo>
                  <a:pt x="2145028" y="4153619"/>
                  <a:pt x="2142496" y="4151087"/>
                  <a:pt x="2137432" y="4151087"/>
                </a:cubicBezTo>
                <a:close/>
                <a:moveTo>
                  <a:pt x="969031" y="4141880"/>
                </a:moveTo>
                <a:lnTo>
                  <a:pt x="962004" y="4148395"/>
                </a:lnTo>
                <a:lnTo>
                  <a:pt x="962004" y="4163174"/>
                </a:lnTo>
                <a:close/>
                <a:moveTo>
                  <a:pt x="2629938" y="4128671"/>
                </a:moveTo>
                <a:cubicBezTo>
                  <a:pt x="2629981" y="4129854"/>
                  <a:pt x="2630420" y="4131169"/>
                  <a:pt x="2631252" y="4132615"/>
                </a:cubicBezTo>
                <a:cubicBezTo>
                  <a:pt x="2632085" y="4134061"/>
                  <a:pt x="2633049" y="4134850"/>
                  <a:pt x="2634145" y="4134982"/>
                </a:cubicBezTo>
                <a:cubicBezTo>
                  <a:pt x="2636599" y="4134631"/>
                  <a:pt x="2638001" y="4133228"/>
                  <a:pt x="2638351" y="4130775"/>
                </a:cubicBezTo>
                <a:close/>
                <a:moveTo>
                  <a:pt x="672802" y="4117597"/>
                </a:moveTo>
                <a:cubicBezTo>
                  <a:pt x="672865" y="4119307"/>
                  <a:pt x="673498" y="4121207"/>
                  <a:pt x="674702" y="4123297"/>
                </a:cubicBezTo>
                <a:cubicBezTo>
                  <a:pt x="675905" y="4125387"/>
                  <a:pt x="677298" y="4126527"/>
                  <a:pt x="678882" y="4126717"/>
                </a:cubicBezTo>
                <a:cubicBezTo>
                  <a:pt x="682429" y="4126211"/>
                  <a:pt x="684455" y="4124184"/>
                  <a:pt x="684962" y="4120637"/>
                </a:cubicBezTo>
                <a:close/>
                <a:moveTo>
                  <a:pt x="1602582" y="4114577"/>
                </a:moveTo>
                <a:cubicBezTo>
                  <a:pt x="1602646" y="4116287"/>
                  <a:pt x="1603279" y="4118187"/>
                  <a:pt x="1604482" y="4120277"/>
                </a:cubicBezTo>
                <a:cubicBezTo>
                  <a:pt x="1605686" y="4122367"/>
                  <a:pt x="1607079" y="4123507"/>
                  <a:pt x="1608663" y="4123697"/>
                </a:cubicBezTo>
                <a:cubicBezTo>
                  <a:pt x="1612209" y="4123191"/>
                  <a:pt x="1614236" y="4121164"/>
                  <a:pt x="1614743" y="4117617"/>
                </a:cubicBezTo>
                <a:close/>
                <a:moveTo>
                  <a:pt x="2638351" y="4111844"/>
                </a:moveTo>
                <a:cubicBezTo>
                  <a:pt x="2638264" y="4113027"/>
                  <a:pt x="2638439" y="4114342"/>
                  <a:pt x="2638877" y="4115788"/>
                </a:cubicBezTo>
                <a:cubicBezTo>
                  <a:pt x="2639315" y="4117234"/>
                  <a:pt x="2640542" y="4118022"/>
                  <a:pt x="2642558" y="4118154"/>
                </a:cubicBezTo>
                <a:lnTo>
                  <a:pt x="2644662" y="4118154"/>
                </a:lnTo>
                <a:cubicBezTo>
                  <a:pt x="2644662" y="4113947"/>
                  <a:pt x="2642558" y="4111844"/>
                  <a:pt x="2638351" y="4111844"/>
                </a:cubicBezTo>
                <a:close/>
                <a:moveTo>
                  <a:pt x="684962" y="4093277"/>
                </a:moveTo>
                <a:cubicBezTo>
                  <a:pt x="684835" y="4094987"/>
                  <a:pt x="685089" y="4096887"/>
                  <a:pt x="685722" y="4098977"/>
                </a:cubicBezTo>
                <a:cubicBezTo>
                  <a:pt x="686355" y="4101067"/>
                  <a:pt x="688129" y="4102207"/>
                  <a:pt x="691042" y="4102397"/>
                </a:cubicBezTo>
                <a:lnTo>
                  <a:pt x="694082" y="4102397"/>
                </a:lnTo>
                <a:cubicBezTo>
                  <a:pt x="694082" y="4096317"/>
                  <a:pt x="691042" y="4093277"/>
                  <a:pt x="684962" y="4093277"/>
                </a:cubicBezTo>
                <a:close/>
                <a:moveTo>
                  <a:pt x="1614743" y="4090257"/>
                </a:moveTo>
                <a:cubicBezTo>
                  <a:pt x="1614616" y="4091967"/>
                  <a:pt x="1614869" y="4093867"/>
                  <a:pt x="1615503" y="4095957"/>
                </a:cubicBezTo>
                <a:cubicBezTo>
                  <a:pt x="1616136" y="4098047"/>
                  <a:pt x="1617909" y="4099187"/>
                  <a:pt x="1620823" y="4099377"/>
                </a:cubicBezTo>
                <a:lnTo>
                  <a:pt x="1623863" y="4099377"/>
                </a:lnTo>
                <a:cubicBezTo>
                  <a:pt x="1623863" y="4093297"/>
                  <a:pt x="1620823" y="4090257"/>
                  <a:pt x="1614743" y="4090257"/>
                </a:cubicBezTo>
                <a:close/>
                <a:moveTo>
                  <a:pt x="2823454" y="4082396"/>
                </a:moveTo>
                <a:cubicBezTo>
                  <a:pt x="2823410" y="4083579"/>
                  <a:pt x="2823498" y="4084893"/>
                  <a:pt x="2823717" y="4086339"/>
                </a:cubicBezTo>
                <a:cubicBezTo>
                  <a:pt x="2823936" y="4087786"/>
                  <a:pt x="2824549" y="4088574"/>
                  <a:pt x="2825557" y="4088706"/>
                </a:cubicBezTo>
                <a:lnTo>
                  <a:pt x="2831868" y="4086603"/>
                </a:lnTo>
                <a:close/>
                <a:moveTo>
                  <a:pt x="2983315" y="4073982"/>
                </a:moveTo>
                <a:lnTo>
                  <a:pt x="2991729" y="4088706"/>
                </a:lnTo>
                <a:lnTo>
                  <a:pt x="2989625" y="4105533"/>
                </a:lnTo>
                <a:cubicBezTo>
                  <a:pt x="2984411" y="4106147"/>
                  <a:pt x="2981694" y="4108601"/>
                  <a:pt x="2981475" y="4112895"/>
                </a:cubicBezTo>
                <a:cubicBezTo>
                  <a:pt x="2981256" y="4117190"/>
                  <a:pt x="2976961" y="4119644"/>
                  <a:pt x="2968591" y="4120257"/>
                </a:cubicBezTo>
                <a:cubicBezTo>
                  <a:pt x="2969205" y="4112019"/>
                  <a:pt x="2971659" y="4104306"/>
                  <a:pt x="2975953" y="4097120"/>
                </a:cubicBezTo>
                <a:cubicBezTo>
                  <a:pt x="2980248" y="4089933"/>
                  <a:pt x="2982702" y="4082220"/>
                  <a:pt x="2983315" y="4073982"/>
                </a:cubicBezTo>
                <a:close/>
                <a:moveTo>
                  <a:pt x="1882268" y="4047696"/>
                </a:moveTo>
                <a:cubicBezTo>
                  <a:pt x="1882205" y="4049406"/>
                  <a:pt x="1882331" y="4051306"/>
                  <a:pt x="1882648" y="4053396"/>
                </a:cubicBezTo>
                <a:cubicBezTo>
                  <a:pt x="1882965" y="4055486"/>
                  <a:pt x="1883852" y="4056626"/>
                  <a:pt x="1885308" y="4056816"/>
                </a:cubicBezTo>
                <a:lnTo>
                  <a:pt x="1894428" y="4053776"/>
                </a:lnTo>
                <a:close/>
                <a:moveTo>
                  <a:pt x="2867626" y="4021396"/>
                </a:moveTo>
                <a:cubicBezTo>
                  <a:pt x="2867538" y="4022579"/>
                  <a:pt x="2867714" y="4023894"/>
                  <a:pt x="2868152" y="4025340"/>
                </a:cubicBezTo>
                <a:cubicBezTo>
                  <a:pt x="2868590" y="4026786"/>
                  <a:pt x="2869817" y="4027575"/>
                  <a:pt x="2871833" y="4027706"/>
                </a:cubicBezTo>
                <a:lnTo>
                  <a:pt x="2876040" y="4027706"/>
                </a:lnTo>
                <a:cubicBezTo>
                  <a:pt x="2875952" y="4025603"/>
                  <a:pt x="2875076" y="4024025"/>
                  <a:pt x="2873411" y="4022973"/>
                </a:cubicBezTo>
                <a:cubicBezTo>
                  <a:pt x="2871745" y="4021922"/>
                  <a:pt x="2869817" y="4021396"/>
                  <a:pt x="2867626" y="4021396"/>
                </a:cubicBezTo>
                <a:close/>
                <a:moveTo>
                  <a:pt x="1366333" y="4014632"/>
                </a:moveTo>
                <a:cubicBezTo>
                  <a:pt x="1366396" y="4016469"/>
                  <a:pt x="1367029" y="4018875"/>
                  <a:pt x="1368233" y="4021852"/>
                </a:cubicBezTo>
                <a:cubicBezTo>
                  <a:pt x="1369436" y="4024829"/>
                  <a:pt x="1370829" y="4026475"/>
                  <a:pt x="1372413" y="4026792"/>
                </a:cubicBezTo>
                <a:cubicBezTo>
                  <a:pt x="1375326" y="4026602"/>
                  <a:pt x="1377099" y="4025462"/>
                  <a:pt x="1377733" y="4023372"/>
                </a:cubicBezTo>
                <a:cubicBezTo>
                  <a:pt x="1378366" y="4021282"/>
                  <a:pt x="1378619" y="4019382"/>
                  <a:pt x="1378493" y="4017672"/>
                </a:cubicBezTo>
                <a:close/>
                <a:moveTo>
                  <a:pt x="2601051" y="4010579"/>
                </a:moveTo>
                <a:lnTo>
                  <a:pt x="2597681" y="4014208"/>
                </a:lnTo>
                <a:lnTo>
                  <a:pt x="2593227" y="4020443"/>
                </a:lnTo>
                <a:cubicBezTo>
                  <a:pt x="2593227" y="4026666"/>
                  <a:pt x="2592175" y="4032100"/>
                  <a:pt x="2590072" y="4036745"/>
                </a:cubicBezTo>
                <a:cubicBezTo>
                  <a:pt x="2587968" y="4041390"/>
                  <a:pt x="2584813" y="4045772"/>
                  <a:pt x="2580606" y="4049891"/>
                </a:cubicBezTo>
                <a:lnTo>
                  <a:pt x="2580606" y="4066719"/>
                </a:lnTo>
                <a:cubicBezTo>
                  <a:pt x="2574646" y="4073380"/>
                  <a:pt x="2571842" y="4081092"/>
                  <a:pt x="2572192" y="4089857"/>
                </a:cubicBezTo>
                <a:lnTo>
                  <a:pt x="2570189" y="4090127"/>
                </a:lnTo>
                <a:lnTo>
                  <a:pt x="2570414" y="4090317"/>
                </a:lnTo>
                <a:lnTo>
                  <a:pt x="2559778" y="4096119"/>
                </a:lnTo>
                <a:lnTo>
                  <a:pt x="2557468" y="4100374"/>
                </a:lnTo>
                <a:lnTo>
                  <a:pt x="2553315" y="4106604"/>
                </a:lnTo>
                <a:lnTo>
                  <a:pt x="2562818" y="4123234"/>
                </a:lnTo>
                <a:lnTo>
                  <a:pt x="2562042" y="4129444"/>
                </a:lnTo>
                <a:lnTo>
                  <a:pt x="2562891" y="4128934"/>
                </a:lnTo>
                <a:cubicBezTo>
                  <a:pt x="2564161" y="4126436"/>
                  <a:pt x="2564775" y="4123544"/>
                  <a:pt x="2564731" y="4120257"/>
                </a:cubicBezTo>
                <a:cubicBezTo>
                  <a:pt x="2565082" y="4111712"/>
                  <a:pt x="2566484" y="4106716"/>
                  <a:pt x="2568938" y="4105270"/>
                </a:cubicBezTo>
                <a:cubicBezTo>
                  <a:pt x="2571392" y="4103824"/>
                  <a:pt x="2572794" y="4100406"/>
                  <a:pt x="2573145" y="4095016"/>
                </a:cubicBezTo>
                <a:lnTo>
                  <a:pt x="2583662" y="4073982"/>
                </a:lnTo>
                <a:cubicBezTo>
                  <a:pt x="2586773" y="4072842"/>
                  <a:pt x="2588964" y="4070914"/>
                  <a:pt x="2590235" y="4068197"/>
                </a:cubicBezTo>
                <a:cubicBezTo>
                  <a:pt x="2591506" y="4065480"/>
                  <a:pt x="2592120" y="4062501"/>
                  <a:pt x="2592076" y="4059258"/>
                </a:cubicBezTo>
                <a:lnTo>
                  <a:pt x="2589972" y="4048740"/>
                </a:lnTo>
                <a:close/>
                <a:moveTo>
                  <a:pt x="520401" y="3965197"/>
                </a:moveTo>
                <a:cubicBezTo>
                  <a:pt x="520465" y="3966907"/>
                  <a:pt x="521098" y="3968807"/>
                  <a:pt x="522301" y="3970897"/>
                </a:cubicBezTo>
                <a:cubicBezTo>
                  <a:pt x="523505" y="3972987"/>
                  <a:pt x="524898" y="3974127"/>
                  <a:pt x="526481" y="3974317"/>
                </a:cubicBezTo>
                <a:cubicBezTo>
                  <a:pt x="530028" y="3973811"/>
                  <a:pt x="532055" y="3971784"/>
                  <a:pt x="532561" y="3968237"/>
                </a:cubicBezTo>
                <a:close/>
                <a:moveTo>
                  <a:pt x="1946109" y="3959534"/>
                </a:moveTo>
                <a:cubicBezTo>
                  <a:pt x="1945983" y="3961244"/>
                  <a:pt x="1946236" y="3963144"/>
                  <a:pt x="1946869" y="3965234"/>
                </a:cubicBezTo>
                <a:cubicBezTo>
                  <a:pt x="1947503" y="3967324"/>
                  <a:pt x="1949276" y="3968464"/>
                  <a:pt x="1952190" y="3968654"/>
                </a:cubicBezTo>
                <a:lnTo>
                  <a:pt x="1958270" y="3968654"/>
                </a:lnTo>
                <a:cubicBezTo>
                  <a:pt x="1958143" y="3965614"/>
                  <a:pt x="1956876" y="3963334"/>
                  <a:pt x="1954470" y="3961814"/>
                </a:cubicBezTo>
                <a:cubicBezTo>
                  <a:pt x="1952063" y="3960294"/>
                  <a:pt x="1949276" y="3959534"/>
                  <a:pt x="1946109" y="3959534"/>
                </a:cubicBezTo>
                <a:close/>
                <a:moveTo>
                  <a:pt x="2578011" y="3958650"/>
                </a:moveTo>
                <a:cubicBezTo>
                  <a:pt x="2578063" y="3960180"/>
                  <a:pt x="2578591" y="3962184"/>
                  <a:pt x="2579593" y="3964663"/>
                </a:cubicBezTo>
                <a:cubicBezTo>
                  <a:pt x="2580595" y="3967143"/>
                  <a:pt x="2581756" y="3968514"/>
                  <a:pt x="2583075" y="3968778"/>
                </a:cubicBezTo>
                <a:cubicBezTo>
                  <a:pt x="2585501" y="3968620"/>
                  <a:pt x="2586978" y="3967670"/>
                  <a:pt x="2587506" y="3965930"/>
                </a:cubicBezTo>
                <a:cubicBezTo>
                  <a:pt x="2588033" y="3964189"/>
                  <a:pt x="2588244" y="3962606"/>
                  <a:pt x="2588139" y="3961182"/>
                </a:cubicBezTo>
                <a:close/>
                <a:moveTo>
                  <a:pt x="3004350" y="3951982"/>
                </a:moveTo>
                <a:cubicBezTo>
                  <a:pt x="3004393" y="3953253"/>
                  <a:pt x="3004832" y="3954918"/>
                  <a:pt x="3005664" y="3956978"/>
                </a:cubicBezTo>
                <a:cubicBezTo>
                  <a:pt x="3006497" y="3959038"/>
                  <a:pt x="3007461" y="3960177"/>
                  <a:pt x="3008556" y="3960396"/>
                </a:cubicBezTo>
                <a:cubicBezTo>
                  <a:pt x="3010572" y="3960265"/>
                  <a:pt x="3011799" y="3959476"/>
                  <a:pt x="3012237" y="3958030"/>
                </a:cubicBezTo>
                <a:cubicBezTo>
                  <a:pt x="3012676" y="3956584"/>
                  <a:pt x="3012851" y="3955269"/>
                  <a:pt x="3012763" y="3954086"/>
                </a:cubicBezTo>
                <a:close/>
                <a:moveTo>
                  <a:pt x="532561" y="3940877"/>
                </a:moveTo>
                <a:cubicBezTo>
                  <a:pt x="532435" y="3942587"/>
                  <a:pt x="532688" y="3944487"/>
                  <a:pt x="533321" y="3946577"/>
                </a:cubicBezTo>
                <a:cubicBezTo>
                  <a:pt x="533955" y="3948667"/>
                  <a:pt x="535728" y="3949807"/>
                  <a:pt x="538642" y="3949997"/>
                </a:cubicBezTo>
                <a:lnTo>
                  <a:pt x="541682" y="3949997"/>
                </a:lnTo>
                <a:cubicBezTo>
                  <a:pt x="541682" y="3943917"/>
                  <a:pt x="538642" y="3940877"/>
                  <a:pt x="532561" y="3940877"/>
                </a:cubicBezTo>
                <a:close/>
                <a:moveTo>
                  <a:pt x="1432204" y="3933211"/>
                </a:moveTo>
                <a:lnTo>
                  <a:pt x="1418958" y="3934536"/>
                </a:lnTo>
                <a:lnTo>
                  <a:pt x="1418014" y="3956871"/>
                </a:lnTo>
                <a:lnTo>
                  <a:pt x="1407053" y="3958557"/>
                </a:lnTo>
                <a:lnTo>
                  <a:pt x="1406828" y="3959157"/>
                </a:lnTo>
                <a:cubicBezTo>
                  <a:pt x="1402204" y="3960867"/>
                  <a:pt x="1397771" y="3963527"/>
                  <a:pt x="1393528" y="3967137"/>
                </a:cubicBezTo>
                <a:lnTo>
                  <a:pt x="1391357" y="3969158"/>
                </a:lnTo>
                <a:lnTo>
                  <a:pt x="1396733" y="3993351"/>
                </a:lnTo>
                <a:cubicBezTo>
                  <a:pt x="1398190" y="3985181"/>
                  <a:pt x="1401357" y="3977201"/>
                  <a:pt x="1406233" y="3969411"/>
                </a:cubicBezTo>
                <a:cubicBezTo>
                  <a:pt x="1411110" y="3961621"/>
                  <a:pt x="1418077" y="3957441"/>
                  <a:pt x="1427134" y="3956871"/>
                </a:cubicBezTo>
                <a:cubicBezTo>
                  <a:pt x="1427514" y="3949397"/>
                  <a:pt x="1429034" y="3942304"/>
                  <a:pt x="1431694" y="3935590"/>
                </a:cubicBezTo>
                <a:close/>
                <a:moveTo>
                  <a:pt x="2314676" y="3928265"/>
                </a:moveTo>
                <a:lnTo>
                  <a:pt x="2314676" y="3940925"/>
                </a:lnTo>
                <a:cubicBezTo>
                  <a:pt x="2314782" y="3944565"/>
                  <a:pt x="2315837" y="3946781"/>
                  <a:pt x="2317841" y="3947572"/>
                </a:cubicBezTo>
                <a:cubicBezTo>
                  <a:pt x="2319846" y="3948363"/>
                  <a:pt x="2322167" y="3948680"/>
                  <a:pt x="2324804" y="3948522"/>
                </a:cubicBezTo>
                <a:close/>
                <a:moveTo>
                  <a:pt x="2785592" y="3926741"/>
                </a:moveTo>
                <a:lnTo>
                  <a:pt x="2785592" y="3937258"/>
                </a:lnTo>
                <a:cubicBezTo>
                  <a:pt x="2785680" y="3940282"/>
                  <a:pt x="2786556" y="3942123"/>
                  <a:pt x="2788221" y="3942780"/>
                </a:cubicBezTo>
                <a:cubicBezTo>
                  <a:pt x="2789887" y="3943437"/>
                  <a:pt x="2791815" y="3943700"/>
                  <a:pt x="2794006" y="3943569"/>
                </a:cubicBezTo>
                <a:close/>
                <a:moveTo>
                  <a:pt x="1472507" y="3923030"/>
                </a:moveTo>
                <a:lnTo>
                  <a:pt x="1452974" y="3950030"/>
                </a:lnTo>
                <a:cubicBezTo>
                  <a:pt x="1445121" y="3965357"/>
                  <a:pt x="1439547" y="3978784"/>
                  <a:pt x="1436254" y="3990311"/>
                </a:cubicBezTo>
                <a:cubicBezTo>
                  <a:pt x="1435874" y="4000825"/>
                  <a:pt x="1433594" y="4010958"/>
                  <a:pt x="1429414" y="4020712"/>
                </a:cubicBezTo>
                <a:lnTo>
                  <a:pt x="1419181" y="4048001"/>
                </a:lnTo>
                <a:lnTo>
                  <a:pt x="1442106" y="4047643"/>
                </a:lnTo>
                <a:cubicBezTo>
                  <a:pt x="1451733" y="4046946"/>
                  <a:pt x="1450720" y="4043019"/>
                  <a:pt x="1439066" y="4035862"/>
                </a:cubicBezTo>
                <a:lnTo>
                  <a:pt x="1451226" y="4005462"/>
                </a:lnTo>
                <a:lnTo>
                  <a:pt x="1439066" y="4005462"/>
                </a:lnTo>
                <a:lnTo>
                  <a:pt x="1451226" y="3990261"/>
                </a:lnTo>
                <a:lnTo>
                  <a:pt x="1451226" y="3959861"/>
                </a:lnTo>
                <a:lnTo>
                  <a:pt x="1470687" y="3945960"/>
                </a:lnTo>
                <a:lnTo>
                  <a:pt x="1472507" y="3939915"/>
                </a:lnTo>
                <a:close/>
                <a:moveTo>
                  <a:pt x="2602563" y="3915794"/>
                </a:moveTo>
                <a:lnTo>
                  <a:pt x="2598267" y="3918137"/>
                </a:lnTo>
                <a:lnTo>
                  <a:pt x="2603331" y="3940925"/>
                </a:lnTo>
                <a:lnTo>
                  <a:pt x="2607122" y="3931372"/>
                </a:lnTo>
                <a:close/>
                <a:moveTo>
                  <a:pt x="2937040" y="3912017"/>
                </a:moveTo>
                <a:cubicBezTo>
                  <a:pt x="2930729" y="3912192"/>
                  <a:pt x="2925996" y="3914471"/>
                  <a:pt x="2922841" y="3918853"/>
                </a:cubicBezTo>
                <a:cubicBezTo>
                  <a:pt x="2919686" y="3923235"/>
                  <a:pt x="2918109" y="3928669"/>
                  <a:pt x="2918109" y="3935155"/>
                </a:cubicBezTo>
                <a:lnTo>
                  <a:pt x="2918109" y="3937258"/>
                </a:lnTo>
                <a:cubicBezTo>
                  <a:pt x="2917670" y="3937215"/>
                  <a:pt x="2915918" y="3937302"/>
                  <a:pt x="2912850" y="3937521"/>
                </a:cubicBezTo>
                <a:cubicBezTo>
                  <a:pt x="2909782" y="3937740"/>
                  <a:pt x="2908030" y="3938354"/>
                  <a:pt x="2907591" y="3939362"/>
                </a:cubicBezTo>
                <a:cubicBezTo>
                  <a:pt x="2908249" y="3940457"/>
                  <a:pt x="2911141" y="3941421"/>
                  <a:pt x="2916268" y="3942254"/>
                </a:cubicBezTo>
                <a:cubicBezTo>
                  <a:pt x="2921395" y="3943087"/>
                  <a:pt x="2924813" y="3943525"/>
                  <a:pt x="2926522" y="3943569"/>
                </a:cubicBezTo>
                <a:lnTo>
                  <a:pt x="2939143" y="3933051"/>
                </a:lnTo>
                <a:cubicBezTo>
                  <a:pt x="2936032" y="3932789"/>
                  <a:pt x="2933841" y="3931211"/>
                  <a:pt x="2932570" y="3928319"/>
                </a:cubicBezTo>
                <a:cubicBezTo>
                  <a:pt x="2931299" y="3925426"/>
                  <a:pt x="2930685" y="3922797"/>
                  <a:pt x="2930729" y="3920431"/>
                </a:cubicBezTo>
                <a:close/>
                <a:moveTo>
                  <a:pt x="2806626" y="3903603"/>
                </a:moveTo>
                <a:cubicBezTo>
                  <a:pt x="2805662" y="3903691"/>
                  <a:pt x="2804961" y="3904042"/>
                  <a:pt x="2804523" y="3904655"/>
                </a:cubicBezTo>
                <a:cubicBezTo>
                  <a:pt x="2804085" y="3905269"/>
                  <a:pt x="2803384" y="3905619"/>
                  <a:pt x="2802420" y="3905707"/>
                </a:cubicBezTo>
                <a:cubicBezTo>
                  <a:pt x="2802463" y="3906978"/>
                  <a:pt x="2802902" y="3908643"/>
                  <a:pt x="2803734" y="3910702"/>
                </a:cubicBezTo>
                <a:cubicBezTo>
                  <a:pt x="2804567" y="3912762"/>
                  <a:pt x="2805531" y="3913901"/>
                  <a:pt x="2806626" y="3914120"/>
                </a:cubicBezTo>
                <a:lnTo>
                  <a:pt x="2809268" y="3912422"/>
                </a:lnTo>
                <a:lnTo>
                  <a:pt x="2810133" y="3907110"/>
                </a:lnTo>
                <a:close/>
                <a:moveTo>
                  <a:pt x="860175" y="3902468"/>
                </a:moveTo>
                <a:lnTo>
                  <a:pt x="857533" y="3904223"/>
                </a:lnTo>
                <a:cubicBezTo>
                  <a:pt x="854810" y="3908783"/>
                  <a:pt x="853654" y="3915053"/>
                  <a:pt x="854065" y="3923033"/>
                </a:cubicBezTo>
                <a:lnTo>
                  <a:pt x="853715" y="3925308"/>
                </a:lnTo>
                <a:close/>
                <a:moveTo>
                  <a:pt x="2339997" y="3900412"/>
                </a:moveTo>
                <a:cubicBezTo>
                  <a:pt x="2338836" y="3900518"/>
                  <a:pt x="2337992" y="3900940"/>
                  <a:pt x="2337465" y="3901678"/>
                </a:cubicBezTo>
                <a:cubicBezTo>
                  <a:pt x="2336937" y="3902417"/>
                  <a:pt x="2336093" y="3902839"/>
                  <a:pt x="2334933" y="3902945"/>
                </a:cubicBezTo>
                <a:cubicBezTo>
                  <a:pt x="2334985" y="3904474"/>
                  <a:pt x="2335513" y="3906479"/>
                  <a:pt x="2336515" y="3908958"/>
                </a:cubicBezTo>
                <a:cubicBezTo>
                  <a:pt x="2337517" y="3911437"/>
                  <a:pt x="2338678" y="3912809"/>
                  <a:pt x="2339997" y="3913073"/>
                </a:cubicBezTo>
                <a:cubicBezTo>
                  <a:pt x="2342423" y="3912915"/>
                  <a:pt x="2343900" y="3911965"/>
                  <a:pt x="2344428" y="3910224"/>
                </a:cubicBezTo>
                <a:cubicBezTo>
                  <a:pt x="2344955" y="3908483"/>
                  <a:pt x="2345166" y="3906901"/>
                  <a:pt x="2345061" y="3905477"/>
                </a:cubicBezTo>
                <a:cubicBezTo>
                  <a:pt x="2344639" y="3902522"/>
                  <a:pt x="2342951" y="3900835"/>
                  <a:pt x="2339997" y="3900412"/>
                </a:cubicBezTo>
                <a:close/>
                <a:moveTo>
                  <a:pt x="3052729" y="3882569"/>
                </a:moveTo>
                <a:cubicBezTo>
                  <a:pt x="3045761" y="3883139"/>
                  <a:pt x="3041817" y="3886732"/>
                  <a:pt x="3040897" y="3893349"/>
                </a:cubicBezTo>
                <a:cubicBezTo>
                  <a:pt x="3039976" y="3899966"/>
                  <a:pt x="3039714" y="3906189"/>
                  <a:pt x="3040108" y="3912017"/>
                </a:cubicBezTo>
                <a:cubicBezTo>
                  <a:pt x="3036821" y="3912017"/>
                  <a:pt x="3033403" y="3912543"/>
                  <a:pt x="3029854" y="3913595"/>
                </a:cubicBezTo>
                <a:cubicBezTo>
                  <a:pt x="3026304" y="3914646"/>
                  <a:pt x="3023412" y="3916224"/>
                  <a:pt x="3021177" y="3918327"/>
                </a:cubicBezTo>
                <a:lnTo>
                  <a:pt x="3025384" y="3937258"/>
                </a:lnTo>
                <a:cubicBezTo>
                  <a:pt x="3026392" y="3931605"/>
                  <a:pt x="3028583" y="3926084"/>
                  <a:pt x="3031957" y="3920694"/>
                </a:cubicBezTo>
                <a:cubicBezTo>
                  <a:pt x="3035331" y="3915304"/>
                  <a:pt x="3040152" y="3912411"/>
                  <a:pt x="3046418" y="3912017"/>
                </a:cubicBezTo>
                <a:cubicBezTo>
                  <a:pt x="3046681" y="3906846"/>
                  <a:pt x="3047733" y="3901938"/>
                  <a:pt x="3049573" y="3897293"/>
                </a:cubicBezTo>
                <a:cubicBezTo>
                  <a:pt x="3051414" y="3892648"/>
                  <a:pt x="3052466" y="3887740"/>
                  <a:pt x="3052729" y="3882569"/>
                </a:cubicBezTo>
                <a:close/>
                <a:moveTo>
                  <a:pt x="1485869" y="3877075"/>
                </a:moveTo>
                <a:lnTo>
                  <a:pt x="1483636" y="3880565"/>
                </a:lnTo>
                <a:lnTo>
                  <a:pt x="1479535" y="3909267"/>
                </a:lnTo>
                <a:lnTo>
                  <a:pt x="1482474" y="3905909"/>
                </a:lnTo>
                <a:lnTo>
                  <a:pt x="1488909" y="3883155"/>
                </a:lnTo>
                <a:cubicBezTo>
                  <a:pt x="1488973" y="3882902"/>
                  <a:pt x="1488846" y="3881889"/>
                  <a:pt x="1488529" y="3880116"/>
                </a:cubicBezTo>
                <a:cubicBezTo>
                  <a:pt x="1488213" y="3878342"/>
                  <a:pt x="1487326" y="3877329"/>
                  <a:pt x="1485869" y="3877075"/>
                </a:cubicBezTo>
                <a:close/>
                <a:moveTo>
                  <a:pt x="1595688" y="3864539"/>
                </a:moveTo>
                <a:lnTo>
                  <a:pt x="1594330" y="3865897"/>
                </a:lnTo>
                <a:lnTo>
                  <a:pt x="1594489" y="3868279"/>
                </a:lnTo>
                <a:lnTo>
                  <a:pt x="1595063" y="3869017"/>
                </a:lnTo>
                <a:close/>
                <a:moveTo>
                  <a:pt x="2143714" y="3859212"/>
                </a:moveTo>
                <a:cubicBezTo>
                  <a:pt x="2143777" y="3861049"/>
                  <a:pt x="2144410" y="3863455"/>
                  <a:pt x="2145614" y="3866432"/>
                </a:cubicBezTo>
                <a:cubicBezTo>
                  <a:pt x="2146817" y="3869409"/>
                  <a:pt x="2148210" y="3871055"/>
                  <a:pt x="2149794" y="3871372"/>
                </a:cubicBezTo>
                <a:cubicBezTo>
                  <a:pt x="2152707" y="3871182"/>
                  <a:pt x="2154480" y="3870042"/>
                  <a:pt x="2155114" y="3867952"/>
                </a:cubicBezTo>
                <a:cubicBezTo>
                  <a:pt x="2155747" y="3865862"/>
                  <a:pt x="2156000" y="3863962"/>
                  <a:pt x="2155874" y="3862252"/>
                </a:cubicBezTo>
                <a:close/>
                <a:moveTo>
                  <a:pt x="2964384" y="3846810"/>
                </a:moveTo>
                <a:cubicBezTo>
                  <a:pt x="2962368" y="3847117"/>
                  <a:pt x="2961141" y="3848607"/>
                  <a:pt x="2960703" y="3851280"/>
                </a:cubicBezTo>
                <a:cubicBezTo>
                  <a:pt x="2960265" y="3853954"/>
                  <a:pt x="2960090" y="3855969"/>
                  <a:pt x="2960177" y="3857328"/>
                </a:cubicBezTo>
                <a:cubicBezTo>
                  <a:pt x="2960090" y="3862630"/>
                  <a:pt x="2958687" y="3867275"/>
                  <a:pt x="2955970" y="3871263"/>
                </a:cubicBezTo>
                <a:cubicBezTo>
                  <a:pt x="2953254" y="3875251"/>
                  <a:pt x="2949748" y="3878318"/>
                  <a:pt x="2945453" y="3880466"/>
                </a:cubicBezTo>
                <a:cubicBezTo>
                  <a:pt x="2945190" y="3885636"/>
                  <a:pt x="2944139" y="3890544"/>
                  <a:pt x="2942298" y="3895190"/>
                </a:cubicBezTo>
                <a:cubicBezTo>
                  <a:pt x="2940458" y="3899835"/>
                  <a:pt x="2939406" y="3904743"/>
                  <a:pt x="2939143" y="3909914"/>
                </a:cubicBezTo>
                <a:cubicBezTo>
                  <a:pt x="2945366" y="3902508"/>
                  <a:pt x="2950800" y="3894708"/>
                  <a:pt x="2955445" y="3886513"/>
                </a:cubicBezTo>
                <a:cubicBezTo>
                  <a:pt x="2960090" y="3878318"/>
                  <a:pt x="2964472" y="3869992"/>
                  <a:pt x="2968591" y="3861535"/>
                </a:cubicBezTo>
                <a:cubicBezTo>
                  <a:pt x="2968547" y="3860001"/>
                  <a:pt x="2968109" y="3857284"/>
                  <a:pt x="2967276" y="3853384"/>
                </a:cubicBezTo>
                <a:cubicBezTo>
                  <a:pt x="2966444" y="3849484"/>
                  <a:pt x="2965480" y="3847293"/>
                  <a:pt x="2964384" y="3846810"/>
                </a:cubicBezTo>
                <a:close/>
                <a:moveTo>
                  <a:pt x="1835305" y="3838249"/>
                </a:moveTo>
                <a:lnTo>
                  <a:pt x="1829267" y="3841543"/>
                </a:lnTo>
                <a:lnTo>
                  <a:pt x="1831347" y="3845912"/>
                </a:lnTo>
                <a:cubicBezTo>
                  <a:pt x="1833754" y="3846862"/>
                  <a:pt x="1836541" y="3847242"/>
                  <a:pt x="1839707" y="3847052"/>
                </a:cubicBezTo>
                <a:close/>
                <a:moveTo>
                  <a:pt x="2379297" y="3820721"/>
                </a:moveTo>
                <a:lnTo>
                  <a:pt x="2371413" y="3844906"/>
                </a:lnTo>
                <a:lnTo>
                  <a:pt x="2357838" y="3850185"/>
                </a:lnTo>
                <a:lnTo>
                  <a:pt x="2358354" y="3850721"/>
                </a:lnTo>
                <a:cubicBezTo>
                  <a:pt x="2363313" y="3853728"/>
                  <a:pt x="2367322" y="3855943"/>
                  <a:pt x="2370381" y="3857367"/>
                </a:cubicBezTo>
                <a:lnTo>
                  <a:pt x="2388106" y="3832047"/>
                </a:lnTo>
                <a:close/>
                <a:moveTo>
                  <a:pt x="368001" y="3812797"/>
                </a:moveTo>
                <a:cubicBezTo>
                  <a:pt x="368065" y="3814507"/>
                  <a:pt x="368698" y="3816407"/>
                  <a:pt x="369901" y="3818497"/>
                </a:cubicBezTo>
                <a:cubicBezTo>
                  <a:pt x="371105" y="3820587"/>
                  <a:pt x="372498" y="3821727"/>
                  <a:pt x="374081" y="3821917"/>
                </a:cubicBezTo>
                <a:cubicBezTo>
                  <a:pt x="377628" y="3821411"/>
                  <a:pt x="379655" y="3819384"/>
                  <a:pt x="380161" y="3815837"/>
                </a:cubicBezTo>
                <a:close/>
                <a:moveTo>
                  <a:pt x="1488909" y="3804114"/>
                </a:moveTo>
                <a:cubicBezTo>
                  <a:pt x="1488783" y="3805824"/>
                  <a:pt x="1489036" y="3807724"/>
                  <a:pt x="1489669" y="3809814"/>
                </a:cubicBezTo>
                <a:lnTo>
                  <a:pt x="1492647" y="3811728"/>
                </a:lnTo>
                <a:lnTo>
                  <a:pt x="1494980" y="3805770"/>
                </a:lnTo>
                <a:close/>
                <a:moveTo>
                  <a:pt x="2186286" y="3802852"/>
                </a:moveTo>
                <a:lnTo>
                  <a:pt x="2180574" y="3803731"/>
                </a:lnTo>
                <a:cubicBezTo>
                  <a:pt x="2175444" y="3805251"/>
                  <a:pt x="2171264" y="3807531"/>
                  <a:pt x="2168034" y="3810571"/>
                </a:cubicBezTo>
                <a:lnTo>
                  <a:pt x="2174114" y="3837931"/>
                </a:lnTo>
                <a:cubicBezTo>
                  <a:pt x="2175571" y="3829761"/>
                  <a:pt x="2178738" y="3821781"/>
                  <a:pt x="2183614" y="3813991"/>
                </a:cubicBezTo>
                <a:lnTo>
                  <a:pt x="2183968" y="3813779"/>
                </a:lnTo>
                <a:close/>
                <a:moveTo>
                  <a:pt x="2046432" y="3801451"/>
                </a:moveTo>
                <a:cubicBezTo>
                  <a:pt x="2037311" y="3801704"/>
                  <a:pt x="2030471" y="3804997"/>
                  <a:pt x="2025911" y="3811331"/>
                </a:cubicBezTo>
                <a:cubicBezTo>
                  <a:pt x="2021351" y="3817664"/>
                  <a:pt x="2019071" y="3825518"/>
                  <a:pt x="2019071" y="3834891"/>
                </a:cubicBezTo>
                <a:lnTo>
                  <a:pt x="2019071" y="3837931"/>
                </a:lnTo>
                <a:cubicBezTo>
                  <a:pt x="2018438" y="3837868"/>
                  <a:pt x="2015904" y="3837995"/>
                  <a:pt x="2011471" y="3838312"/>
                </a:cubicBezTo>
                <a:cubicBezTo>
                  <a:pt x="2007037" y="3838628"/>
                  <a:pt x="2004504" y="3839515"/>
                  <a:pt x="2003871" y="3840972"/>
                </a:cubicBezTo>
                <a:cubicBezTo>
                  <a:pt x="2004821" y="3842555"/>
                  <a:pt x="2009001" y="3843948"/>
                  <a:pt x="2016411" y="3845152"/>
                </a:cubicBezTo>
                <a:cubicBezTo>
                  <a:pt x="2023821" y="3846355"/>
                  <a:pt x="2028761" y="3846988"/>
                  <a:pt x="2031231" y="3847052"/>
                </a:cubicBezTo>
                <a:lnTo>
                  <a:pt x="2049472" y="3831851"/>
                </a:lnTo>
                <a:cubicBezTo>
                  <a:pt x="2044975" y="3831471"/>
                  <a:pt x="2041808" y="3829191"/>
                  <a:pt x="2039971" y="3825011"/>
                </a:cubicBezTo>
                <a:cubicBezTo>
                  <a:pt x="2038135" y="3820831"/>
                  <a:pt x="2037248" y="3817031"/>
                  <a:pt x="2037311" y="3813611"/>
                </a:cubicBezTo>
                <a:close/>
                <a:moveTo>
                  <a:pt x="2851950" y="3799582"/>
                </a:moveTo>
                <a:cubicBezTo>
                  <a:pt x="2851993" y="3800853"/>
                  <a:pt x="2852432" y="3802518"/>
                  <a:pt x="2853264" y="3804578"/>
                </a:cubicBezTo>
                <a:cubicBezTo>
                  <a:pt x="2854097" y="3806638"/>
                  <a:pt x="2855061" y="3807777"/>
                  <a:pt x="2856156" y="3807996"/>
                </a:cubicBezTo>
                <a:cubicBezTo>
                  <a:pt x="2858172" y="3807865"/>
                  <a:pt x="2859399" y="3807076"/>
                  <a:pt x="2859837" y="3805630"/>
                </a:cubicBezTo>
                <a:cubicBezTo>
                  <a:pt x="2860276" y="3804184"/>
                  <a:pt x="2860451" y="3802869"/>
                  <a:pt x="2860363" y="3801686"/>
                </a:cubicBezTo>
                <a:close/>
                <a:moveTo>
                  <a:pt x="1857948" y="3789290"/>
                </a:moveTo>
                <a:cubicBezTo>
                  <a:pt x="1856554" y="3789417"/>
                  <a:pt x="1855541" y="3789924"/>
                  <a:pt x="1854908" y="3790810"/>
                </a:cubicBezTo>
                <a:lnTo>
                  <a:pt x="1854448" y="3791040"/>
                </a:lnTo>
                <a:lnTo>
                  <a:pt x="1852782" y="3795802"/>
                </a:lnTo>
                <a:lnTo>
                  <a:pt x="1853768" y="3799551"/>
                </a:lnTo>
                <a:cubicBezTo>
                  <a:pt x="1854971" y="3802527"/>
                  <a:pt x="1856364" y="3804174"/>
                  <a:pt x="1857948" y="3804491"/>
                </a:cubicBezTo>
                <a:cubicBezTo>
                  <a:pt x="1860861" y="3804301"/>
                  <a:pt x="1862634" y="3803161"/>
                  <a:pt x="1863268" y="3801071"/>
                </a:cubicBezTo>
                <a:cubicBezTo>
                  <a:pt x="1863901" y="3798981"/>
                  <a:pt x="1864154" y="3797081"/>
                  <a:pt x="1864028" y="3795371"/>
                </a:cubicBezTo>
                <a:cubicBezTo>
                  <a:pt x="1863521" y="3791824"/>
                  <a:pt x="1861494" y="3789797"/>
                  <a:pt x="1857948" y="3789290"/>
                </a:cubicBezTo>
                <a:close/>
                <a:moveTo>
                  <a:pt x="380161" y="3788477"/>
                </a:moveTo>
                <a:cubicBezTo>
                  <a:pt x="380035" y="3790187"/>
                  <a:pt x="380288" y="3792087"/>
                  <a:pt x="380921" y="3794177"/>
                </a:cubicBezTo>
                <a:cubicBezTo>
                  <a:pt x="381555" y="3796267"/>
                  <a:pt x="383328" y="3797407"/>
                  <a:pt x="386242" y="3797597"/>
                </a:cubicBezTo>
                <a:lnTo>
                  <a:pt x="389282" y="3797597"/>
                </a:lnTo>
                <a:cubicBezTo>
                  <a:pt x="389282" y="3791517"/>
                  <a:pt x="386242" y="3788477"/>
                  <a:pt x="380161" y="3788477"/>
                </a:cubicBezTo>
                <a:close/>
                <a:moveTo>
                  <a:pt x="2406215" y="3775840"/>
                </a:moveTo>
                <a:lnTo>
                  <a:pt x="2397739" y="3781310"/>
                </a:lnTo>
                <a:lnTo>
                  <a:pt x="2386961" y="3797263"/>
                </a:lnTo>
                <a:lnTo>
                  <a:pt x="2398234" y="3801662"/>
                </a:lnTo>
                <a:close/>
                <a:moveTo>
                  <a:pt x="2872536" y="3763877"/>
                </a:moveTo>
                <a:lnTo>
                  <a:pt x="2868777" y="3765927"/>
                </a:lnTo>
                <a:lnTo>
                  <a:pt x="2871254" y="3777075"/>
                </a:lnTo>
                <a:lnTo>
                  <a:pt x="2876040" y="3766880"/>
                </a:lnTo>
                <a:close/>
                <a:moveTo>
                  <a:pt x="707775" y="3750068"/>
                </a:moveTo>
                <a:lnTo>
                  <a:pt x="705133" y="3751823"/>
                </a:lnTo>
                <a:cubicBezTo>
                  <a:pt x="702410" y="3756383"/>
                  <a:pt x="701254" y="3762653"/>
                  <a:pt x="701665" y="3770633"/>
                </a:cubicBezTo>
                <a:lnTo>
                  <a:pt x="701315" y="3772908"/>
                </a:lnTo>
                <a:close/>
                <a:moveTo>
                  <a:pt x="2423209" y="3736565"/>
                </a:moveTo>
                <a:lnTo>
                  <a:pt x="2419792" y="3739734"/>
                </a:lnTo>
                <a:lnTo>
                  <a:pt x="2419792" y="3743845"/>
                </a:lnTo>
                <a:close/>
                <a:moveTo>
                  <a:pt x="2085952" y="3707209"/>
                </a:moveTo>
                <a:cubicBezTo>
                  <a:pt x="2083039" y="3707652"/>
                  <a:pt x="2081266" y="3709805"/>
                  <a:pt x="2080632" y="3713669"/>
                </a:cubicBezTo>
                <a:cubicBezTo>
                  <a:pt x="2079999" y="3717532"/>
                  <a:pt x="2079746" y="3720446"/>
                  <a:pt x="2079872" y="3722409"/>
                </a:cubicBezTo>
                <a:cubicBezTo>
                  <a:pt x="2079746" y="3730072"/>
                  <a:pt x="2077719" y="3736786"/>
                  <a:pt x="2073792" y="3742550"/>
                </a:cubicBezTo>
                <a:cubicBezTo>
                  <a:pt x="2069865" y="3748313"/>
                  <a:pt x="2064799" y="3752746"/>
                  <a:pt x="2058592" y="3755850"/>
                </a:cubicBezTo>
                <a:cubicBezTo>
                  <a:pt x="2058212" y="3763323"/>
                  <a:pt x="2056692" y="3770417"/>
                  <a:pt x="2054032" y="3777130"/>
                </a:cubicBezTo>
                <a:cubicBezTo>
                  <a:pt x="2051372" y="3783844"/>
                  <a:pt x="2049852" y="3790937"/>
                  <a:pt x="2049472" y="3798411"/>
                </a:cubicBezTo>
                <a:cubicBezTo>
                  <a:pt x="2058465" y="3787707"/>
                  <a:pt x="2066319" y="3776434"/>
                  <a:pt x="2073032" y="3764590"/>
                </a:cubicBezTo>
                <a:cubicBezTo>
                  <a:pt x="2079746" y="3752746"/>
                  <a:pt x="2086079" y="3740713"/>
                  <a:pt x="2092032" y="3728489"/>
                </a:cubicBezTo>
                <a:cubicBezTo>
                  <a:pt x="2091969" y="3726272"/>
                  <a:pt x="2091336" y="3722346"/>
                  <a:pt x="2090132" y="3716709"/>
                </a:cubicBezTo>
                <a:cubicBezTo>
                  <a:pt x="2088929" y="3711072"/>
                  <a:pt x="2087536" y="3707906"/>
                  <a:pt x="2085952" y="3707209"/>
                </a:cubicBezTo>
                <a:close/>
                <a:moveTo>
                  <a:pt x="1910844" y="3700954"/>
                </a:moveTo>
                <a:lnTo>
                  <a:pt x="1907236" y="3710576"/>
                </a:lnTo>
                <a:lnTo>
                  <a:pt x="1886303" y="3733119"/>
                </a:lnTo>
                <a:lnTo>
                  <a:pt x="1894428" y="3737609"/>
                </a:lnTo>
                <a:lnTo>
                  <a:pt x="1915709" y="3707209"/>
                </a:lnTo>
                <a:close/>
                <a:moveTo>
                  <a:pt x="3151590" y="3665915"/>
                </a:moveTo>
                <a:lnTo>
                  <a:pt x="3134763" y="3693260"/>
                </a:lnTo>
                <a:cubicBezTo>
                  <a:pt x="3138970" y="3699921"/>
                  <a:pt x="3141073" y="3707633"/>
                  <a:pt x="3141073" y="3716397"/>
                </a:cubicBezTo>
                <a:cubicBezTo>
                  <a:pt x="3139890" y="3716310"/>
                  <a:pt x="3138575" y="3716485"/>
                  <a:pt x="3137129" y="3716923"/>
                </a:cubicBezTo>
                <a:cubicBezTo>
                  <a:pt x="3135683" y="3717361"/>
                  <a:pt x="3134894" y="3718588"/>
                  <a:pt x="3134763" y="3720604"/>
                </a:cubicBezTo>
                <a:cubicBezTo>
                  <a:pt x="3134894" y="3722708"/>
                  <a:pt x="3135683" y="3724811"/>
                  <a:pt x="3137129" y="3726915"/>
                </a:cubicBezTo>
                <a:cubicBezTo>
                  <a:pt x="3138575" y="3729018"/>
                  <a:pt x="3139890" y="3731121"/>
                  <a:pt x="3141073" y="3733225"/>
                </a:cubicBezTo>
                <a:lnTo>
                  <a:pt x="3155797" y="3739535"/>
                </a:lnTo>
                <a:lnTo>
                  <a:pt x="3157900" y="3733225"/>
                </a:lnTo>
                <a:lnTo>
                  <a:pt x="3147383" y="3724811"/>
                </a:lnTo>
                <a:cubicBezTo>
                  <a:pt x="3147339" y="3721568"/>
                  <a:pt x="3147953" y="3718588"/>
                  <a:pt x="3149224" y="3715872"/>
                </a:cubicBezTo>
                <a:cubicBezTo>
                  <a:pt x="3150495" y="3713155"/>
                  <a:pt x="3152686" y="3711227"/>
                  <a:pt x="3155797" y="3710087"/>
                </a:cubicBezTo>
                <a:cubicBezTo>
                  <a:pt x="3156016" y="3702725"/>
                  <a:pt x="3156104" y="3695363"/>
                  <a:pt x="3156060" y="3688001"/>
                </a:cubicBezTo>
                <a:cubicBezTo>
                  <a:pt x="3156016" y="3680639"/>
                  <a:pt x="3154526" y="3673277"/>
                  <a:pt x="3151590" y="3665915"/>
                </a:cubicBezTo>
                <a:close/>
                <a:moveTo>
                  <a:pt x="3195762" y="3592295"/>
                </a:moveTo>
                <a:cubicBezTo>
                  <a:pt x="3195412" y="3594398"/>
                  <a:pt x="3196113" y="3596502"/>
                  <a:pt x="3197866" y="3598605"/>
                </a:cubicBezTo>
                <a:lnTo>
                  <a:pt x="3197866" y="3592295"/>
                </a:lnTo>
                <a:close/>
                <a:moveTo>
                  <a:pt x="565605" y="3590873"/>
                </a:moveTo>
                <a:cubicBezTo>
                  <a:pt x="553888" y="3593152"/>
                  <a:pt x="548442" y="3602273"/>
                  <a:pt x="549265" y="3618233"/>
                </a:cubicBezTo>
                <a:lnTo>
                  <a:pt x="548248" y="3624831"/>
                </a:lnTo>
                <a:lnTo>
                  <a:pt x="548902" y="3623190"/>
                </a:lnTo>
                <a:lnTo>
                  <a:pt x="568174" y="3596652"/>
                </a:lnTo>
                <a:close/>
                <a:moveTo>
                  <a:pt x="1956300" y="3589998"/>
                </a:moveTo>
                <a:lnTo>
                  <a:pt x="1942196" y="3609493"/>
                </a:lnTo>
                <a:cubicBezTo>
                  <a:pt x="1934343" y="3624820"/>
                  <a:pt x="1928769" y="3638247"/>
                  <a:pt x="1925476" y="3649774"/>
                </a:cubicBezTo>
                <a:lnTo>
                  <a:pt x="1921335" y="3668178"/>
                </a:lnTo>
                <a:lnTo>
                  <a:pt x="1927869" y="3670728"/>
                </a:lnTo>
                <a:cubicBezTo>
                  <a:pt x="1931036" y="3661355"/>
                  <a:pt x="1935343" y="3647421"/>
                  <a:pt x="1940789" y="3628927"/>
                </a:cubicBezTo>
                <a:cubicBezTo>
                  <a:pt x="1946236" y="3610433"/>
                  <a:pt x="1952063" y="3598020"/>
                  <a:pt x="1958270" y="3591686"/>
                </a:cubicBezTo>
                <a:close/>
                <a:moveTo>
                  <a:pt x="3221004" y="3569157"/>
                </a:moveTo>
                <a:cubicBezTo>
                  <a:pt x="3217147" y="3569157"/>
                  <a:pt x="3214343" y="3571260"/>
                  <a:pt x="3212590" y="3575467"/>
                </a:cubicBezTo>
                <a:lnTo>
                  <a:pt x="3218900" y="3575467"/>
                </a:lnTo>
                <a:cubicBezTo>
                  <a:pt x="3218988" y="3574415"/>
                  <a:pt x="3219338" y="3573364"/>
                  <a:pt x="3219952" y="3572312"/>
                </a:cubicBezTo>
                <a:cubicBezTo>
                  <a:pt x="3220565" y="3571260"/>
                  <a:pt x="3220916" y="3570209"/>
                  <a:pt x="3221004" y="3569157"/>
                </a:cubicBezTo>
                <a:close/>
                <a:moveTo>
                  <a:pt x="3233624" y="3537605"/>
                </a:moveTo>
                <a:lnTo>
                  <a:pt x="3233624" y="3548122"/>
                </a:lnTo>
                <a:lnTo>
                  <a:pt x="3218900" y="3548122"/>
                </a:lnTo>
                <a:lnTo>
                  <a:pt x="3218900" y="3556536"/>
                </a:lnTo>
                <a:lnTo>
                  <a:pt x="3223107" y="3562846"/>
                </a:lnTo>
                <a:lnTo>
                  <a:pt x="3239934" y="3548122"/>
                </a:lnTo>
                <a:lnTo>
                  <a:pt x="3239934" y="3539709"/>
                </a:lnTo>
                <a:close/>
                <a:moveTo>
                  <a:pt x="3248348" y="3516571"/>
                </a:moveTo>
                <a:lnTo>
                  <a:pt x="3242038" y="3518674"/>
                </a:lnTo>
                <a:lnTo>
                  <a:pt x="3242038" y="3535502"/>
                </a:lnTo>
                <a:cubicBezTo>
                  <a:pt x="3245062" y="3533267"/>
                  <a:pt x="3246902" y="3530375"/>
                  <a:pt x="3247559" y="3526825"/>
                </a:cubicBezTo>
                <a:cubicBezTo>
                  <a:pt x="3248217" y="3523275"/>
                  <a:pt x="3248480" y="3519858"/>
                  <a:pt x="3248348" y="3516571"/>
                </a:cubicBezTo>
                <a:close/>
                <a:moveTo>
                  <a:pt x="3265176" y="3466088"/>
                </a:moveTo>
                <a:cubicBezTo>
                  <a:pt x="3263160" y="3472749"/>
                  <a:pt x="3260881" y="3478884"/>
                  <a:pt x="3258340" y="3484493"/>
                </a:cubicBezTo>
                <a:cubicBezTo>
                  <a:pt x="3255798" y="3490103"/>
                  <a:pt x="3252467" y="3493082"/>
                  <a:pt x="3248348" y="3493433"/>
                </a:cubicBezTo>
                <a:cubicBezTo>
                  <a:pt x="3248480" y="3495054"/>
                  <a:pt x="3249268" y="3498122"/>
                  <a:pt x="3250715" y="3502636"/>
                </a:cubicBezTo>
                <a:cubicBezTo>
                  <a:pt x="3252161" y="3507149"/>
                  <a:pt x="3253475" y="3509691"/>
                  <a:pt x="3254659" y="3510261"/>
                </a:cubicBezTo>
                <a:cubicBezTo>
                  <a:pt x="3255666" y="3510129"/>
                  <a:pt x="3256280" y="3509340"/>
                  <a:pt x="3256499" y="3507894"/>
                </a:cubicBezTo>
                <a:cubicBezTo>
                  <a:pt x="3256718" y="3506448"/>
                  <a:pt x="3256806" y="3505133"/>
                  <a:pt x="3256762" y="3503950"/>
                </a:cubicBezTo>
                <a:cubicBezTo>
                  <a:pt x="3260224" y="3499349"/>
                  <a:pt x="3263817" y="3493302"/>
                  <a:pt x="3267542" y="3485808"/>
                </a:cubicBezTo>
                <a:cubicBezTo>
                  <a:pt x="3271267" y="3478315"/>
                  <a:pt x="3273283" y="3471741"/>
                  <a:pt x="3273590" y="3466088"/>
                </a:cubicBezTo>
                <a:close/>
                <a:moveTo>
                  <a:pt x="2028191" y="3418403"/>
                </a:moveTo>
                <a:lnTo>
                  <a:pt x="2022111" y="3430563"/>
                </a:lnTo>
                <a:cubicBezTo>
                  <a:pt x="2025658" y="3427523"/>
                  <a:pt x="2027684" y="3424483"/>
                  <a:pt x="2028191" y="3421443"/>
                </a:cubicBezTo>
                <a:close/>
                <a:moveTo>
                  <a:pt x="3334589" y="3398778"/>
                </a:moveTo>
                <a:cubicBezTo>
                  <a:pt x="3333581" y="3400794"/>
                  <a:pt x="3332968" y="3402547"/>
                  <a:pt x="3332749" y="3404037"/>
                </a:cubicBezTo>
                <a:cubicBezTo>
                  <a:pt x="3332530" y="3405527"/>
                  <a:pt x="3332442" y="3407280"/>
                  <a:pt x="3332486" y="3409296"/>
                </a:cubicBezTo>
                <a:cubicBezTo>
                  <a:pt x="3334940" y="3406842"/>
                  <a:pt x="3336342" y="3403336"/>
                  <a:pt x="3336693" y="3398778"/>
                </a:cubicBezTo>
                <a:close/>
                <a:moveTo>
                  <a:pt x="3321969" y="3356710"/>
                </a:moveTo>
                <a:cubicBezTo>
                  <a:pt x="3321267" y="3364773"/>
                  <a:pt x="3318463" y="3371784"/>
                  <a:pt x="3313555" y="3377744"/>
                </a:cubicBezTo>
                <a:cubicBezTo>
                  <a:pt x="3308647" y="3383704"/>
                  <a:pt x="3305842" y="3390715"/>
                  <a:pt x="3305141" y="3398778"/>
                </a:cubicBezTo>
                <a:lnTo>
                  <a:pt x="3292520" y="3415606"/>
                </a:lnTo>
                <a:cubicBezTo>
                  <a:pt x="3291644" y="3416789"/>
                  <a:pt x="3291819" y="3418104"/>
                  <a:pt x="3293046" y="3419550"/>
                </a:cubicBezTo>
                <a:cubicBezTo>
                  <a:pt x="3294273" y="3420996"/>
                  <a:pt x="3295500" y="3421785"/>
                  <a:pt x="3296727" y="3421916"/>
                </a:cubicBezTo>
                <a:lnTo>
                  <a:pt x="3309348" y="3419813"/>
                </a:lnTo>
                <a:cubicBezTo>
                  <a:pt x="3311627" y="3414510"/>
                  <a:pt x="3313905" y="3408814"/>
                  <a:pt x="3316184" y="3402722"/>
                </a:cubicBezTo>
                <a:cubicBezTo>
                  <a:pt x="3318463" y="3396631"/>
                  <a:pt x="3319690" y="3390408"/>
                  <a:pt x="3319865" y="3384054"/>
                </a:cubicBezTo>
                <a:cubicBezTo>
                  <a:pt x="3321925" y="3379628"/>
                  <a:pt x="3324116" y="3374808"/>
                  <a:pt x="3326438" y="3369593"/>
                </a:cubicBezTo>
                <a:cubicBezTo>
                  <a:pt x="3328761" y="3364378"/>
                  <a:pt x="3331478" y="3360084"/>
                  <a:pt x="3334589" y="3356710"/>
                </a:cubicBezTo>
                <a:close/>
                <a:moveTo>
                  <a:pt x="3359830" y="3329365"/>
                </a:moveTo>
                <a:lnTo>
                  <a:pt x="3347210" y="3341986"/>
                </a:lnTo>
                <a:cubicBezTo>
                  <a:pt x="3347692" y="3338830"/>
                  <a:pt x="3346202" y="3337253"/>
                  <a:pt x="3342740" y="3337253"/>
                </a:cubicBezTo>
                <a:cubicBezTo>
                  <a:pt x="3339278" y="3337253"/>
                  <a:pt x="3337262" y="3338830"/>
                  <a:pt x="3336693" y="3341986"/>
                </a:cubicBezTo>
                <a:lnTo>
                  <a:pt x="3351417" y="3360917"/>
                </a:lnTo>
                <a:lnTo>
                  <a:pt x="3359830" y="3360917"/>
                </a:lnTo>
                <a:lnTo>
                  <a:pt x="3361934" y="3341986"/>
                </a:lnTo>
                <a:close/>
                <a:moveTo>
                  <a:pt x="3382968" y="3291503"/>
                </a:moveTo>
                <a:lnTo>
                  <a:pt x="3372451" y="3308331"/>
                </a:lnTo>
                <a:lnTo>
                  <a:pt x="3378761" y="3308331"/>
                </a:lnTo>
                <a:cubicBezTo>
                  <a:pt x="3381215" y="3303773"/>
                  <a:pt x="3382618" y="3298164"/>
                  <a:pt x="3382968" y="3291503"/>
                </a:cubicBezTo>
                <a:close/>
                <a:moveTo>
                  <a:pt x="3338796" y="3285193"/>
                </a:moveTo>
                <a:cubicBezTo>
                  <a:pt x="3338708" y="3286157"/>
                  <a:pt x="3338358" y="3286858"/>
                  <a:pt x="3337744" y="3287296"/>
                </a:cubicBezTo>
                <a:cubicBezTo>
                  <a:pt x="3337131" y="3287734"/>
                  <a:pt x="3336780" y="3288436"/>
                  <a:pt x="3336693" y="3289400"/>
                </a:cubicBezTo>
                <a:lnTo>
                  <a:pt x="3336693" y="3299917"/>
                </a:lnTo>
                <a:cubicBezTo>
                  <a:pt x="3336693" y="3304255"/>
                  <a:pt x="3337218" y="3308725"/>
                  <a:pt x="3338270" y="3313326"/>
                </a:cubicBezTo>
                <a:cubicBezTo>
                  <a:pt x="3339322" y="3317927"/>
                  <a:pt x="3340900" y="3321872"/>
                  <a:pt x="3343003" y="3325158"/>
                </a:cubicBezTo>
                <a:lnTo>
                  <a:pt x="3349313" y="3287296"/>
                </a:lnTo>
                <a:close/>
                <a:moveTo>
                  <a:pt x="3361934" y="3253641"/>
                </a:moveTo>
                <a:lnTo>
                  <a:pt x="3353520" y="3257848"/>
                </a:lnTo>
                <a:lnTo>
                  <a:pt x="3345106" y="3272572"/>
                </a:lnTo>
                <a:lnTo>
                  <a:pt x="3355624" y="3268365"/>
                </a:lnTo>
                <a:lnTo>
                  <a:pt x="3361934" y="3257848"/>
                </a:lnTo>
                <a:close/>
                <a:moveTo>
                  <a:pt x="197501" y="3223770"/>
                </a:moveTo>
                <a:cubicBezTo>
                  <a:pt x="197554" y="3225194"/>
                  <a:pt x="198081" y="3226777"/>
                  <a:pt x="199084" y="3228518"/>
                </a:cubicBezTo>
                <a:cubicBezTo>
                  <a:pt x="200086" y="3230259"/>
                  <a:pt x="201246" y="3231208"/>
                  <a:pt x="202565" y="3231366"/>
                </a:cubicBezTo>
                <a:cubicBezTo>
                  <a:pt x="205519" y="3230944"/>
                  <a:pt x="207207" y="3229256"/>
                  <a:pt x="207629" y="3226302"/>
                </a:cubicBezTo>
                <a:close/>
                <a:moveTo>
                  <a:pt x="207629" y="3203514"/>
                </a:moveTo>
                <a:cubicBezTo>
                  <a:pt x="207524" y="3204938"/>
                  <a:pt x="207735" y="3206520"/>
                  <a:pt x="208262" y="3208261"/>
                </a:cubicBezTo>
                <a:cubicBezTo>
                  <a:pt x="208790" y="3210002"/>
                  <a:pt x="210267" y="3210952"/>
                  <a:pt x="212694" y="3211110"/>
                </a:cubicBezTo>
                <a:lnTo>
                  <a:pt x="215226" y="3211110"/>
                </a:lnTo>
                <a:cubicBezTo>
                  <a:pt x="215226" y="3206046"/>
                  <a:pt x="212694" y="3203514"/>
                  <a:pt x="207629" y="3203514"/>
                </a:cubicBezTo>
                <a:close/>
                <a:moveTo>
                  <a:pt x="3389279" y="3169504"/>
                </a:moveTo>
                <a:cubicBezTo>
                  <a:pt x="3389454" y="3176165"/>
                  <a:pt x="3389629" y="3183877"/>
                  <a:pt x="3389804" y="3192641"/>
                </a:cubicBezTo>
                <a:cubicBezTo>
                  <a:pt x="3389980" y="3201406"/>
                  <a:pt x="3389103" y="3209119"/>
                  <a:pt x="3387175" y="3215779"/>
                </a:cubicBezTo>
                <a:cubicBezTo>
                  <a:pt x="3391382" y="3211572"/>
                  <a:pt x="3393485" y="3205262"/>
                  <a:pt x="3393485" y="3196848"/>
                </a:cubicBezTo>
                <a:lnTo>
                  <a:pt x="3404003" y="3175814"/>
                </a:lnTo>
                <a:close/>
                <a:moveTo>
                  <a:pt x="3456589" y="3036987"/>
                </a:moveTo>
                <a:lnTo>
                  <a:pt x="3454485" y="3051711"/>
                </a:lnTo>
                <a:cubicBezTo>
                  <a:pt x="3451286" y="3054998"/>
                  <a:pt x="3448219" y="3058942"/>
                  <a:pt x="3445283" y="3063543"/>
                </a:cubicBezTo>
                <a:cubicBezTo>
                  <a:pt x="3442346" y="3068144"/>
                  <a:pt x="3439805" y="3072614"/>
                  <a:pt x="3437658" y="3076952"/>
                </a:cubicBezTo>
                <a:cubicBezTo>
                  <a:pt x="3438008" y="3085717"/>
                  <a:pt x="3435204" y="3093429"/>
                  <a:pt x="3429244" y="3100090"/>
                </a:cubicBezTo>
                <a:cubicBezTo>
                  <a:pt x="3426790" y="3098381"/>
                  <a:pt x="3424336" y="3098644"/>
                  <a:pt x="3421882" y="3100879"/>
                </a:cubicBezTo>
                <a:cubicBezTo>
                  <a:pt x="3419428" y="3103114"/>
                  <a:pt x="3419077" y="3104954"/>
                  <a:pt x="3420830" y="3106401"/>
                </a:cubicBezTo>
                <a:lnTo>
                  <a:pt x="3408210" y="3121125"/>
                </a:lnTo>
                <a:lnTo>
                  <a:pt x="3401899" y="3142159"/>
                </a:lnTo>
                <a:lnTo>
                  <a:pt x="3397692" y="3142159"/>
                </a:lnTo>
                <a:lnTo>
                  <a:pt x="3397692" y="3156883"/>
                </a:lnTo>
                <a:lnTo>
                  <a:pt x="3408210" y="3161090"/>
                </a:lnTo>
                <a:cubicBezTo>
                  <a:pt x="3407245" y="3159951"/>
                  <a:pt x="3407070" y="3159074"/>
                  <a:pt x="3407684" y="3158461"/>
                </a:cubicBezTo>
                <a:cubicBezTo>
                  <a:pt x="3408297" y="3157847"/>
                  <a:pt x="3409174" y="3158022"/>
                  <a:pt x="3410313" y="3158987"/>
                </a:cubicBezTo>
                <a:lnTo>
                  <a:pt x="3414520" y="3150573"/>
                </a:lnTo>
                <a:cubicBezTo>
                  <a:pt x="3415703" y="3151230"/>
                  <a:pt x="3417018" y="3150441"/>
                  <a:pt x="3418464" y="3148206"/>
                </a:cubicBezTo>
                <a:cubicBezTo>
                  <a:pt x="3419910" y="3145971"/>
                  <a:pt x="3420699" y="3144657"/>
                  <a:pt x="3420830" y="3144262"/>
                </a:cubicBezTo>
                <a:lnTo>
                  <a:pt x="3435554" y="3119021"/>
                </a:lnTo>
                <a:cubicBezTo>
                  <a:pt x="3435949" y="3113324"/>
                  <a:pt x="3438315" y="3103684"/>
                  <a:pt x="3442653" y="3090099"/>
                </a:cubicBezTo>
                <a:cubicBezTo>
                  <a:pt x="3446992" y="3076514"/>
                  <a:pt x="3450936" y="3067925"/>
                  <a:pt x="3454485" y="3064332"/>
                </a:cubicBezTo>
                <a:lnTo>
                  <a:pt x="3465002" y="3070642"/>
                </a:lnTo>
                <a:cubicBezTo>
                  <a:pt x="3465966" y="3066304"/>
                  <a:pt x="3467193" y="3061834"/>
                  <a:pt x="3468683" y="3057233"/>
                </a:cubicBezTo>
                <a:cubicBezTo>
                  <a:pt x="3470173" y="3052631"/>
                  <a:pt x="3472452" y="3048688"/>
                  <a:pt x="3475520" y="3045401"/>
                </a:cubicBezTo>
                <a:lnTo>
                  <a:pt x="3465002" y="3043298"/>
                </a:lnTo>
                <a:close/>
                <a:moveTo>
                  <a:pt x="3490244" y="3015953"/>
                </a:moveTo>
                <a:cubicBezTo>
                  <a:pt x="3490594" y="3018407"/>
                  <a:pt x="3489893" y="3019809"/>
                  <a:pt x="3488140" y="3020160"/>
                </a:cubicBezTo>
                <a:lnTo>
                  <a:pt x="3486037" y="3036987"/>
                </a:lnTo>
                <a:lnTo>
                  <a:pt x="3488140" y="3043298"/>
                </a:lnTo>
                <a:cubicBezTo>
                  <a:pt x="3490331" y="3040055"/>
                  <a:pt x="3492259" y="3036549"/>
                  <a:pt x="3493925" y="3032780"/>
                </a:cubicBezTo>
                <a:cubicBezTo>
                  <a:pt x="3495590" y="3029012"/>
                  <a:pt x="3496466" y="3025506"/>
                  <a:pt x="3496554" y="3022263"/>
                </a:cubicBezTo>
                <a:cubicBezTo>
                  <a:pt x="3496554" y="3018056"/>
                  <a:pt x="3494450" y="3015953"/>
                  <a:pt x="3490244" y="3015953"/>
                </a:cubicBezTo>
                <a:close/>
                <a:moveTo>
                  <a:pt x="3471313" y="3009642"/>
                </a:moveTo>
                <a:lnTo>
                  <a:pt x="3471313" y="3018056"/>
                </a:lnTo>
                <a:cubicBezTo>
                  <a:pt x="3472408" y="3016917"/>
                  <a:pt x="3473372" y="3015514"/>
                  <a:pt x="3474205" y="3013849"/>
                </a:cubicBezTo>
                <a:cubicBezTo>
                  <a:pt x="3475038" y="3012184"/>
                  <a:pt x="3475476" y="3010782"/>
                  <a:pt x="3475520" y="3009642"/>
                </a:cubicBezTo>
                <a:close/>
                <a:moveTo>
                  <a:pt x="384874" y="2980692"/>
                </a:moveTo>
                <a:lnTo>
                  <a:pt x="384874" y="2993352"/>
                </a:lnTo>
                <a:cubicBezTo>
                  <a:pt x="384979" y="2996992"/>
                  <a:pt x="386034" y="2999208"/>
                  <a:pt x="388039" y="2999999"/>
                </a:cubicBezTo>
                <a:cubicBezTo>
                  <a:pt x="390043" y="3000790"/>
                  <a:pt x="392364" y="3001107"/>
                  <a:pt x="395002" y="3000949"/>
                </a:cubicBezTo>
                <a:close/>
                <a:moveTo>
                  <a:pt x="410194" y="2952839"/>
                </a:moveTo>
                <a:cubicBezTo>
                  <a:pt x="409034" y="2952945"/>
                  <a:pt x="408190" y="2953367"/>
                  <a:pt x="407662" y="2954105"/>
                </a:cubicBezTo>
                <a:cubicBezTo>
                  <a:pt x="407135" y="2954844"/>
                  <a:pt x="406291" y="2955266"/>
                  <a:pt x="405130" y="2955372"/>
                </a:cubicBezTo>
                <a:cubicBezTo>
                  <a:pt x="405183" y="2956901"/>
                  <a:pt x="405711" y="2958906"/>
                  <a:pt x="406713" y="2961385"/>
                </a:cubicBezTo>
                <a:cubicBezTo>
                  <a:pt x="407715" y="2963864"/>
                  <a:pt x="408876" y="2965236"/>
                  <a:pt x="410194" y="2965500"/>
                </a:cubicBezTo>
                <a:cubicBezTo>
                  <a:pt x="412621" y="2965342"/>
                  <a:pt x="414098" y="2964392"/>
                  <a:pt x="414626" y="2962651"/>
                </a:cubicBezTo>
                <a:cubicBezTo>
                  <a:pt x="415153" y="2960910"/>
                  <a:pt x="415364" y="2959328"/>
                  <a:pt x="415259" y="2957904"/>
                </a:cubicBezTo>
                <a:cubicBezTo>
                  <a:pt x="414837" y="2954949"/>
                  <a:pt x="413148" y="2953262"/>
                  <a:pt x="410194" y="2952839"/>
                </a:cubicBezTo>
                <a:close/>
                <a:moveTo>
                  <a:pt x="3504968" y="2936022"/>
                </a:moveTo>
                <a:cubicBezTo>
                  <a:pt x="3503609" y="2936022"/>
                  <a:pt x="3501593" y="2936548"/>
                  <a:pt x="3498920" y="2937600"/>
                </a:cubicBezTo>
                <a:cubicBezTo>
                  <a:pt x="3496247" y="2938651"/>
                  <a:pt x="3494757" y="2940229"/>
                  <a:pt x="3494450" y="2942332"/>
                </a:cubicBezTo>
                <a:cubicBezTo>
                  <a:pt x="3494582" y="2943340"/>
                  <a:pt x="3495371" y="2943954"/>
                  <a:pt x="3496817" y="2944173"/>
                </a:cubicBezTo>
                <a:cubicBezTo>
                  <a:pt x="3498263" y="2944392"/>
                  <a:pt x="3499578" y="2944480"/>
                  <a:pt x="3500761" y="2944436"/>
                </a:cubicBezTo>
                <a:close/>
                <a:moveTo>
                  <a:pt x="449495" y="2873148"/>
                </a:moveTo>
                <a:lnTo>
                  <a:pt x="441611" y="2897333"/>
                </a:lnTo>
                <a:lnTo>
                  <a:pt x="428036" y="2902612"/>
                </a:lnTo>
                <a:lnTo>
                  <a:pt x="428552" y="2903148"/>
                </a:lnTo>
                <a:cubicBezTo>
                  <a:pt x="433510" y="2906155"/>
                  <a:pt x="437520" y="2908370"/>
                  <a:pt x="440579" y="2909794"/>
                </a:cubicBezTo>
                <a:lnTo>
                  <a:pt x="458304" y="2884474"/>
                </a:lnTo>
                <a:close/>
                <a:moveTo>
                  <a:pt x="476414" y="2828266"/>
                </a:moveTo>
                <a:lnTo>
                  <a:pt x="467937" y="2833736"/>
                </a:lnTo>
                <a:lnTo>
                  <a:pt x="457159" y="2849690"/>
                </a:lnTo>
                <a:lnTo>
                  <a:pt x="468432" y="2854089"/>
                </a:lnTo>
                <a:close/>
                <a:moveTo>
                  <a:pt x="493406" y="2788993"/>
                </a:moveTo>
                <a:lnTo>
                  <a:pt x="489990" y="2792161"/>
                </a:lnTo>
                <a:lnTo>
                  <a:pt x="489990" y="2796270"/>
                </a:lnTo>
                <a:close/>
                <a:moveTo>
                  <a:pt x="3593312" y="2755127"/>
                </a:moveTo>
                <a:lnTo>
                  <a:pt x="3593312" y="2763540"/>
                </a:lnTo>
                <a:lnTo>
                  <a:pt x="3595415" y="2757230"/>
                </a:lnTo>
                <a:close/>
                <a:moveTo>
                  <a:pt x="3603829" y="2698334"/>
                </a:moveTo>
                <a:lnTo>
                  <a:pt x="3603829" y="2700437"/>
                </a:lnTo>
                <a:cubicBezTo>
                  <a:pt x="3603479" y="2707098"/>
                  <a:pt x="3606283" y="2710604"/>
                  <a:pt x="3612243" y="2710954"/>
                </a:cubicBezTo>
                <a:close/>
                <a:moveTo>
                  <a:pt x="3675346" y="2639437"/>
                </a:moveTo>
                <a:lnTo>
                  <a:pt x="3669036" y="2645748"/>
                </a:lnTo>
                <a:cubicBezTo>
                  <a:pt x="3670175" y="2646712"/>
                  <a:pt x="3671052" y="2647413"/>
                  <a:pt x="3671665" y="2647851"/>
                </a:cubicBezTo>
                <a:cubicBezTo>
                  <a:pt x="3672278" y="2648289"/>
                  <a:pt x="3672103" y="2648991"/>
                  <a:pt x="3671139" y="2649955"/>
                </a:cubicBezTo>
                <a:cubicBezTo>
                  <a:pt x="3670789" y="2652058"/>
                  <a:pt x="3669386" y="2654162"/>
                  <a:pt x="3666932" y="2656265"/>
                </a:cubicBezTo>
                <a:lnTo>
                  <a:pt x="3656415" y="2662575"/>
                </a:lnTo>
                <a:lnTo>
                  <a:pt x="3652208" y="2658368"/>
                </a:lnTo>
                <a:cubicBezTo>
                  <a:pt x="3649754" y="2664679"/>
                  <a:pt x="3648352" y="2668886"/>
                  <a:pt x="3648001" y="2670989"/>
                </a:cubicBezTo>
                <a:cubicBezTo>
                  <a:pt x="3643444" y="2677124"/>
                  <a:pt x="3638886" y="2683259"/>
                  <a:pt x="3634329" y="2689394"/>
                </a:cubicBezTo>
                <a:cubicBezTo>
                  <a:pt x="3629772" y="2695529"/>
                  <a:pt x="3627318" y="2702716"/>
                  <a:pt x="3626967" y="2710954"/>
                </a:cubicBezTo>
                <a:lnTo>
                  <a:pt x="3618553" y="2729885"/>
                </a:lnTo>
                <a:cubicBezTo>
                  <a:pt x="3615530" y="2732120"/>
                  <a:pt x="3613689" y="2735012"/>
                  <a:pt x="3613032" y="2738562"/>
                </a:cubicBezTo>
                <a:cubicBezTo>
                  <a:pt x="3612374" y="2742111"/>
                  <a:pt x="3612111" y="2745530"/>
                  <a:pt x="3612243" y="2748816"/>
                </a:cubicBezTo>
                <a:cubicBezTo>
                  <a:pt x="3611191" y="2758282"/>
                  <a:pt x="3606984" y="2767747"/>
                  <a:pt x="3599622" y="2777213"/>
                </a:cubicBezTo>
                <a:cubicBezTo>
                  <a:pt x="3592260" y="2786678"/>
                  <a:pt x="3588053" y="2796144"/>
                  <a:pt x="3587002" y="2805609"/>
                </a:cubicBezTo>
                <a:lnTo>
                  <a:pt x="3578588" y="2811919"/>
                </a:lnTo>
                <a:cubicBezTo>
                  <a:pt x="3577405" y="2816126"/>
                  <a:pt x="3575564" y="2820333"/>
                  <a:pt x="3573066" y="2824540"/>
                </a:cubicBezTo>
                <a:cubicBezTo>
                  <a:pt x="3570569" y="2828747"/>
                  <a:pt x="3568202" y="2832954"/>
                  <a:pt x="3565967" y="2837161"/>
                </a:cubicBezTo>
                <a:lnTo>
                  <a:pt x="3565967" y="2851885"/>
                </a:lnTo>
                <a:cubicBezTo>
                  <a:pt x="3573636" y="2849168"/>
                  <a:pt x="3580385" y="2843559"/>
                  <a:pt x="3586213" y="2835057"/>
                </a:cubicBezTo>
                <a:cubicBezTo>
                  <a:pt x="3592041" y="2826556"/>
                  <a:pt x="3595109" y="2818843"/>
                  <a:pt x="3595415" y="2811919"/>
                </a:cubicBezTo>
                <a:cubicBezTo>
                  <a:pt x="3597606" y="2812007"/>
                  <a:pt x="3599535" y="2811832"/>
                  <a:pt x="3601200" y="2811394"/>
                </a:cubicBezTo>
                <a:cubicBezTo>
                  <a:pt x="3602865" y="2810955"/>
                  <a:pt x="3603742" y="2809728"/>
                  <a:pt x="3603829" y="2807713"/>
                </a:cubicBezTo>
                <a:cubicBezTo>
                  <a:pt x="3603566" y="2804426"/>
                  <a:pt x="3603566" y="2801534"/>
                  <a:pt x="3603829" y="2799036"/>
                </a:cubicBezTo>
                <a:cubicBezTo>
                  <a:pt x="3604092" y="2796538"/>
                  <a:pt x="3606196" y="2795223"/>
                  <a:pt x="3610140" y="2795092"/>
                </a:cubicBezTo>
                <a:lnTo>
                  <a:pt x="3635381" y="2727782"/>
                </a:lnTo>
                <a:cubicBezTo>
                  <a:pt x="3642042" y="2727782"/>
                  <a:pt x="3645547" y="2725678"/>
                  <a:pt x="3645898" y="2721472"/>
                </a:cubicBezTo>
                <a:cubicBezTo>
                  <a:pt x="3645723" y="2717352"/>
                  <a:pt x="3646073" y="2714548"/>
                  <a:pt x="3646950" y="2713058"/>
                </a:cubicBezTo>
                <a:cubicBezTo>
                  <a:pt x="3647826" y="2711568"/>
                  <a:pt x="3650280" y="2710867"/>
                  <a:pt x="3654312" y="2710954"/>
                </a:cubicBezTo>
                <a:lnTo>
                  <a:pt x="3664829" y="2689920"/>
                </a:lnTo>
                <a:cubicBezTo>
                  <a:pt x="3664829" y="2686546"/>
                  <a:pt x="3665355" y="2681199"/>
                  <a:pt x="3666406" y="2673881"/>
                </a:cubicBezTo>
                <a:cubicBezTo>
                  <a:pt x="3667458" y="2666563"/>
                  <a:pt x="3669036" y="2658588"/>
                  <a:pt x="3671139" y="2649955"/>
                </a:cubicBezTo>
                <a:cubicBezTo>
                  <a:pt x="3673593" y="2645397"/>
                  <a:pt x="3674996" y="2641892"/>
                  <a:pt x="3675346" y="2639437"/>
                </a:cubicBezTo>
                <a:close/>
                <a:moveTo>
                  <a:pt x="3675346" y="2612093"/>
                </a:moveTo>
                <a:lnTo>
                  <a:pt x="3674356" y="2613825"/>
                </a:lnTo>
                <a:lnTo>
                  <a:pt x="3679553" y="2612093"/>
                </a:lnTo>
                <a:close/>
                <a:moveTo>
                  <a:pt x="3704268" y="2601050"/>
                </a:moveTo>
                <a:cubicBezTo>
                  <a:pt x="3701376" y="2601225"/>
                  <a:pt x="3698747" y="2601400"/>
                  <a:pt x="3696380" y="2601576"/>
                </a:cubicBezTo>
                <a:cubicBezTo>
                  <a:pt x="3694408" y="2605782"/>
                  <a:pt x="3692568" y="2609989"/>
                  <a:pt x="3690859" y="2614196"/>
                </a:cubicBezTo>
                <a:cubicBezTo>
                  <a:pt x="3689150" y="2618403"/>
                  <a:pt x="3686784" y="2622610"/>
                  <a:pt x="3683760" y="2626817"/>
                </a:cubicBezTo>
                <a:cubicBezTo>
                  <a:pt x="3687967" y="2626817"/>
                  <a:pt x="3692174" y="2628920"/>
                  <a:pt x="3696380" y="2633127"/>
                </a:cubicBezTo>
                <a:lnTo>
                  <a:pt x="3702691" y="2612093"/>
                </a:lnTo>
                <a:cubicBezTo>
                  <a:pt x="3703874" y="2610953"/>
                  <a:pt x="3705189" y="2609551"/>
                  <a:pt x="3706635" y="2607886"/>
                </a:cubicBezTo>
                <a:cubicBezTo>
                  <a:pt x="3708081" y="2606221"/>
                  <a:pt x="3708870" y="2604818"/>
                  <a:pt x="3709001" y="2603679"/>
                </a:cubicBezTo>
                <a:cubicBezTo>
                  <a:pt x="3708738" y="2601751"/>
                  <a:pt x="3707160" y="2600874"/>
                  <a:pt x="3704268" y="2601050"/>
                </a:cubicBezTo>
                <a:close/>
                <a:moveTo>
                  <a:pt x="3704794" y="2542679"/>
                </a:moveTo>
                <a:lnTo>
                  <a:pt x="3696380" y="2546886"/>
                </a:lnTo>
                <a:cubicBezTo>
                  <a:pt x="3696030" y="2554949"/>
                  <a:pt x="3694628" y="2561961"/>
                  <a:pt x="3692174" y="2567921"/>
                </a:cubicBezTo>
                <a:cubicBezTo>
                  <a:pt x="3695197" y="2563714"/>
                  <a:pt x="3697564" y="2559507"/>
                  <a:pt x="3699273" y="2555300"/>
                </a:cubicBezTo>
                <a:cubicBezTo>
                  <a:pt x="3700982" y="2551093"/>
                  <a:pt x="3702822" y="2546886"/>
                  <a:pt x="3704794" y="2542679"/>
                </a:cubicBezTo>
                <a:close/>
                <a:moveTo>
                  <a:pt x="3719518" y="2521645"/>
                </a:moveTo>
                <a:cubicBezTo>
                  <a:pt x="3719168" y="2525501"/>
                  <a:pt x="3719869" y="2528306"/>
                  <a:pt x="3721622" y="2530059"/>
                </a:cubicBezTo>
                <a:lnTo>
                  <a:pt x="3725829" y="2530059"/>
                </a:lnTo>
                <a:cubicBezTo>
                  <a:pt x="3727581" y="2529708"/>
                  <a:pt x="3728283" y="2528306"/>
                  <a:pt x="3727932" y="2525852"/>
                </a:cubicBezTo>
                <a:cubicBezTo>
                  <a:pt x="3727932" y="2523836"/>
                  <a:pt x="3727406" y="2522609"/>
                  <a:pt x="3726354" y="2522171"/>
                </a:cubicBezTo>
                <a:cubicBezTo>
                  <a:pt x="3725303" y="2521733"/>
                  <a:pt x="3723725" y="2521557"/>
                  <a:pt x="3721622" y="2521645"/>
                </a:cubicBezTo>
                <a:close/>
                <a:moveTo>
                  <a:pt x="3736346" y="2471163"/>
                </a:moveTo>
                <a:lnTo>
                  <a:pt x="3736346" y="2485886"/>
                </a:lnTo>
                <a:cubicBezTo>
                  <a:pt x="3734155" y="2485886"/>
                  <a:pt x="3732226" y="2486412"/>
                  <a:pt x="3730561" y="2487464"/>
                </a:cubicBezTo>
                <a:cubicBezTo>
                  <a:pt x="3728896" y="2488516"/>
                  <a:pt x="3728020" y="2490093"/>
                  <a:pt x="3727932" y="2492197"/>
                </a:cubicBezTo>
                <a:cubicBezTo>
                  <a:pt x="3727932" y="2494475"/>
                  <a:pt x="3728458" y="2496754"/>
                  <a:pt x="3729510" y="2499033"/>
                </a:cubicBezTo>
                <a:cubicBezTo>
                  <a:pt x="3730561" y="2501312"/>
                  <a:pt x="3732139" y="2502539"/>
                  <a:pt x="3734242" y="2502714"/>
                </a:cubicBezTo>
                <a:cubicBezTo>
                  <a:pt x="3735250" y="2502539"/>
                  <a:pt x="3735864" y="2501838"/>
                  <a:pt x="3736083" y="2500611"/>
                </a:cubicBezTo>
                <a:cubicBezTo>
                  <a:pt x="3736302" y="2499384"/>
                  <a:pt x="3736390" y="2498682"/>
                  <a:pt x="3736346" y="2498507"/>
                </a:cubicBezTo>
                <a:lnTo>
                  <a:pt x="3746863" y="2479576"/>
                </a:lnTo>
                <a:close/>
                <a:moveTo>
                  <a:pt x="3744759" y="2443818"/>
                </a:moveTo>
                <a:lnTo>
                  <a:pt x="3744759" y="2450128"/>
                </a:lnTo>
                <a:lnTo>
                  <a:pt x="3736346" y="2460645"/>
                </a:lnTo>
                <a:lnTo>
                  <a:pt x="3736346" y="2464852"/>
                </a:lnTo>
                <a:lnTo>
                  <a:pt x="3746863" y="2456438"/>
                </a:lnTo>
                <a:lnTo>
                  <a:pt x="3746863" y="2450128"/>
                </a:lnTo>
                <a:cubicBezTo>
                  <a:pt x="3746907" y="2449865"/>
                  <a:pt x="3746819" y="2448813"/>
                  <a:pt x="3746600" y="2446973"/>
                </a:cubicBezTo>
                <a:cubicBezTo>
                  <a:pt x="3746381" y="2445132"/>
                  <a:pt x="3745767" y="2444081"/>
                  <a:pt x="3744759" y="2443818"/>
                </a:cubicBezTo>
                <a:close/>
                <a:moveTo>
                  <a:pt x="171047" y="2428194"/>
                </a:moveTo>
                <a:cubicBezTo>
                  <a:pt x="171091" y="2429377"/>
                  <a:pt x="171529" y="2430692"/>
                  <a:pt x="172362" y="2432138"/>
                </a:cubicBezTo>
                <a:cubicBezTo>
                  <a:pt x="173195" y="2433584"/>
                  <a:pt x="174159" y="2434373"/>
                  <a:pt x="175254" y="2434505"/>
                </a:cubicBezTo>
                <a:cubicBezTo>
                  <a:pt x="177708" y="2434154"/>
                  <a:pt x="179111" y="2432751"/>
                  <a:pt x="179461" y="2430298"/>
                </a:cubicBezTo>
                <a:close/>
                <a:moveTo>
                  <a:pt x="426989" y="2426683"/>
                </a:moveTo>
                <a:lnTo>
                  <a:pt x="423460" y="2436608"/>
                </a:lnTo>
                <a:lnTo>
                  <a:pt x="423018" y="2436986"/>
                </a:lnTo>
                <a:lnTo>
                  <a:pt x="426336" y="2434716"/>
                </a:lnTo>
                <a:cubicBezTo>
                  <a:pt x="428816" y="2433186"/>
                  <a:pt x="430187" y="2431182"/>
                  <a:pt x="430451" y="2428703"/>
                </a:cubicBezTo>
                <a:close/>
                <a:moveTo>
                  <a:pt x="179461" y="2411367"/>
                </a:moveTo>
                <a:cubicBezTo>
                  <a:pt x="179374" y="2412550"/>
                  <a:pt x="179549" y="2413865"/>
                  <a:pt x="179987" y="2415311"/>
                </a:cubicBezTo>
                <a:cubicBezTo>
                  <a:pt x="180425" y="2416757"/>
                  <a:pt x="181652" y="2417545"/>
                  <a:pt x="183668" y="2417677"/>
                </a:cubicBezTo>
                <a:lnTo>
                  <a:pt x="185771" y="2417677"/>
                </a:lnTo>
                <a:cubicBezTo>
                  <a:pt x="185771" y="2413470"/>
                  <a:pt x="183668" y="2411367"/>
                  <a:pt x="179461" y="2411367"/>
                </a:cubicBezTo>
                <a:close/>
                <a:moveTo>
                  <a:pt x="364564" y="2381919"/>
                </a:moveTo>
                <a:cubicBezTo>
                  <a:pt x="364520" y="2383102"/>
                  <a:pt x="364607" y="2384416"/>
                  <a:pt x="364827" y="2385862"/>
                </a:cubicBezTo>
                <a:cubicBezTo>
                  <a:pt x="365046" y="2387309"/>
                  <a:pt x="365659" y="2388097"/>
                  <a:pt x="366667" y="2388229"/>
                </a:cubicBezTo>
                <a:lnTo>
                  <a:pt x="372977" y="2386126"/>
                </a:lnTo>
                <a:close/>
                <a:moveTo>
                  <a:pt x="408736" y="2320919"/>
                </a:moveTo>
                <a:cubicBezTo>
                  <a:pt x="408648" y="2322102"/>
                  <a:pt x="408823" y="2323417"/>
                  <a:pt x="409262" y="2324863"/>
                </a:cubicBezTo>
                <a:cubicBezTo>
                  <a:pt x="409700" y="2326309"/>
                  <a:pt x="410927" y="2327098"/>
                  <a:pt x="412943" y="2327229"/>
                </a:cubicBezTo>
                <a:lnTo>
                  <a:pt x="417150" y="2327229"/>
                </a:lnTo>
                <a:cubicBezTo>
                  <a:pt x="417062" y="2325126"/>
                  <a:pt x="416186" y="2323548"/>
                  <a:pt x="414520" y="2322496"/>
                </a:cubicBezTo>
                <a:cubicBezTo>
                  <a:pt x="412855" y="2321445"/>
                  <a:pt x="410927" y="2320919"/>
                  <a:pt x="408736" y="2320919"/>
                </a:cubicBezTo>
                <a:close/>
                <a:moveTo>
                  <a:pt x="326702" y="2226264"/>
                </a:moveTo>
                <a:lnTo>
                  <a:pt x="326702" y="2236781"/>
                </a:lnTo>
                <a:cubicBezTo>
                  <a:pt x="326789" y="2239805"/>
                  <a:pt x="327666" y="2241646"/>
                  <a:pt x="329331" y="2242303"/>
                </a:cubicBezTo>
                <a:cubicBezTo>
                  <a:pt x="330996" y="2242960"/>
                  <a:pt x="332924" y="2243223"/>
                  <a:pt x="335116" y="2243092"/>
                </a:cubicBezTo>
                <a:close/>
                <a:moveTo>
                  <a:pt x="478149" y="2211540"/>
                </a:moveTo>
                <a:cubicBezTo>
                  <a:pt x="471839" y="2211715"/>
                  <a:pt x="467106" y="2213994"/>
                  <a:pt x="463951" y="2218376"/>
                </a:cubicBezTo>
                <a:cubicBezTo>
                  <a:pt x="460796" y="2222758"/>
                  <a:pt x="459218" y="2228192"/>
                  <a:pt x="459218" y="2234678"/>
                </a:cubicBezTo>
                <a:lnTo>
                  <a:pt x="459218" y="2236781"/>
                </a:lnTo>
                <a:cubicBezTo>
                  <a:pt x="458780" y="2236738"/>
                  <a:pt x="457027" y="2236825"/>
                  <a:pt x="453960" y="2237044"/>
                </a:cubicBezTo>
                <a:cubicBezTo>
                  <a:pt x="450892" y="2237263"/>
                  <a:pt x="449139" y="2237877"/>
                  <a:pt x="448701" y="2238885"/>
                </a:cubicBezTo>
                <a:cubicBezTo>
                  <a:pt x="449358" y="2239980"/>
                  <a:pt x="452251" y="2240944"/>
                  <a:pt x="457378" y="2241777"/>
                </a:cubicBezTo>
                <a:cubicBezTo>
                  <a:pt x="462505" y="2242610"/>
                  <a:pt x="465923" y="2243048"/>
                  <a:pt x="467632" y="2243092"/>
                </a:cubicBezTo>
                <a:lnTo>
                  <a:pt x="480253" y="2232574"/>
                </a:lnTo>
                <a:cubicBezTo>
                  <a:pt x="477141" y="2232312"/>
                  <a:pt x="474950" y="2230734"/>
                  <a:pt x="473679" y="2227842"/>
                </a:cubicBezTo>
                <a:cubicBezTo>
                  <a:pt x="472409" y="2224949"/>
                  <a:pt x="471795" y="2222320"/>
                  <a:pt x="471839" y="2219954"/>
                </a:cubicBezTo>
                <a:close/>
                <a:moveTo>
                  <a:pt x="347736" y="2203126"/>
                </a:moveTo>
                <a:cubicBezTo>
                  <a:pt x="346772" y="2203214"/>
                  <a:pt x="346071" y="2203565"/>
                  <a:pt x="345633" y="2204178"/>
                </a:cubicBezTo>
                <a:cubicBezTo>
                  <a:pt x="345194" y="2204792"/>
                  <a:pt x="344493" y="2205142"/>
                  <a:pt x="343529" y="2205230"/>
                </a:cubicBezTo>
                <a:cubicBezTo>
                  <a:pt x="343573" y="2206501"/>
                  <a:pt x="344011" y="2208166"/>
                  <a:pt x="344844" y="2210225"/>
                </a:cubicBezTo>
                <a:cubicBezTo>
                  <a:pt x="345677" y="2212285"/>
                  <a:pt x="346641" y="2213424"/>
                  <a:pt x="347736" y="2213643"/>
                </a:cubicBezTo>
                <a:cubicBezTo>
                  <a:pt x="349752" y="2213512"/>
                  <a:pt x="350979" y="2212723"/>
                  <a:pt x="351417" y="2211277"/>
                </a:cubicBezTo>
                <a:cubicBezTo>
                  <a:pt x="351855" y="2209831"/>
                  <a:pt x="352031" y="2208516"/>
                  <a:pt x="351943" y="2207333"/>
                </a:cubicBezTo>
                <a:cubicBezTo>
                  <a:pt x="351592" y="2204879"/>
                  <a:pt x="350190" y="2203477"/>
                  <a:pt x="347736" y="2203126"/>
                </a:cubicBezTo>
                <a:close/>
                <a:moveTo>
                  <a:pt x="505494" y="2146333"/>
                </a:moveTo>
                <a:cubicBezTo>
                  <a:pt x="503478" y="2146640"/>
                  <a:pt x="502251" y="2148130"/>
                  <a:pt x="501813" y="2150803"/>
                </a:cubicBezTo>
                <a:cubicBezTo>
                  <a:pt x="501375" y="2153477"/>
                  <a:pt x="501199" y="2155492"/>
                  <a:pt x="501287" y="2156851"/>
                </a:cubicBezTo>
                <a:cubicBezTo>
                  <a:pt x="501199" y="2162153"/>
                  <a:pt x="499797" y="2166798"/>
                  <a:pt x="497080" y="2170786"/>
                </a:cubicBezTo>
                <a:cubicBezTo>
                  <a:pt x="494363" y="2174774"/>
                  <a:pt x="490858" y="2177841"/>
                  <a:pt x="486563" y="2179989"/>
                </a:cubicBezTo>
                <a:cubicBezTo>
                  <a:pt x="486300" y="2185159"/>
                  <a:pt x="485248" y="2190067"/>
                  <a:pt x="483408" y="2194713"/>
                </a:cubicBezTo>
                <a:cubicBezTo>
                  <a:pt x="481567" y="2199358"/>
                  <a:pt x="480516" y="2204266"/>
                  <a:pt x="480253" y="2209437"/>
                </a:cubicBezTo>
                <a:cubicBezTo>
                  <a:pt x="486475" y="2202031"/>
                  <a:pt x="491909" y="2194231"/>
                  <a:pt x="496554" y="2186036"/>
                </a:cubicBezTo>
                <a:cubicBezTo>
                  <a:pt x="501199" y="2177841"/>
                  <a:pt x="505582" y="2169515"/>
                  <a:pt x="509701" y="2161058"/>
                </a:cubicBezTo>
                <a:cubicBezTo>
                  <a:pt x="509657" y="2159524"/>
                  <a:pt x="509219" y="2156807"/>
                  <a:pt x="508386" y="2152907"/>
                </a:cubicBezTo>
                <a:cubicBezTo>
                  <a:pt x="507554" y="2149007"/>
                  <a:pt x="506590" y="2146816"/>
                  <a:pt x="505494" y="2146333"/>
                </a:cubicBezTo>
                <a:close/>
                <a:moveTo>
                  <a:pt x="372977" y="2127403"/>
                </a:moveTo>
                <a:lnTo>
                  <a:pt x="364564" y="2152644"/>
                </a:lnTo>
                <a:cubicBezTo>
                  <a:pt x="364213" y="2152600"/>
                  <a:pt x="362811" y="2152688"/>
                  <a:pt x="360357" y="2152907"/>
                </a:cubicBezTo>
                <a:cubicBezTo>
                  <a:pt x="357903" y="2153126"/>
                  <a:pt x="356500" y="2153739"/>
                  <a:pt x="356150" y="2154747"/>
                </a:cubicBezTo>
                <a:cubicBezTo>
                  <a:pt x="356588" y="2156982"/>
                  <a:pt x="358867" y="2159349"/>
                  <a:pt x="362986" y="2161846"/>
                </a:cubicBezTo>
                <a:cubicBezTo>
                  <a:pt x="367105" y="2164344"/>
                  <a:pt x="370436" y="2166185"/>
                  <a:pt x="372977" y="2167368"/>
                </a:cubicBezTo>
                <a:lnTo>
                  <a:pt x="387701" y="2146333"/>
                </a:lnTo>
                <a:close/>
                <a:moveTo>
                  <a:pt x="402426" y="2053782"/>
                </a:moveTo>
                <a:cubicBezTo>
                  <a:pt x="393661" y="2070259"/>
                  <a:pt x="385949" y="2087788"/>
                  <a:pt x="379288" y="2106368"/>
                </a:cubicBezTo>
                <a:cubicBezTo>
                  <a:pt x="380383" y="2110663"/>
                  <a:pt x="382399" y="2114168"/>
                  <a:pt x="385335" y="2116885"/>
                </a:cubicBezTo>
                <a:cubicBezTo>
                  <a:pt x="388271" y="2119602"/>
                  <a:pt x="391865" y="2121005"/>
                  <a:pt x="396115" y="2121092"/>
                </a:cubicBezTo>
                <a:cubicBezTo>
                  <a:pt x="398306" y="2114607"/>
                  <a:pt x="401286" y="2104966"/>
                  <a:pt x="405055" y="2092170"/>
                </a:cubicBezTo>
                <a:cubicBezTo>
                  <a:pt x="408823" y="2079374"/>
                  <a:pt x="412855" y="2070785"/>
                  <a:pt x="417150" y="2066403"/>
                </a:cubicBezTo>
                <a:close/>
                <a:moveTo>
                  <a:pt x="3637338" y="2034843"/>
                </a:moveTo>
                <a:lnTo>
                  <a:pt x="3633277" y="2039958"/>
                </a:lnTo>
                <a:lnTo>
                  <a:pt x="3633104" y="2042990"/>
                </a:lnTo>
                <a:lnTo>
                  <a:pt x="3646802" y="2039076"/>
                </a:lnTo>
                <a:lnTo>
                  <a:pt x="3646967" y="2038970"/>
                </a:lnTo>
                <a:close/>
                <a:moveTo>
                  <a:pt x="3658533" y="1986761"/>
                </a:moveTo>
                <a:lnTo>
                  <a:pt x="3645898" y="1995786"/>
                </a:lnTo>
                <a:lnTo>
                  <a:pt x="3645898" y="2018923"/>
                </a:lnTo>
                <a:lnTo>
                  <a:pt x="3641712" y="2028091"/>
                </a:lnTo>
                <a:lnTo>
                  <a:pt x="3646786" y="2027436"/>
                </a:lnTo>
                <a:cubicBezTo>
                  <a:pt x="3649108" y="2028663"/>
                  <a:pt x="3651300" y="2030416"/>
                  <a:pt x="3653359" y="2032695"/>
                </a:cubicBezTo>
                <a:lnTo>
                  <a:pt x="3658519" y="2025190"/>
                </a:lnTo>
                <a:lnTo>
                  <a:pt x="3658519" y="1999992"/>
                </a:lnTo>
                <a:lnTo>
                  <a:pt x="3660622" y="1999992"/>
                </a:lnTo>
                <a:cubicBezTo>
                  <a:pt x="3661805" y="1997801"/>
                  <a:pt x="3662594" y="1995347"/>
                  <a:pt x="3662988" y="1992630"/>
                </a:cubicBezTo>
                <a:lnTo>
                  <a:pt x="3661747" y="1988770"/>
                </a:lnTo>
                <a:close/>
                <a:moveTo>
                  <a:pt x="442391" y="1980162"/>
                </a:moveTo>
                <a:lnTo>
                  <a:pt x="431874" y="1992783"/>
                </a:lnTo>
                <a:lnTo>
                  <a:pt x="431874" y="1999093"/>
                </a:lnTo>
                <a:lnTo>
                  <a:pt x="436081" y="1999093"/>
                </a:lnTo>
                <a:cubicBezTo>
                  <a:pt x="440200" y="1999268"/>
                  <a:pt x="443004" y="1998918"/>
                  <a:pt x="444494" y="1998041"/>
                </a:cubicBezTo>
                <a:cubicBezTo>
                  <a:pt x="445984" y="1997165"/>
                  <a:pt x="446685" y="1994711"/>
                  <a:pt x="446598" y="1990679"/>
                </a:cubicBezTo>
                <a:close/>
                <a:moveTo>
                  <a:pt x="465529" y="1946507"/>
                </a:moveTo>
                <a:lnTo>
                  <a:pt x="461322" y="1954921"/>
                </a:lnTo>
                <a:cubicBezTo>
                  <a:pt x="463776" y="1952817"/>
                  <a:pt x="465178" y="1950714"/>
                  <a:pt x="465529" y="1948610"/>
                </a:cubicBezTo>
                <a:close/>
                <a:moveTo>
                  <a:pt x="3564126" y="1873723"/>
                </a:moveTo>
                <a:lnTo>
                  <a:pt x="3562983" y="1874763"/>
                </a:lnTo>
                <a:lnTo>
                  <a:pt x="3550323" y="1892487"/>
                </a:lnTo>
                <a:lnTo>
                  <a:pt x="3550323" y="1897972"/>
                </a:lnTo>
                <a:close/>
                <a:moveTo>
                  <a:pt x="3578390" y="1848666"/>
                </a:moveTo>
                <a:lnTo>
                  <a:pt x="3573111" y="1854506"/>
                </a:lnTo>
                <a:lnTo>
                  <a:pt x="3571812" y="1860221"/>
                </a:lnTo>
                <a:close/>
                <a:moveTo>
                  <a:pt x="3506133" y="1834361"/>
                </a:moveTo>
                <a:lnTo>
                  <a:pt x="3493896" y="1843101"/>
                </a:lnTo>
                <a:lnTo>
                  <a:pt x="3493498" y="1843875"/>
                </a:lnTo>
                <a:lnTo>
                  <a:pt x="3493498" y="1866523"/>
                </a:lnTo>
                <a:lnTo>
                  <a:pt x="3489376" y="1875553"/>
                </a:lnTo>
                <a:lnTo>
                  <a:pt x="3497466" y="1865900"/>
                </a:lnTo>
                <a:lnTo>
                  <a:pt x="3506119" y="1856560"/>
                </a:lnTo>
                <a:lnTo>
                  <a:pt x="3506119" y="1847592"/>
                </a:lnTo>
                <a:lnTo>
                  <a:pt x="3508222" y="1847592"/>
                </a:lnTo>
                <a:cubicBezTo>
                  <a:pt x="3509405" y="1845401"/>
                  <a:pt x="3510194" y="1842947"/>
                  <a:pt x="3510588" y="1840230"/>
                </a:cubicBezTo>
                <a:lnTo>
                  <a:pt x="3509347" y="1836370"/>
                </a:lnTo>
                <a:close/>
                <a:moveTo>
                  <a:pt x="3560023" y="1783341"/>
                </a:moveTo>
                <a:lnTo>
                  <a:pt x="3558704" y="1787382"/>
                </a:lnTo>
                <a:cubicBezTo>
                  <a:pt x="3555286" y="1799608"/>
                  <a:pt x="3551080" y="1811965"/>
                  <a:pt x="3546084" y="1824455"/>
                </a:cubicBezTo>
                <a:lnTo>
                  <a:pt x="3546453" y="1826298"/>
                </a:lnTo>
                <a:lnTo>
                  <a:pt x="3549690" y="1821589"/>
                </a:lnTo>
                <a:cubicBezTo>
                  <a:pt x="3551694" y="1818530"/>
                  <a:pt x="3552749" y="1815153"/>
                  <a:pt x="3552854" y="1811461"/>
                </a:cubicBezTo>
                <a:cubicBezTo>
                  <a:pt x="3555228" y="1808718"/>
                  <a:pt x="3556811" y="1804709"/>
                  <a:pt x="3557602" y="1799434"/>
                </a:cubicBezTo>
                <a:cubicBezTo>
                  <a:pt x="3558394" y="1794159"/>
                  <a:pt x="3559343" y="1788883"/>
                  <a:pt x="3560451" y="1783608"/>
                </a:cubicBezTo>
                <a:close/>
                <a:moveTo>
                  <a:pt x="3490984" y="1665866"/>
                </a:moveTo>
                <a:lnTo>
                  <a:pt x="3485610" y="1684576"/>
                </a:lnTo>
                <a:lnTo>
                  <a:pt x="3482517" y="1693386"/>
                </a:lnTo>
                <a:lnTo>
                  <a:pt x="3487021" y="1689922"/>
                </a:lnTo>
                <a:lnTo>
                  <a:pt x="3492085" y="1672197"/>
                </a:lnTo>
                <a:close/>
                <a:moveTo>
                  <a:pt x="3495414" y="1650445"/>
                </a:moveTo>
                <a:lnTo>
                  <a:pt x="3491398" y="1664426"/>
                </a:lnTo>
                <a:lnTo>
                  <a:pt x="3497149" y="1659537"/>
                </a:lnTo>
                <a:cubicBezTo>
                  <a:pt x="3498310" y="1657058"/>
                  <a:pt x="3498521" y="1655053"/>
                  <a:pt x="3497782" y="1653524"/>
                </a:cubicBezTo>
                <a:close/>
                <a:moveTo>
                  <a:pt x="3365482" y="1639425"/>
                </a:moveTo>
                <a:lnTo>
                  <a:pt x="3365287" y="1639977"/>
                </a:lnTo>
                <a:lnTo>
                  <a:pt x="3357092" y="1652270"/>
                </a:lnTo>
                <a:lnTo>
                  <a:pt x="3365482" y="1646877"/>
                </a:lnTo>
                <a:close/>
                <a:moveTo>
                  <a:pt x="3393246" y="1540577"/>
                </a:moveTo>
                <a:lnTo>
                  <a:pt x="3376856" y="1579503"/>
                </a:lnTo>
                <a:lnTo>
                  <a:pt x="3376929" y="1579684"/>
                </a:lnTo>
                <a:lnTo>
                  <a:pt x="3384472" y="1569965"/>
                </a:lnTo>
                <a:cubicBezTo>
                  <a:pt x="3388376" y="1562422"/>
                  <a:pt x="3393862" y="1555986"/>
                  <a:pt x="3400931" y="1550658"/>
                </a:cubicBezTo>
                <a:close/>
                <a:moveTo>
                  <a:pt x="2738230" y="990956"/>
                </a:moveTo>
                <a:lnTo>
                  <a:pt x="2732295" y="1001177"/>
                </a:lnTo>
                <a:lnTo>
                  <a:pt x="2731269" y="1004108"/>
                </a:lnTo>
                <a:lnTo>
                  <a:pt x="2734133" y="1001881"/>
                </a:lnTo>
                <a:close/>
                <a:moveTo>
                  <a:pt x="2733931" y="975230"/>
                </a:moveTo>
                <a:lnTo>
                  <a:pt x="2738976" y="988965"/>
                </a:lnTo>
                <a:lnTo>
                  <a:pt x="2743253" y="977560"/>
                </a:lnTo>
                <a:close/>
                <a:moveTo>
                  <a:pt x="2370389" y="963722"/>
                </a:moveTo>
                <a:lnTo>
                  <a:pt x="2370107" y="965327"/>
                </a:lnTo>
                <a:lnTo>
                  <a:pt x="2370528" y="964696"/>
                </a:lnTo>
                <a:close/>
                <a:moveTo>
                  <a:pt x="1784670" y="857858"/>
                </a:moveTo>
                <a:lnTo>
                  <a:pt x="1751633" y="887892"/>
                </a:lnTo>
                <a:lnTo>
                  <a:pt x="1744329" y="912903"/>
                </a:lnTo>
                <a:lnTo>
                  <a:pt x="1740482" y="920169"/>
                </a:lnTo>
                <a:lnTo>
                  <a:pt x="1739070" y="939939"/>
                </a:lnTo>
                <a:lnTo>
                  <a:pt x="1749641" y="938429"/>
                </a:lnTo>
                <a:lnTo>
                  <a:pt x="1761682" y="919820"/>
                </a:lnTo>
                <a:lnTo>
                  <a:pt x="1760350" y="906498"/>
                </a:lnTo>
                <a:lnTo>
                  <a:pt x="1777296" y="893318"/>
                </a:lnTo>
                <a:lnTo>
                  <a:pt x="1787795" y="858638"/>
                </a:lnTo>
                <a:close/>
                <a:moveTo>
                  <a:pt x="1830401" y="776651"/>
                </a:moveTo>
                <a:lnTo>
                  <a:pt x="1828372" y="781096"/>
                </a:lnTo>
                <a:cubicBezTo>
                  <a:pt x="1827042" y="786543"/>
                  <a:pt x="1823621" y="790850"/>
                  <a:pt x="1818111" y="794016"/>
                </a:cubicBezTo>
                <a:lnTo>
                  <a:pt x="1818042" y="795230"/>
                </a:lnTo>
                <a:lnTo>
                  <a:pt x="1830668" y="782253"/>
                </a:lnTo>
                <a:close/>
                <a:moveTo>
                  <a:pt x="1561182" y="718294"/>
                </a:moveTo>
                <a:lnTo>
                  <a:pt x="1555808" y="737003"/>
                </a:lnTo>
                <a:lnTo>
                  <a:pt x="1552715" y="745814"/>
                </a:lnTo>
                <a:lnTo>
                  <a:pt x="1557219" y="742349"/>
                </a:lnTo>
                <a:lnTo>
                  <a:pt x="1562283" y="724625"/>
                </a:lnTo>
                <a:close/>
                <a:moveTo>
                  <a:pt x="1565612" y="702872"/>
                </a:moveTo>
                <a:lnTo>
                  <a:pt x="1561596" y="716853"/>
                </a:lnTo>
                <a:lnTo>
                  <a:pt x="1567347" y="711964"/>
                </a:lnTo>
                <a:cubicBezTo>
                  <a:pt x="1568508" y="709485"/>
                  <a:pt x="1568719" y="707481"/>
                  <a:pt x="1567980" y="705951"/>
                </a:cubicBezTo>
                <a:close/>
                <a:moveTo>
                  <a:pt x="1435680" y="691852"/>
                </a:moveTo>
                <a:lnTo>
                  <a:pt x="1435485" y="692404"/>
                </a:lnTo>
                <a:lnTo>
                  <a:pt x="1427290" y="704698"/>
                </a:lnTo>
                <a:lnTo>
                  <a:pt x="1435680" y="699304"/>
                </a:lnTo>
                <a:close/>
                <a:moveTo>
                  <a:pt x="1463444" y="593005"/>
                </a:moveTo>
                <a:lnTo>
                  <a:pt x="1447054" y="631931"/>
                </a:lnTo>
                <a:lnTo>
                  <a:pt x="1447127" y="632111"/>
                </a:lnTo>
                <a:lnTo>
                  <a:pt x="1454670" y="622393"/>
                </a:lnTo>
                <a:cubicBezTo>
                  <a:pt x="1458574" y="614849"/>
                  <a:pt x="1464060" y="608413"/>
                  <a:pt x="1471129" y="603086"/>
                </a:cubicBezTo>
                <a:close/>
                <a:moveTo>
                  <a:pt x="1151250" y="383653"/>
                </a:moveTo>
                <a:lnTo>
                  <a:pt x="1128112" y="404687"/>
                </a:lnTo>
                <a:cubicBezTo>
                  <a:pt x="1121714" y="411436"/>
                  <a:pt x="1119260" y="418447"/>
                  <a:pt x="1120750" y="425722"/>
                </a:cubicBezTo>
                <a:cubicBezTo>
                  <a:pt x="1122240" y="432996"/>
                  <a:pt x="1121889" y="437904"/>
                  <a:pt x="1119698" y="440446"/>
                </a:cubicBezTo>
                <a:lnTo>
                  <a:pt x="1134422" y="438342"/>
                </a:lnTo>
                <a:lnTo>
                  <a:pt x="1136526" y="438342"/>
                </a:lnTo>
                <a:lnTo>
                  <a:pt x="1134422" y="417308"/>
                </a:lnTo>
                <a:lnTo>
                  <a:pt x="1153353" y="402584"/>
                </a:lnTo>
                <a:lnTo>
                  <a:pt x="1159663" y="385756"/>
                </a:lnTo>
                <a:close/>
                <a:moveTo>
                  <a:pt x="1212249" y="564"/>
                </a:moveTo>
                <a:cubicBezTo>
                  <a:pt x="1215580" y="-268"/>
                  <a:pt x="1218384" y="-181"/>
                  <a:pt x="1220663" y="827"/>
                </a:cubicBezTo>
                <a:cubicBezTo>
                  <a:pt x="1221715" y="5954"/>
                  <a:pt x="1218034" y="17260"/>
                  <a:pt x="1209620" y="34745"/>
                </a:cubicBezTo>
                <a:cubicBezTo>
                  <a:pt x="1201206" y="52230"/>
                  <a:pt x="1194370" y="64062"/>
                  <a:pt x="1189112" y="70241"/>
                </a:cubicBezTo>
                <a:lnTo>
                  <a:pt x="1191215" y="70241"/>
                </a:lnTo>
                <a:cubicBezTo>
                  <a:pt x="1194326" y="73308"/>
                  <a:pt x="1195992" y="76113"/>
                  <a:pt x="1196211" y="78654"/>
                </a:cubicBezTo>
                <a:cubicBezTo>
                  <a:pt x="1196430" y="81196"/>
                  <a:pt x="1195466" y="84001"/>
                  <a:pt x="1193318" y="87068"/>
                </a:cubicBezTo>
                <a:cubicBezTo>
                  <a:pt x="1190689" y="103019"/>
                  <a:pt x="1185956" y="119496"/>
                  <a:pt x="1179120" y="136499"/>
                </a:cubicBezTo>
                <a:cubicBezTo>
                  <a:pt x="1172284" y="153502"/>
                  <a:pt x="1166500" y="169979"/>
                  <a:pt x="1161767" y="185930"/>
                </a:cubicBezTo>
                <a:cubicBezTo>
                  <a:pt x="1163739" y="188866"/>
                  <a:pt x="1164002" y="190881"/>
                  <a:pt x="1162556" y="191977"/>
                </a:cubicBezTo>
                <a:cubicBezTo>
                  <a:pt x="1161110" y="193073"/>
                  <a:pt x="1158743" y="194562"/>
                  <a:pt x="1155457" y="196447"/>
                </a:cubicBezTo>
                <a:cubicBezTo>
                  <a:pt x="1155281" y="198638"/>
                  <a:pt x="1155106" y="200566"/>
                  <a:pt x="1154931" y="202231"/>
                </a:cubicBezTo>
                <a:cubicBezTo>
                  <a:pt x="1154755" y="203897"/>
                  <a:pt x="1155632" y="204773"/>
                  <a:pt x="1157560" y="204860"/>
                </a:cubicBezTo>
                <a:cubicBezTo>
                  <a:pt x="1156026" y="208323"/>
                  <a:pt x="1153835" y="212442"/>
                  <a:pt x="1150987" y="217218"/>
                </a:cubicBezTo>
                <a:cubicBezTo>
                  <a:pt x="1148138" y="221995"/>
                  <a:pt x="1147525" y="225588"/>
                  <a:pt x="1149146" y="227998"/>
                </a:cubicBezTo>
                <a:lnTo>
                  <a:pt x="1161767" y="215378"/>
                </a:lnTo>
                <a:cubicBezTo>
                  <a:pt x="1163958" y="213274"/>
                  <a:pt x="1165360" y="211171"/>
                  <a:pt x="1165974" y="209068"/>
                </a:cubicBezTo>
                <a:cubicBezTo>
                  <a:pt x="1166587" y="206964"/>
                  <a:pt x="1165886" y="204860"/>
                  <a:pt x="1163870" y="202757"/>
                </a:cubicBezTo>
                <a:cubicBezTo>
                  <a:pt x="1166105" y="200522"/>
                  <a:pt x="1168472" y="197630"/>
                  <a:pt x="1170969" y="194080"/>
                </a:cubicBezTo>
                <a:cubicBezTo>
                  <a:pt x="1173467" y="190531"/>
                  <a:pt x="1175308" y="187113"/>
                  <a:pt x="1176491" y="183826"/>
                </a:cubicBezTo>
                <a:lnTo>
                  <a:pt x="1193318" y="145964"/>
                </a:lnTo>
                <a:lnTo>
                  <a:pt x="1205939" y="135447"/>
                </a:lnTo>
                <a:cubicBezTo>
                  <a:pt x="1208218" y="133256"/>
                  <a:pt x="1209971" y="130802"/>
                  <a:pt x="1211198" y="128085"/>
                </a:cubicBezTo>
                <a:cubicBezTo>
                  <a:pt x="1212425" y="125368"/>
                  <a:pt x="1212074" y="122914"/>
                  <a:pt x="1210146" y="120723"/>
                </a:cubicBezTo>
                <a:lnTo>
                  <a:pt x="1218560" y="103896"/>
                </a:lnTo>
                <a:cubicBezTo>
                  <a:pt x="1217508" y="96884"/>
                  <a:pt x="1219611" y="90924"/>
                  <a:pt x="1224870" y="86016"/>
                </a:cubicBezTo>
                <a:cubicBezTo>
                  <a:pt x="1230129" y="81108"/>
                  <a:pt x="1232232" y="75149"/>
                  <a:pt x="1231180" y="68137"/>
                </a:cubicBezTo>
                <a:lnTo>
                  <a:pt x="1258525" y="44999"/>
                </a:lnTo>
                <a:cubicBezTo>
                  <a:pt x="1263784" y="50871"/>
                  <a:pt x="1266413" y="54903"/>
                  <a:pt x="1266413" y="57094"/>
                </a:cubicBezTo>
                <a:cubicBezTo>
                  <a:pt x="1266413" y="59285"/>
                  <a:pt x="1263784" y="62265"/>
                  <a:pt x="1258525" y="66034"/>
                </a:cubicBezTo>
                <a:cubicBezTo>
                  <a:pt x="1262513" y="71950"/>
                  <a:pt x="1262425" y="76419"/>
                  <a:pt x="1258262" y="79443"/>
                </a:cubicBezTo>
                <a:cubicBezTo>
                  <a:pt x="1254099" y="82467"/>
                  <a:pt x="1253486" y="86411"/>
                  <a:pt x="1256422" y="91275"/>
                </a:cubicBezTo>
                <a:cubicBezTo>
                  <a:pt x="1252697" y="96753"/>
                  <a:pt x="1248578" y="105780"/>
                  <a:pt x="1244064" y="118357"/>
                </a:cubicBezTo>
                <a:cubicBezTo>
                  <a:pt x="1239550" y="130933"/>
                  <a:pt x="1238060" y="139435"/>
                  <a:pt x="1239594" y="143861"/>
                </a:cubicBezTo>
                <a:lnTo>
                  <a:pt x="1222767" y="183826"/>
                </a:lnTo>
                <a:cubicBezTo>
                  <a:pt x="1227149" y="189172"/>
                  <a:pt x="1229427" y="194782"/>
                  <a:pt x="1229603" y="200654"/>
                </a:cubicBezTo>
                <a:cubicBezTo>
                  <a:pt x="1229778" y="206526"/>
                  <a:pt x="1226798" y="212135"/>
                  <a:pt x="1220663" y="217481"/>
                </a:cubicBezTo>
                <a:cubicBezTo>
                  <a:pt x="1218560" y="226158"/>
                  <a:pt x="1215405" y="235098"/>
                  <a:pt x="1211198" y="244300"/>
                </a:cubicBezTo>
                <a:cubicBezTo>
                  <a:pt x="1206991" y="253503"/>
                  <a:pt x="1201732" y="261391"/>
                  <a:pt x="1195422" y="267964"/>
                </a:cubicBezTo>
                <a:lnTo>
                  <a:pt x="1201732" y="284791"/>
                </a:lnTo>
                <a:lnTo>
                  <a:pt x="1187008" y="295308"/>
                </a:lnTo>
                <a:lnTo>
                  <a:pt x="1187008" y="318446"/>
                </a:lnTo>
                <a:cubicBezTo>
                  <a:pt x="1184247" y="322741"/>
                  <a:pt x="1182407" y="326772"/>
                  <a:pt x="1181487" y="330541"/>
                </a:cubicBezTo>
                <a:cubicBezTo>
                  <a:pt x="1180566" y="334310"/>
                  <a:pt x="1178200" y="337290"/>
                  <a:pt x="1174388" y="339481"/>
                </a:cubicBezTo>
                <a:cubicBezTo>
                  <a:pt x="1173423" y="341891"/>
                  <a:pt x="1173248" y="344958"/>
                  <a:pt x="1173862" y="348683"/>
                </a:cubicBezTo>
                <a:cubicBezTo>
                  <a:pt x="1174475" y="352408"/>
                  <a:pt x="1175352" y="354950"/>
                  <a:pt x="1176491" y="356308"/>
                </a:cubicBezTo>
                <a:cubicBezTo>
                  <a:pt x="1177674" y="358280"/>
                  <a:pt x="1178989" y="359069"/>
                  <a:pt x="1180435" y="358675"/>
                </a:cubicBezTo>
                <a:cubicBezTo>
                  <a:pt x="1181881" y="358280"/>
                  <a:pt x="1182670" y="357491"/>
                  <a:pt x="1182801" y="356308"/>
                </a:cubicBezTo>
                <a:cubicBezTo>
                  <a:pt x="1178507" y="349998"/>
                  <a:pt x="1179208" y="344739"/>
                  <a:pt x="1184905" y="340532"/>
                </a:cubicBezTo>
                <a:cubicBezTo>
                  <a:pt x="1190602" y="336326"/>
                  <a:pt x="1195510" y="333170"/>
                  <a:pt x="1199629" y="331067"/>
                </a:cubicBezTo>
                <a:lnTo>
                  <a:pt x="1199629" y="299515"/>
                </a:lnTo>
                <a:lnTo>
                  <a:pt x="1201732" y="299515"/>
                </a:lnTo>
                <a:cubicBezTo>
                  <a:pt x="1202915" y="297324"/>
                  <a:pt x="1203704" y="294870"/>
                  <a:pt x="1204099" y="292153"/>
                </a:cubicBezTo>
                <a:cubicBezTo>
                  <a:pt x="1204493" y="289436"/>
                  <a:pt x="1203704" y="286982"/>
                  <a:pt x="1201732" y="284791"/>
                </a:cubicBezTo>
                <a:cubicBezTo>
                  <a:pt x="1207604" y="279313"/>
                  <a:pt x="1212162" y="273442"/>
                  <a:pt x="1215405" y="267175"/>
                </a:cubicBezTo>
                <a:cubicBezTo>
                  <a:pt x="1218647" y="260908"/>
                  <a:pt x="1223205" y="255562"/>
                  <a:pt x="1229077" y="251136"/>
                </a:cubicBezTo>
                <a:cubicBezTo>
                  <a:pt x="1222153" y="244344"/>
                  <a:pt x="1220225" y="239524"/>
                  <a:pt x="1223292" y="236675"/>
                </a:cubicBezTo>
                <a:cubicBezTo>
                  <a:pt x="1226360" y="233827"/>
                  <a:pt x="1231794" y="229532"/>
                  <a:pt x="1239594" y="223792"/>
                </a:cubicBezTo>
                <a:cubicBezTo>
                  <a:pt x="1244371" y="218139"/>
                  <a:pt x="1247964" y="207884"/>
                  <a:pt x="1250374" y="193029"/>
                </a:cubicBezTo>
                <a:cubicBezTo>
                  <a:pt x="1252784" y="178173"/>
                  <a:pt x="1256904" y="167393"/>
                  <a:pt x="1262732" y="160688"/>
                </a:cubicBezTo>
                <a:cubicBezTo>
                  <a:pt x="1264879" y="159724"/>
                  <a:pt x="1266895" y="159549"/>
                  <a:pt x="1268779" y="160162"/>
                </a:cubicBezTo>
                <a:cubicBezTo>
                  <a:pt x="1270664" y="160776"/>
                  <a:pt x="1272154" y="161652"/>
                  <a:pt x="1273249" y="162792"/>
                </a:cubicBezTo>
                <a:cubicBezTo>
                  <a:pt x="1278026" y="168576"/>
                  <a:pt x="1278990" y="175413"/>
                  <a:pt x="1276141" y="183300"/>
                </a:cubicBezTo>
                <a:cubicBezTo>
                  <a:pt x="1273293" y="191188"/>
                  <a:pt x="1269524" y="196973"/>
                  <a:pt x="1264835" y="200654"/>
                </a:cubicBezTo>
                <a:cubicBezTo>
                  <a:pt x="1259840" y="214195"/>
                  <a:pt x="1255633" y="227078"/>
                  <a:pt x="1252215" y="239305"/>
                </a:cubicBezTo>
                <a:cubicBezTo>
                  <a:pt x="1248797" y="251531"/>
                  <a:pt x="1244590" y="263889"/>
                  <a:pt x="1239594" y="276378"/>
                </a:cubicBezTo>
                <a:cubicBezTo>
                  <a:pt x="1241522" y="278393"/>
                  <a:pt x="1241873" y="280146"/>
                  <a:pt x="1240646" y="281636"/>
                </a:cubicBezTo>
                <a:cubicBezTo>
                  <a:pt x="1239419" y="283126"/>
                  <a:pt x="1237666" y="284879"/>
                  <a:pt x="1235387" y="286895"/>
                </a:cubicBezTo>
                <a:cubicBezTo>
                  <a:pt x="1233371" y="289042"/>
                  <a:pt x="1232670" y="291058"/>
                  <a:pt x="1233284" y="292942"/>
                </a:cubicBezTo>
                <a:cubicBezTo>
                  <a:pt x="1233897" y="294826"/>
                  <a:pt x="1235300" y="296316"/>
                  <a:pt x="1237491" y="297412"/>
                </a:cubicBezTo>
                <a:cubicBezTo>
                  <a:pt x="1234204" y="300655"/>
                  <a:pt x="1231312" y="304160"/>
                  <a:pt x="1228814" y="307929"/>
                </a:cubicBezTo>
                <a:cubicBezTo>
                  <a:pt x="1226316" y="311698"/>
                  <a:pt x="1225001" y="315204"/>
                  <a:pt x="1224870" y="318446"/>
                </a:cubicBezTo>
                <a:lnTo>
                  <a:pt x="1216456" y="333170"/>
                </a:lnTo>
                <a:cubicBezTo>
                  <a:pt x="1219524" y="337465"/>
                  <a:pt x="1220751" y="341496"/>
                  <a:pt x="1220137" y="345265"/>
                </a:cubicBezTo>
                <a:cubicBezTo>
                  <a:pt x="1219524" y="349034"/>
                  <a:pt x="1217596" y="352014"/>
                  <a:pt x="1214353" y="354205"/>
                </a:cubicBezTo>
                <a:cubicBezTo>
                  <a:pt x="1221496" y="353679"/>
                  <a:pt x="1230874" y="353153"/>
                  <a:pt x="1242486" y="352627"/>
                </a:cubicBezTo>
                <a:cubicBezTo>
                  <a:pt x="1254099" y="352101"/>
                  <a:pt x="1262951" y="354731"/>
                  <a:pt x="1269042" y="360515"/>
                </a:cubicBezTo>
                <a:cubicBezTo>
                  <a:pt x="1272197" y="364941"/>
                  <a:pt x="1273775" y="369236"/>
                  <a:pt x="1273775" y="373399"/>
                </a:cubicBezTo>
                <a:cubicBezTo>
                  <a:pt x="1273775" y="377562"/>
                  <a:pt x="1272197" y="380279"/>
                  <a:pt x="1269042" y="381549"/>
                </a:cubicBezTo>
                <a:cubicBezTo>
                  <a:pt x="1268823" y="382776"/>
                  <a:pt x="1268210" y="384529"/>
                  <a:pt x="1267202" y="386808"/>
                </a:cubicBezTo>
                <a:cubicBezTo>
                  <a:pt x="1266194" y="389087"/>
                  <a:pt x="1266106" y="390840"/>
                  <a:pt x="1266939" y="392067"/>
                </a:cubicBezTo>
                <a:lnTo>
                  <a:pt x="1273249" y="387860"/>
                </a:lnTo>
                <a:lnTo>
                  <a:pt x="1300594" y="366825"/>
                </a:lnTo>
                <a:lnTo>
                  <a:pt x="1304801" y="352101"/>
                </a:lnTo>
                <a:cubicBezTo>
                  <a:pt x="1302872" y="349165"/>
                  <a:pt x="1302522" y="347149"/>
                  <a:pt x="1303749" y="346054"/>
                </a:cubicBezTo>
                <a:cubicBezTo>
                  <a:pt x="1304976" y="344958"/>
                  <a:pt x="1306729" y="343468"/>
                  <a:pt x="1309008" y="341584"/>
                </a:cubicBezTo>
                <a:cubicBezTo>
                  <a:pt x="1309972" y="339524"/>
                  <a:pt x="1310147" y="337859"/>
                  <a:pt x="1309533" y="336588"/>
                </a:cubicBezTo>
                <a:cubicBezTo>
                  <a:pt x="1308920" y="335318"/>
                  <a:pt x="1308043" y="334178"/>
                  <a:pt x="1306904" y="333170"/>
                </a:cubicBezTo>
                <a:cubicBezTo>
                  <a:pt x="1313039" y="326685"/>
                  <a:pt x="1318648" y="319673"/>
                  <a:pt x="1323731" y="312136"/>
                </a:cubicBezTo>
                <a:cubicBezTo>
                  <a:pt x="1328815" y="304599"/>
                  <a:pt x="1334424" y="297587"/>
                  <a:pt x="1340559" y="291102"/>
                </a:cubicBezTo>
                <a:cubicBezTo>
                  <a:pt x="1342750" y="281417"/>
                  <a:pt x="1346782" y="272390"/>
                  <a:pt x="1352654" y="264020"/>
                </a:cubicBezTo>
                <a:cubicBezTo>
                  <a:pt x="1358526" y="255650"/>
                  <a:pt x="1365712" y="249252"/>
                  <a:pt x="1374214" y="244826"/>
                </a:cubicBezTo>
                <a:lnTo>
                  <a:pt x="1372110" y="234309"/>
                </a:lnTo>
                <a:cubicBezTo>
                  <a:pt x="1371146" y="231110"/>
                  <a:pt x="1371497" y="228042"/>
                  <a:pt x="1373162" y="225106"/>
                </a:cubicBezTo>
                <a:cubicBezTo>
                  <a:pt x="1374827" y="222170"/>
                  <a:pt x="1377281" y="219629"/>
                  <a:pt x="1380524" y="217481"/>
                </a:cubicBezTo>
                <a:cubicBezTo>
                  <a:pt x="1384731" y="208717"/>
                  <a:pt x="1388938" y="207315"/>
                  <a:pt x="1393145" y="213274"/>
                </a:cubicBezTo>
                <a:cubicBezTo>
                  <a:pt x="1397571" y="217350"/>
                  <a:pt x="1400288" y="221294"/>
                  <a:pt x="1401296" y="225106"/>
                </a:cubicBezTo>
                <a:cubicBezTo>
                  <a:pt x="1402304" y="228919"/>
                  <a:pt x="1400288" y="233389"/>
                  <a:pt x="1395248" y="238516"/>
                </a:cubicBezTo>
                <a:cubicBezTo>
                  <a:pt x="1391173" y="242328"/>
                  <a:pt x="1386177" y="248901"/>
                  <a:pt x="1380261" y="258235"/>
                </a:cubicBezTo>
                <a:cubicBezTo>
                  <a:pt x="1374345" y="267569"/>
                  <a:pt x="1373031" y="275720"/>
                  <a:pt x="1376317" y="282688"/>
                </a:cubicBezTo>
                <a:cubicBezTo>
                  <a:pt x="1375134" y="289042"/>
                  <a:pt x="1372242" y="298946"/>
                  <a:pt x="1367641" y="312399"/>
                </a:cubicBezTo>
                <a:cubicBezTo>
                  <a:pt x="1363039" y="325852"/>
                  <a:pt x="1357518" y="336282"/>
                  <a:pt x="1351076" y="343687"/>
                </a:cubicBezTo>
                <a:cubicBezTo>
                  <a:pt x="1354012" y="346843"/>
                  <a:pt x="1354976" y="349472"/>
                  <a:pt x="1353968" y="351575"/>
                </a:cubicBezTo>
                <a:cubicBezTo>
                  <a:pt x="1352960" y="353679"/>
                  <a:pt x="1351295" y="355256"/>
                  <a:pt x="1348973" y="356308"/>
                </a:cubicBezTo>
                <a:cubicBezTo>
                  <a:pt x="1345598" y="360121"/>
                  <a:pt x="1346036" y="365642"/>
                  <a:pt x="1350287" y="372873"/>
                </a:cubicBezTo>
                <a:cubicBezTo>
                  <a:pt x="1354538" y="380103"/>
                  <a:pt x="1357605" y="385099"/>
                  <a:pt x="1359490" y="387860"/>
                </a:cubicBezTo>
                <a:cubicBezTo>
                  <a:pt x="1354801" y="394608"/>
                  <a:pt x="1347351" y="408982"/>
                  <a:pt x="1337141" y="430980"/>
                </a:cubicBezTo>
                <a:cubicBezTo>
                  <a:pt x="1326930" y="452979"/>
                  <a:pt x="1323162" y="467352"/>
                  <a:pt x="1325835" y="474101"/>
                </a:cubicBezTo>
                <a:lnTo>
                  <a:pt x="1309008" y="488825"/>
                </a:lnTo>
                <a:cubicBezTo>
                  <a:pt x="1305809" y="495047"/>
                  <a:pt x="1302741" y="501007"/>
                  <a:pt x="1299805" y="506704"/>
                </a:cubicBezTo>
                <a:cubicBezTo>
                  <a:pt x="1296869" y="512401"/>
                  <a:pt x="1294327" y="518361"/>
                  <a:pt x="1292180" y="524583"/>
                </a:cubicBezTo>
                <a:lnTo>
                  <a:pt x="1294283" y="530894"/>
                </a:lnTo>
                <a:cubicBezTo>
                  <a:pt x="1300988" y="529404"/>
                  <a:pt x="1305984" y="523444"/>
                  <a:pt x="1309270" y="513014"/>
                </a:cubicBezTo>
                <a:cubicBezTo>
                  <a:pt x="1312557" y="502585"/>
                  <a:pt x="1318079" y="496625"/>
                  <a:pt x="1325835" y="495135"/>
                </a:cubicBezTo>
                <a:lnTo>
                  <a:pt x="1330964" y="493670"/>
                </a:lnTo>
                <a:lnTo>
                  <a:pt x="1334100" y="488160"/>
                </a:lnTo>
                <a:lnTo>
                  <a:pt x="1325835" y="484618"/>
                </a:lnTo>
                <a:lnTo>
                  <a:pt x="1332145" y="480411"/>
                </a:lnTo>
                <a:lnTo>
                  <a:pt x="1339015" y="479525"/>
                </a:lnTo>
                <a:lnTo>
                  <a:pt x="1359581" y="443395"/>
                </a:lnTo>
                <a:lnTo>
                  <a:pt x="1344766" y="434135"/>
                </a:lnTo>
                <a:cubicBezTo>
                  <a:pt x="1351427" y="429929"/>
                  <a:pt x="1354932" y="423618"/>
                  <a:pt x="1355283" y="415204"/>
                </a:cubicBezTo>
                <a:lnTo>
                  <a:pt x="1373549" y="418858"/>
                </a:lnTo>
                <a:lnTo>
                  <a:pt x="1392635" y="385328"/>
                </a:lnTo>
                <a:cubicBezTo>
                  <a:pt x="1398385" y="378840"/>
                  <a:pt x="1402710" y="372193"/>
                  <a:pt x="1405612" y="365389"/>
                </a:cubicBezTo>
                <a:cubicBezTo>
                  <a:pt x="1408513" y="358583"/>
                  <a:pt x="1413472" y="352570"/>
                  <a:pt x="1420488" y="347347"/>
                </a:cubicBezTo>
                <a:cubicBezTo>
                  <a:pt x="1420593" y="343391"/>
                  <a:pt x="1421648" y="339276"/>
                  <a:pt x="1423653" y="335004"/>
                </a:cubicBezTo>
                <a:cubicBezTo>
                  <a:pt x="1425657" y="330731"/>
                  <a:pt x="1427978" y="327249"/>
                  <a:pt x="1430616" y="324559"/>
                </a:cubicBezTo>
                <a:lnTo>
                  <a:pt x="1440744" y="306834"/>
                </a:lnTo>
                <a:cubicBezTo>
                  <a:pt x="1443487" y="304250"/>
                  <a:pt x="1446863" y="302456"/>
                  <a:pt x="1450872" y="301454"/>
                </a:cubicBezTo>
                <a:cubicBezTo>
                  <a:pt x="1454881" y="300451"/>
                  <a:pt x="1458257" y="300557"/>
                  <a:pt x="1461001" y="301770"/>
                </a:cubicBezTo>
                <a:cubicBezTo>
                  <a:pt x="1462267" y="307942"/>
                  <a:pt x="1457836" y="321552"/>
                  <a:pt x="1447707" y="342600"/>
                </a:cubicBezTo>
                <a:cubicBezTo>
                  <a:pt x="1437579" y="363648"/>
                  <a:pt x="1429350" y="377890"/>
                  <a:pt x="1423020" y="385328"/>
                </a:cubicBezTo>
                <a:lnTo>
                  <a:pt x="1425552" y="385328"/>
                </a:lnTo>
                <a:cubicBezTo>
                  <a:pt x="1429297" y="389021"/>
                  <a:pt x="1431302" y="392397"/>
                  <a:pt x="1431565" y="395457"/>
                </a:cubicBezTo>
                <a:cubicBezTo>
                  <a:pt x="1431829" y="398516"/>
                  <a:pt x="1430669" y="401892"/>
                  <a:pt x="1428084" y="405585"/>
                </a:cubicBezTo>
                <a:cubicBezTo>
                  <a:pt x="1424919" y="424786"/>
                  <a:pt x="1419222" y="444621"/>
                  <a:pt x="1410992" y="465088"/>
                </a:cubicBezTo>
                <a:lnTo>
                  <a:pt x="1397143" y="504539"/>
                </a:lnTo>
                <a:lnTo>
                  <a:pt x="1398938" y="501780"/>
                </a:lnTo>
                <a:cubicBezTo>
                  <a:pt x="1401348" y="496127"/>
                  <a:pt x="1405468" y="491132"/>
                  <a:pt x="1411296" y="486793"/>
                </a:cubicBezTo>
                <a:cubicBezTo>
                  <a:pt x="1411384" y="483507"/>
                  <a:pt x="1412260" y="480089"/>
                  <a:pt x="1413925" y="476539"/>
                </a:cubicBezTo>
                <a:cubicBezTo>
                  <a:pt x="1415590" y="472989"/>
                  <a:pt x="1417519" y="470097"/>
                  <a:pt x="1419710" y="467862"/>
                </a:cubicBezTo>
                <a:lnTo>
                  <a:pt x="1428123" y="453138"/>
                </a:lnTo>
                <a:cubicBezTo>
                  <a:pt x="1430402" y="450991"/>
                  <a:pt x="1433207" y="449501"/>
                  <a:pt x="1436537" y="448668"/>
                </a:cubicBezTo>
                <a:cubicBezTo>
                  <a:pt x="1439868" y="447836"/>
                  <a:pt x="1442672" y="447923"/>
                  <a:pt x="1444951" y="448931"/>
                </a:cubicBezTo>
                <a:cubicBezTo>
                  <a:pt x="1445477" y="451495"/>
                  <a:pt x="1444820" y="455603"/>
                  <a:pt x="1442979" y="461256"/>
                </a:cubicBezTo>
                <a:lnTo>
                  <a:pt x="1441161" y="465585"/>
                </a:lnTo>
                <a:lnTo>
                  <a:pt x="1443276" y="463822"/>
                </a:lnTo>
                <a:cubicBezTo>
                  <a:pt x="1446019" y="461185"/>
                  <a:pt x="1448129" y="458231"/>
                  <a:pt x="1449606" y="454960"/>
                </a:cubicBezTo>
                <a:cubicBezTo>
                  <a:pt x="1451083" y="451689"/>
                  <a:pt x="1450661" y="448735"/>
                  <a:pt x="1448340" y="446098"/>
                </a:cubicBezTo>
                <a:lnTo>
                  <a:pt x="1458468" y="425841"/>
                </a:lnTo>
                <a:cubicBezTo>
                  <a:pt x="1457202" y="417401"/>
                  <a:pt x="1459734" y="410227"/>
                  <a:pt x="1466065" y="404319"/>
                </a:cubicBezTo>
                <a:cubicBezTo>
                  <a:pt x="1472395" y="398410"/>
                  <a:pt x="1474927" y="391236"/>
                  <a:pt x="1473661" y="382796"/>
                </a:cubicBezTo>
                <a:lnTo>
                  <a:pt x="1506578" y="354943"/>
                </a:lnTo>
                <a:cubicBezTo>
                  <a:pt x="1512908" y="362012"/>
                  <a:pt x="1516073" y="366865"/>
                  <a:pt x="1516073" y="369503"/>
                </a:cubicBezTo>
                <a:cubicBezTo>
                  <a:pt x="1516073" y="372141"/>
                  <a:pt x="1512908" y="375728"/>
                  <a:pt x="1506578" y="380264"/>
                </a:cubicBezTo>
                <a:cubicBezTo>
                  <a:pt x="1511378" y="387386"/>
                  <a:pt x="1511272" y="392766"/>
                  <a:pt x="1506261" y="396406"/>
                </a:cubicBezTo>
                <a:cubicBezTo>
                  <a:pt x="1501250" y="400046"/>
                  <a:pt x="1500511" y="404793"/>
                  <a:pt x="1504046" y="410649"/>
                </a:cubicBezTo>
                <a:cubicBezTo>
                  <a:pt x="1499562" y="417243"/>
                  <a:pt x="1494603" y="428110"/>
                  <a:pt x="1489170" y="443249"/>
                </a:cubicBezTo>
                <a:cubicBezTo>
                  <a:pt x="1483736" y="458389"/>
                  <a:pt x="1481943" y="468622"/>
                  <a:pt x="1483789" y="473950"/>
                </a:cubicBezTo>
                <a:lnTo>
                  <a:pt x="1471802" y="502421"/>
                </a:lnTo>
                <a:lnTo>
                  <a:pt x="1482813" y="493104"/>
                </a:lnTo>
                <a:cubicBezTo>
                  <a:pt x="1488071" y="498976"/>
                  <a:pt x="1490701" y="503007"/>
                  <a:pt x="1490701" y="505198"/>
                </a:cubicBezTo>
                <a:cubicBezTo>
                  <a:pt x="1490701" y="507389"/>
                  <a:pt x="1488071" y="510369"/>
                  <a:pt x="1482813" y="514138"/>
                </a:cubicBezTo>
                <a:cubicBezTo>
                  <a:pt x="1486801" y="520054"/>
                  <a:pt x="1486713" y="524524"/>
                  <a:pt x="1482550" y="527547"/>
                </a:cubicBezTo>
                <a:cubicBezTo>
                  <a:pt x="1478387" y="530571"/>
                  <a:pt x="1477773" y="534515"/>
                  <a:pt x="1480709" y="539379"/>
                </a:cubicBezTo>
                <a:cubicBezTo>
                  <a:pt x="1476984" y="544857"/>
                  <a:pt x="1472865" y="553884"/>
                  <a:pt x="1468352" y="566461"/>
                </a:cubicBezTo>
                <a:lnTo>
                  <a:pt x="1465116" y="584927"/>
                </a:lnTo>
                <a:lnTo>
                  <a:pt x="1483789" y="570169"/>
                </a:lnTo>
                <a:cubicBezTo>
                  <a:pt x="1489539" y="563364"/>
                  <a:pt x="1493865" y="551020"/>
                  <a:pt x="1496766" y="533138"/>
                </a:cubicBezTo>
                <a:cubicBezTo>
                  <a:pt x="1499667" y="515255"/>
                  <a:pt x="1504626" y="502278"/>
                  <a:pt x="1511642" y="494207"/>
                </a:cubicBezTo>
                <a:cubicBezTo>
                  <a:pt x="1514227" y="493046"/>
                  <a:pt x="1516653" y="492835"/>
                  <a:pt x="1518922" y="493574"/>
                </a:cubicBezTo>
                <a:cubicBezTo>
                  <a:pt x="1521190" y="494312"/>
                  <a:pt x="1522983" y="495367"/>
                  <a:pt x="1524302" y="496739"/>
                </a:cubicBezTo>
                <a:cubicBezTo>
                  <a:pt x="1530052" y="503702"/>
                  <a:pt x="1531212" y="511931"/>
                  <a:pt x="1527784" y="521427"/>
                </a:cubicBezTo>
                <a:cubicBezTo>
                  <a:pt x="1524355" y="530922"/>
                  <a:pt x="1519818" y="537885"/>
                  <a:pt x="1514174" y="542316"/>
                </a:cubicBezTo>
                <a:cubicBezTo>
                  <a:pt x="1508160" y="558616"/>
                  <a:pt x="1503096" y="574125"/>
                  <a:pt x="1498982" y="588843"/>
                </a:cubicBezTo>
                <a:lnTo>
                  <a:pt x="1492348" y="608329"/>
                </a:lnTo>
                <a:lnTo>
                  <a:pt x="1493067" y="608267"/>
                </a:lnTo>
                <a:cubicBezTo>
                  <a:pt x="1494951" y="608880"/>
                  <a:pt x="1496441" y="609757"/>
                  <a:pt x="1497537" y="610896"/>
                </a:cubicBezTo>
                <a:cubicBezTo>
                  <a:pt x="1502313" y="616680"/>
                  <a:pt x="1503277" y="623517"/>
                  <a:pt x="1500429" y="631405"/>
                </a:cubicBezTo>
                <a:cubicBezTo>
                  <a:pt x="1497581" y="639292"/>
                  <a:pt x="1493812" y="645077"/>
                  <a:pt x="1489123" y="648758"/>
                </a:cubicBezTo>
                <a:cubicBezTo>
                  <a:pt x="1484127" y="662299"/>
                  <a:pt x="1479921" y="675182"/>
                  <a:pt x="1476502" y="687409"/>
                </a:cubicBezTo>
                <a:cubicBezTo>
                  <a:pt x="1473084" y="699635"/>
                  <a:pt x="1468878" y="711993"/>
                  <a:pt x="1463882" y="724482"/>
                </a:cubicBezTo>
                <a:lnTo>
                  <a:pt x="1464295" y="726546"/>
                </a:lnTo>
                <a:lnTo>
                  <a:pt x="1487271" y="725258"/>
                </a:lnTo>
                <a:lnTo>
                  <a:pt x="1506309" y="730913"/>
                </a:lnTo>
                <a:lnTo>
                  <a:pt x="1540558" y="670745"/>
                </a:lnTo>
                <a:cubicBezTo>
                  <a:pt x="1545335" y="665355"/>
                  <a:pt x="1548928" y="659833"/>
                  <a:pt x="1551338" y="654180"/>
                </a:cubicBezTo>
                <a:cubicBezTo>
                  <a:pt x="1553748" y="648527"/>
                  <a:pt x="1557868" y="643532"/>
                  <a:pt x="1563696" y="639193"/>
                </a:cubicBezTo>
                <a:cubicBezTo>
                  <a:pt x="1563784" y="635907"/>
                  <a:pt x="1564660" y="632488"/>
                  <a:pt x="1566325" y="628939"/>
                </a:cubicBezTo>
                <a:cubicBezTo>
                  <a:pt x="1567990" y="625389"/>
                  <a:pt x="1569919" y="622497"/>
                  <a:pt x="1572110" y="620262"/>
                </a:cubicBezTo>
                <a:lnTo>
                  <a:pt x="1580523" y="605538"/>
                </a:lnTo>
                <a:cubicBezTo>
                  <a:pt x="1582802" y="603391"/>
                  <a:pt x="1585607" y="601901"/>
                  <a:pt x="1588937" y="601068"/>
                </a:cubicBezTo>
                <a:cubicBezTo>
                  <a:pt x="1592268" y="600236"/>
                  <a:pt x="1595072" y="600323"/>
                  <a:pt x="1597351" y="601331"/>
                </a:cubicBezTo>
                <a:cubicBezTo>
                  <a:pt x="1598403" y="606459"/>
                  <a:pt x="1594722" y="617765"/>
                  <a:pt x="1586308" y="635249"/>
                </a:cubicBezTo>
                <a:cubicBezTo>
                  <a:pt x="1577894" y="652734"/>
                  <a:pt x="1571058" y="664566"/>
                  <a:pt x="1565799" y="670745"/>
                </a:cubicBezTo>
                <a:lnTo>
                  <a:pt x="1567903" y="670745"/>
                </a:lnTo>
                <a:cubicBezTo>
                  <a:pt x="1571014" y="673812"/>
                  <a:pt x="1572679" y="676617"/>
                  <a:pt x="1572898" y="679158"/>
                </a:cubicBezTo>
                <a:cubicBezTo>
                  <a:pt x="1573118" y="681700"/>
                  <a:pt x="1572154" y="684505"/>
                  <a:pt x="1570006" y="687572"/>
                </a:cubicBezTo>
                <a:lnTo>
                  <a:pt x="1566522" y="699703"/>
                </a:lnTo>
                <a:lnTo>
                  <a:pt x="1585072" y="676516"/>
                </a:lnTo>
                <a:cubicBezTo>
                  <a:pt x="1591191" y="667442"/>
                  <a:pt x="1597943" y="659002"/>
                  <a:pt x="1605328" y="651195"/>
                </a:cubicBezTo>
                <a:cubicBezTo>
                  <a:pt x="1607966" y="639537"/>
                  <a:pt x="1612819" y="628670"/>
                  <a:pt x="1619888" y="618595"/>
                </a:cubicBezTo>
                <a:cubicBezTo>
                  <a:pt x="1626956" y="608519"/>
                  <a:pt x="1635608" y="600817"/>
                  <a:pt x="1645841" y="595489"/>
                </a:cubicBezTo>
                <a:lnTo>
                  <a:pt x="1643309" y="582829"/>
                </a:lnTo>
                <a:cubicBezTo>
                  <a:pt x="1642148" y="578978"/>
                  <a:pt x="1642570" y="575286"/>
                  <a:pt x="1644575" y="571751"/>
                </a:cubicBezTo>
                <a:cubicBezTo>
                  <a:pt x="1646580" y="568217"/>
                  <a:pt x="1649534" y="565158"/>
                  <a:pt x="1653437" y="562573"/>
                </a:cubicBezTo>
                <a:cubicBezTo>
                  <a:pt x="1658501" y="552022"/>
                  <a:pt x="1663566" y="550334"/>
                  <a:pt x="1668630" y="557508"/>
                </a:cubicBezTo>
                <a:cubicBezTo>
                  <a:pt x="1673958" y="562414"/>
                  <a:pt x="1677228" y="567162"/>
                  <a:pt x="1678442" y="571751"/>
                </a:cubicBezTo>
                <a:cubicBezTo>
                  <a:pt x="1679655" y="576341"/>
                  <a:pt x="1677228" y="581721"/>
                  <a:pt x="1671162" y="587893"/>
                </a:cubicBezTo>
                <a:cubicBezTo>
                  <a:pt x="1666256" y="592483"/>
                  <a:pt x="1660242" y="600395"/>
                  <a:pt x="1653121" y="611631"/>
                </a:cubicBezTo>
                <a:cubicBezTo>
                  <a:pt x="1645999" y="622867"/>
                  <a:pt x="1644417" y="632679"/>
                  <a:pt x="1648373" y="641067"/>
                </a:cubicBezTo>
                <a:cubicBezTo>
                  <a:pt x="1646949" y="648715"/>
                  <a:pt x="1643467" y="660637"/>
                  <a:pt x="1637928" y="676832"/>
                </a:cubicBezTo>
                <a:lnTo>
                  <a:pt x="1634397" y="683502"/>
                </a:lnTo>
                <a:lnTo>
                  <a:pt x="1633109" y="691779"/>
                </a:lnTo>
                <a:cubicBezTo>
                  <a:pt x="1629384" y="697257"/>
                  <a:pt x="1625265" y="706284"/>
                  <a:pt x="1620752" y="718861"/>
                </a:cubicBezTo>
                <a:lnTo>
                  <a:pt x="1620376" y="721008"/>
                </a:lnTo>
                <a:lnTo>
                  <a:pt x="1621470" y="723992"/>
                </a:lnTo>
                <a:lnTo>
                  <a:pt x="1619531" y="725829"/>
                </a:lnTo>
                <a:lnTo>
                  <a:pt x="1616515" y="743033"/>
                </a:lnTo>
                <a:lnTo>
                  <a:pt x="1617039" y="749629"/>
                </a:lnTo>
                <a:lnTo>
                  <a:pt x="1618868" y="752607"/>
                </a:lnTo>
                <a:lnTo>
                  <a:pt x="1623547" y="745375"/>
                </a:lnTo>
                <a:cubicBezTo>
                  <a:pt x="1624117" y="737458"/>
                  <a:pt x="1628297" y="723651"/>
                  <a:pt x="1636087" y="703954"/>
                </a:cubicBezTo>
                <a:cubicBezTo>
                  <a:pt x="1643878" y="684257"/>
                  <a:pt x="1651858" y="669690"/>
                  <a:pt x="1660028" y="660253"/>
                </a:cubicBezTo>
                <a:cubicBezTo>
                  <a:pt x="1660028" y="648600"/>
                  <a:pt x="1666108" y="638466"/>
                  <a:pt x="1678268" y="629853"/>
                </a:cubicBezTo>
                <a:cubicBezTo>
                  <a:pt x="1674215" y="623773"/>
                  <a:pt x="1673962" y="618453"/>
                  <a:pt x="1677508" y="613892"/>
                </a:cubicBezTo>
                <a:cubicBezTo>
                  <a:pt x="1681055" y="609332"/>
                  <a:pt x="1685362" y="605532"/>
                  <a:pt x="1690429" y="602492"/>
                </a:cubicBezTo>
                <a:lnTo>
                  <a:pt x="1802911" y="404888"/>
                </a:lnTo>
                <a:cubicBezTo>
                  <a:pt x="1809814" y="397097"/>
                  <a:pt x="1815008" y="389118"/>
                  <a:pt x="1818491" y="380947"/>
                </a:cubicBezTo>
                <a:cubicBezTo>
                  <a:pt x="1821975" y="372778"/>
                  <a:pt x="1827928" y="365557"/>
                  <a:pt x="1836352" y="359287"/>
                </a:cubicBezTo>
                <a:cubicBezTo>
                  <a:pt x="1836478" y="354537"/>
                  <a:pt x="1837745" y="349596"/>
                  <a:pt x="1840152" y="344467"/>
                </a:cubicBezTo>
                <a:cubicBezTo>
                  <a:pt x="1842558" y="339337"/>
                  <a:pt x="1845345" y="335156"/>
                  <a:pt x="1848512" y="331927"/>
                </a:cubicBezTo>
                <a:lnTo>
                  <a:pt x="1860672" y="310646"/>
                </a:lnTo>
                <a:cubicBezTo>
                  <a:pt x="1863966" y="307543"/>
                  <a:pt x="1868019" y="305389"/>
                  <a:pt x="1872832" y="304186"/>
                </a:cubicBezTo>
                <a:cubicBezTo>
                  <a:pt x="1877646" y="302982"/>
                  <a:pt x="1881699" y="303109"/>
                  <a:pt x="1884993" y="304566"/>
                </a:cubicBezTo>
                <a:cubicBezTo>
                  <a:pt x="1886513" y="311976"/>
                  <a:pt x="1881192" y="328317"/>
                  <a:pt x="1869032" y="353587"/>
                </a:cubicBezTo>
                <a:cubicBezTo>
                  <a:pt x="1856872" y="378858"/>
                  <a:pt x="1846992" y="395958"/>
                  <a:pt x="1839392" y="404888"/>
                </a:cubicBezTo>
                <a:lnTo>
                  <a:pt x="1842432" y="404888"/>
                </a:lnTo>
                <a:cubicBezTo>
                  <a:pt x="1846928" y="409322"/>
                  <a:pt x="1849335" y="413375"/>
                  <a:pt x="1849652" y="417048"/>
                </a:cubicBezTo>
                <a:cubicBezTo>
                  <a:pt x="1849968" y="420722"/>
                  <a:pt x="1848575" y="424775"/>
                  <a:pt x="1845472" y="429209"/>
                </a:cubicBezTo>
                <a:cubicBezTo>
                  <a:pt x="1841672" y="452262"/>
                  <a:pt x="1834832" y="476076"/>
                  <a:pt x="1824951" y="500650"/>
                </a:cubicBezTo>
                <a:cubicBezTo>
                  <a:pt x="1815071" y="525224"/>
                  <a:pt x="1806711" y="549037"/>
                  <a:pt x="1799871" y="572092"/>
                </a:cubicBezTo>
                <a:cubicBezTo>
                  <a:pt x="1802721" y="576335"/>
                  <a:pt x="1803101" y="579248"/>
                  <a:pt x="1801011" y="580832"/>
                </a:cubicBezTo>
                <a:cubicBezTo>
                  <a:pt x="1798921" y="582415"/>
                  <a:pt x="1795501" y="584568"/>
                  <a:pt x="1790751" y="587291"/>
                </a:cubicBezTo>
                <a:cubicBezTo>
                  <a:pt x="1790497" y="590458"/>
                  <a:pt x="1790244" y="593245"/>
                  <a:pt x="1789991" y="595652"/>
                </a:cubicBezTo>
                <a:cubicBezTo>
                  <a:pt x="1789737" y="598059"/>
                  <a:pt x="1791004" y="599325"/>
                  <a:pt x="1793791" y="599452"/>
                </a:cubicBezTo>
                <a:cubicBezTo>
                  <a:pt x="1791574" y="604455"/>
                  <a:pt x="1788407" y="610409"/>
                  <a:pt x="1784290" y="617313"/>
                </a:cubicBezTo>
                <a:cubicBezTo>
                  <a:pt x="1780174" y="624216"/>
                  <a:pt x="1779287" y="629410"/>
                  <a:pt x="1781630" y="632893"/>
                </a:cubicBezTo>
                <a:lnTo>
                  <a:pt x="1799871" y="614652"/>
                </a:lnTo>
                <a:cubicBezTo>
                  <a:pt x="1803038" y="611613"/>
                  <a:pt x="1805064" y="608572"/>
                  <a:pt x="1805951" y="605532"/>
                </a:cubicBezTo>
                <a:cubicBezTo>
                  <a:pt x="1806838" y="602492"/>
                  <a:pt x="1805824" y="599452"/>
                  <a:pt x="1802911" y="596412"/>
                </a:cubicBezTo>
                <a:cubicBezTo>
                  <a:pt x="1806141" y="593182"/>
                  <a:pt x="1809561" y="589002"/>
                  <a:pt x="1813171" y="583872"/>
                </a:cubicBezTo>
                <a:cubicBezTo>
                  <a:pt x="1816781" y="578741"/>
                  <a:pt x="1819441" y="573802"/>
                  <a:pt x="1821151" y="569052"/>
                </a:cubicBezTo>
                <a:lnTo>
                  <a:pt x="1845472" y="514330"/>
                </a:lnTo>
                <a:lnTo>
                  <a:pt x="1863712" y="499130"/>
                </a:lnTo>
                <a:cubicBezTo>
                  <a:pt x="1867006" y="495964"/>
                  <a:pt x="1869539" y="492416"/>
                  <a:pt x="1871312" y="488490"/>
                </a:cubicBezTo>
                <a:cubicBezTo>
                  <a:pt x="1873086" y="484563"/>
                  <a:pt x="1872579" y="481016"/>
                  <a:pt x="1869792" y="477849"/>
                </a:cubicBezTo>
                <a:lnTo>
                  <a:pt x="1881952" y="453529"/>
                </a:lnTo>
                <a:cubicBezTo>
                  <a:pt x="1880432" y="443396"/>
                  <a:pt x="1883473" y="434782"/>
                  <a:pt x="1891073" y="427688"/>
                </a:cubicBezTo>
                <a:cubicBezTo>
                  <a:pt x="1898673" y="420595"/>
                  <a:pt x="1901713" y="411981"/>
                  <a:pt x="1900193" y="401848"/>
                </a:cubicBezTo>
                <a:lnTo>
                  <a:pt x="1939714" y="368407"/>
                </a:lnTo>
                <a:cubicBezTo>
                  <a:pt x="1947314" y="376894"/>
                  <a:pt x="1951114" y="382721"/>
                  <a:pt x="1951114" y="385887"/>
                </a:cubicBezTo>
                <a:cubicBezTo>
                  <a:pt x="1951114" y="389054"/>
                  <a:pt x="1947314" y="393361"/>
                  <a:pt x="1939714" y="398808"/>
                </a:cubicBezTo>
                <a:cubicBezTo>
                  <a:pt x="1945477" y="407358"/>
                  <a:pt x="1945350" y="413818"/>
                  <a:pt x="1939334" y="418188"/>
                </a:cubicBezTo>
                <a:cubicBezTo>
                  <a:pt x="1933317" y="422558"/>
                  <a:pt x="1932430" y="428259"/>
                  <a:pt x="1936674" y="435289"/>
                </a:cubicBezTo>
                <a:cubicBezTo>
                  <a:pt x="1931290" y="443205"/>
                  <a:pt x="1925337" y="456253"/>
                  <a:pt x="1918813" y="474430"/>
                </a:cubicBezTo>
                <a:cubicBezTo>
                  <a:pt x="1912290" y="492607"/>
                  <a:pt x="1910136" y="504893"/>
                  <a:pt x="1912353" y="511290"/>
                </a:cubicBezTo>
                <a:lnTo>
                  <a:pt x="1888033" y="569052"/>
                </a:lnTo>
                <a:cubicBezTo>
                  <a:pt x="1894366" y="576778"/>
                  <a:pt x="1897660" y="584885"/>
                  <a:pt x="1897913" y="593372"/>
                </a:cubicBezTo>
                <a:cubicBezTo>
                  <a:pt x="1898166" y="601859"/>
                  <a:pt x="1893860" y="609965"/>
                  <a:pt x="1884993" y="617693"/>
                </a:cubicBezTo>
                <a:cubicBezTo>
                  <a:pt x="1881952" y="630233"/>
                  <a:pt x="1877392" y="643153"/>
                  <a:pt x="1871312" y="656453"/>
                </a:cubicBezTo>
                <a:cubicBezTo>
                  <a:pt x="1865232" y="669753"/>
                  <a:pt x="1857632" y="681154"/>
                  <a:pt x="1848512" y="690654"/>
                </a:cubicBezTo>
                <a:lnTo>
                  <a:pt x="1857632" y="714974"/>
                </a:lnTo>
                <a:lnTo>
                  <a:pt x="1836352" y="730175"/>
                </a:lnTo>
                <a:lnTo>
                  <a:pt x="1836352" y="760607"/>
                </a:lnTo>
                <a:lnTo>
                  <a:pt x="1842829" y="754892"/>
                </a:lnTo>
                <a:lnTo>
                  <a:pt x="1860490" y="723866"/>
                </a:lnTo>
                <a:lnTo>
                  <a:pt x="1857632" y="714974"/>
                </a:lnTo>
                <a:cubicBezTo>
                  <a:pt x="1866119" y="707058"/>
                  <a:pt x="1872706" y="698571"/>
                  <a:pt x="1877392" y="689514"/>
                </a:cubicBezTo>
                <a:lnTo>
                  <a:pt x="1885374" y="680151"/>
                </a:lnTo>
                <a:lnTo>
                  <a:pt x="1894912" y="663394"/>
                </a:lnTo>
                <a:lnTo>
                  <a:pt x="1887558" y="653746"/>
                </a:lnTo>
                <a:cubicBezTo>
                  <a:pt x="1886164" y="650263"/>
                  <a:pt x="1886576" y="647491"/>
                  <a:pt x="1888793" y="645433"/>
                </a:cubicBezTo>
                <a:cubicBezTo>
                  <a:pt x="1893226" y="641316"/>
                  <a:pt x="1901080" y="635109"/>
                  <a:pt x="1912353" y="626813"/>
                </a:cubicBezTo>
                <a:cubicBezTo>
                  <a:pt x="1919257" y="618642"/>
                  <a:pt x="1924450" y="603822"/>
                  <a:pt x="1927934" y="582352"/>
                </a:cubicBezTo>
                <a:cubicBezTo>
                  <a:pt x="1931417" y="560881"/>
                  <a:pt x="1937370" y="545301"/>
                  <a:pt x="1945794" y="535610"/>
                </a:cubicBezTo>
                <a:cubicBezTo>
                  <a:pt x="1948897" y="534218"/>
                  <a:pt x="1951811" y="533964"/>
                  <a:pt x="1954534" y="534851"/>
                </a:cubicBezTo>
                <a:cubicBezTo>
                  <a:pt x="1957258" y="535738"/>
                  <a:pt x="1959411" y="537004"/>
                  <a:pt x="1960994" y="538651"/>
                </a:cubicBezTo>
                <a:lnTo>
                  <a:pt x="1963646" y="544481"/>
                </a:lnTo>
                <a:lnTo>
                  <a:pt x="1970891" y="533348"/>
                </a:lnTo>
                <a:cubicBezTo>
                  <a:pt x="1974375" y="525178"/>
                  <a:pt x="1980328" y="517958"/>
                  <a:pt x="1988752" y="511687"/>
                </a:cubicBezTo>
                <a:cubicBezTo>
                  <a:pt x="1988878" y="506937"/>
                  <a:pt x="1990145" y="501997"/>
                  <a:pt x="1992552" y="496867"/>
                </a:cubicBezTo>
                <a:cubicBezTo>
                  <a:pt x="1994958" y="491736"/>
                  <a:pt x="1997745" y="487557"/>
                  <a:pt x="2000912" y="484327"/>
                </a:cubicBezTo>
                <a:lnTo>
                  <a:pt x="2013072" y="463046"/>
                </a:lnTo>
                <a:cubicBezTo>
                  <a:pt x="2016366" y="459943"/>
                  <a:pt x="2020419" y="457789"/>
                  <a:pt x="2025232" y="456586"/>
                </a:cubicBezTo>
                <a:cubicBezTo>
                  <a:pt x="2030046" y="455383"/>
                  <a:pt x="2034099" y="455509"/>
                  <a:pt x="2037393" y="456966"/>
                </a:cubicBezTo>
                <a:cubicBezTo>
                  <a:pt x="2038913" y="464376"/>
                  <a:pt x="2033592" y="480717"/>
                  <a:pt x="2021432" y="505987"/>
                </a:cubicBezTo>
                <a:cubicBezTo>
                  <a:pt x="2009272" y="531258"/>
                  <a:pt x="1999392" y="548358"/>
                  <a:pt x="1991792" y="557288"/>
                </a:cubicBezTo>
                <a:lnTo>
                  <a:pt x="1994832" y="557288"/>
                </a:lnTo>
                <a:cubicBezTo>
                  <a:pt x="1999328" y="561722"/>
                  <a:pt x="2001735" y="565775"/>
                  <a:pt x="2002052" y="569448"/>
                </a:cubicBezTo>
                <a:cubicBezTo>
                  <a:pt x="2002368" y="573122"/>
                  <a:pt x="2000975" y="577175"/>
                  <a:pt x="1997872" y="581609"/>
                </a:cubicBezTo>
                <a:cubicBezTo>
                  <a:pt x="1994072" y="604662"/>
                  <a:pt x="1987232" y="628476"/>
                  <a:pt x="1977351" y="653050"/>
                </a:cubicBezTo>
                <a:cubicBezTo>
                  <a:pt x="1967471" y="677624"/>
                  <a:pt x="1959111" y="701438"/>
                  <a:pt x="1952271" y="724491"/>
                </a:cubicBezTo>
                <a:cubicBezTo>
                  <a:pt x="1955121" y="728735"/>
                  <a:pt x="1955501" y="731649"/>
                  <a:pt x="1953411" y="733232"/>
                </a:cubicBezTo>
                <a:cubicBezTo>
                  <a:pt x="1951321" y="734815"/>
                  <a:pt x="1947901" y="736969"/>
                  <a:pt x="1943151" y="739692"/>
                </a:cubicBezTo>
                <a:cubicBezTo>
                  <a:pt x="1942897" y="742858"/>
                  <a:pt x="1942644" y="745645"/>
                  <a:pt x="1942391" y="748052"/>
                </a:cubicBezTo>
                <a:cubicBezTo>
                  <a:pt x="1942137" y="750459"/>
                  <a:pt x="1943404" y="751726"/>
                  <a:pt x="1946191" y="751852"/>
                </a:cubicBezTo>
                <a:cubicBezTo>
                  <a:pt x="1943974" y="756855"/>
                  <a:pt x="1940807" y="762809"/>
                  <a:pt x="1936690" y="769713"/>
                </a:cubicBezTo>
                <a:cubicBezTo>
                  <a:pt x="1932574" y="776616"/>
                  <a:pt x="1931687" y="781810"/>
                  <a:pt x="1934030" y="785293"/>
                </a:cubicBezTo>
                <a:lnTo>
                  <a:pt x="1952271" y="767052"/>
                </a:lnTo>
                <a:cubicBezTo>
                  <a:pt x="1955438" y="764013"/>
                  <a:pt x="1957464" y="760973"/>
                  <a:pt x="1958351" y="757932"/>
                </a:cubicBezTo>
                <a:cubicBezTo>
                  <a:pt x="1959238" y="754892"/>
                  <a:pt x="1958224" y="751852"/>
                  <a:pt x="1955311" y="748812"/>
                </a:cubicBezTo>
                <a:cubicBezTo>
                  <a:pt x="1958541" y="745582"/>
                  <a:pt x="1961961" y="741401"/>
                  <a:pt x="1965571" y="736272"/>
                </a:cubicBezTo>
                <a:cubicBezTo>
                  <a:pt x="1969181" y="731141"/>
                  <a:pt x="1971841" y="726202"/>
                  <a:pt x="1973551" y="721452"/>
                </a:cubicBezTo>
                <a:lnTo>
                  <a:pt x="1997872" y="666730"/>
                </a:lnTo>
                <a:lnTo>
                  <a:pt x="2016112" y="651530"/>
                </a:lnTo>
                <a:cubicBezTo>
                  <a:pt x="2019406" y="648363"/>
                  <a:pt x="2021939" y="644816"/>
                  <a:pt x="2023712" y="640890"/>
                </a:cubicBezTo>
                <a:cubicBezTo>
                  <a:pt x="2025486" y="636964"/>
                  <a:pt x="2024979" y="633416"/>
                  <a:pt x="2022192" y="630250"/>
                </a:cubicBezTo>
                <a:lnTo>
                  <a:pt x="2034352" y="605929"/>
                </a:lnTo>
                <a:cubicBezTo>
                  <a:pt x="2032832" y="595796"/>
                  <a:pt x="2035873" y="587182"/>
                  <a:pt x="2043473" y="580088"/>
                </a:cubicBezTo>
                <a:cubicBezTo>
                  <a:pt x="2051073" y="572995"/>
                  <a:pt x="2054113" y="564381"/>
                  <a:pt x="2052593" y="554248"/>
                </a:cubicBezTo>
                <a:lnTo>
                  <a:pt x="2092114" y="520808"/>
                </a:lnTo>
                <a:cubicBezTo>
                  <a:pt x="2099714" y="529294"/>
                  <a:pt x="2103514" y="535121"/>
                  <a:pt x="2103514" y="538288"/>
                </a:cubicBezTo>
                <a:cubicBezTo>
                  <a:pt x="2103514" y="541455"/>
                  <a:pt x="2099714" y="545761"/>
                  <a:pt x="2092114" y="551207"/>
                </a:cubicBezTo>
                <a:cubicBezTo>
                  <a:pt x="2097877" y="559758"/>
                  <a:pt x="2097750" y="566219"/>
                  <a:pt x="2091734" y="570588"/>
                </a:cubicBezTo>
                <a:cubicBezTo>
                  <a:pt x="2085717" y="574959"/>
                  <a:pt x="2084830" y="580658"/>
                  <a:pt x="2089074" y="587689"/>
                </a:cubicBezTo>
                <a:cubicBezTo>
                  <a:pt x="2083690" y="595606"/>
                  <a:pt x="2077737" y="608652"/>
                  <a:pt x="2071213" y="626830"/>
                </a:cubicBezTo>
                <a:cubicBezTo>
                  <a:pt x="2064690" y="645007"/>
                  <a:pt x="2062536" y="657293"/>
                  <a:pt x="2064753" y="663690"/>
                </a:cubicBezTo>
                <a:lnTo>
                  <a:pt x="2040433" y="721452"/>
                </a:lnTo>
                <a:lnTo>
                  <a:pt x="2047154" y="737997"/>
                </a:lnTo>
                <a:lnTo>
                  <a:pt x="2058276" y="724095"/>
                </a:lnTo>
                <a:cubicBezTo>
                  <a:pt x="2061443" y="710098"/>
                  <a:pt x="2067270" y="697050"/>
                  <a:pt x="2075756" y="684954"/>
                </a:cubicBezTo>
                <a:cubicBezTo>
                  <a:pt x="2084243" y="672857"/>
                  <a:pt x="2094630" y="663610"/>
                  <a:pt x="2106917" y="657213"/>
                </a:cubicBezTo>
                <a:lnTo>
                  <a:pt x="2103877" y="642013"/>
                </a:lnTo>
                <a:cubicBezTo>
                  <a:pt x="2102484" y="637389"/>
                  <a:pt x="2102990" y="632956"/>
                  <a:pt x="2105397" y="628713"/>
                </a:cubicBezTo>
                <a:cubicBezTo>
                  <a:pt x="2107804" y="624469"/>
                  <a:pt x="2111351" y="620795"/>
                  <a:pt x="2116037" y="617693"/>
                </a:cubicBezTo>
                <a:cubicBezTo>
                  <a:pt x="2122118" y="605026"/>
                  <a:pt x="2128198" y="602999"/>
                  <a:pt x="2134278" y="611613"/>
                </a:cubicBezTo>
                <a:cubicBezTo>
                  <a:pt x="2140674" y="617502"/>
                  <a:pt x="2144601" y="623203"/>
                  <a:pt x="2146058" y="628713"/>
                </a:cubicBezTo>
                <a:cubicBezTo>
                  <a:pt x="2147515" y="634222"/>
                  <a:pt x="2144601" y="640683"/>
                  <a:pt x="2137318" y="648093"/>
                </a:cubicBezTo>
                <a:cubicBezTo>
                  <a:pt x="2131428" y="653603"/>
                  <a:pt x="2124208" y="663103"/>
                  <a:pt x="2115657" y="676594"/>
                </a:cubicBezTo>
                <a:lnTo>
                  <a:pt x="2110406" y="689293"/>
                </a:lnTo>
                <a:lnTo>
                  <a:pt x="2113394" y="691051"/>
                </a:lnTo>
                <a:lnTo>
                  <a:pt x="2116046" y="696880"/>
                </a:lnTo>
                <a:lnTo>
                  <a:pt x="2123291" y="685748"/>
                </a:lnTo>
                <a:cubicBezTo>
                  <a:pt x="2126775" y="677577"/>
                  <a:pt x="2132728" y="670357"/>
                  <a:pt x="2141152" y="664087"/>
                </a:cubicBezTo>
                <a:cubicBezTo>
                  <a:pt x="2141278" y="659337"/>
                  <a:pt x="2142545" y="654397"/>
                  <a:pt x="2144952" y="649266"/>
                </a:cubicBezTo>
                <a:cubicBezTo>
                  <a:pt x="2147358" y="644137"/>
                  <a:pt x="2150145" y="639957"/>
                  <a:pt x="2153312" y="636726"/>
                </a:cubicBezTo>
                <a:lnTo>
                  <a:pt x="2165472" y="615446"/>
                </a:lnTo>
                <a:cubicBezTo>
                  <a:pt x="2168766" y="612343"/>
                  <a:pt x="2172819" y="610189"/>
                  <a:pt x="2177632" y="608986"/>
                </a:cubicBezTo>
                <a:cubicBezTo>
                  <a:pt x="2182446" y="607783"/>
                  <a:pt x="2186499" y="607910"/>
                  <a:pt x="2189793" y="609366"/>
                </a:cubicBezTo>
                <a:cubicBezTo>
                  <a:pt x="2191313" y="616776"/>
                  <a:pt x="2185992" y="633116"/>
                  <a:pt x="2173832" y="658387"/>
                </a:cubicBezTo>
                <a:cubicBezTo>
                  <a:pt x="2161672" y="683657"/>
                  <a:pt x="2151792" y="700758"/>
                  <a:pt x="2144192" y="709688"/>
                </a:cubicBezTo>
                <a:lnTo>
                  <a:pt x="2147232" y="709688"/>
                </a:lnTo>
                <a:cubicBezTo>
                  <a:pt x="2151728" y="714121"/>
                  <a:pt x="2154135" y="718175"/>
                  <a:pt x="2154452" y="721849"/>
                </a:cubicBezTo>
                <a:cubicBezTo>
                  <a:pt x="2154768" y="725521"/>
                  <a:pt x="2153375" y="729575"/>
                  <a:pt x="2150272" y="734009"/>
                </a:cubicBezTo>
                <a:cubicBezTo>
                  <a:pt x="2146472" y="757062"/>
                  <a:pt x="2139632" y="780876"/>
                  <a:pt x="2129751" y="805450"/>
                </a:cubicBezTo>
                <a:cubicBezTo>
                  <a:pt x="2119871" y="830024"/>
                  <a:pt x="2111511" y="853838"/>
                  <a:pt x="2104671" y="876891"/>
                </a:cubicBezTo>
                <a:cubicBezTo>
                  <a:pt x="2107521" y="881135"/>
                  <a:pt x="2107901" y="884049"/>
                  <a:pt x="2105811" y="885631"/>
                </a:cubicBezTo>
                <a:cubicBezTo>
                  <a:pt x="2103721" y="887215"/>
                  <a:pt x="2100301" y="889369"/>
                  <a:pt x="2095551" y="892092"/>
                </a:cubicBezTo>
                <a:cubicBezTo>
                  <a:pt x="2095297" y="895259"/>
                  <a:pt x="2095044" y="898045"/>
                  <a:pt x="2094791" y="900452"/>
                </a:cubicBezTo>
                <a:cubicBezTo>
                  <a:pt x="2094537" y="902859"/>
                  <a:pt x="2095804" y="904125"/>
                  <a:pt x="2098591" y="904252"/>
                </a:cubicBezTo>
                <a:lnTo>
                  <a:pt x="2097142" y="906975"/>
                </a:lnTo>
                <a:lnTo>
                  <a:pt x="2109957" y="909539"/>
                </a:lnTo>
                <a:lnTo>
                  <a:pt x="2101770" y="922353"/>
                </a:lnTo>
                <a:lnTo>
                  <a:pt x="2104671" y="919452"/>
                </a:lnTo>
                <a:cubicBezTo>
                  <a:pt x="2107838" y="916412"/>
                  <a:pt x="2109864" y="913372"/>
                  <a:pt x="2110751" y="910332"/>
                </a:cubicBezTo>
                <a:cubicBezTo>
                  <a:pt x="2111638" y="907292"/>
                  <a:pt x="2110624" y="904252"/>
                  <a:pt x="2107711" y="901212"/>
                </a:cubicBezTo>
                <a:cubicBezTo>
                  <a:pt x="2110941" y="897982"/>
                  <a:pt x="2114361" y="893802"/>
                  <a:pt x="2117971" y="888672"/>
                </a:cubicBezTo>
                <a:cubicBezTo>
                  <a:pt x="2121581" y="883542"/>
                  <a:pt x="2124241" y="878601"/>
                  <a:pt x="2125951" y="873851"/>
                </a:cubicBezTo>
                <a:lnTo>
                  <a:pt x="2150272" y="819130"/>
                </a:lnTo>
                <a:lnTo>
                  <a:pt x="2168512" y="803930"/>
                </a:lnTo>
                <a:cubicBezTo>
                  <a:pt x="2171806" y="800763"/>
                  <a:pt x="2174339" y="797217"/>
                  <a:pt x="2176112" y="793290"/>
                </a:cubicBezTo>
                <a:cubicBezTo>
                  <a:pt x="2177886" y="789363"/>
                  <a:pt x="2177379" y="785817"/>
                  <a:pt x="2174592" y="782650"/>
                </a:cubicBezTo>
                <a:lnTo>
                  <a:pt x="2186752" y="758329"/>
                </a:lnTo>
                <a:cubicBezTo>
                  <a:pt x="2185232" y="748195"/>
                  <a:pt x="2188273" y="739582"/>
                  <a:pt x="2195873" y="732488"/>
                </a:cubicBezTo>
                <a:cubicBezTo>
                  <a:pt x="2203473" y="725395"/>
                  <a:pt x="2206513" y="716782"/>
                  <a:pt x="2204993" y="706648"/>
                </a:cubicBezTo>
                <a:lnTo>
                  <a:pt x="2244514" y="673208"/>
                </a:lnTo>
                <a:cubicBezTo>
                  <a:pt x="2252114" y="681694"/>
                  <a:pt x="2255914" y="687521"/>
                  <a:pt x="2255914" y="690688"/>
                </a:cubicBezTo>
                <a:cubicBezTo>
                  <a:pt x="2255914" y="693855"/>
                  <a:pt x="2252114" y="698161"/>
                  <a:pt x="2244514" y="703608"/>
                </a:cubicBezTo>
                <a:cubicBezTo>
                  <a:pt x="2250277" y="712158"/>
                  <a:pt x="2250150" y="718618"/>
                  <a:pt x="2244134" y="722988"/>
                </a:cubicBezTo>
                <a:cubicBezTo>
                  <a:pt x="2238117" y="727359"/>
                  <a:pt x="2237230" y="733058"/>
                  <a:pt x="2241474" y="740088"/>
                </a:cubicBezTo>
                <a:cubicBezTo>
                  <a:pt x="2236090" y="748006"/>
                  <a:pt x="2230137" y="761052"/>
                  <a:pt x="2223613" y="779229"/>
                </a:cubicBezTo>
                <a:cubicBezTo>
                  <a:pt x="2217090" y="797406"/>
                  <a:pt x="2214936" y="809693"/>
                  <a:pt x="2217153" y="816090"/>
                </a:cubicBezTo>
                <a:lnTo>
                  <a:pt x="2192833" y="873851"/>
                </a:lnTo>
                <a:lnTo>
                  <a:pt x="2199554" y="890397"/>
                </a:lnTo>
                <a:lnTo>
                  <a:pt x="2210676" y="876495"/>
                </a:lnTo>
                <a:cubicBezTo>
                  <a:pt x="2213843" y="862498"/>
                  <a:pt x="2219670" y="849451"/>
                  <a:pt x="2228156" y="837354"/>
                </a:cubicBezTo>
                <a:cubicBezTo>
                  <a:pt x="2236643" y="825257"/>
                  <a:pt x="2247030" y="816010"/>
                  <a:pt x="2259317" y="809613"/>
                </a:cubicBezTo>
                <a:lnTo>
                  <a:pt x="2256277" y="794413"/>
                </a:lnTo>
                <a:cubicBezTo>
                  <a:pt x="2254884" y="789790"/>
                  <a:pt x="2255390" y="785356"/>
                  <a:pt x="2257797" y="781113"/>
                </a:cubicBezTo>
                <a:cubicBezTo>
                  <a:pt x="2260204" y="776870"/>
                  <a:pt x="2263751" y="773196"/>
                  <a:pt x="2268437" y="770093"/>
                </a:cubicBezTo>
                <a:cubicBezTo>
                  <a:pt x="2274518" y="757425"/>
                  <a:pt x="2280598" y="755399"/>
                  <a:pt x="2286678" y="764013"/>
                </a:cubicBezTo>
                <a:cubicBezTo>
                  <a:pt x="2293074" y="769903"/>
                  <a:pt x="2297001" y="775603"/>
                  <a:pt x="2298458" y="781113"/>
                </a:cubicBezTo>
                <a:cubicBezTo>
                  <a:pt x="2299915" y="786623"/>
                  <a:pt x="2297001" y="793082"/>
                  <a:pt x="2289718" y="800493"/>
                </a:cubicBezTo>
                <a:cubicBezTo>
                  <a:pt x="2283828" y="806003"/>
                  <a:pt x="2276608" y="815503"/>
                  <a:pt x="2268057" y="828994"/>
                </a:cubicBezTo>
                <a:lnTo>
                  <a:pt x="2262806" y="841693"/>
                </a:lnTo>
                <a:lnTo>
                  <a:pt x="2265794" y="843451"/>
                </a:lnTo>
                <a:lnTo>
                  <a:pt x="2268446" y="849280"/>
                </a:lnTo>
                <a:lnTo>
                  <a:pt x="2275691" y="838147"/>
                </a:lnTo>
                <a:cubicBezTo>
                  <a:pt x="2279175" y="829977"/>
                  <a:pt x="2285128" y="822757"/>
                  <a:pt x="2293552" y="816487"/>
                </a:cubicBezTo>
                <a:cubicBezTo>
                  <a:pt x="2293678" y="811737"/>
                  <a:pt x="2294945" y="806797"/>
                  <a:pt x="2297352" y="801667"/>
                </a:cubicBezTo>
                <a:cubicBezTo>
                  <a:pt x="2299758" y="796537"/>
                  <a:pt x="2302545" y="792356"/>
                  <a:pt x="2305712" y="789126"/>
                </a:cubicBezTo>
                <a:lnTo>
                  <a:pt x="2317872" y="767846"/>
                </a:lnTo>
                <a:cubicBezTo>
                  <a:pt x="2321166" y="764743"/>
                  <a:pt x="2325219" y="762589"/>
                  <a:pt x="2330032" y="761386"/>
                </a:cubicBezTo>
                <a:cubicBezTo>
                  <a:pt x="2334846" y="760182"/>
                  <a:pt x="2338899" y="760309"/>
                  <a:pt x="2342193" y="761766"/>
                </a:cubicBezTo>
                <a:cubicBezTo>
                  <a:pt x="2343713" y="769176"/>
                  <a:pt x="2338392" y="785516"/>
                  <a:pt x="2326232" y="810787"/>
                </a:cubicBezTo>
                <a:cubicBezTo>
                  <a:pt x="2314072" y="836057"/>
                  <a:pt x="2304192" y="853157"/>
                  <a:pt x="2296592" y="862088"/>
                </a:cubicBezTo>
                <a:lnTo>
                  <a:pt x="2299632" y="862088"/>
                </a:lnTo>
                <a:cubicBezTo>
                  <a:pt x="2304128" y="866521"/>
                  <a:pt x="2306535" y="870575"/>
                  <a:pt x="2306852" y="874248"/>
                </a:cubicBezTo>
                <a:cubicBezTo>
                  <a:pt x="2307168" y="877922"/>
                  <a:pt x="2305775" y="881975"/>
                  <a:pt x="2302672" y="886408"/>
                </a:cubicBezTo>
                <a:cubicBezTo>
                  <a:pt x="2298872" y="909462"/>
                  <a:pt x="2292032" y="933276"/>
                  <a:pt x="2282151" y="957850"/>
                </a:cubicBezTo>
                <a:cubicBezTo>
                  <a:pt x="2272271" y="982423"/>
                  <a:pt x="2263911" y="1006237"/>
                  <a:pt x="2257071" y="1029292"/>
                </a:cubicBezTo>
                <a:cubicBezTo>
                  <a:pt x="2259921" y="1033534"/>
                  <a:pt x="2260301" y="1036448"/>
                  <a:pt x="2258211" y="1038031"/>
                </a:cubicBezTo>
                <a:cubicBezTo>
                  <a:pt x="2256121" y="1039615"/>
                  <a:pt x="2252701" y="1041768"/>
                  <a:pt x="2247951" y="1044492"/>
                </a:cubicBezTo>
                <a:cubicBezTo>
                  <a:pt x="2247697" y="1047658"/>
                  <a:pt x="2247444" y="1050445"/>
                  <a:pt x="2247191" y="1052852"/>
                </a:cubicBezTo>
                <a:cubicBezTo>
                  <a:pt x="2246937" y="1055259"/>
                  <a:pt x="2248204" y="1056525"/>
                  <a:pt x="2250991" y="1056652"/>
                </a:cubicBezTo>
                <a:lnTo>
                  <a:pt x="2249542" y="1059375"/>
                </a:lnTo>
                <a:lnTo>
                  <a:pt x="2262357" y="1061938"/>
                </a:lnTo>
                <a:lnTo>
                  <a:pt x="2254170" y="1074753"/>
                </a:lnTo>
                <a:lnTo>
                  <a:pt x="2257071" y="1071852"/>
                </a:lnTo>
                <a:cubicBezTo>
                  <a:pt x="2260238" y="1068812"/>
                  <a:pt x="2262264" y="1065772"/>
                  <a:pt x="2263151" y="1062732"/>
                </a:cubicBezTo>
                <a:cubicBezTo>
                  <a:pt x="2264038" y="1059692"/>
                  <a:pt x="2263024" y="1056652"/>
                  <a:pt x="2260111" y="1053612"/>
                </a:cubicBezTo>
                <a:cubicBezTo>
                  <a:pt x="2263341" y="1050382"/>
                  <a:pt x="2266761" y="1046202"/>
                  <a:pt x="2270371" y="1041071"/>
                </a:cubicBezTo>
                <a:cubicBezTo>
                  <a:pt x="2273981" y="1035941"/>
                  <a:pt x="2276641" y="1031001"/>
                  <a:pt x="2278351" y="1026251"/>
                </a:cubicBezTo>
                <a:lnTo>
                  <a:pt x="2302672" y="971530"/>
                </a:lnTo>
                <a:lnTo>
                  <a:pt x="2320912" y="956330"/>
                </a:lnTo>
                <a:cubicBezTo>
                  <a:pt x="2324206" y="953163"/>
                  <a:pt x="2326739" y="949617"/>
                  <a:pt x="2328512" y="945690"/>
                </a:cubicBezTo>
                <a:cubicBezTo>
                  <a:pt x="2330286" y="941763"/>
                  <a:pt x="2329779" y="938216"/>
                  <a:pt x="2326992" y="935050"/>
                </a:cubicBezTo>
                <a:lnTo>
                  <a:pt x="2339152" y="910729"/>
                </a:lnTo>
                <a:cubicBezTo>
                  <a:pt x="2337632" y="900595"/>
                  <a:pt x="2340673" y="891982"/>
                  <a:pt x="2348273" y="884888"/>
                </a:cubicBezTo>
                <a:cubicBezTo>
                  <a:pt x="2355873" y="877795"/>
                  <a:pt x="2358913" y="869181"/>
                  <a:pt x="2357393" y="859048"/>
                </a:cubicBezTo>
                <a:lnTo>
                  <a:pt x="2396914" y="825607"/>
                </a:lnTo>
                <a:cubicBezTo>
                  <a:pt x="2404514" y="834094"/>
                  <a:pt x="2408314" y="839921"/>
                  <a:pt x="2408314" y="843087"/>
                </a:cubicBezTo>
                <a:cubicBezTo>
                  <a:pt x="2408314" y="846254"/>
                  <a:pt x="2404514" y="850561"/>
                  <a:pt x="2396914" y="856008"/>
                </a:cubicBezTo>
                <a:cubicBezTo>
                  <a:pt x="2402677" y="864558"/>
                  <a:pt x="2402550" y="871018"/>
                  <a:pt x="2396534" y="875388"/>
                </a:cubicBezTo>
                <a:cubicBezTo>
                  <a:pt x="2390517" y="879758"/>
                  <a:pt x="2389630" y="885458"/>
                  <a:pt x="2393874" y="892488"/>
                </a:cubicBezTo>
                <a:lnTo>
                  <a:pt x="2378163" y="926918"/>
                </a:lnTo>
                <a:lnTo>
                  <a:pt x="2400928" y="891735"/>
                </a:lnTo>
                <a:cubicBezTo>
                  <a:pt x="2401498" y="883818"/>
                  <a:pt x="2405678" y="870011"/>
                  <a:pt x="2413468" y="850314"/>
                </a:cubicBezTo>
                <a:cubicBezTo>
                  <a:pt x="2421259" y="830616"/>
                  <a:pt x="2429239" y="816050"/>
                  <a:pt x="2437409" y="806613"/>
                </a:cubicBezTo>
                <a:cubicBezTo>
                  <a:pt x="2437409" y="794959"/>
                  <a:pt x="2443489" y="784826"/>
                  <a:pt x="2455649" y="776212"/>
                </a:cubicBezTo>
                <a:cubicBezTo>
                  <a:pt x="2451596" y="770132"/>
                  <a:pt x="2451342" y="764812"/>
                  <a:pt x="2454889" y="760252"/>
                </a:cubicBezTo>
                <a:cubicBezTo>
                  <a:pt x="2458436" y="755692"/>
                  <a:pt x="2462743" y="751892"/>
                  <a:pt x="2467810" y="748852"/>
                </a:cubicBezTo>
                <a:lnTo>
                  <a:pt x="2580292" y="551248"/>
                </a:lnTo>
                <a:cubicBezTo>
                  <a:pt x="2587195" y="543458"/>
                  <a:pt x="2592389" y="535477"/>
                  <a:pt x="2595872" y="527308"/>
                </a:cubicBezTo>
                <a:cubicBezTo>
                  <a:pt x="2599356" y="519137"/>
                  <a:pt x="2605309" y="511917"/>
                  <a:pt x="2613733" y="505647"/>
                </a:cubicBezTo>
                <a:cubicBezTo>
                  <a:pt x="2613859" y="500897"/>
                  <a:pt x="2615126" y="495957"/>
                  <a:pt x="2617533" y="490826"/>
                </a:cubicBezTo>
                <a:cubicBezTo>
                  <a:pt x="2619939" y="485697"/>
                  <a:pt x="2622726" y="481517"/>
                  <a:pt x="2625893" y="478286"/>
                </a:cubicBezTo>
                <a:lnTo>
                  <a:pt x="2638053" y="457006"/>
                </a:lnTo>
                <a:cubicBezTo>
                  <a:pt x="2641346" y="453902"/>
                  <a:pt x="2645400" y="451749"/>
                  <a:pt x="2650213" y="450546"/>
                </a:cubicBezTo>
                <a:cubicBezTo>
                  <a:pt x="2655027" y="449343"/>
                  <a:pt x="2659080" y="449469"/>
                  <a:pt x="2662374" y="450926"/>
                </a:cubicBezTo>
                <a:cubicBezTo>
                  <a:pt x="2663894" y="458336"/>
                  <a:pt x="2658574" y="474676"/>
                  <a:pt x="2646413" y="499946"/>
                </a:cubicBezTo>
                <a:cubicBezTo>
                  <a:pt x="2634253" y="525217"/>
                  <a:pt x="2624373" y="542318"/>
                  <a:pt x="2616773" y="551248"/>
                </a:cubicBezTo>
                <a:lnTo>
                  <a:pt x="2619813" y="551248"/>
                </a:lnTo>
                <a:cubicBezTo>
                  <a:pt x="2624310" y="555681"/>
                  <a:pt x="2626716" y="559734"/>
                  <a:pt x="2627033" y="563408"/>
                </a:cubicBezTo>
                <a:cubicBezTo>
                  <a:pt x="2627350" y="567081"/>
                  <a:pt x="2625956" y="571135"/>
                  <a:pt x="2622853" y="575569"/>
                </a:cubicBezTo>
                <a:cubicBezTo>
                  <a:pt x="2619053" y="598622"/>
                  <a:pt x="2612212" y="622436"/>
                  <a:pt x="2602332" y="647010"/>
                </a:cubicBezTo>
                <a:cubicBezTo>
                  <a:pt x="2592452" y="671584"/>
                  <a:pt x="2584092" y="695398"/>
                  <a:pt x="2577252" y="718451"/>
                </a:cubicBezTo>
                <a:cubicBezTo>
                  <a:pt x="2580102" y="722695"/>
                  <a:pt x="2580482" y="725608"/>
                  <a:pt x="2578392" y="727192"/>
                </a:cubicBezTo>
                <a:cubicBezTo>
                  <a:pt x="2576302" y="728775"/>
                  <a:pt x="2572882" y="730928"/>
                  <a:pt x="2568132" y="733652"/>
                </a:cubicBezTo>
                <a:cubicBezTo>
                  <a:pt x="2567878" y="736818"/>
                  <a:pt x="2567625" y="739605"/>
                  <a:pt x="2567372" y="742012"/>
                </a:cubicBezTo>
                <a:cubicBezTo>
                  <a:pt x="2567118" y="744418"/>
                  <a:pt x="2568385" y="745685"/>
                  <a:pt x="2571172" y="745812"/>
                </a:cubicBezTo>
                <a:cubicBezTo>
                  <a:pt x="2568955" y="750815"/>
                  <a:pt x="2565788" y="756769"/>
                  <a:pt x="2561672" y="763672"/>
                </a:cubicBezTo>
                <a:cubicBezTo>
                  <a:pt x="2557555" y="770575"/>
                  <a:pt x="2556668" y="775769"/>
                  <a:pt x="2559011" y="779253"/>
                </a:cubicBezTo>
                <a:lnTo>
                  <a:pt x="2577252" y="761012"/>
                </a:lnTo>
                <a:cubicBezTo>
                  <a:pt x="2580418" y="757972"/>
                  <a:pt x="2582445" y="754932"/>
                  <a:pt x="2583332" y="751892"/>
                </a:cubicBezTo>
                <a:cubicBezTo>
                  <a:pt x="2584219" y="748852"/>
                  <a:pt x="2583205" y="745812"/>
                  <a:pt x="2580292" y="742772"/>
                </a:cubicBezTo>
                <a:cubicBezTo>
                  <a:pt x="2583522" y="739542"/>
                  <a:pt x="2586942" y="735362"/>
                  <a:pt x="2590552" y="730232"/>
                </a:cubicBezTo>
                <a:cubicBezTo>
                  <a:pt x="2594162" y="725101"/>
                  <a:pt x="2596822" y="720161"/>
                  <a:pt x="2598532" y="715411"/>
                </a:cubicBezTo>
                <a:lnTo>
                  <a:pt x="2622853" y="660690"/>
                </a:lnTo>
                <a:lnTo>
                  <a:pt x="2641093" y="645489"/>
                </a:lnTo>
                <a:cubicBezTo>
                  <a:pt x="2644387" y="642323"/>
                  <a:pt x="2646920" y="638777"/>
                  <a:pt x="2648693" y="634850"/>
                </a:cubicBezTo>
                <a:cubicBezTo>
                  <a:pt x="2650467" y="630923"/>
                  <a:pt x="2649960" y="627376"/>
                  <a:pt x="2647173" y="624210"/>
                </a:cubicBezTo>
                <a:lnTo>
                  <a:pt x="2659334" y="599889"/>
                </a:lnTo>
                <a:cubicBezTo>
                  <a:pt x="2657814" y="589755"/>
                  <a:pt x="2660854" y="581142"/>
                  <a:pt x="2668454" y="574048"/>
                </a:cubicBezTo>
                <a:cubicBezTo>
                  <a:pt x="2676054" y="566955"/>
                  <a:pt x="2679094" y="558341"/>
                  <a:pt x="2677574" y="548208"/>
                </a:cubicBezTo>
                <a:lnTo>
                  <a:pt x="2717095" y="514767"/>
                </a:lnTo>
                <a:cubicBezTo>
                  <a:pt x="2724695" y="523254"/>
                  <a:pt x="2728495" y="529080"/>
                  <a:pt x="2728495" y="532248"/>
                </a:cubicBezTo>
                <a:cubicBezTo>
                  <a:pt x="2728495" y="535414"/>
                  <a:pt x="2724695" y="539721"/>
                  <a:pt x="2717095" y="545168"/>
                </a:cubicBezTo>
                <a:cubicBezTo>
                  <a:pt x="2722858" y="553718"/>
                  <a:pt x="2722732" y="560178"/>
                  <a:pt x="2716715" y="564548"/>
                </a:cubicBezTo>
                <a:cubicBezTo>
                  <a:pt x="2710698" y="568918"/>
                  <a:pt x="2709811" y="574618"/>
                  <a:pt x="2714055" y="581649"/>
                </a:cubicBezTo>
                <a:lnTo>
                  <a:pt x="2709736" y="591114"/>
                </a:lnTo>
                <a:lnTo>
                  <a:pt x="2749333" y="521551"/>
                </a:lnTo>
                <a:cubicBezTo>
                  <a:pt x="2756236" y="513761"/>
                  <a:pt x="2761430" y="505781"/>
                  <a:pt x="2764913" y="497611"/>
                </a:cubicBezTo>
                <a:cubicBezTo>
                  <a:pt x="2768397" y="489440"/>
                  <a:pt x="2774350" y="482220"/>
                  <a:pt x="2782774" y="475950"/>
                </a:cubicBezTo>
                <a:cubicBezTo>
                  <a:pt x="2782900" y="471200"/>
                  <a:pt x="2784167" y="466260"/>
                  <a:pt x="2786574" y="461129"/>
                </a:cubicBezTo>
                <a:cubicBezTo>
                  <a:pt x="2788980" y="456000"/>
                  <a:pt x="2791767" y="451819"/>
                  <a:pt x="2794934" y="448589"/>
                </a:cubicBezTo>
                <a:lnTo>
                  <a:pt x="2807094" y="427309"/>
                </a:lnTo>
                <a:cubicBezTo>
                  <a:pt x="2810388" y="424206"/>
                  <a:pt x="2814441" y="422052"/>
                  <a:pt x="2819254" y="420849"/>
                </a:cubicBezTo>
                <a:cubicBezTo>
                  <a:pt x="2824068" y="419645"/>
                  <a:pt x="2828121" y="419772"/>
                  <a:pt x="2831415" y="421229"/>
                </a:cubicBezTo>
                <a:cubicBezTo>
                  <a:pt x="2832935" y="428639"/>
                  <a:pt x="2827614" y="444979"/>
                  <a:pt x="2815454" y="470250"/>
                </a:cubicBezTo>
                <a:cubicBezTo>
                  <a:pt x="2803294" y="495520"/>
                  <a:pt x="2793414" y="512621"/>
                  <a:pt x="2785814" y="521551"/>
                </a:cubicBezTo>
                <a:lnTo>
                  <a:pt x="2788854" y="521551"/>
                </a:lnTo>
                <a:cubicBezTo>
                  <a:pt x="2793350" y="525984"/>
                  <a:pt x="2795757" y="530038"/>
                  <a:pt x="2796074" y="533711"/>
                </a:cubicBezTo>
                <a:cubicBezTo>
                  <a:pt x="2796390" y="537384"/>
                  <a:pt x="2794997" y="541438"/>
                  <a:pt x="2791894" y="545871"/>
                </a:cubicBezTo>
                <a:cubicBezTo>
                  <a:pt x="2788094" y="568925"/>
                  <a:pt x="2781254" y="592739"/>
                  <a:pt x="2771373" y="617313"/>
                </a:cubicBezTo>
                <a:cubicBezTo>
                  <a:pt x="2761493" y="641886"/>
                  <a:pt x="2753133" y="665700"/>
                  <a:pt x="2746293" y="688754"/>
                </a:cubicBezTo>
                <a:cubicBezTo>
                  <a:pt x="2749143" y="692998"/>
                  <a:pt x="2749523" y="695911"/>
                  <a:pt x="2747433" y="697494"/>
                </a:cubicBezTo>
                <a:lnTo>
                  <a:pt x="2744516" y="699331"/>
                </a:lnTo>
                <a:lnTo>
                  <a:pt x="2742555" y="714651"/>
                </a:lnTo>
                <a:lnTo>
                  <a:pt x="2734035" y="727730"/>
                </a:lnTo>
                <a:lnTo>
                  <a:pt x="2730712" y="733975"/>
                </a:lnTo>
                <a:cubicBezTo>
                  <a:pt x="2726596" y="740879"/>
                  <a:pt x="2725709" y="746072"/>
                  <a:pt x="2728052" y="749556"/>
                </a:cubicBezTo>
                <a:lnTo>
                  <a:pt x="2746293" y="731315"/>
                </a:lnTo>
                <a:cubicBezTo>
                  <a:pt x="2749460" y="728275"/>
                  <a:pt x="2751486" y="725235"/>
                  <a:pt x="2752373" y="722195"/>
                </a:cubicBezTo>
                <a:cubicBezTo>
                  <a:pt x="2753260" y="719155"/>
                  <a:pt x="2752246" y="716114"/>
                  <a:pt x="2749333" y="713075"/>
                </a:cubicBezTo>
                <a:cubicBezTo>
                  <a:pt x="2752563" y="709845"/>
                  <a:pt x="2755983" y="705665"/>
                  <a:pt x="2759593" y="700534"/>
                </a:cubicBezTo>
                <a:cubicBezTo>
                  <a:pt x="2763203" y="695405"/>
                  <a:pt x="2765863" y="690464"/>
                  <a:pt x="2767573" y="685714"/>
                </a:cubicBezTo>
                <a:lnTo>
                  <a:pt x="2791894" y="630993"/>
                </a:lnTo>
                <a:lnTo>
                  <a:pt x="2810134" y="615792"/>
                </a:lnTo>
                <a:cubicBezTo>
                  <a:pt x="2813428" y="612626"/>
                  <a:pt x="2815961" y="609079"/>
                  <a:pt x="2817734" y="605153"/>
                </a:cubicBezTo>
                <a:cubicBezTo>
                  <a:pt x="2819508" y="601226"/>
                  <a:pt x="2819001" y="597679"/>
                  <a:pt x="2816214" y="594513"/>
                </a:cubicBezTo>
                <a:lnTo>
                  <a:pt x="2828374" y="570192"/>
                </a:lnTo>
                <a:cubicBezTo>
                  <a:pt x="2826854" y="560058"/>
                  <a:pt x="2829895" y="551445"/>
                  <a:pt x="2837495" y="544351"/>
                </a:cubicBezTo>
                <a:cubicBezTo>
                  <a:pt x="2845095" y="537258"/>
                  <a:pt x="2848135" y="528644"/>
                  <a:pt x="2846615" y="518511"/>
                </a:cubicBezTo>
                <a:lnTo>
                  <a:pt x="2886136" y="485070"/>
                </a:lnTo>
                <a:cubicBezTo>
                  <a:pt x="2893736" y="493557"/>
                  <a:pt x="2897536" y="499383"/>
                  <a:pt x="2897536" y="502550"/>
                </a:cubicBezTo>
                <a:cubicBezTo>
                  <a:pt x="2897536" y="505717"/>
                  <a:pt x="2893736" y="510024"/>
                  <a:pt x="2886136" y="515471"/>
                </a:cubicBezTo>
                <a:cubicBezTo>
                  <a:pt x="2891899" y="524021"/>
                  <a:pt x="2891772" y="530481"/>
                  <a:pt x="2885756" y="534851"/>
                </a:cubicBezTo>
                <a:cubicBezTo>
                  <a:pt x="2879739" y="539221"/>
                  <a:pt x="2878852" y="544921"/>
                  <a:pt x="2883096" y="551951"/>
                </a:cubicBezTo>
                <a:cubicBezTo>
                  <a:pt x="2877712" y="559868"/>
                  <a:pt x="2871759" y="572915"/>
                  <a:pt x="2865235" y="591092"/>
                </a:cubicBezTo>
                <a:cubicBezTo>
                  <a:pt x="2858712" y="609269"/>
                  <a:pt x="2856558" y="621556"/>
                  <a:pt x="2858775" y="627953"/>
                </a:cubicBezTo>
                <a:lnTo>
                  <a:pt x="2834455" y="685714"/>
                </a:lnTo>
                <a:cubicBezTo>
                  <a:pt x="2840788" y="693441"/>
                  <a:pt x="2844082" y="701548"/>
                  <a:pt x="2844335" y="710034"/>
                </a:cubicBezTo>
                <a:cubicBezTo>
                  <a:pt x="2844588" y="718522"/>
                  <a:pt x="2840282" y="726629"/>
                  <a:pt x="2831415" y="734355"/>
                </a:cubicBezTo>
                <a:cubicBezTo>
                  <a:pt x="2828374" y="746895"/>
                  <a:pt x="2823814" y="759816"/>
                  <a:pt x="2817734" y="773116"/>
                </a:cubicBezTo>
                <a:cubicBezTo>
                  <a:pt x="2811654" y="786416"/>
                  <a:pt x="2804054" y="797817"/>
                  <a:pt x="2794934" y="807317"/>
                </a:cubicBezTo>
                <a:lnTo>
                  <a:pt x="2804054" y="831637"/>
                </a:lnTo>
                <a:lnTo>
                  <a:pt x="2782774" y="846837"/>
                </a:lnTo>
                <a:lnTo>
                  <a:pt x="2782774" y="880279"/>
                </a:lnTo>
                <a:cubicBezTo>
                  <a:pt x="2778784" y="886485"/>
                  <a:pt x="2776124" y="892311"/>
                  <a:pt x="2774794" y="897759"/>
                </a:cubicBezTo>
                <a:cubicBezTo>
                  <a:pt x="2773464" y="903205"/>
                  <a:pt x="2770043" y="907512"/>
                  <a:pt x="2764533" y="910679"/>
                </a:cubicBezTo>
                <a:cubicBezTo>
                  <a:pt x="2763140" y="914162"/>
                  <a:pt x="2762886" y="918595"/>
                  <a:pt x="2763773" y="923979"/>
                </a:cubicBezTo>
                <a:cubicBezTo>
                  <a:pt x="2764660" y="929363"/>
                  <a:pt x="2765927" y="933036"/>
                  <a:pt x="2767573" y="935000"/>
                </a:cubicBezTo>
                <a:cubicBezTo>
                  <a:pt x="2769283" y="937850"/>
                  <a:pt x="2771183" y="938989"/>
                  <a:pt x="2773273" y="938419"/>
                </a:cubicBezTo>
                <a:cubicBezTo>
                  <a:pt x="2775364" y="937850"/>
                  <a:pt x="2776503" y="936710"/>
                  <a:pt x="2776694" y="935000"/>
                </a:cubicBezTo>
                <a:cubicBezTo>
                  <a:pt x="2770487" y="925879"/>
                  <a:pt x="2771500" y="918279"/>
                  <a:pt x="2779734" y="912199"/>
                </a:cubicBezTo>
                <a:cubicBezTo>
                  <a:pt x="2787967" y="906119"/>
                  <a:pt x="2795060" y="901558"/>
                  <a:pt x="2801014" y="898518"/>
                </a:cubicBezTo>
                <a:lnTo>
                  <a:pt x="2801014" y="852918"/>
                </a:lnTo>
                <a:lnTo>
                  <a:pt x="2804054" y="852918"/>
                </a:lnTo>
                <a:cubicBezTo>
                  <a:pt x="2805764" y="849751"/>
                  <a:pt x="2806904" y="846204"/>
                  <a:pt x="2807474" y="842278"/>
                </a:cubicBezTo>
                <a:cubicBezTo>
                  <a:pt x="2808044" y="838351"/>
                  <a:pt x="2806904" y="834804"/>
                  <a:pt x="2804054" y="831637"/>
                </a:cubicBezTo>
                <a:cubicBezTo>
                  <a:pt x="2812541" y="823720"/>
                  <a:pt x="2819128" y="815234"/>
                  <a:pt x="2823814" y="806177"/>
                </a:cubicBezTo>
                <a:cubicBezTo>
                  <a:pt x="2828501" y="797119"/>
                  <a:pt x="2835088" y="789393"/>
                  <a:pt x="2843575" y="782996"/>
                </a:cubicBezTo>
                <a:cubicBezTo>
                  <a:pt x="2833568" y="773179"/>
                  <a:pt x="2830781" y="766213"/>
                  <a:pt x="2835215" y="762096"/>
                </a:cubicBezTo>
                <a:cubicBezTo>
                  <a:pt x="2839648" y="757979"/>
                  <a:pt x="2847502" y="751772"/>
                  <a:pt x="2858775" y="743475"/>
                </a:cubicBezTo>
                <a:cubicBezTo>
                  <a:pt x="2865679" y="735305"/>
                  <a:pt x="2870872" y="720485"/>
                  <a:pt x="2874356" y="699015"/>
                </a:cubicBezTo>
                <a:cubicBezTo>
                  <a:pt x="2877839" y="677544"/>
                  <a:pt x="2883792" y="661964"/>
                  <a:pt x="2892216" y="652274"/>
                </a:cubicBezTo>
                <a:cubicBezTo>
                  <a:pt x="2895319" y="650880"/>
                  <a:pt x="2898233" y="650627"/>
                  <a:pt x="2900956" y="651514"/>
                </a:cubicBezTo>
                <a:cubicBezTo>
                  <a:pt x="2903680" y="652401"/>
                  <a:pt x="2905833" y="653667"/>
                  <a:pt x="2907416" y="655313"/>
                </a:cubicBezTo>
                <a:cubicBezTo>
                  <a:pt x="2914320" y="663674"/>
                  <a:pt x="2915713" y="673554"/>
                  <a:pt x="2911596" y="684954"/>
                </a:cubicBezTo>
                <a:cubicBezTo>
                  <a:pt x="2907480" y="696354"/>
                  <a:pt x="2902033" y="704714"/>
                  <a:pt x="2895256" y="710034"/>
                </a:cubicBezTo>
                <a:cubicBezTo>
                  <a:pt x="2888036" y="729605"/>
                  <a:pt x="2881956" y="748225"/>
                  <a:pt x="2877016" y="765896"/>
                </a:cubicBezTo>
                <a:cubicBezTo>
                  <a:pt x="2872076" y="783566"/>
                  <a:pt x="2865995" y="801426"/>
                  <a:pt x="2858775" y="819477"/>
                </a:cubicBezTo>
                <a:lnTo>
                  <a:pt x="2859933" y="825265"/>
                </a:lnTo>
                <a:lnTo>
                  <a:pt x="2884298" y="803573"/>
                </a:lnTo>
                <a:lnTo>
                  <a:pt x="2881258" y="788373"/>
                </a:lnTo>
                <a:cubicBezTo>
                  <a:pt x="2879865" y="783749"/>
                  <a:pt x="2880372" y="779316"/>
                  <a:pt x="2882778" y="775073"/>
                </a:cubicBezTo>
                <a:cubicBezTo>
                  <a:pt x="2885185" y="770829"/>
                  <a:pt x="2888732" y="767156"/>
                  <a:pt x="2893418" y="764052"/>
                </a:cubicBezTo>
                <a:cubicBezTo>
                  <a:pt x="2899498" y="751385"/>
                  <a:pt x="2905579" y="749358"/>
                  <a:pt x="2911659" y="757972"/>
                </a:cubicBezTo>
                <a:cubicBezTo>
                  <a:pt x="2918056" y="763862"/>
                  <a:pt x="2921982" y="769562"/>
                  <a:pt x="2923439" y="775073"/>
                </a:cubicBezTo>
                <a:cubicBezTo>
                  <a:pt x="2924896" y="780583"/>
                  <a:pt x="2921982" y="787043"/>
                  <a:pt x="2914699" y="794453"/>
                </a:cubicBezTo>
                <a:cubicBezTo>
                  <a:pt x="2908809" y="799963"/>
                  <a:pt x="2901588" y="809463"/>
                  <a:pt x="2893038" y="822953"/>
                </a:cubicBezTo>
                <a:cubicBezTo>
                  <a:pt x="2884488" y="836444"/>
                  <a:pt x="2882588" y="848224"/>
                  <a:pt x="2887338" y="858295"/>
                </a:cubicBezTo>
                <a:cubicBezTo>
                  <a:pt x="2885628" y="867478"/>
                  <a:pt x="2881448" y="881791"/>
                  <a:pt x="2874798" y="901235"/>
                </a:cubicBezTo>
                <a:lnTo>
                  <a:pt x="2859641" y="929865"/>
                </a:lnTo>
                <a:lnTo>
                  <a:pt x="2862955" y="929679"/>
                </a:lnTo>
                <a:cubicBezTo>
                  <a:pt x="2879739" y="928920"/>
                  <a:pt x="2892532" y="932719"/>
                  <a:pt x="2901336" y="941080"/>
                </a:cubicBezTo>
                <a:lnTo>
                  <a:pt x="2901972" y="942812"/>
                </a:lnTo>
                <a:lnTo>
                  <a:pt x="2912849" y="931632"/>
                </a:lnTo>
                <a:cubicBezTo>
                  <a:pt x="2908796" y="925552"/>
                  <a:pt x="2908542" y="920232"/>
                  <a:pt x="2912089" y="915672"/>
                </a:cubicBezTo>
                <a:cubicBezTo>
                  <a:pt x="2915636" y="911112"/>
                  <a:pt x="2919943" y="907312"/>
                  <a:pt x="2925010" y="904272"/>
                </a:cubicBezTo>
                <a:lnTo>
                  <a:pt x="3037492" y="706668"/>
                </a:lnTo>
                <a:cubicBezTo>
                  <a:pt x="3044395" y="698878"/>
                  <a:pt x="3049589" y="690898"/>
                  <a:pt x="3053072" y="682727"/>
                </a:cubicBezTo>
                <a:cubicBezTo>
                  <a:pt x="3056556" y="674557"/>
                  <a:pt x="3062509" y="667337"/>
                  <a:pt x="3070933" y="661067"/>
                </a:cubicBezTo>
                <a:cubicBezTo>
                  <a:pt x="3071059" y="656317"/>
                  <a:pt x="3072326" y="651377"/>
                  <a:pt x="3074733" y="646246"/>
                </a:cubicBezTo>
                <a:cubicBezTo>
                  <a:pt x="3077139" y="641117"/>
                  <a:pt x="3079926" y="636936"/>
                  <a:pt x="3083093" y="633706"/>
                </a:cubicBezTo>
                <a:lnTo>
                  <a:pt x="3095253" y="612426"/>
                </a:lnTo>
                <a:cubicBezTo>
                  <a:pt x="3098546" y="609323"/>
                  <a:pt x="3102600" y="607169"/>
                  <a:pt x="3107413" y="605966"/>
                </a:cubicBezTo>
                <a:cubicBezTo>
                  <a:pt x="3112227" y="604762"/>
                  <a:pt x="3116280" y="604889"/>
                  <a:pt x="3119574" y="606346"/>
                </a:cubicBezTo>
                <a:cubicBezTo>
                  <a:pt x="3121094" y="613756"/>
                  <a:pt x="3115774" y="630096"/>
                  <a:pt x="3103613" y="655367"/>
                </a:cubicBezTo>
                <a:cubicBezTo>
                  <a:pt x="3091453" y="680637"/>
                  <a:pt x="3081573" y="697737"/>
                  <a:pt x="3073973" y="706668"/>
                </a:cubicBezTo>
                <a:lnTo>
                  <a:pt x="3077013" y="706668"/>
                </a:lnTo>
                <a:cubicBezTo>
                  <a:pt x="3081510" y="711101"/>
                  <a:pt x="3083916" y="715155"/>
                  <a:pt x="3084233" y="718828"/>
                </a:cubicBezTo>
                <a:lnTo>
                  <a:pt x="3080891" y="728551"/>
                </a:lnTo>
                <a:lnTo>
                  <a:pt x="3092480" y="745376"/>
                </a:lnTo>
                <a:cubicBezTo>
                  <a:pt x="3093937" y="750886"/>
                  <a:pt x="3091023" y="757346"/>
                  <a:pt x="3083740" y="764755"/>
                </a:cubicBezTo>
                <a:lnTo>
                  <a:pt x="3062220" y="793070"/>
                </a:lnTo>
                <a:lnTo>
                  <a:pt x="3059532" y="802429"/>
                </a:lnTo>
                <a:lnTo>
                  <a:pt x="3054745" y="816066"/>
                </a:lnTo>
                <a:lnTo>
                  <a:pt x="3056379" y="828597"/>
                </a:lnTo>
                <a:cubicBezTo>
                  <a:pt x="3054669" y="837781"/>
                  <a:pt x="3050489" y="852094"/>
                  <a:pt x="3043839" y="871538"/>
                </a:cubicBezTo>
                <a:lnTo>
                  <a:pt x="3028207" y="901066"/>
                </a:lnTo>
                <a:lnTo>
                  <a:pt x="3028372" y="901231"/>
                </a:lnTo>
                <a:lnTo>
                  <a:pt x="3019986" y="916997"/>
                </a:lnTo>
                <a:lnTo>
                  <a:pt x="3023715" y="927169"/>
                </a:lnTo>
                <a:lnTo>
                  <a:pt x="3034452" y="916432"/>
                </a:lnTo>
                <a:cubicBezTo>
                  <a:pt x="3037618" y="913392"/>
                  <a:pt x="3039645" y="910352"/>
                  <a:pt x="3040532" y="907312"/>
                </a:cubicBezTo>
                <a:cubicBezTo>
                  <a:pt x="3041419" y="904272"/>
                  <a:pt x="3040405" y="901231"/>
                  <a:pt x="3037492" y="898192"/>
                </a:cubicBezTo>
                <a:cubicBezTo>
                  <a:pt x="3040722" y="894962"/>
                  <a:pt x="3044142" y="890782"/>
                  <a:pt x="3047752" y="885651"/>
                </a:cubicBezTo>
                <a:cubicBezTo>
                  <a:pt x="3051362" y="880522"/>
                  <a:pt x="3054022" y="875581"/>
                  <a:pt x="3055732" y="870831"/>
                </a:cubicBezTo>
                <a:lnTo>
                  <a:pt x="3080053" y="816110"/>
                </a:lnTo>
                <a:lnTo>
                  <a:pt x="3098293" y="800909"/>
                </a:lnTo>
                <a:cubicBezTo>
                  <a:pt x="3101587" y="797743"/>
                  <a:pt x="3104120" y="794196"/>
                  <a:pt x="3105893" y="790270"/>
                </a:cubicBezTo>
                <a:cubicBezTo>
                  <a:pt x="3107667" y="786343"/>
                  <a:pt x="3107160" y="782796"/>
                  <a:pt x="3104373" y="779629"/>
                </a:cubicBezTo>
                <a:lnTo>
                  <a:pt x="3116534" y="755309"/>
                </a:lnTo>
                <a:cubicBezTo>
                  <a:pt x="3115014" y="745175"/>
                  <a:pt x="3118054" y="736562"/>
                  <a:pt x="3125654" y="729468"/>
                </a:cubicBezTo>
                <a:cubicBezTo>
                  <a:pt x="3133254" y="722375"/>
                  <a:pt x="3136294" y="713761"/>
                  <a:pt x="3134774" y="703628"/>
                </a:cubicBezTo>
                <a:lnTo>
                  <a:pt x="3174295" y="670187"/>
                </a:lnTo>
                <a:cubicBezTo>
                  <a:pt x="3181895" y="678674"/>
                  <a:pt x="3185695" y="684500"/>
                  <a:pt x="3185695" y="687667"/>
                </a:cubicBezTo>
                <a:cubicBezTo>
                  <a:pt x="3185695" y="690834"/>
                  <a:pt x="3181895" y="695141"/>
                  <a:pt x="3174295" y="700588"/>
                </a:cubicBezTo>
                <a:cubicBezTo>
                  <a:pt x="3180058" y="709138"/>
                  <a:pt x="3179932" y="715598"/>
                  <a:pt x="3173915" y="719968"/>
                </a:cubicBezTo>
                <a:cubicBezTo>
                  <a:pt x="3167898" y="724338"/>
                  <a:pt x="3167011" y="730038"/>
                  <a:pt x="3171255" y="737068"/>
                </a:cubicBezTo>
                <a:cubicBezTo>
                  <a:pt x="3165871" y="744985"/>
                  <a:pt x="3159918" y="758032"/>
                  <a:pt x="3153394" y="776209"/>
                </a:cubicBezTo>
                <a:cubicBezTo>
                  <a:pt x="3146871" y="794386"/>
                  <a:pt x="3144718" y="806673"/>
                  <a:pt x="3146934" y="813070"/>
                </a:cubicBezTo>
                <a:lnTo>
                  <a:pt x="3122614" y="870831"/>
                </a:lnTo>
                <a:cubicBezTo>
                  <a:pt x="3128947" y="878558"/>
                  <a:pt x="3132240" y="886665"/>
                  <a:pt x="3132494" y="895151"/>
                </a:cubicBezTo>
                <a:cubicBezTo>
                  <a:pt x="3132747" y="903639"/>
                  <a:pt x="3128440" y="911745"/>
                  <a:pt x="3119574" y="919472"/>
                </a:cubicBezTo>
                <a:cubicBezTo>
                  <a:pt x="3116534" y="932012"/>
                  <a:pt x="3111974" y="944933"/>
                  <a:pt x="3105893" y="958233"/>
                </a:cubicBezTo>
                <a:cubicBezTo>
                  <a:pt x="3099813" y="971533"/>
                  <a:pt x="3092213" y="982934"/>
                  <a:pt x="3083093" y="992434"/>
                </a:cubicBezTo>
                <a:lnTo>
                  <a:pt x="3092213" y="1016754"/>
                </a:lnTo>
                <a:lnTo>
                  <a:pt x="3070933" y="1031954"/>
                </a:lnTo>
                <a:lnTo>
                  <a:pt x="3070933" y="1065396"/>
                </a:lnTo>
                <a:cubicBezTo>
                  <a:pt x="3066942" y="1071602"/>
                  <a:pt x="3064282" y="1077429"/>
                  <a:pt x="3062952" y="1082875"/>
                </a:cubicBezTo>
                <a:lnTo>
                  <a:pt x="3055461" y="1092309"/>
                </a:lnTo>
                <a:lnTo>
                  <a:pt x="3052637" y="1096762"/>
                </a:lnTo>
                <a:lnTo>
                  <a:pt x="3052124" y="1105742"/>
                </a:lnTo>
                <a:lnTo>
                  <a:pt x="3061544" y="1106708"/>
                </a:lnTo>
                <a:lnTo>
                  <a:pt x="3067893" y="1097315"/>
                </a:lnTo>
                <a:cubicBezTo>
                  <a:pt x="3076126" y="1091236"/>
                  <a:pt x="3083220" y="1086675"/>
                  <a:pt x="3089173" y="1083635"/>
                </a:cubicBezTo>
                <a:lnTo>
                  <a:pt x="3089173" y="1038035"/>
                </a:lnTo>
                <a:lnTo>
                  <a:pt x="3092213" y="1038035"/>
                </a:lnTo>
                <a:cubicBezTo>
                  <a:pt x="3093923" y="1034868"/>
                  <a:pt x="3095063" y="1031321"/>
                  <a:pt x="3095633" y="1027394"/>
                </a:cubicBezTo>
                <a:cubicBezTo>
                  <a:pt x="3096203" y="1023468"/>
                  <a:pt x="3095063" y="1019921"/>
                  <a:pt x="3092213" y="1016754"/>
                </a:cubicBezTo>
                <a:cubicBezTo>
                  <a:pt x="3100700" y="1008837"/>
                  <a:pt x="3107287" y="1000350"/>
                  <a:pt x="3111974" y="991294"/>
                </a:cubicBezTo>
                <a:cubicBezTo>
                  <a:pt x="3116660" y="982236"/>
                  <a:pt x="3123247" y="974510"/>
                  <a:pt x="3131734" y="968113"/>
                </a:cubicBezTo>
                <a:cubicBezTo>
                  <a:pt x="3121727" y="958296"/>
                  <a:pt x="3118940" y="951330"/>
                  <a:pt x="3123374" y="947213"/>
                </a:cubicBezTo>
                <a:cubicBezTo>
                  <a:pt x="3127807" y="943096"/>
                  <a:pt x="3135660" y="936889"/>
                  <a:pt x="3146934" y="928592"/>
                </a:cubicBezTo>
                <a:cubicBezTo>
                  <a:pt x="3153838" y="920422"/>
                  <a:pt x="3159031" y="905602"/>
                  <a:pt x="3162514" y="884131"/>
                </a:cubicBezTo>
                <a:cubicBezTo>
                  <a:pt x="3165998" y="862661"/>
                  <a:pt x="3171951" y="847081"/>
                  <a:pt x="3180375" y="837391"/>
                </a:cubicBezTo>
                <a:cubicBezTo>
                  <a:pt x="3183478" y="835997"/>
                  <a:pt x="3186392" y="835744"/>
                  <a:pt x="3189115" y="836631"/>
                </a:cubicBezTo>
                <a:cubicBezTo>
                  <a:pt x="3191838" y="837517"/>
                  <a:pt x="3193992" y="838784"/>
                  <a:pt x="3195575" y="840430"/>
                </a:cubicBezTo>
                <a:cubicBezTo>
                  <a:pt x="3202479" y="848791"/>
                  <a:pt x="3203872" y="858671"/>
                  <a:pt x="3199755" y="870071"/>
                </a:cubicBezTo>
                <a:cubicBezTo>
                  <a:pt x="3195638" y="881471"/>
                  <a:pt x="3190192" y="889831"/>
                  <a:pt x="3183415" y="895151"/>
                </a:cubicBezTo>
                <a:cubicBezTo>
                  <a:pt x="3176195" y="914722"/>
                  <a:pt x="3170115" y="933343"/>
                  <a:pt x="3165175" y="951013"/>
                </a:cubicBezTo>
                <a:cubicBezTo>
                  <a:pt x="3160234" y="968683"/>
                  <a:pt x="3154154" y="986543"/>
                  <a:pt x="3146934" y="1004594"/>
                </a:cubicBezTo>
                <a:cubicBezTo>
                  <a:pt x="3149721" y="1007507"/>
                  <a:pt x="3150228" y="1010041"/>
                  <a:pt x="3148454" y="1012194"/>
                </a:cubicBezTo>
                <a:cubicBezTo>
                  <a:pt x="3146681" y="1014347"/>
                  <a:pt x="3144148" y="1016881"/>
                  <a:pt x="3140854" y="1019794"/>
                </a:cubicBezTo>
                <a:cubicBezTo>
                  <a:pt x="3137941" y="1022898"/>
                  <a:pt x="3136927" y="1025811"/>
                  <a:pt x="3137814" y="1028535"/>
                </a:cubicBezTo>
                <a:cubicBezTo>
                  <a:pt x="3138701" y="1031258"/>
                  <a:pt x="3140727" y="1033411"/>
                  <a:pt x="3143894" y="1034994"/>
                </a:cubicBezTo>
                <a:cubicBezTo>
                  <a:pt x="3139144" y="1039682"/>
                  <a:pt x="3134964" y="1044748"/>
                  <a:pt x="3131354" y="1050195"/>
                </a:cubicBezTo>
                <a:cubicBezTo>
                  <a:pt x="3127744" y="1055642"/>
                  <a:pt x="3125844" y="1060708"/>
                  <a:pt x="3125654" y="1065396"/>
                </a:cubicBezTo>
                <a:lnTo>
                  <a:pt x="3113493" y="1086675"/>
                </a:lnTo>
                <a:cubicBezTo>
                  <a:pt x="3117927" y="1092882"/>
                  <a:pt x="3119700" y="1098709"/>
                  <a:pt x="3118814" y="1104156"/>
                </a:cubicBezTo>
                <a:cubicBezTo>
                  <a:pt x="3117927" y="1109602"/>
                  <a:pt x="3115140" y="1113910"/>
                  <a:pt x="3110453" y="1117076"/>
                </a:cubicBezTo>
                <a:cubicBezTo>
                  <a:pt x="3120777" y="1116316"/>
                  <a:pt x="3134330" y="1115556"/>
                  <a:pt x="3151114" y="1114796"/>
                </a:cubicBezTo>
                <a:cubicBezTo>
                  <a:pt x="3167898" y="1114036"/>
                  <a:pt x="3180692" y="1117836"/>
                  <a:pt x="3189495" y="1126197"/>
                </a:cubicBezTo>
                <a:cubicBezTo>
                  <a:pt x="3194055" y="1132593"/>
                  <a:pt x="3196335" y="1138800"/>
                  <a:pt x="3196335" y="1144817"/>
                </a:cubicBezTo>
                <a:cubicBezTo>
                  <a:pt x="3196335" y="1150834"/>
                  <a:pt x="3194055" y="1154760"/>
                  <a:pt x="3189495" y="1156597"/>
                </a:cubicBezTo>
                <a:cubicBezTo>
                  <a:pt x="3189178" y="1158371"/>
                  <a:pt x="3188292" y="1160904"/>
                  <a:pt x="3186835" y="1164196"/>
                </a:cubicBezTo>
                <a:cubicBezTo>
                  <a:pt x="3185378" y="1167490"/>
                  <a:pt x="3185252" y="1170023"/>
                  <a:pt x="3186455" y="1171797"/>
                </a:cubicBezTo>
                <a:lnTo>
                  <a:pt x="3195575" y="1165717"/>
                </a:lnTo>
                <a:lnTo>
                  <a:pt x="3235096" y="1135316"/>
                </a:lnTo>
                <a:lnTo>
                  <a:pt x="3241176" y="1114036"/>
                </a:lnTo>
                <a:cubicBezTo>
                  <a:pt x="3238389" y="1109793"/>
                  <a:pt x="3237883" y="1106879"/>
                  <a:pt x="3239656" y="1105296"/>
                </a:cubicBezTo>
                <a:cubicBezTo>
                  <a:pt x="3241430" y="1103713"/>
                  <a:pt x="3243963" y="1101559"/>
                  <a:pt x="3247256" y="1098836"/>
                </a:cubicBezTo>
                <a:cubicBezTo>
                  <a:pt x="3248650" y="1095859"/>
                  <a:pt x="3248903" y="1093452"/>
                  <a:pt x="3248016" y="1091616"/>
                </a:cubicBezTo>
                <a:cubicBezTo>
                  <a:pt x="3247130" y="1089779"/>
                  <a:pt x="3245863" y="1088132"/>
                  <a:pt x="3244216" y="1086675"/>
                </a:cubicBezTo>
                <a:cubicBezTo>
                  <a:pt x="3253083" y="1077302"/>
                  <a:pt x="3261190" y="1067168"/>
                  <a:pt x="3268537" y="1056275"/>
                </a:cubicBezTo>
                <a:cubicBezTo>
                  <a:pt x="3275884" y="1045381"/>
                  <a:pt x="3283990" y="1035248"/>
                  <a:pt x="3292857" y="1025874"/>
                </a:cubicBezTo>
                <a:cubicBezTo>
                  <a:pt x="3296024" y="1011877"/>
                  <a:pt x="3301851" y="998830"/>
                  <a:pt x="3310338" y="986733"/>
                </a:cubicBezTo>
                <a:cubicBezTo>
                  <a:pt x="3318824" y="974636"/>
                  <a:pt x="3329211" y="965390"/>
                  <a:pt x="3341498" y="958993"/>
                </a:cubicBezTo>
                <a:lnTo>
                  <a:pt x="3338458" y="943793"/>
                </a:lnTo>
                <a:cubicBezTo>
                  <a:pt x="3337065" y="939169"/>
                  <a:pt x="3337572" y="934735"/>
                  <a:pt x="3339978" y="930493"/>
                </a:cubicBezTo>
                <a:cubicBezTo>
                  <a:pt x="3342385" y="926249"/>
                  <a:pt x="3345932" y="922576"/>
                  <a:pt x="3350618" y="919472"/>
                </a:cubicBezTo>
                <a:cubicBezTo>
                  <a:pt x="3356698" y="906805"/>
                  <a:pt x="3362779" y="904779"/>
                  <a:pt x="3368859" y="913392"/>
                </a:cubicBezTo>
                <a:cubicBezTo>
                  <a:pt x="3375256" y="919282"/>
                  <a:pt x="3379182" y="924982"/>
                  <a:pt x="3380639" y="930493"/>
                </a:cubicBezTo>
                <a:cubicBezTo>
                  <a:pt x="3382096" y="936003"/>
                  <a:pt x="3379182" y="942463"/>
                  <a:pt x="3371899" y="949872"/>
                </a:cubicBezTo>
                <a:cubicBezTo>
                  <a:pt x="3366009" y="955382"/>
                  <a:pt x="3358788" y="964883"/>
                  <a:pt x="3350238" y="978373"/>
                </a:cubicBezTo>
                <a:cubicBezTo>
                  <a:pt x="3341688" y="991864"/>
                  <a:pt x="3339788" y="1003644"/>
                  <a:pt x="3344538" y="1013714"/>
                </a:cubicBezTo>
                <a:cubicBezTo>
                  <a:pt x="3342828" y="1022898"/>
                  <a:pt x="3338648" y="1037211"/>
                  <a:pt x="3331998" y="1056655"/>
                </a:cubicBezTo>
                <a:cubicBezTo>
                  <a:pt x="3325348" y="1076098"/>
                  <a:pt x="3317368" y="1091172"/>
                  <a:pt x="3308058" y="1101876"/>
                </a:cubicBezTo>
                <a:cubicBezTo>
                  <a:pt x="3312301" y="1106436"/>
                  <a:pt x="3313694" y="1110236"/>
                  <a:pt x="3312238" y="1113276"/>
                </a:cubicBezTo>
                <a:cubicBezTo>
                  <a:pt x="3310781" y="1116316"/>
                  <a:pt x="3308374" y="1118596"/>
                  <a:pt x="3305018" y="1120116"/>
                </a:cubicBezTo>
                <a:cubicBezTo>
                  <a:pt x="3300141" y="1125627"/>
                  <a:pt x="3300774" y="1133606"/>
                  <a:pt x="3306918" y="1144057"/>
                </a:cubicBezTo>
                <a:cubicBezTo>
                  <a:pt x="3313061" y="1154507"/>
                  <a:pt x="3317494" y="1161727"/>
                  <a:pt x="3320218" y="1165717"/>
                </a:cubicBezTo>
                <a:cubicBezTo>
                  <a:pt x="3313441" y="1175470"/>
                  <a:pt x="3302674" y="1196244"/>
                  <a:pt x="3287917" y="1228038"/>
                </a:cubicBezTo>
                <a:cubicBezTo>
                  <a:pt x="3273160" y="1259832"/>
                  <a:pt x="3267713" y="1280606"/>
                  <a:pt x="3271577" y="1290359"/>
                </a:cubicBezTo>
                <a:lnTo>
                  <a:pt x="3247256" y="1311640"/>
                </a:lnTo>
                <a:cubicBezTo>
                  <a:pt x="3242633" y="1320633"/>
                  <a:pt x="3238200" y="1329247"/>
                  <a:pt x="3233956" y="1337480"/>
                </a:cubicBezTo>
                <a:cubicBezTo>
                  <a:pt x="3229712" y="1345714"/>
                  <a:pt x="3226039" y="1354327"/>
                  <a:pt x="3222936" y="1363321"/>
                </a:cubicBezTo>
                <a:lnTo>
                  <a:pt x="3225976" y="1372441"/>
                </a:lnTo>
                <a:cubicBezTo>
                  <a:pt x="3235666" y="1370287"/>
                  <a:pt x="3242886" y="1361674"/>
                  <a:pt x="3247636" y="1346600"/>
                </a:cubicBezTo>
                <a:cubicBezTo>
                  <a:pt x="3252386" y="1331527"/>
                  <a:pt x="3260367" y="1322913"/>
                  <a:pt x="3271577" y="1320760"/>
                </a:cubicBezTo>
                <a:cubicBezTo>
                  <a:pt x="3277150" y="1320253"/>
                  <a:pt x="3284244" y="1318226"/>
                  <a:pt x="3292857" y="1314680"/>
                </a:cubicBezTo>
                <a:lnTo>
                  <a:pt x="3271577" y="1305559"/>
                </a:lnTo>
                <a:lnTo>
                  <a:pt x="3280697" y="1299479"/>
                </a:lnTo>
                <a:cubicBezTo>
                  <a:pt x="3285194" y="1296693"/>
                  <a:pt x="3289120" y="1296186"/>
                  <a:pt x="3292477" y="1297959"/>
                </a:cubicBezTo>
                <a:cubicBezTo>
                  <a:pt x="3295834" y="1299733"/>
                  <a:pt x="3299001" y="1302266"/>
                  <a:pt x="3301977" y="1305559"/>
                </a:cubicBezTo>
                <a:cubicBezTo>
                  <a:pt x="3305144" y="1301126"/>
                  <a:pt x="3307931" y="1297072"/>
                  <a:pt x="3310338" y="1293399"/>
                </a:cubicBezTo>
                <a:cubicBezTo>
                  <a:pt x="3312744" y="1289726"/>
                  <a:pt x="3314011" y="1285672"/>
                  <a:pt x="3314138" y="1281239"/>
                </a:cubicBezTo>
                <a:cubicBezTo>
                  <a:pt x="3316988" y="1277946"/>
                  <a:pt x="3318888" y="1273132"/>
                  <a:pt x="3319838" y="1266799"/>
                </a:cubicBezTo>
                <a:cubicBezTo>
                  <a:pt x="3320788" y="1260465"/>
                  <a:pt x="3321928" y="1254132"/>
                  <a:pt x="3323258" y="1247798"/>
                </a:cubicBezTo>
                <a:cubicBezTo>
                  <a:pt x="3313631" y="1247292"/>
                  <a:pt x="3305524" y="1242225"/>
                  <a:pt x="3298937" y="1232598"/>
                </a:cubicBezTo>
                <a:cubicBezTo>
                  <a:pt x="3308564" y="1226518"/>
                  <a:pt x="3313631" y="1217398"/>
                  <a:pt x="3314138" y="1205237"/>
                </a:cubicBezTo>
                <a:lnTo>
                  <a:pt x="3344538" y="1211317"/>
                </a:lnTo>
                <a:cubicBezTo>
                  <a:pt x="3340295" y="1215878"/>
                  <a:pt x="3337382" y="1220438"/>
                  <a:pt x="3335798" y="1224998"/>
                </a:cubicBezTo>
                <a:cubicBezTo>
                  <a:pt x="3334215" y="1229558"/>
                  <a:pt x="3332061" y="1234118"/>
                  <a:pt x="3329338" y="1238678"/>
                </a:cubicBezTo>
                <a:lnTo>
                  <a:pt x="3341498" y="1247798"/>
                </a:lnTo>
                <a:cubicBezTo>
                  <a:pt x="3347578" y="1247798"/>
                  <a:pt x="3350618" y="1250838"/>
                  <a:pt x="3350618" y="1256919"/>
                </a:cubicBezTo>
                <a:cubicBezTo>
                  <a:pt x="3350365" y="1263062"/>
                  <a:pt x="3348592" y="1269015"/>
                  <a:pt x="3345298" y="1274779"/>
                </a:cubicBezTo>
                <a:cubicBezTo>
                  <a:pt x="3342005" y="1280542"/>
                  <a:pt x="3338712" y="1285736"/>
                  <a:pt x="3335418" y="1290359"/>
                </a:cubicBezTo>
                <a:cubicBezTo>
                  <a:pt x="3340168" y="1291626"/>
                  <a:pt x="3345108" y="1292132"/>
                  <a:pt x="3350238" y="1291879"/>
                </a:cubicBezTo>
                <a:lnTo>
                  <a:pt x="3351045" y="1291977"/>
                </a:lnTo>
                <a:lnTo>
                  <a:pt x="3353455" y="1282576"/>
                </a:lnTo>
                <a:cubicBezTo>
                  <a:pt x="3355459" y="1278303"/>
                  <a:pt x="3357780" y="1274822"/>
                  <a:pt x="3360418" y="1272132"/>
                </a:cubicBezTo>
                <a:lnTo>
                  <a:pt x="3370546" y="1254407"/>
                </a:lnTo>
                <a:cubicBezTo>
                  <a:pt x="3373289" y="1251822"/>
                  <a:pt x="3376665" y="1250029"/>
                  <a:pt x="3380674" y="1249026"/>
                </a:cubicBezTo>
                <a:cubicBezTo>
                  <a:pt x="3384683" y="1248024"/>
                  <a:pt x="3388059" y="1248130"/>
                  <a:pt x="3390803" y="1249343"/>
                </a:cubicBezTo>
                <a:cubicBezTo>
                  <a:pt x="3392069" y="1255515"/>
                  <a:pt x="3387638" y="1269125"/>
                  <a:pt x="3377509" y="1290172"/>
                </a:cubicBezTo>
                <a:cubicBezTo>
                  <a:pt x="3367381" y="1311220"/>
                  <a:pt x="3359152" y="1325463"/>
                  <a:pt x="3352822" y="1332901"/>
                </a:cubicBezTo>
                <a:lnTo>
                  <a:pt x="3355354" y="1332901"/>
                </a:lnTo>
                <a:cubicBezTo>
                  <a:pt x="3359099" y="1336593"/>
                  <a:pt x="3361104" y="1339970"/>
                  <a:pt x="3361367" y="1343029"/>
                </a:cubicBezTo>
                <a:cubicBezTo>
                  <a:pt x="3361631" y="1346089"/>
                  <a:pt x="3360471" y="1349465"/>
                  <a:pt x="3357886" y="1353158"/>
                </a:cubicBezTo>
                <a:cubicBezTo>
                  <a:pt x="3354721" y="1372359"/>
                  <a:pt x="3349024" y="1392194"/>
                  <a:pt x="3340794" y="1412661"/>
                </a:cubicBezTo>
                <a:lnTo>
                  <a:pt x="3332369" y="1436659"/>
                </a:lnTo>
                <a:lnTo>
                  <a:pt x="3337592" y="1438618"/>
                </a:lnTo>
                <a:lnTo>
                  <a:pt x="3341098" y="1434366"/>
                </a:lnTo>
                <a:cubicBezTo>
                  <a:pt x="3341186" y="1431080"/>
                  <a:pt x="3342062" y="1427661"/>
                  <a:pt x="3343727" y="1424112"/>
                </a:cubicBezTo>
                <a:cubicBezTo>
                  <a:pt x="3345392" y="1420562"/>
                  <a:pt x="3347321" y="1417670"/>
                  <a:pt x="3349512" y="1415435"/>
                </a:cubicBezTo>
                <a:lnTo>
                  <a:pt x="3357925" y="1400711"/>
                </a:lnTo>
                <a:cubicBezTo>
                  <a:pt x="3360204" y="1398564"/>
                  <a:pt x="3363009" y="1397074"/>
                  <a:pt x="3366339" y="1396241"/>
                </a:cubicBezTo>
                <a:cubicBezTo>
                  <a:pt x="3369670" y="1395409"/>
                  <a:pt x="3372474" y="1395496"/>
                  <a:pt x="3374753" y="1396504"/>
                </a:cubicBezTo>
                <a:lnTo>
                  <a:pt x="3368723" y="1415024"/>
                </a:lnTo>
                <a:lnTo>
                  <a:pt x="3373078" y="1411395"/>
                </a:lnTo>
                <a:cubicBezTo>
                  <a:pt x="3375821" y="1408757"/>
                  <a:pt x="3377931" y="1405803"/>
                  <a:pt x="3379408" y="1402533"/>
                </a:cubicBezTo>
                <a:cubicBezTo>
                  <a:pt x="3380885" y="1399262"/>
                  <a:pt x="3380463" y="1396308"/>
                  <a:pt x="3378142" y="1393671"/>
                </a:cubicBezTo>
                <a:lnTo>
                  <a:pt x="3388270" y="1373414"/>
                </a:lnTo>
                <a:cubicBezTo>
                  <a:pt x="3387004" y="1364974"/>
                  <a:pt x="3389536" y="1357800"/>
                  <a:pt x="3395867" y="1351892"/>
                </a:cubicBezTo>
                <a:cubicBezTo>
                  <a:pt x="3402197" y="1345983"/>
                  <a:pt x="3404729" y="1338809"/>
                  <a:pt x="3403463" y="1330369"/>
                </a:cubicBezTo>
                <a:lnTo>
                  <a:pt x="3436380" y="1302516"/>
                </a:lnTo>
                <a:cubicBezTo>
                  <a:pt x="3442710" y="1309585"/>
                  <a:pt x="3445875" y="1314438"/>
                  <a:pt x="3445875" y="1317076"/>
                </a:cubicBezTo>
                <a:cubicBezTo>
                  <a:pt x="3445875" y="1319713"/>
                  <a:pt x="3442710" y="1323300"/>
                  <a:pt x="3436380" y="1327837"/>
                </a:cubicBezTo>
                <a:cubicBezTo>
                  <a:pt x="3441180" y="1334958"/>
                  <a:pt x="3441074" y="1340339"/>
                  <a:pt x="3436063" y="1343979"/>
                </a:cubicBezTo>
                <a:cubicBezTo>
                  <a:pt x="3431052" y="1347619"/>
                  <a:pt x="3430313" y="1352366"/>
                  <a:pt x="3433848" y="1358222"/>
                </a:cubicBezTo>
                <a:cubicBezTo>
                  <a:pt x="3429364" y="1364816"/>
                  <a:pt x="3424405" y="1375682"/>
                  <a:pt x="3418972" y="1390822"/>
                </a:cubicBezTo>
                <a:cubicBezTo>
                  <a:pt x="3413538" y="1405962"/>
                  <a:pt x="3411745" y="1416195"/>
                  <a:pt x="3413591" y="1421523"/>
                </a:cubicBezTo>
                <a:lnTo>
                  <a:pt x="3401604" y="1449994"/>
                </a:lnTo>
                <a:lnTo>
                  <a:pt x="3412615" y="1440677"/>
                </a:lnTo>
                <a:cubicBezTo>
                  <a:pt x="3417873" y="1446549"/>
                  <a:pt x="3420503" y="1450580"/>
                  <a:pt x="3420503" y="1452771"/>
                </a:cubicBezTo>
                <a:cubicBezTo>
                  <a:pt x="3420503" y="1454962"/>
                  <a:pt x="3417873" y="1457942"/>
                  <a:pt x="3412615" y="1461711"/>
                </a:cubicBezTo>
                <a:cubicBezTo>
                  <a:pt x="3416603" y="1467627"/>
                  <a:pt x="3416515" y="1472097"/>
                  <a:pt x="3412352" y="1475120"/>
                </a:cubicBezTo>
                <a:cubicBezTo>
                  <a:pt x="3408189" y="1478144"/>
                  <a:pt x="3407575" y="1482088"/>
                  <a:pt x="3410511" y="1486952"/>
                </a:cubicBezTo>
                <a:cubicBezTo>
                  <a:pt x="3406786" y="1492430"/>
                  <a:pt x="3402667" y="1501457"/>
                  <a:pt x="3398154" y="1514034"/>
                </a:cubicBezTo>
                <a:lnTo>
                  <a:pt x="3394918" y="1532500"/>
                </a:lnTo>
                <a:lnTo>
                  <a:pt x="3413591" y="1517742"/>
                </a:lnTo>
                <a:cubicBezTo>
                  <a:pt x="3419341" y="1510937"/>
                  <a:pt x="3423667" y="1498593"/>
                  <a:pt x="3426568" y="1480710"/>
                </a:cubicBezTo>
                <a:cubicBezTo>
                  <a:pt x="3429469" y="1462827"/>
                  <a:pt x="3434428" y="1449851"/>
                  <a:pt x="3441444" y="1441780"/>
                </a:cubicBezTo>
                <a:cubicBezTo>
                  <a:pt x="3444029" y="1440619"/>
                  <a:pt x="3446455" y="1440408"/>
                  <a:pt x="3448724" y="1441147"/>
                </a:cubicBezTo>
                <a:cubicBezTo>
                  <a:pt x="3450992" y="1441885"/>
                  <a:pt x="3452785" y="1442940"/>
                  <a:pt x="3454104" y="1444312"/>
                </a:cubicBezTo>
                <a:cubicBezTo>
                  <a:pt x="3459854" y="1451275"/>
                  <a:pt x="3461014" y="1459504"/>
                  <a:pt x="3457586" y="1468999"/>
                </a:cubicBezTo>
                <a:cubicBezTo>
                  <a:pt x="3454157" y="1478495"/>
                  <a:pt x="3449620" y="1485458"/>
                  <a:pt x="3443976" y="1489889"/>
                </a:cubicBezTo>
                <a:cubicBezTo>
                  <a:pt x="3437962" y="1506189"/>
                  <a:pt x="3432898" y="1521698"/>
                  <a:pt x="3428784" y="1536416"/>
                </a:cubicBezTo>
                <a:lnTo>
                  <a:pt x="3422150" y="1555902"/>
                </a:lnTo>
                <a:lnTo>
                  <a:pt x="3422869" y="1555840"/>
                </a:lnTo>
                <a:cubicBezTo>
                  <a:pt x="3424753" y="1556453"/>
                  <a:pt x="3426243" y="1557330"/>
                  <a:pt x="3427339" y="1558469"/>
                </a:cubicBezTo>
                <a:cubicBezTo>
                  <a:pt x="3432115" y="1564253"/>
                  <a:pt x="3433079" y="1571090"/>
                  <a:pt x="3430231" y="1578978"/>
                </a:cubicBezTo>
                <a:cubicBezTo>
                  <a:pt x="3427383" y="1586865"/>
                  <a:pt x="3423614" y="1592650"/>
                  <a:pt x="3418925" y="1596331"/>
                </a:cubicBezTo>
                <a:cubicBezTo>
                  <a:pt x="3413929" y="1609872"/>
                  <a:pt x="3409723" y="1622755"/>
                  <a:pt x="3406304" y="1634982"/>
                </a:cubicBezTo>
                <a:cubicBezTo>
                  <a:pt x="3402886" y="1647208"/>
                  <a:pt x="3398680" y="1659565"/>
                  <a:pt x="3393684" y="1672055"/>
                </a:cubicBezTo>
                <a:lnTo>
                  <a:pt x="3394097" y="1674119"/>
                </a:lnTo>
                <a:lnTo>
                  <a:pt x="3417073" y="1672831"/>
                </a:lnTo>
                <a:lnTo>
                  <a:pt x="3436111" y="1678485"/>
                </a:lnTo>
                <a:lnTo>
                  <a:pt x="3470360" y="1618318"/>
                </a:lnTo>
                <a:cubicBezTo>
                  <a:pt x="3475137" y="1612928"/>
                  <a:pt x="3478730" y="1607406"/>
                  <a:pt x="3481140" y="1601753"/>
                </a:cubicBezTo>
                <a:cubicBezTo>
                  <a:pt x="3483550" y="1596100"/>
                  <a:pt x="3487670" y="1591105"/>
                  <a:pt x="3493498" y="1586766"/>
                </a:cubicBezTo>
                <a:cubicBezTo>
                  <a:pt x="3493586" y="1583480"/>
                  <a:pt x="3494462" y="1580061"/>
                  <a:pt x="3496127" y="1576512"/>
                </a:cubicBezTo>
                <a:cubicBezTo>
                  <a:pt x="3497792" y="1572962"/>
                  <a:pt x="3499721" y="1570070"/>
                  <a:pt x="3501912" y="1567835"/>
                </a:cubicBezTo>
                <a:lnTo>
                  <a:pt x="3510325" y="1553111"/>
                </a:lnTo>
                <a:cubicBezTo>
                  <a:pt x="3512604" y="1550964"/>
                  <a:pt x="3515409" y="1549474"/>
                  <a:pt x="3518739" y="1548641"/>
                </a:cubicBezTo>
                <a:cubicBezTo>
                  <a:pt x="3522070" y="1547809"/>
                  <a:pt x="3524874" y="1547896"/>
                  <a:pt x="3527153" y="1548904"/>
                </a:cubicBezTo>
                <a:cubicBezTo>
                  <a:pt x="3528205" y="1554031"/>
                  <a:pt x="3524524" y="1565337"/>
                  <a:pt x="3516110" y="1582822"/>
                </a:cubicBezTo>
                <a:cubicBezTo>
                  <a:pt x="3507696" y="1600307"/>
                  <a:pt x="3500860" y="1612139"/>
                  <a:pt x="3495601" y="1618318"/>
                </a:cubicBezTo>
                <a:lnTo>
                  <a:pt x="3497705" y="1618318"/>
                </a:lnTo>
                <a:cubicBezTo>
                  <a:pt x="3500816" y="1621385"/>
                  <a:pt x="3502481" y="1624190"/>
                  <a:pt x="3502700" y="1626731"/>
                </a:cubicBezTo>
                <a:cubicBezTo>
                  <a:pt x="3502920" y="1629273"/>
                  <a:pt x="3501956" y="1632078"/>
                  <a:pt x="3499808" y="1635145"/>
                </a:cubicBezTo>
                <a:lnTo>
                  <a:pt x="3496324" y="1647275"/>
                </a:lnTo>
                <a:lnTo>
                  <a:pt x="3514874" y="1624088"/>
                </a:lnTo>
                <a:cubicBezTo>
                  <a:pt x="3520993" y="1615015"/>
                  <a:pt x="3527745" y="1606575"/>
                  <a:pt x="3535130" y="1598768"/>
                </a:cubicBezTo>
                <a:cubicBezTo>
                  <a:pt x="3537768" y="1587110"/>
                  <a:pt x="3542621" y="1576243"/>
                  <a:pt x="3549690" y="1566167"/>
                </a:cubicBezTo>
                <a:cubicBezTo>
                  <a:pt x="3556758" y="1556092"/>
                  <a:pt x="3565410" y="1548390"/>
                  <a:pt x="3575643" y="1543062"/>
                </a:cubicBezTo>
                <a:lnTo>
                  <a:pt x="3573111" y="1530402"/>
                </a:lnTo>
                <a:cubicBezTo>
                  <a:pt x="3571950" y="1526551"/>
                  <a:pt x="3572372" y="1522858"/>
                  <a:pt x="3574377" y="1519324"/>
                </a:cubicBezTo>
                <a:cubicBezTo>
                  <a:pt x="3576382" y="1515790"/>
                  <a:pt x="3579336" y="1512730"/>
                  <a:pt x="3583239" y="1510145"/>
                </a:cubicBezTo>
                <a:cubicBezTo>
                  <a:pt x="3588303" y="1499595"/>
                  <a:pt x="3593368" y="1497907"/>
                  <a:pt x="3598432" y="1505081"/>
                </a:cubicBezTo>
                <a:cubicBezTo>
                  <a:pt x="3603760" y="1509987"/>
                  <a:pt x="3607030" y="1514735"/>
                  <a:pt x="3608244" y="1519324"/>
                </a:cubicBezTo>
                <a:cubicBezTo>
                  <a:pt x="3609457" y="1523914"/>
                  <a:pt x="3607030" y="1529294"/>
                  <a:pt x="3600964" y="1535466"/>
                </a:cubicBezTo>
                <a:cubicBezTo>
                  <a:pt x="3596058" y="1540055"/>
                  <a:pt x="3590044" y="1547968"/>
                  <a:pt x="3582923" y="1559204"/>
                </a:cubicBezTo>
                <a:cubicBezTo>
                  <a:pt x="3575801" y="1570440"/>
                  <a:pt x="3574219" y="1580252"/>
                  <a:pt x="3578175" y="1588639"/>
                </a:cubicBezTo>
                <a:cubicBezTo>
                  <a:pt x="3576751" y="1596288"/>
                  <a:pt x="3573269" y="1608210"/>
                  <a:pt x="3567730" y="1624405"/>
                </a:cubicBezTo>
                <a:lnTo>
                  <a:pt x="3564199" y="1631075"/>
                </a:lnTo>
                <a:lnTo>
                  <a:pt x="3562911" y="1639352"/>
                </a:lnTo>
                <a:cubicBezTo>
                  <a:pt x="3559186" y="1644830"/>
                  <a:pt x="3555067" y="1653857"/>
                  <a:pt x="3550554" y="1666434"/>
                </a:cubicBezTo>
                <a:lnTo>
                  <a:pt x="3550178" y="1668581"/>
                </a:lnTo>
                <a:lnTo>
                  <a:pt x="3551272" y="1671564"/>
                </a:lnTo>
                <a:lnTo>
                  <a:pt x="3549333" y="1673402"/>
                </a:lnTo>
                <a:lnTo>
                  <a:pt x="3546317" y="1690606"/>
                </a:lnTo>
                <a:lnTo>
                  <a:pt x="3546841" y="1697202"/>
                </a:lnTo>
                <a:cubicBezTo>
                  <a:pt x="3551958" y="1705906"/>
                  <a:pt x="3555650" y="1711919"/>
                  <a:pt x="3557919" y="1715242"/>
                </a:cubicBezTo>
                <a:cubicBezTo>
                  <a:pt x="3552274" y="1723366"/>
                  <a:pt x="3543307" y="1740669"/>
                  <a:pt x="3531016" y="1767150"/>
                </a:cubicBezTo>
                <a:cubicBezTo>
                  <a:pt x="3524870" y="1780390"/>
                  <a:pt x="3520663" y="1791336"/>
                  <a:pt x="3518395" y="1799987"/>
                </a:cubicBezTo>
                <a:lnTo>
                  <a:pt x="3517743" y="1812555"/>
                </a:lnTo>
                <a:lnTo>
                  <a:pt x="3523253" y="1813658"/>
                </a:lnTo>
                <a:lnTo>
                  <a:pt x="3535567" y="1799213"/>
                </a:lnTo>
                <a:cubicBezTo>
                  <a:pt x="3528643" y="1792421"/>
                  <a:pt x="3526715" y="1787601"/>
                  <a:pt x="3529782" y="1784752"/>
                </a:cubicBezTo>
                <a:lnTo>
                  <a:pt x="3544134" y="1773410"/>
                </a:lnTo>
                <a:lnTo>
                  <a:pt x="3540194" y="1770948"/>
                </a:lnTo>
                <a:cubicBezTo>
                  <a:pt x="3548212" y="1765884"/>
                  <a:pt x="3552433" y="1758288"/>
                  <a:pt x="3552854" y="1748159"/>
                </a:cubicBezTo>
                <a:lnTo>
                  <a:pt x="3554292" y="1748447"/>
                </a:lnTo>
                <a:lnTo>
                  <a:pt x="3556864" y="1741106"/>
                </a:lnTo>
                <a:cubicBezTo>
                  <a:pt x="3559274" y="1726250"/>
                  <a:pt x="3563393" y="1715470"/>
                  <a:pt x="3569222" y="1708766"/>
                </a:cubicBezTo>
                <a:cubicBezTo>
                  <a:pt x="3571369" y="1707801"/>
                  <a:pt x="3573385" y="1707626"/>
                  <a:pt x="3575269" y="1708240"/>
                </a:cubicBezTo>
                <a:cubicBezTo>
                  <a:pt x="3577153" y="1708853"/>
                  <a:pt x="3578643" y="1709730"/>
                  <a:pt x="3579739" y="1710869"/>
                </a:cubicBezTo>
                <a:cubicBezTo>
                  <a:pt x="3584515" y="1716653"/>
                  <a:pt x="3585479" y="1723490"/>
                  <a:pt x="3582631" y="1731378"/>
                </a:cubicBezTo>
                <a:cubicBezTo>
                  <a:pt x="3579783" y="1739265"/>
                  <a:pt x="3576014" y="1745050"/>
                  <a:pt x="3571325" y="1748731"/>
                </a:cubicBezTo>
                <a:lnTo>
                  <a:pt x="3570368" y="1751662"/>
                </a:lnTo>
                <a:lnTo>
                  <a:pt x="3578175" y="1753223"/>
                </a:lnTo>
                <a:cubicBezTo>
                  <a:pt x="3574641" y="1757022"/>
                  <a:pt x="3572214" y="1760820"/>
                  <a:pt x="3570896" y="1764618"/>
                </a:cubicBezTo>
                <a:cubicBezTo>
                  <a:pt x="3569577" y="1768416"/>
                  <a:pt x="3567783" y="1772214"/>
                  <a:pt x="3565515" y="1776012"/>
                </a:cubicBezTo>
                <a:lnTo>
                  <a:pt x="3575643" y="1783608"/>
                </a:lnTo>
                <a:cubicBezTo>
                  <a:pt x="3580707" y="1783608"/>
                  <a:pt x="3583239" y="1786140"/>
                  <a:pt x="3583239" y="1791204"/>
                </a:cubicBezTo>
                <a:cubicBezTo>
                  <a:pt x="3583028" y="1796321"/>
                  <a:pt x="3581551" y="1801280"/>
                  <a:pt x="3578808" y="1806080"/>
                </a:cubicBezTo>
                <a:cubicBezTo>
                  <a:pt x="3576065" y="1810881"/>
                  <a:pt x="3573322" y="1815206"/>
                  <a:pt x="3570579" y="1819057"/>
                </a:cubicBezTo>
                <a:cubicBezTo>
                  <a:pt x="3574535" y="1820112"/>
                  <a:pt x="3578650" y="1820534"/>
                  <a:pt x="3582923" y="1820323"/>
                </a:cubicBezTo>
                <a:cubicBezTo>
                  <a:pt x="3587196" y="1820112"/>
                  <a:pt x="3590677" y="1820534"/>
                  <a:pt x="3593368" y="1821589"/>
                </a:cubicBezTo>
                <a:lnTo>
                  <a:pt x="3592782" y="1823382"/>
                </a:lnTo>
                <a:lnTo>
                  <a:pt x="3622760" y="1770718"/>
                </a:lnTo>
                <a:cubicBezTo>
                  <a:pt x="3627537" y="1765328"/>
                  <a:pt x="3631130" y="1759806"/>
                  <a:pt x="3633540" y="1754153"/>
                </a:cubicBezTo>
                <a:cubicBezTo>
                  <a:pt x="3635950" y="1748500"/>
                  <a:pt x="3640070" y="1743505"/>
                  <a:pt x="3645898" y="1739166"/>
                </a:cubicBezTo>
                <a:cubicBezTo>
                  <a:pt x="3645986" y="1735880"/>
                  <a:pt x="3646862" y="1732461"/>
                  <a:pt x="3648527" y="1728912"/>
                </a:cubicBezTo>
                <a:cubicBezTo>
                  <a:pt x="3650192" y="1725362"/>
                  <a:pt x="3652121" y="1722470"/>
                  <a:pt x="3654312" y="1720235"/>
                </a:cubicBezTo>
                <a:lnTo>
                  <a:pt x="3662725" y="1705511"/>
                </a:lnTo>
                <a:cubicBezTo>
                  <a:pt x="3665004" y="1703364"/>
                  <a:pt x="3667809" y="1701874"/>
                  <a:pt x="3671139" y="1701041"/>
                </a:cubicBezTo>
                <a:cubicBezTo>
                  <a:pt x="3674470" y="1700209"/>
                  <a:pt x="3677274" y="1700296"/>
                  <a:pt x="3679553" y="1701304"/>
                </a:cubicBezTo>
                <a:cubicBezTo>
                  <a:pt x="3680605" y="1706431"/>
                  <a:pt x="3676924" y="1717737"/>
                  <a:pt x="3668510" y="1735222"/>
                </a:cubicBezTo>
                <a:cubicBezTo>
                  <a:pt x="3660096" y="1752707"/>
                  <a:pt x="3653260" y="1764539"/>
                  <a:pt x="3648001" y="1770718"/>
                </a:cubicBezTo>
                <a:lnTo>
                  <a:pt x="3650105" y="1770718"/>
                </a:lnTo>
                <a:cubicBezTo>
                  <a:pt x="3653216" y="1773785"/>
                  <a:pt x="3654881" y="1776590"/>
                  <a:pt x="3655100" y="1779131"/>
                </a:cubicBezTo>
                <a:cubicBezTo>
                  <a:pt x="3655320" y="1781673"/>
                  <a:pt x="3654356" y="1784478"/>
                  <a:pt x="3652208" y="1787545"/>
                </a:cubicBezTo>
                <a:cubicBezTo>
                  <a:pt x="3649579" y="1803496"/>
                  <a:pt x="3644846" y="1819973"/>
                  <a:pt x="3638010" y="1836976"/>
                </a:cubicBezTo>
                <a:lnTo>
                  <a:pt x="3629564" y="1861034"/>
                </a:lnTo>
                <a:lnTo>
                  <a:pt x="3630221" y="1860213"/>
                </a:lnTo>
                <a:cubicBezTo>
                  <a:pt x="3635305" y="1852676"/>
                  <a:pt x="3640914" y="1845664"/>
                  <a:pt x="3647049" y="1839179"/>
                </a:cubicBezTo>
                <a:cubicBezTo>
                  <a:pt x="3649240" y="1829494"/>
                  <a:pt x="3653272" y="1820467"/>
                  <a:pt x="3659144" y="1812097"/>
                </a:cubicBezTo>
                <a:cubicBezTo>
                  <a:pt x="3665016" y="1803727"/>
                  <a:pt x="3672202" y="1797329"/>
                  <a:pt x="3680704" y="1792903"/>
                </a:cubicBezTo>
                <a:lnTo>
                  <a:pt x="3678600" y="1782386"/>
                </a:lnTo>
                <a:cubicBezTo>
                  <a:pt x="3677636" y="1779187"/>
                  <a:pt x="3677987" y="1776119"/>
                  <a:pt x="3679652" y="1773183"/>
                </a:cubicBezTo>
                <a:cubicBezTo>
                  <a:pt x="3681317" y="1770247"/>
                  <a:pt x="3683771" y="1767706"/>
                  <a:pt x="3687014" y="1765558"/>
                </a:cubicBezTo>
                <a:cubicBezTo>
                  <a:pt x="3689117" y="1761176"/>
                  <a:pt x="3691221" y="1758634"/>
                  <a:pt x="3693325" y="1757933"/>
                </a:cubicBezTo>
                <a:lnTo>
                  <a:pt x="3699037" y="1761027"/>
                </a:lnTo>
                <a:lnTo>
                  <a:pt x="3717415" y="1745477"/>
                </a:lnTo>
                <a:cubicBezTo>
                  <a:pt x="3722673" y="1751349"/>
                  <a:pt x="3725303" y="1755380"/>
                  <a:pt x="3725303" y="1757571"/>
                </a:cubicBezTo>
                <a:cubicBezTo>
                  <a:pt x="3725303" y="1759762"/>
                  <a:pt x="3722673" y="1762742"/>
                  <a:pt x="3717415" y="1766511"/>
                </a:cubicBezTo>
                <a:cubicBezTo>
                  <a:pt x="3721403" y="1772427"/>
                  <a:pt x="3721315" y="1776897"/>
                  <a:pt x="3717152" y="1779920"/>
                </a:cubicBezTo>
                <a:cubicBezTo>
                  <a:pt x="3712989" y="1782944"/>
                  <a:pt x="3712375" y="1786888"/>
                  <a:pt x="3715311" y="1791752"/>
                </a:cubicBezTo>
                <a:cubicBezTo>
                  <a:pt x="3711586" y="1797230"/>
                  <a:pt x="3707467" y="1806257"/>
                  <a:pt x="3702954" y="1818834"/>
                </a:cubicBezTo>
                <a:cubicBezTo>
                  <a:pt x="3698440" y="1831411"/>
                  <a:pt x="3696950" y="1839912"/>
                  <a:pt x="3698484" y="1844338"/>
                </a:cubicBezTo>
                <a:lnTo>
                  <a:pt x="3681656" y="1884303"/>
                </a:lnTo>
                <a:cubicBezTo>
                  <a:pt x="3686039" y="1889650"/>
                  <a:pt x="3688317" y="1895259"/>
                  <a:pt x="3688493" y="1901131"/>
                </a:cubicBezTo>
                <a:cubicBezTo>
                  <a:pt x="3688668" y="1907003"/>
                  <a:pt x="3685688" y="1912612"/>
                  <a:pt x="3679553" y="1917958"/>
                </a:cubicBezTo>
                <a:cubicBezTo>
                  <a:pt x="3677450" y="1926635"/>
                  <a:pt x="3674294" y="1935575"/>
                  <a:pt x="3670087" y="1944777"/>
                </a:cubicBezTo>
                <a:cubicBezTo>
                  <a:pt x="3665881" y="1953980"/>
                  <a:pt x="3660622" y="1961868"/>
                  <a:pt x="3654312" y="1968441"/>
                </a:cubicBezTo>
                <a:lnTo>
                  <a:pt x="3656164" y="1973379"/>
                </a:lnTo>
                <a:lnTo>
                  <a:pt x="3661773" y="1963281"/>
                </a:lnTo>
                <a:lnTo>
                  <a:pt x="3675653" y="1966057"/>
                </a:lnTo>
                <a:lnTo>
                  <a:pt x="3687967" y="1951613"/>
                </a:lnTo>
                <a:cubicBezTo>
                  <a:pt x="3681043" y="1944821"/>
                  <a:pt x="3679115" y="1940001"/>
                  <a:pt x="3682182" y="1937152"/>
                </a:cubicBezTo>
                <a:cubicBezTo>
                  <a:pt x="3685250" y="1934304"/>
                  <a:pt x="3690684" y="1930009"/>
                  <a:pt x="3698484" y="1924269"/>
                </a:cubicBezTo>
                <a:cubicBezTo>
                  <a:pt x="3703260" y="1918616"/>
                  <a:pt x="3706854" y="1908361"/>
                  <a:pt x="3709264" y="1893506"/>
                </a:cubicBezTo>
                <a:cubicBezTo>
                  <a:pt x="3711674" y="1878650"/>
                  <a:pt x="3715793" y="1867870"/>
                  <a:pt x="3721622" y="1861166"/>
                </a:cubicBezTo>
                <a:cubicBezTo>
                  <a:pt x="3723769" y="1860201"/>
                  <a:pt x="3725785" y="1860026"/>
                  <a:pt x="3727669" y="1860640"/>
                </a:cubicBezTo>
                <a:cubicBezTo>
                  <a:pt x="3729553" y="1861253"/>
                  <a:pt x="3731043" y="1862130"/>
                  <a:pt x="3732139" y="1863269"/>
                </a:cubicBezTo>
                <a:cubicBezTo>
                  <a:pt x="3736915" y="1869053"/>
                  <a:pt x="3737879" y="1875890"/>
                  <a:pt x="3735031" y="1883778"/>
                </a:cubicBezTo>
                <a:cubicBezTo>
                  <a:pt x="3732183" y="1891665"/>
                  <a:pt x="3728414" y="1897450"/>
                  <a:pt x="3723725" y="1901131"/>
                </a:cubicBezTo>
                <a:cubicBezTo>
                  <a:pt x="3718729" y="1914672"/>
                  <a:pt x="3714523" y="1927555"/>
                  <a:pt x="3711104" y="1939782"/>
                </a:cubicBezTo>
                <a:cubicBezTo>
                  <a:pt x="3707686" y="1952008"/>
                  <a:pt x="3703480" y="1964365"/>
                  <a:pt x="3698484" y="1976855"/>
                </a:cubicBezTo>
                <a:cubicBezTo>
                  <a:pt x="3700412" y="1978870"/>
                  <a:pt x="3700763" y="1980623"/>
                  <a:pt x="3699536" y="1982113"/>
                </a:cubicBezTo>
                <a:cubicBezTo>
                  <a:pt x="3698308" y="1983603"/>
                  <a:pt x="3696556" y="1985356"/>
                  <a:pt x="3694277" y="1987372"/>
                </a:cubicBezTo>
                <a:cubicBezTo>
                  <a:pt x="3692261" y="1989519"/>
                  <a:pt x="3691560" y="1991535"/>
                  <a:pt x="3692174" y="1993419"/>
                </a:cubicBezTo>
                <a:cubicBezTo>
                  <a:pt x="3692787" y="1995303"/>
                  <a:pt x="3694189" y="1996793"/>
                  <a:pt x="3696380" y="1997889"/>
                </a:cubicBezTo>
                <a:cubicBezTo>
                  <a:pt x="3693094" y="2001132"/>
                  <a:pt x="3690202" y="2004637"/>
                  <a:pt x="3687704" y="2008406"/>
                </a:cubicBezTo>
                <a:cubicBezTo>
                  <a:pt x="3685206" y="2012175"/>
                  <a:pt x="3683891" y="2015681"/>
                  <a:pt x="3683760" y="2018923"/>
                </a:cubicBezTo>
                <a:lnTo>
                  <a:pt x="3681601" y="2022701"/>
                </a:lnTo>
                <a:lnTo>
                  <a:pt x="3686751" y="2023229"/>
                </a:lnTo>
                <a:cubicBezTo>
                  <a:pt x="3690301" y="2023054"/>
                  <a:pt x="3693193" y="2023405"/>
                  <a:pt x="3695428" y="2024281"/>
                </a:cubicBezTo>
                <a:cubicBezTo>
                  <a:pt x="3696962" y="2027787"/>
                  <a:pt x="3695472" y="2032344"/>
                  <a:pt x="3690958" y="2037953"/>
                </a:cubicBezTo>
                <a:cubicBezTo>
                  <a:pt x="3686444" y="2043563"/>
                  <a:pt x="3682325" y="2048120"/>
                  <a:pt x="3678600" y="2051626"/>
                </a:cubicBezTo>
                <a:lnTo>
                  <a:pt x="3677966" y="2054417"/>
                </a:lnTo>
                <a:lnTo>
                  <a:pt x="3701376" y="2053104"/>
                </a:lnTo>
                <a:cubicBezTo>
                  <a:pt x="3712989" y="2052578"/>
                  <a:pt x="3721841" y="2055208"/>
                  <a:pt x="3727932" y="2060992"/>
                </a:cubicBezTo>
                <a:cubicBezTo>
                  <a:pt x="3731087" y="2065418"/>
                  <a:pt x="3732665" y="2069713"/>
                  <a:pt x="3732665" y="2073876"/>
                </a:cubicBezTo>
                <a:cubicBezTo>
                  <a:pt x="3732665" y="2078039"/>
                  <a:pt x="3731087" y="2080756"/>
                  <a:pt x="3727932" y="2082026"/>
                </a:cubicBezTo>
                <a:cubicBezTo>
                  <a:pt x="3727713" y="2083253"/>
                  <a:pt x="3727099" y="2085006"/>
                  <a:pt x="3726092" y="2087285"/>
                </a:cubicBezTo>
                <a:cubicBezTo>
                  <a:pt x="3725084" y="2089564"/>
                  <a:pt x="3724996" y="2091317"/>
                  <a:pt x="3725829" y="2092544"/>
                </a:cubicBezTo>
                <a:lnTo>
                  <a:pt x="3732139" y="2088337"/>
                </a:lnTo>
                <a:lnTo>
                  <a:pt x="3759484" y="2067302"/>
                </a:lnTo>
                <a:lnTo>
                  <a:pt x="3763690" y="2052578"/>
                </a:lnTo>
                <a:cubicBezTo>
                  <a:pt x="3761762" y="2049642"/>
                  <a:pt x="3761412" y="2047626"/>
                  <a:pt x="3762639" y="2046531"/>
                </a:cubicBezTo>
                <a:cubicBezTo>
                  <a:pt x="3763866" y="2045435"/>
                  <a:pt x="3765619" y="2043945"/>
                  <a:pt x="3767897" y="2042061"/>
                </a:cubicBezTo>
                <a:cubicBezTo>
                  <a:pt x="3768861" y="2040001"/>
                  <a:pt x="3769037" y="2038336"/>
                  <a:pt x="3768423" y="2037065"/>
                </a:cubicBezTo>
                <a:cubicBezTo>
                  <a:pt x="3767810" y="2035795"/>
                  <a:pt x="3766933" y="2034655"/>
                  <a:pt x="3765794" y="2033647"/>
                </a:cubicBezTo>
                <a:cubicBezTo>
                  <a:pt x="3771929" y="2027162"/>
                  <a:pt x="3777538" y="2020150"/>
                  <a:pt x="3782621" y="2012613"/>
                </a:cubicBezTo>
                <a:cubicBezTo>
                  <a:pt x="3787705" y="2005076"/>
                  <a:pt x="3793314" y="1998064"/>
                  <a:pt x="3799449" y="1991579"/>
                </a:cubicBezTo>
                <a:cubicBezTo>
                  <a:pt x="3801640" y="1981894"/>
                  <a:pt x="3805672" y="1972867"/>
                  <a:pt x="3811544" y="1964497"/>
                </a:cubicBezTo>
                <a:cubicBezTo>
                  <a:pt x="3817416" y="1956127"/>
                  <a:pt x="3824602" y="1949729"/>
                  <a:pt x="3833104" y="1945303"/>
                </a:cubicBezTo>
                <a:lnTo>
                  <a:pt x="3831000" y="1934786"/>
                </a:lnTo>
                <a:cubicBezTo>
                  <a:pt x="3830036" y="1931587"/>
                  <a:pt x="3830387" y="1928519"/>
                  <a:pt x="3832052" y="1925583"/>
                </a:cubicBezTo>
                <a:cubicBezTo>
                  <a:pt x="3833717" y="1922647"/>
                  <a:pt x="3836171" y="1920106"/>
                  <a:pt x="3839414" y="1917958"/>
                </a:cubicBezTo>
                <a:cubicBezTo>
                  <a:pt x="3843621" y="1909194"/>
                  <a:pt x="3847828" y="1907792"/>
                  <a:pt x="3852035" y="1913751"/>
                </a:cubicBezTo>
                <a:cubicBezTo>
                  <a:pt x="3856461" y="1917827"/>
                  <a:pt x="3859178" y="1921771"/>
                  <a:pt x="3860186" y="1925583"/>
                </a:cubicBezTo>
                <a:cubicBezTo>
                  <a:pt x="3861194" y="1929396"/>
                  <a:pt x="3859178" y="1933866"/>
                  <a:pt x="3854138" y="1938993"/>
                </a:cubicBezTo>
                <a:cubicBezTo>
                  <a:pt x="3850063" y="1942805"/>
                  <a:pt x="3845067" y="1949378"/>
                  <a:pt x="3839151" y="1958712"/>
                </a:cubicBezTo>
                <a:cubicBezTo>
                  <a:pt x="3833235" y="1968046"/>
                  <a:pt x="3831921" y="1976197"/>
                  <a:pt x="3835207" y="1983165"/>
                </a:cubicBezTo>
                <a:cubicBezTo>
                  <a:pt x="3834024" y="1989519"/>
                  <a:pt x="3831132" y="1999423"/>
                  <a:pt x="3826531" y="2012876"/>
                </a:cubicBezTo>
                <a:cubicBezTo>
                  <a:pt x="3821929" y="2026329"/>
                  <a:pt x="3816408" y="2036759"/>
                  <a:pt x="3809966" y="2044165"/>
                </a:cubicBezTo>
                <a:cubicBezTo>
                  <a:pt x="3812902" y="2047320"/>
                  <a:pt x="3813866" y="2049949"/>
                  <a:pt x="3812858" y="2052052"/>
                </a:cubicBezTo>
                <a:cubicBezTo>
                  <a:pt x="3811850" y="2054156"/>
                  <a:pt x="3810185" y="2055733"/>
                  <a:pt x="3807863" y="2056785"/>
                </a:cubicBezTo>
                <a:cubicBezTo>
                  <a:pt x="3804488" y="2060598"/>
                  <a:pt x="3804926" y="2066119"/>
                  <a:pt x="3809177" y="2073350"/>
                </a:cubicBezTo>
                <a:cubicBezTo>
                  <a:pt x="3813428" y="2080580"/>
                  <a:pt x="3816495" y="2085576"/>
                  <a:pt x="3818380" y="2088337"/>
                </a:cubicBezTo>
                <a:cubicBezTo>
                  <a:pt x="3813691" y="2095085"/>
                  <a:pt x="3806241" y="2109459"/>
                  <a:pt x="3796031" y="2131457"/>
                </a:cubicBezTo>
                <a:cubicBezTo>
                  <a:pt x="3785820" y="2153456"/>
                  <a:pt x="3782052" y="2167829"/>
                  <a:pt x="3784725" y="2174578"/>
                </a:cubicBezTo>
                <a:lnTo>
                  <a:pt x="3767897" y="2189302"/>
                </a:lnTo>
                <a:cubicBezTo>
                  <a:pt x="3764698" y="2195524"/>
                  <a:pt x="3761631" y="2201484"/>
                  <a:pt x="3758695" y="2207181"/>
                </a:cubicBezTo>
                <a:cubicBezTo>
                  <a:pt x="3755759" y="2212878"/>
                  <a:pt x="3753217" y="2218838"/>
                  <a:pt x="3751070" y="2225060"/>
                </a:cubicBezTo>
                <a:lnTo>
                  <a:pt x="3753173" y="2231371"/>
                </a:lnTo>
                <a:cubicBezTo>
                  <a:pt x="3759878" y="2229881"/>
                  <a:pt x="3764874" y="2223921"/>
                  <a:pt x="3768160" y="2213491"/>
                </a:cubicBezTo>
                <a:cubicBezTo>
                  <a:pt x="3771447" y="2203062"/>
                  <a:pt x="3776968" y="2197102"/>
                  <a:pt x="3784725" y="2195612"/>
                </a:cubicBezTo>
                <a:cubicBezTo>
                  <a:pt x="3788581" y="2195261"/>
                  <a:pt x="3793489" y="2193859"/>
                  <a:pt x="3799449" y="2191405"/>
                </a:cubicBezTo>
                <a:lnTo>
                  <a:pt x="3784725" y="2185095"/>
                </a:lnTo>
                <a:lnTo>
                  <a:pt x="3791035" y="2180888"/>
                </a:lnTo>
                <a:cubicBezTo>
                  <a:pt x="3794146" y="2178960"/>
                  <a:pt x="3796863" y="2178609"/>
                  <a:pt x="3799186" y="2179836"/>
                </a:cubicBezTo>
                <a:cubicBezTo>
                  <a:pt x="3801508" y="2181063"/>
                  <a:pt x="3803700" y="2182816"/>
                  <a:pt x="3805759" y="2185095"/>
                </a:cubicBezTo>
                <a:cubicBezTo>
                  <a:pt x="3807950" y="2182027"/>
                  <a:pt x="3809878" y="2179223"/>
                  <a:pt x="3811544" y="2176681"/>
                </a:cubicBezTo>
                <a:cubicBezTo>
                  <a:pt x="3813209" y="2174140"/>
                  <a:pt x="3814085" y="2171335"/>
                  <a:pt x="3814173" y="2168267"/>
                </a:cubicBezTo>
                <a:cubicBezTo>
                  <a:pt x="3816145" y="2165989"/>
                  <a:pt x="3817460" y="2162658"/>
                  <a:pt x="3818117" y="2158276"/>
                </a:cubicBezTo>
                <a:cubicBezTo>
                  <a:pt x="3818774" y="2153894"/>
                  <a:pt x="3819563" y="2149512"/>
                  <a:pt x="3820483" y="2145130"/>
                </a:cubicBezTo>
                <a:cubicBezTo>
                  <a:pt x="3813822" y="2144779"/>
                  <a:pt x="3808213" y="2141273"/>
                  <a:pt x="3803656" y="2134612"/>
                </a:cubicBezTo>
                <a:cubicBezTo>
                  <a:pt x="3810317" y="2130405"/>
                  <a:pt x="3813822" y="2124095"/>
                  <a:pt x="3814173" y="2115681"/>
                </a:cubicBezTo>
                <a:lnTo>
                  <a:pt x="3835207" y="2119888"/>
                </a:lnTo>
                <a:cubicBezTo>
                  <a:pt x="3832271" y="2123043"/>
                  <a:pt x="3830256" y="2126199"/>
                  <a:pt x="3829160" y="2129354"/>
                </a:cubicBezTo>
                <a:cubicBezTo>
                  <a:pt x="3828064" y="2132509"/>
                  <a:pt x="3826574" y="2135664"/>
                  <a:pt x="3824690" y="2138819"/>
                </a:cubicBezTo>
                <a:lnTo>
                  <a:pt x="3833104" y="2145130"/>
                </a:lnTo>
                <a:cubicBezTo>
                  <a:pt x="3837311" y="2145130"/>
                  <a:pt x="3839414" y="2147233"/>
                  <a:pt x="3839414" y="2151440"/>
                </a:cubicBezTo>
                <a:cubicBezTo>
                  <a:pt x="3839239" y="2155691"/>
                  <a:pt x="3838012" y="2159810"/>
                  <a:pt x="3835733" y="2163798"/>
                </a:cubicBezTo>
                <a:cubicBezTo>
                  <a:pt x="3833454" y="2167785"/>
                  <a:pt x="3831176" y="2171379"/>
                  <a:pt x="3828897" y="2174578"/>
                </a:cubicBezTo>
                <a:cubicBezTo>
                  <a:pt x="3832184" y="2175454"/>
                  <a:pt x="3835602" y="2175805"/>
                  <a:pt x="3839151" y="2175629"/>
                </a:cubicBezTo>
                <a:cubicBezTo>
                  <a:pt x="3842701" y="2175454"/>
                  <a:pt x="3845593" y="2175805"/>
                  <a:pt x="3847828" y="2176681"/>
                </a:cubicBezTo>
                <a:cubicBezTo>
                  <a:pt x="3849362" y="2180187"/>
                  <a:pt x="3847872" y="2184744"/>
                  <a:pt x="3843358" y="2190353"/>
                </a:cubicBezTo>
                <a:cubicBezTo>
                  <a:pt x="3838844" y="2195963"/>
                  <a:pt x="3834725" y="2200520"/>
                  <a:pt x="3831000" y="2204026"/>
                </a:cubicBezTo>
                <a:cubicBezTo>
                  <a:pt x="3830913" y="2208408"/>
                  <a:pt x="3830036" y="2212264"/>
                  <a:pt x="3828371" y="2215595"/>
                </a:cubicBezTo>
                <a:cubicBezTo>
                  <a:pt x="3826706" y="2218925"/>
                  <a:pt x="3824778" y="2220678"/>
                  <a:pt x="3822587" y="2220853"/>
                </a:cubicBezTo>
                <a:lnTo>
                  <a:pt x="3812070" y="2235577"/>
                </a:lnTo>
                <a:lnTo>
                  <a:pt x="3812070" y="2254508"/>
                </a:lnTo>
                <a:lnTo>
                  <a:pt x="3818380" y="2248198"/>
                </a:lnTo>
                <a:lnTo>
                  <a:pt x="3826794" y="2231371"/>
                </a:lnTo>
                <a:cubicBezTo>
                  <a:pt x="3827933" y="2229267"/>
                  <a:pt x="3829335" y="2227690"/>
                  <a:pt x="3831000" y="2226638"/>
                </a:cubicBezTo>
                <a:cubicBezTo>
                  <a:pt x="3832666" y="2225586"/>
                  <a:pt x="3834068" y="2225060"/>
                  <a:pt x="3835207" y="2225060"/>
                </a:cubicBezTo>
                <a:cubicBezTo>
                  <a:pt x="3835032" y="2226243"/>
                  <a:pt x="3834331" y="2228084"/>
                  <a:pt x="3833104" y="2230582"/>
                </a:cubicBezTo>
                <a:cubicBezTo>
                  <a:pt x="3831877" y="2233080"/>
                  <a:pt x="3831176" y="2235446"/>
                  <a:pt x="3831000" y="2237681"/>
                </a:cubicBezTo>
                <a:cubicBezTo>
                  <a:pt x="3833454" y="2243378"/>
                  <a:pt x="3830650" y="2250389"/>
                  <a:pt x="3822587" y="2258715"/>
                </a:cubicBezTo>
                <a:cubicBezTo>
                  <a:pt x="3814524" y="2267041"/>
                  <a:pt x="3811719" y="2274053"/>
                  <a:pt x="3814173" y="2279750"/>
                </a:cubicBezTo>
                <a:lnTo>
                  <a:pt x="3805759" y="2294474"/>
                </a:lnTo>
                <a:cubicBezTo>
                  <a:pt x="3805409" y="2299031"/>
                  <a:pt x="3804006" y="2304640"/>
                  <a:pt x="3801552" y="2311301"/>
                </a:cubicBezTo>
                <a:cubicBezTo>
                  <a:pt x="3806022" y="2306043"/>
                  <a:pt x="3810229" y="2300258"/>
                  <a:pt x="3814173" y="2293948"/>
                </a:cubicBezTo>
                <a:cubicBezTo>
                  <a:pt x="3818117" y="2287638"/>
                  <a:pt x="3820220" y="2280801"/>
                  <a:pt x="3820483" y="2273439"/>
                </a:cubicBezTo>
                <a:lnTo>
                  <a:pt x="3837311" y="2279750"/>
                </a:lnTo>
                <a:lnTo>
                  <a:pt x="3833104" y="2302887"/>
                </a:lnTo>
                <a:lnTo>
                  <a:pt x="3843621" y="2300784"/>
                </a:lnTo>
                <a:lnTo>
                  <a:pt x="3854138" y="2313405"/>
                </a:lnTo>
                <a:lnTo>
                  <a:pt x="3843621" y="2344956"/>
                </a:lnTo>
                <a:cubicBezTo>
                  <a:pt x="3835470" y="2352800"/>
                  <a:pt x="3828634" y="2361827"/>
                  <a:pt x="3823112" y="2372038"/>
                </a:cubicBezTo>
                <a:cubicBezTo>
                  <a:pt x="3817591" y="2382248"/>
                  <a:pt x="3811806" y="2390750"/>
                  <a:pt x="3805759" y="2397542"/>
                </a:cubicBezTo>
                <a:lnTo>
                  <a:pt x="3801552" y="2397542"/>
                </a:lnTo>
                <a:lnTo>
                  <a:pt x="3801552" y="2403852"/>
                </a:lnTo>
                <a:lnTo>
                  <a:pt x="3788932" y="2424887"/>
                </a:lnTo>
                <a:cubicBezTo>
                  <a:pt x="3788055" y="2433826"/>
                  <a:pt x="3784550" y="2441714"/>
                  <a:pt x="3778414" y="2448551"/>
                </a:cubicBezTo>
                <a:cubicBezTo>
                  <a:pt x="3772280" y="2455387"/>
                  <a:pt x="3768774" y="2464326"/>
                  <a:pt x="3767897" y="2475369"/>
                </a:cubicBezTo>
                <a:cubicBezTo>
                  <a:pt x="3765356" y="2479795"/>
                  <a:pt x="3761499" y="2487245"/>
                  <a:pt x="3756328" y="2497718"/>
                </a:cubicBezTo>
                <a:cubicBezTo>
                  <a:pt x="3751157" y="2508192"/>
                  <a:pt x="3747301" y="2514064"/>
                  <a:pt x="3744759" y="2515335"/>
                </a:cubicBezTo>
                <a:cubicBezTo>
                  <a:pt x="3745110" y="2521996"/>
                  <a:pt x="3744409" y="2529708"/>
                  <a:pt x="3742656" y="2538472"/>
                </a:cubicBezTo>
                <a:lnTo>
                  <a:pt x="3744759" y="2538472"/>
                </a:lnTo>
                <a:cubicBezTo>
                  <a:pt x="3747213" y="2540576"/>
                  <a:pt x="3746512" y="2542679"/>
                  <a:pt x="3742656" y="2544783"/>
                </a:cubicBezTo>
                <a:lnTo>
                  <a:pt x="3738449" y="2544783"/>
                </a:lnTo>
                <a:cubicBezTo>
                  <a:pt x="3735995" y="2550742"/>
                  <a:pt x="3732489" y="2553547"/>
                  <a:pt x="3727932" y="2553196"/>
                </a:cubicBezTo>
                <a:cubicBezTo>
                  <a:pt x="3727581" y="2560471"/>
                  <a:pt x="3726179" y="2567482"/>
                  <a:pt x="3723725" y="2574231"/>
                </a:cubicBezTo>
                <a:cubicBezTo>
                  <a:pt x="3721271" y="2580979"/>
                  <a:pt x="3719869" y="2587991"/>
                  <a:pt x="3719518" y="2595265"/>
                </a:cubicBezTo>
                <a:lnTo>
                  <a:pt x="3732139" y="2612093"/>
                </a:lnTo>
                <a:cubicBezTo>
                  <a:pt x="3734593" y="2611742"/>
                  <a:pt x="3735995" y="2612443"/>
                  <a:pt x="3736346" y="2614196"/>
                </a:cubicBezTo>
                <a:cubicBezTo>
                  <a:pt x="3736258" y="2616431"/>
                  <a:pt x="3735382" y="2618798"/>
                  <a:pt x="3733716" y="2621295"/>
                </a:cubicBezTo>
                <a:cubicBezTo>
                  <a:pt x="3732051" y="2623793"/>
                  <a:pt x="3730123" y="2625634"/>
                  <a:pt x="3727932" y="2626817"/>
                </a:cubicBezTo>
                <a:cubicBezTo>
                  <a:pt x="3728020" y="2630103"/>
                  <a:pt x="3727318" y="2632996"/>
                  <a:pt x="3725829" y="2635494"/>
                </a:cubicBezTo>
                <a:cubicBezTo>
                  <a:pt x="3724339" y="2637991"/>
                  <a:pt x="3721534" y="2639306"/>
                  <a:pt x="3717415" y="2639437"/>
                </a:cubicBezTo>
                <a:lnTo>
                  <a:pt x="3711104" y="2639437"/>
                </a:lnTo>
                <a:lnTo>
                  <a:pt x="3709001" y="2662575"/>
                </a:lnTo>
                <a:lnTo>
                  <a:pt x="3687967" y="2702541"/>
                </a:lnTo>
                <a:lnTo>
                  <a:pt x="3679553" y="2708851"/>
                </a:lnTo>
                <a:cubicBezTo>
                  <a:pt x="3679334" y="2715336"/>
                  <a:pt x="3677669" y="2722348"/>
                  <a:pt x="3674557" y="2729885"/>
                </a:cubicBezTo>
                <a:cubicBezTo>
                  <a:pt x="3671446" y="2737423"/>
                  <a:pt x="3668203" y="2744434"/>
                  <a:pt x="3664829" y="2750920"/>
                </a:cubicBezTo>
                <a:lnTo>
                  <a:pt x="3664829" y="2776161"/>
                </a:lnTo>
                <a:lnTo>
                  <a:pt x="3648001" y="2790885"/>
                </a:lnTo>
                <a:lnTo>
                  <a:pt x="3639588" y="2811919"/>
                </a:lnTo>
                <a:lnTo>
                  <a:pt x="3626967" y="2822437"/>
                </a:lnTo>
                <a:cubicBezTo>
                  <a:pt x="3626354" y="2829317"/>
                  <a:pt x="3623900" y="2835013"/>
                  <a:pt x="3619605" y="2839527"/>
                </a:cubicBezTo>
                <a:cubicBezTo>
                  <a:pt x="3615310" y="2844041"/>
                  <a:pt x="3612856" y="2850263"/>
                  <a:pt x="3612243" y="2858195"/>
                </a:cubicBezTo>
                <a:lnTo>
                  <a:pt x="3593312" y="2893953"/>
                </a:lnTo>
                <a:cubicBezTo>
                  <a:pt x="3587002" y="2895356"/>
                  <a:pt x="3583321" y="2900965"/>
                  <a:pt x="3582269" y="2910781"/>
                </a:cubicBezTo>
                <a:cubicBezTo>
                  <a:pt x="3581217" y="2920597"/>
                  <a:pt x="3576484" y="2926206"/>
                  <a:pt x="3568071" y="2927609"/>
                </a:cubicBezTo>
                <a:lnTo>
                  <a:pt x="3570174" y="2868712"/>
                </a:lnTo>
                <a:lnTo>
                  <a:pt x="3557554" y="2864505"/>
                </a:lnTo>
                <a:lnTo>
                  <a:pt x="3549140" y="2879229"/>
                </a:lnTo>
                <a:cubicBezTo>
                  <a:pt x="3546598" y="2887731"/>
                  <a:pt x="3543268" y="2899650"/>
                  <a:pt x="3539148" y="2914988"/>
                </a:cubicBezTo>
                <a:cubicBezTo>
                  <a:pt x="3535029" y="2930325"/>
                  <a:pt x="3532751" y="2942245"/>
                  <a:pt x="3532312" y="2950746"/>
                </a:cubicBezTo>
                <a:cubicBezTo>
                  <a:pt x="3532663" y="2959730"/>
                  <a:pt x="3531436" y="2964901"/>
                  <a:pt x="3528631" y="2966259"/>
                </a:cubicBezTo>
                <a:cubicBezTo>
                  <a:pt x="3525827" y="2967618"/>
                  <a:pt x="3519341" y="2968056"/>
                  <a:pt x="3509174" y="2967574"/>
                </a:cubicBezTo>
                <a:lnTo>
                  <a:pt x="3507071" y="2973884"/>
                </a:lnTo>
                <a:cubicBezTo>
                  <a:pt x="3509700" y="2976513"/>
                  <a:pt x="3511804" y="2980194"/>
                  <a:pt x="3513381" y="2984927"/>
                </a:cubicBezTo>
                <a:cubicBezTo>
                  <a:pt x="3514959" y="2989660"/>
                  <a:pt x="3512856" y="2992289"/>
                  <a:pt x="3507071" y="2992815"/>
                </a:cubicBezTo>
                <a:cubicBezTo>
                  <a:pt x="3505625" y="2992859"/>
                  <a:pt x="3503259" y="2993297"/>
                  <a:pt x="3499972" y="2994130"/>
                </a:cubicBezTo>
                <a:cubicBezTo>
                  <a:pt x="3496685" y="2994962"/>
                  <a:pt x="3494845" y="2995926"/>
                  <a:pt x="3494450" y="2997022"/>
                </a:cubicBezTo>
                <a:lnTo>
                  <a:pt x="3494450" y="2999125"/>
                </a:lnTo>
                <a:lnTo>
                  <a:pt x="3523898" y="3015953"/>
                </a:lnTo>
                <a:cubicBezTo>
                  <a:pt x="3529113" y="3010519"/>
                  <a:pt x="3532882" y="3004033"/>
                  <a:pt x="3535204" y="2996496"/>
                </a:cubicBezTo>
                <a:cubicBezTo>
                  <a:pt x="3537527" y="2988959"/>
                  <a:pt x="3538666" y="2981421"/>
                  <a:pt x="3538623" y="2973884"/>
                </a:cubicBezTo>
                <a:cubicBezTo>
                  <a:pt x="3544582" y="2967924"/>
                  <a:pt x="3547387" y="2960913"/>
                  <a:pt x="3547036" y="2952850"/>
                </a:cubicBezTo>
                <a:lnTo>
                  <a:pt x="3555450" y="2933919"/>
                </a:lnTo>
                <a:cubicBezTo>
                  <a:pt x="3555406" y="2932648"/>
                  <a:pt x="3555494" y="2930983"/>
                  <a:pt x="3555713" y="2928923"/>
                </a:cubicBezTo>
                <a:cubicBezTo>
                  <a:pt x="3555932" y="2926863"/>
                  <a:pt x="3556546" y="2925724"/>
                  <a:pt x="3557554" y="2925505"/>
                </a:cubicBezTo>
                <a:cubicBezTo>
                  <a:pt x="3561848" y="2926250"/>
                  <a:pt x="3565354" y="2930019"/>
                  <a:pt x="3568071" y="2936811"/>
                </a:cubicBezTo>
                <a:cubicBezTo>
                  <a:pt x="3570788" y="2943603"/>
                  <a:pt x="3572190" y="2948950"/>
                  <a:pt x="3572278" y="2952850"/>
                </a:cubicBezTo>
                <a:cubicBezTo>
                  <a:pt x="3572365" y="2954033"/>
                  <a:pt x="3572190" y="2955348"/>
                  <a:pt x="3571752" y="2956794"/>
                </a:cubicBezTo>
                <a:cubicBezTo>
                  <a:pt x="3571314" y="2958240"/>
                  <a:pt x="3570087" y="2959029"/>
                  <a:pt x="3568071" y="2959160"/>
                </a:cubicBezTo>
                <a:cubicBezTo>
                  <a:pt x="3565923" y="2968275"/>
                  <a:pt x="3562330" y="2978967"/>
                  <a:pt x="3557291" y="2991237"/>
                </a:cubicBezTo>
                <a:cubicBezTo>
                  <a:pt x="3552251" y="3003508"/>
                  <a:pt x="3546028" y="3013148"/>
                  <a:pt x="3538623" y="3020160"/>
                </a:cubicBezTo>
                <a:cubicBezTo>
                  <a:pt x="3538360" y="3024103"/>
                  <a:pt x="3537308" y="3027259"/>
                  <a:pt x="3535467" y="3029625"/>
                </a:cubicBezTo>
                <a:cubicBezTo>
                  <a:pt x="3533627" y="3031991"/>
                  <a:pt x="3532575" y="3035147"/>
                  <a:pt x="3532312" y="3039091"/>
                </a:cubicBezTo>
                <a:cubicBezTo>
                  <a:pt x="3529157" y="3046584"/>
                  <a:pt x="3525476" y="3054209"/>
                  <a:pt x="3521269" y="3061965"/>
                </a:cubicBezTo>
                <a:cubicBezTo>
                  <a:pt x="3517062" y="3069722"/>
                  <a:pt x="3512330" y="3076821"/>
                  <a:pt x="3507071" y="3083263"/>
                </a:cubicBezTo>
                <a:cubicBezTo>
                  <a:pt x="3507071" y="3085541"/>
                  <a:pt x="3506545" y="3087820"/>
                  <a:pt x="3505494" y="3090099"/>
                </a:cubicBezTo>
                <a:cubicBezTo>
                  <a:pt x="3504442" y="3092378"/>
                  <a:pt x="3502864" y="3093605"/>
                  <a:pt x="3500761" y="3093780"/>
                </a:cubicBezTo>
                <a:cubicBezTo>
                  <a:pt x="3496817" y="3093079"/>
                  <a:pt x="3494713" y="3089748"/>
                  <a:pt x="3494450" y="3083789"/>
                </a:cubicBezTo>
                <a:cubicBezTo>
                  <a:pt x="3494188" y="3077829"/>
                  <a:pt x="3494188" y="3073447"/>
                  <a:pt x="3494450" y="3070642"/>
                </a:cubicBezTo>
                <a:lnTo>
                  <a:pt x="3477623" y="3076952"/>
                </a:lnTo>
                <a:lnTo>
                  <a:pt x="3475520" y="3097987"/>
                </a:lnTo>
                <a:lnTo>
                  <a:pt x="3456589" y="3135849"/>
                </a:lnTo>
                <a:lnTo>
                  <a:pt x="3454485" y="3135849"/>
                </a:lnTo>
                <a:lnTo>
                  <a:pt x="3437658" y="3173710"/>
                </a:lnTo>
                <a:cubicBezTo>
                  <a:pt x="3435730" y="3175376"/>
                  <a:pt x="3434853" y="3178882"/>
                  <a:pt x="3435028" y="3184228"/>
                </a:cubicBezTo>
                <a:cubicBezTo>
                  <a:pt x="3435204" y="3189574"/>
                  <a:pt x="3435379" y="3193080"/>
                  <a:pt x="3435554" y="3194745"/>
                </a:cubicBezTo>
                <a:cubicBezTo>
                  <a:pt x="3438052" y="3192203"/>
                  <a:pt x="3440418" y="3192554"/>
                  <a:pt x="3442653" y="3195797"/>
                </a:cubicBezTo>
                <a:cubicBezTo>
                  <a:pt x="3444888" y="3199039"/>
                  <a:pt x="3444625" y="3201494"/>
                  <a:pt x="3441864" y="3203159"/>
                </a:cubicBezTo>
                <a:cubicBezTo>
                  <a:pt x="3440681" y="3203071"/>
                  <a:pt x="3439367" y="3203246"/>
                  <a:pt x="3437921" y="3203685"/>
                </a:cubicBezTo>
                <a:cubicBezTo>
                  <a:pt x="3436474" y="3204123"/>
                  <a:pt x="3435686" y="3205350"/>
                  <a:pt x="3435554" y="3207366"/>
                </a:cubicBezTo>
                <a:cubicBezTo>
                  <a:pt x="3435730" y="3209557"/>
                  <a:pt x="3436956" y="3212011"/>
                  <a:pt x="3439235" y="3214728"/>
                </a:cubicBezTo>
                <a:cubicBezTo>
                  <a:pt x="3441514" y="3217444"/>
                  <a:pt x="3443793" y="3219899"/>
                  <a:pt x="3446071" y="3222090"/>
                </a:cubicBezTo>
                <a:cubicBezTo>
                  <a:pt x="3445633" y="3226340"/>
                  <a:pt x="3443354" y="3233089"/>
                  <a:pt x="3439235" y="3242335"/>
                </a:cubicBezTo>
                <a:cubicBezTo>
                  <a:pt x="3435116" y="3251582"/>
                  <a:pt x="3431786" y="3256753"/>
                  <a:pt x="3429244" y="3257848"/>
                </a:cubicBezTo>
                <a:cubicBezTo>
                  <a:pt x="3429551" y="3264991"/>
                  <a:pt x="3428937" y="3269636"/>
                  <a:pt x="3427403" y="3271783"/>
                </a:cubicBezTo>
                <a:cubicBezTo>
                  <a:pt x="3425870" y="3273931"/>
                  <a:pt x="3421575" y="3274895"/>
                  <a:pt x="3414520" y="3274676"/>
                </a:cubicBezTo>
                <a:lnTo>
                  <a:pt x="3414520" y="3297813"/>
                </a:lnTo>
                <a:cubicBezTo>
                  <a:pt x="3409174" y="3294658"/>
                  <a:pt x="3404090" y="3290977"/>
                  <a:pt x="3399270" y="3286770"/>
                </a:cubicBezTo>
                <a:cubicBezTo>
                  <a:pt x="3394450" y="3282563"/>
                  <a:pt x="3390418" y="3277831"/>
                  <a:pt x="3387175" y="3272572"/>
                </a:cubicBezTo>
                <a:cubicBezTo>
                  <a:pt x="3387526" y="3276779"/>
                  <a:pt x="3386825" y="3280986"/>
                  <a:pt x="3385072" y="3285193"/>
                </a:cubicBezTo>
                <a:lnTo>
                  <a:pt x="3397692" y="3306227"/>
                </a:lnTo>
                <a:cubicBezTo>
                  <a:pt x="3395326" y="3314334"/>
                  <a:pt x="3390067" y="3329672"/>
                  <a:pt x="3381917" y="3352240"/>
                </a:cubicBezTo>
                <a:cubicBezTo>
                  <a:pt x="3373766" y="3374808"/>
                  <a:pt x="3364300" y="3387516"/>
                  <a:pt x="3353520" y="3390365"/>
                </a:cubicBezTo>
                <a:cubicBezTo>
                  <a:pt x="3353301" y="3394440"/>
                  <a:pt x="3351636" y="3400487"/>
                  <a:pt x="3348524" y="3408507"/>
                </a:cubicBezTo>
                <a:cubicBezTo>
                  <a:pt x="3345413" y="3416526"/>
                  <a:pt x="3342170" y="3420996"/>
                  <a:pt x="3338796" y="3421916"/>
                </a:cubicBezTo>
                <a:cubicBezTo>
                  <a:pt x="3337788" y="3421653"/>
                  <a:pt x="3337175" y="3420602"/>
                  <a:pt x="3336956" y="3418761"/>
                </a:cubicBezTo>
                <a:cubicBezTo>
                  <a:pt x="3336736" y="3416921"/>
                  <a:pt x="3336649" y="3415869"/>
                  <a:pt x="3336693" y="3415606"/>
                </a:cubicBezTo>
                <a:lnTo>
                  <a:pt x="3328279" y="3413502"/>
                </a:lnTo>
                <a:lnTo>
                  <a:pt x="3321969" y="3421916"/>
                </a:lnTo>
                <a:lnTo>
                  <a:pt x="3336693" y="3436640"/>
                </a:lnTo>
                <a:cubicBezTo>
                  <a:pt x="3336517" y="3448078"/>
                  <a:pt x="3334239" y="3458332"/>
                  <a:pt x="3329856" y="3467403"/>
                </a:cubicBezTo>
                <a:cubicBezTo>
                  <a:pt x="3325474" y="3476474"/>
                  <a:pt x="3320040" y="3485151"/>
                  <a:pt x="3313555" y="3493433"/>
                </a:cubicBezTo>
                <a:cubicBezTo>
                  <a:pt x="3314212" y="3496676"/>
                  <a:pt x="3316053" y="3502811"/>
                  <a:pt x="3319076" y="3511838"/>
                </a:cubicBezTo>
                <a:cubicBezTo>
                  <a:pt x="3322100" y="3520865"/>
                  <a:pt x="3322363" y="3525949"/>
                  <a:pt x="3319865" y="3527088"/>
                </a:cubicBezTo>
                <a:cubicBezTo>
                  <a:pt x="3316754" y="3527000"/>
                  <a:pt x="3314037" y="3526124"/>
                  <a:pt x="3311714" y="3524459"/>
                </a:cubicBezTo>
                <a:cubicBezTo>
                  <a:pt x="3309392" y="3522794"/>
                  <a:pt x="3307201" y="3520865"/>
                  <a:pt x="3305141" y="3518674"/>
                </a:cubicBezTo>
                <a:cubicBezTo>
                  <a:pt x="3305141" y="3526387"/>
                  <a:pt x="3304089" y="3534625"/>
                  <a:pt x="3301986" y="3543390"/>
                </a:cubicBezTo>
                <a:cubicBezTo>
                  <a:pt x="3299882" y="3552154"/>
                  <a:pt x="3296727" y="3559341"/>
                  <a:pt x="3292520" y="3564950"/>
                </a:cubicBezTo>
                <a:lnTo>
                  <a:pt x="3282003" y="3548122"/>
                </a:lnTo>
                <a:lnTo>
                  <a:pt x="3288314" y="3527088"/>
                </a:lnTo>
                <a:cubicBezTo>
                  <a:pt x="3287130" y="3526036"/>
                  <a:pt x="3285816" y="3524985"/>
                  <a:pt x="3284370" y="3523933"/>
                </a:cubicBezTo>
                <a:cubicBezTo>
                  <a:pt x="3282924" y="3522881"/>
                  <a:pt x="3282135" y="3521830"/>
                  <a:pt x="3282003" y="3520778"/>
                </a:cubicBezTo>
                <a:cubicBezTo>
                  <a:pt x="3282485" y="3518762"/>
                  <a:pt x="3284676" y="3517535"/>
                  <a:pt x="3288576" y="3517097"/>
                </a:cubicBezTo>
                <a:cubicBezTo>
                  <a:pt x="3292477" y="3516659"/>
                  <a:pt x="3295194" y="3516483"/>
                  <a:pt x="3296727" y="3516571"/>
                </a:cubicBezTo>
                <a:cubicBezTo>
                  <a:pt x="3296859" y="3510173"/>
                  <a:pt x="3298173" y="3503512"/>
                  <a:pt x="3300671" y="3496588"/>
                </a:cubicBezTo>
                <a:cubicBezTo>
                  <a:pt x="3303169" y="3489664"/>
                  <a:pt x="3306061" y="3483004"/>
                  <a:pt x="3309348" y="3476606"/>
                </a:cubicBezTo>
                <a:cubicBezTo>
                  <a:pt x="3309304" y="3475379"/>
                  <a:pt x="3308866" y="3473626"/>
                  <a:pt x="3308033" y="3471347"/>
                </a:cubicBezTo>
                <a:cubicBezTo>
                  <a:pt x="3307201" y="3469068"/>
                  <a:pt x="3306237" y="3467315"/>
                  <a:pt x="3305141" y="3466088"/>
                </a:cubicBezTo>
                <a:lnTo>
                  <a:pt x="3290417" y="3485019"/>
                </a:lnTo>
                <a:lnTo>
                  <a:pt x="3279900" y="3487123"/>
                </a:lnTo>
                <a:lnTo>
                  <a:pt x="3279900" y="3516571"/>
                </a:lnTo>
                <a:cubicBezTo>
                  <a:pt x="3272406" y="3522618"/>
                  <a:pt x="3265833" y="3531558"/>
                  <a:pt x="3260180" y="3543390"/>
                </a:cubicBezTo>
                <a:cubicBezTo>
                  <a:pt x="3254527" y="3555222"/>
                  <a:pt x="3250583" y="3565213"/>
                  <a:pt x="3248348" y="3573364"/>
                </a:cubicBezTo>
                <a:cubicBezTo>
                  <a:pt x="3247998" y="3577395"/>
                  <a:pt x="3246595" y="3580901"/>
                  <a:pt x="3244141" y="3583881"/>
                </a:cubicBezTo>
                <a:cubicBezTo>
                  <a:pt x="3241687" y="3586861"/>
                  <a:pt x="3240285" y="3590366"/>
                  <a:pt x="3239934" y="3594398"/>
                </a:cubicBezTo>
                <a:lnTo>
                  <a:pt x="3233624" y="3611226"/>
                </a:lnTo>
                <a:lnTo>
                  <a:pt x="3235728" y="3611226"/>
                </a:lnTo>
                <a:cubicBezTo>
                  <a:pt x="3235377" y="3615257"/>
                  <a:pt x="3233975" y="3618763"/>
                  <a:pt x="3231521" y="3621743"/>
                </a:cubicBezTo>
                <a:cubicBezTo>
                  <a:pt x="3229067" y="3624723"/>
                  <a:pt x="3227664" y="3628228"/>
                  <a:pt x="3227314" y="3632260"/>
                </a:cubicBezTo>
                <a:cubicBezTo>
                  <a:pt x="3227489" y="3635547"/>
                  <a:pt x="3227139" y="3638439"/>
                  <a:pt x="3226262" y="3640937"/>
                </a:cubicBezTo>
                <a:cubicBezTo>
                  <a:pt x="3225386" y="3643434"/>
                  <a:pt x="3222932" y="3644749"/>
                  <a:pt x="3218900" y="3644881"/>
                </a:cubicBezTo>
                <a:cubicBezTo>
                  <a:pt x="3219163" y="3651016"/>
                  <a:pt x="3218637" y="3655047"/>
                  <a:pt x="3217323" y="3656975"/>
                </a:cubicBezTo>
                <a:cubicBezTo>
                  <a:pt x="3216008" y="3658903"/>
                  <a:pt x="3212327" y="3659780"/>
                  <a:pt x="3206279" y="3659605"/>
                </a:cubicBezTo>
                <a:lnTo>
                  <a:pt x="3206279" y="3682743"/>
                </a:lnTo>
                <a:lnTo>
                  <a:pt x="3195762" y="3678535"/>
                </a:lnTo>
                <a:lnTo>
                  <a:pt x="3183142" y="3707984"/>
                </a:lnTo>
                <a:lnTo>
                  <a:pt x="3187349" y="3712191"/>
                </a:lnTo>
                <a:lnTo>
                  <a:pt x="3178935" y="3718501"/>
                </a:lnTo>
                <a:lnTo>
                  <a:pt x="3174728" y="3726915"/>
                </a:lnTo>
                <a:lnTo>
                  <a:pt x="3181038" y="3741639"/>
                </a:lnTo>
                <a:lnTo>
                  <a:pt x="3178935" y="3758466"/>
                </a:lnTo>
                <a:cubicBezTo>
                  <a:pt x="3173764" y="3759167"/>
                  <a:pt x="3170959" y="3761972"/>
                  <a:pt x="3170521" y="3766880"/>
                </a:cubicBezTo>
                <a:cubicBezTo>
                  <a:pt x="3170083" y="3771788"/>
                  <a:pt x="3165175" y="3774593"/>
                  <a:pt x="3155797" y="3775294"/>
                </a:cubicBezTo>
                <a:lnTo>
                  <a:pt x="3155797" y="3764776"/>
                </a:lnTo>
                <a:lnTo>
                  <a:pt x="3149487" y="3766880"/>
                </a:lnTo>
                <a:cubicBezTo>
                  <a:pt x="3148172" y="3769860"/>
                  <a:pt x="3146069" y="3774943"/>
                  <a:pt x="3143176" y="3782130"/>
                </a:cubicBezTo>
                <a:cubicBezTo>
                  <a:pt x="3140284" y="3789316"/>
                  <a:pt x="3138181" y="3793348"/>
                  <a:pt x="3136866" y="3794225"/>
                </a:cubicBezTo>
                <a:cubicBezTo>
                  <a:pt x="3135858" y="3794049"/>
                  <a:pt x="3135245" y="3793348"/>
                  <a:pt x="3135026" y="3792121"/>
                </a:cubicBezTo>
                <a:cubicBezTo>
                  <a:pt x="3134806" y="3790894"/>
                  <a:pt x="3134719" y="3790193"/>
                  <a:pt x="3134763" y="3790018"/>
                </a:cubicBezTo>
                <a:cubicBezTo>
                  <a:pt x="3128978" y="3789667"/>
                  <a:pt x="3126875" y="3787739"/>
                  <a:pt x="3128452" y="3784233"/>
                </a:cubicBezTo>
                <a:cubicBezTo>
                  <a:pt x="3130030" y="3780727"/>
                  <a:pt x="3132133" y="3777748"/>
                  <a:pt x="3134763" y="3775294"/>
                </a:cubicBezTo>
                <a:lnTo>
                  <a:pt x="3126349" y="3756363"/>
                </a:lnTo>
                <a:lnTo>
                  <a:pt x="3134763" y="3741639"/>
                </a:lnTo>
                <a:lnTo>
                  <a:pt x="3120039" y="3735328"/>
                </a:lnTo>
                <a:cubicBezTo>
                  <a:pt x="3119425" y="3742384"/>
                  <a:pt x="3116971" y="3748782"/>
                  <a:pt x="3112677" y="3754522"/>
                </a:cubicBezTo>
                <a:cubicBezTo>
                  <a:pt x="3108382" y="3760263"/>
                  <a:pt x="3105928" y="3767187"/>
                  <a:pt x="3105315" y="3775294"/>
                </a:cubicBezTo>
                <a:cubicBezTo>
                  <a:pt x="3099048" y="3783795"/>
                  <a:pt x="3093176" y="3792559"/>
                  <a:pt x="3087698" y="3801587"/>
                </a:cubicBezTo>
                <a:cubicBezTo>
                  <a:pt x="3082220" y="3810614"/>
                  <a:pt x="3076874" y="3819378"/>
                  <a:pt x="3071660" y="3827880"/>
                </a:cubicBezTo>
                <a:cubicBezTo>
                  <a:pt x="3070608" y="3832963"/>
                  <a:pt x="3068504" y="3839624"/>
                  <a:pt x="3065349" y="3847862"/>
                </a:cubicBezTo>
                <a:cubicBezTo>
                  <a:pt x="3062194" y="3856101"/>
                  <a:pt x="3057987" y="3860658"/>
                  <a:pt x="3052729" y="3861535"/>
                </a:cubicBezTo>
                <a:cubicBezTo>
                  <a:pt x="3052992" y="3863156"/>
                  <a:pt x="3054043" y="3866223"/>
                  <a:pt x="3055884" y="3870737"/>
                </a:cubicBezTo>
                <a:cubicBezTo>
                  <a:pt x="3057724" y="3875251"/>
                  <a:pt x="3058776" y="3877792"/>
                  <a:pt x="3059039" y="3878362"/>
                </a:cubicBezTo>
                <a:cubicBezTo>
                  <a:pt x="3060047" y="3878099"/>
                  <a:pt x="3060660" y="3877047"/>
                  <a:pt x="3060879" y="3875207"/>
                </a:cubicBezTo>
                <a:cubicBezTo>
                  <a:pt x="3061098" y="3873366"/>
                  <a:pt x="3061186" y="3872315"/>
                  <a:pt x="3061142" y="3872052"/>
                </a:cubicBezTo>
                <a:cubicBezTo>
                  <a:pt x="3067102" y="3859650"/>
                  <a:pt x="3074114" y="3847643"/>
                  <a:pt x="3082177" y="3836030"/>
                </a:cubicBezTo>
                <a:cubicBezTo>
                  <a:pt x="3090240" y="3824418"/>
                  <a:pt x="3095148" y="3811885"/>
                  <a:pt x="3096901" y="3798431"/>
                </a:cubicBezTo>
                <a:lnTo>
                  <a:pt x="3107418" y="3798431"/>
                </a:lnTo>
                <a:cubicBezTo>
                  <a:pt x="3112238" y="3798212"/>
                  <a:pt x="3117848" y="3798650"/>
                  <a:pt x="3124245" y="3799746"/>
                </a:cubicBezTo>
                <a:cubicBezTo>
                  <a:pt x="3130643" y="3800842"/>
                  <a:pt x="3134149" y="3803909"/>
                  <a:pt x="3134763" y="3808949"/>
                </a:cubicBezTo>
                <a:cubicBezTo>
                  <a:pt x="3134544" y="3818502"/>
                  <a:pt x="3132352" y="3827792"/>
                  <a:pt x="3128189" y="3836819"/>
                </a:cubicBezTo>
                <a:cubicBezTo>
                  <a:pt x="3124026" y="3845846"/>
                  <a:pt x="3119206" y="3854085"/>
                  <a:pt x="3113728" y="3861535"/>
                </a:cubicBezTo>
                <a:cubicBezTo>
                  <a:pt x="3113991" y="3866618"/>
                  <a:pt x="3115043" y="3871175"/>
                  <a:pt x="3116883" y="3875207"/>
                </a:cubicBezTo>
                <a:cubicBezTo>
                  <a:pt x="3118724" y="3879238"/>
                  <a:pt x="3119776" y="3883796"/>
                  <a:pt x="3120039" y="3888879"/>
                </a:cubicBezTo>
                <a:lnTo>
                  <a:pt x="3105315" y="3884672"/>
                </a:lnTo>
                <a:cubicBezTo>
                  <a:pt x="3105402" y="3891158"/>
                  <a:pt x="3104701" y="3898169"/>
                  <a:pt x="3103211" y="3905707"/>
                </a:cubicBezTo>
                <a:cubicBezTo>
                  <a:pt x="3101721" y="3913244"/>
                  <a:pt x="3098917" y="3920256"/>
                  <a:pt x="3094797" y="3926741"/>
                </a:cubicBezTo>
                <a:lnTo>
                  <a:pt x="3084280" y="3912017"/>
                </a:lnTo>
                <a:lnTo>
                  <a:pt x="3090590" y="3893086"/>
                </a:lnTo>
                <a:cubicBezTo>
                  <a:pt x="3089407" y="3892034"/>
                  <a:pt x="3088093" y="3890983"/>
                  <a:pt x="3086646" y="3889931"/>
                </a:cubicBezTo>
                <a:cubicBezTo>
                  <a:pt x="3085200" y="3888879"/>
                  <a:pt x="3084412" y="3887828"/>
                  <a:pt x="3084280" y="3886776"/>
                </a:cubicBezTo>
                <a:cubicBezTo>
                  <a:pt x="3084675" y="3884760"/>
                  <a:pt x="3086515" y="3883533"/>
                  <a:pt x="3089802" y="3883095"/>
                </a:cubicBezTo>
                <a:cubicBezTo>
                  <a:pt x="3093088" y="3882657"/>
                  <a:pt x="3095455" y="3882481"/>
                  <a:pt x="3096901" y="3882569"/>
                </a:cubicBezTo>
                <a:lnTo>
                  <a:pt x="3109521" y="3846810"/>
                </a:lnTo>
                <a:lnTo>
                  <a:pt x="3107418" y="3838397"/>
                </a:lnTo>
                <a:lnTo>
                  <a:pt x="3099004" y="3827880"/>
                </a:lnTo>
                <a:lnTo>
                  <a:pt x="3088487" y="3838397"/>
                </a:lnTo>
                <a:lnTo>
                  <a:pt x="3082177" y="3882569"/>
                </a:lnTo>
                <a:cubicBezTo>
                  <a:pt x="3075691" y="3888441"/>
                  <a:pt x="3069731" y="3896680"/>
                  <a:pt x="3064298" y="3907284"/>
                </a:cubicBezTo>
                <a:cubicBezTo>
                  <a:pt x="3058864" y="3917889"/>
                  <a:pt x="3055007" y="3927179"/>
                  <a:pt x="3052729" y="3935155"/>
                </a:cubicBezTo>
                <a:cubicBezTo>
                  <a:pt x="3052466" y="3942429"/>
                  <a:pt x="3050888" y="3949441"/>
                  <a:pt x="3047996" y="3956189"/>
                </a:cubicBezTo>
                <a:cubicBezTo>
                  <a:pt x="3045104" y="3962938"/>
                  <a:pt x="3042474" y="3969949"/>
                  <a:pt x="3040108" y="3977224"/>
                </a:cubicBezTo>
                <a:cubicBezTo>
                  <a:pt x="3029941" y="3985988"/>
                  <a:pt x="3020826" y="3995804"/>
                  <a:pt x="3012763" y="4006672"/>
                </a:cubicBezTo>
                <a:lnTo>
                  <a:pt x="2998039" y="4048740"/>
                </a:lnTo>
                <a:cubicBezTo>
                  <a:pt x="2996768" y="4048653"/>
                  <a:pt x="2995103" y="4048828"/>
                  <a:pt x="2993044" y="4049266"/>
                </a:cubicBezTo>
                <a:cubicBezTo>
                  <a:pt x="2990984" y="4049705"/>
                  <a:pt x="2989845" y="4050932"/>
                  <a:pt x="2989625" y="4052947"/>
                </a:cubicBezTo>
                <a:cubicBezTo>
                  <a:pt x="2989845" y="4054087"/>
                  <a:pt x="2990984" y="4055489"/>
                  <a:pt x="2993044" y="4057154"/>
                </a:cubicBezTo>
                <a:cubicBezTo>
                  <a:pt x="2995103" y="4058819"/>
                  <a:pt x="2996768" y="4060222"/>
                  <a:pt x="2998039" y="4061361"/>
                </a:cubicBezTo>
                <a:lnTo>
                  <a:pt x="2974901" y="4073982"/>
                </a:lnTo>
                <a:lnTo>
                  <a:pt x="2960177" y="4073982"/>
                </a:lnTo>
                <a:cubicBezTo>
                  <a:pt x="2960616" y="4066181"/>
                  <a:pt x="2961843" y="4058644"/>
                  <a:pt x="2963858" y="4051370"/>
                </a:cubicBezTo>
                <a:cubicBezTo>
                  <a:pt x="2965874" y="4044095"/>
                  <a:pt x="2966049" y="4033403"/>
                  <a:pt x="2964384" y="4019292"/>
                </a:cubicBezTo>
                <a:cubicBezTo>
                  <a:pt x="2959914" y="4025427"/>
                  <a:pt x="2955708" y="4031562"/>
                  <a:pt x="2951764" y="4037697"/>
                </a:cubicBezTo>
                <a:cubicBezTo>
                  <a:pt x="2947820" y="4043832"/>
                  <a:pt x="2945716" y="4051019"/>
                  <a:pt x="2945453" y="4059258"/>
                </a:cubicBezTo>
                <a:cubicBezTo>
                  <a:pt x="2935287" y="4067321"/>
                  <a:pt x="2926172" y="4076436"/>
                  <a:pt x="2918109" y="4086603"/>
                </a:cubicBezTo>
                <a:cubicBezTo>
                  <a:pt x="2906408" y="4087654"/>
                  <a:pt x="2901938" y="4091861"/>
                  <a:pt x="2904699" y="4099223"/>
                </a:cubicBezTo>
                <a:cubicBezTo>
                  <a:pt x="2907460" y="4106585"/>
                  <a:pt x="2905619" y="4110792"/>
                  <a:pt x="2899178" y="4111844"/>
                </a:cubicBezTo>
                <a:lnTo>
                  <a:pt x="2890764" y="4111844"/>
                </a:lnTo>
                <a:cubicBezTo>
                  <a:pt x="2890413" y="4117760"/>
                  <a:pt x="2889011" y="4122229"/>
                  <a:pt x="2886557" y="4125253"/>
                </a:cubicBezTo>
                <a:cubicBezTo>
                  <a:pt x="2884103" y="4128277"/>
                  <a:pt x="2882701" y="4132221"/>
                  <a:pt x="2882350" y="4137085"/>
                </a:cubicBezTo>
                <a:lnTo>
                  <a:pt x="2867626" y="4149706"/>
                </a:lnTo>
                <a:lnTo>
                  <a:pt x="2859212" y="4132878"/>
                </a:lnTo>
                <a:cubicBezTo>
                  <a:pt x="2855005" y="4132878"/>
                  <a:pt x="2852902" y="4130775"/>
                  <a:pt x="2852902" y="4126568"/>
                </a:cubicBezTo>
                <a:cubicBezTo>
                  <a:pt x="2853516" y="4118285"/>
                  <a:pt x="2855970" y="4110135"/>
                  <a:pt x="2860264" y="4102115"/>
                </a:cubicBezTo>
                <a:cubicBezTo>
                  <a:pt x="2864559" y="4094096"/>
                  <a:pt x="2867013" y="4085419"/>
                  <a:pt x="2867626" y="4076085"/>
                </a:cubicBezTo>
                <a:cubicBezTo>
                  <a:pt x="2867670" y="4075910"/>
                  <a:pt x="2867582" y="4075209"/>
                  <a:pt x="2867363" y="4073982"/>
                </a:cubicBezTo>
                <a:cubicBezTo>
                  <a:pt x="2867144" y="4072755"/>
                  <a:pt x="2866531" y="4072054"/>
                  <a:pt x="2865523" y="4071878"/>
                </a:cubicBezTo>
                <a:cubicBezTo>
                  <a:pt x="2864383" y="4072360"/>
                  <a:pt x="2862981" y="4074552"/>
                  <a:pt x="2861316" y="4078452"/>
                </a:cubicBezTo>
                <a:cubicBezTo>
                  <a:pt x="2859651" y="4082352"/>
                  <a:pt x="2858248" y="4085069"/>
                  <a:pt x="2857109" y="4086603"/>
                </a:cubicBezTo>
                <a:cubicBezTo>
                  <a:pt x="2854655" y="4088706"/>
                  <a:pt x="2853253" y="4090809"/>
                  <a:pt x="2852902" y="4092913"/>
                </a:cubicBezTo>
                <a:cubicBezTo>
                  <a:pt x="2853165" y="4096199"/>
                  <a:pt x="2853165" y="4099092"/>
                  <a:pt x="2852902" y="4101589"/>
                </a:cubicBezTo>
                <a:cubicBezTo>
                  <a:pt x="2852639" y="4104087"/>
                  <a:pt x="2850536" y="4105402"/>
                  <a:pt x="2846592" y="4105533"/>
                </a:cubicBezTo>
                <a:lnTo>
                  <a:pt x="2838178" y="4109740"/>
                </a:lnTo>
                <a:lnTo>
                  <a:pt x="2817144" y="4111844"/>
                </a:lnTo>
                <a:lnTo>
                  <a:pt x="2810833" y="4128671"/>
                </a:lnTo>
                <a:cubicBezTo>
                  <a:pt x="2807634" y="4129854"/>
                  <a:pt x="2804567" y="4131695"/>
                  <a:pt x="2801631" y="4134193"/>
                </a:cubicBezTo>
                <a:cubicBezTo>
                  <a:pt x="2798695" y="4136690"/>
                  <a:pt x="2796153" y="4139057"/>
                  <a:pt x="2794006" y="4141292"/>
                </a:cubicBezTo>
                <a:cubicBezTo>
                  <a:pt x="2791727" y="4141248"/>
                  <a:pt x="2789448" y="4141861"/>
                  <a:pt x="2787170" y="4143132"/>
                </a:cubicBezTo>
                <a:cubicBezTo>
                  <a:pt x="2784891" y="4144403"/>
                  <a:pt x="2783664" y="4146594"/>
                  <a:pt x="2783489" y="4149706"/>
                </a:cubicBezTo>
                <a:lnTo>
                  <a:pt x="2785592" y="4158119"/>
                </a:lnTo>
                <a:lnTo>
                  <a:pt x="2766661" y="4158119"/>
                </a:lnTo>
                <a:cubicBezTo>
                  <a:pt x="2767494" y="4154044"/>
                  <a:pt x="2769509" y="4147996"/>
                  <a:pt x="2772708" y="4139977"/>
                </a:cubicBezTo>
                <a:cubicBezTo>
                  <a:pt x="2775907" y="4131958"/>
                  <a:pt x="2775294" y="4127488"/>
                  <a:pt x="2770868" y="4126568"/>
                </a:cubicBezTo>
                <a:cubicBezTo>
                  <a:pt x="2768721" y="4126699"/>
                  <a:pt x="2766705" y="4127488"/>
                  <a:pt x="2764821" y="4128934"/>
                </a:cubicBezTo>
                <a:cubicBezTo>
                  <a:pt x="2762936" y="4130380"/>
                  <a:pt x="2761446" y="4131695"/>
                  <a:pt x="2760351" y="4132878"/>
                </a:cubicBezTo>
                <a:lnTo>
                  <a:pt x="2756144" y="4158119"/>
                </a:lnTo>
                <a:lnTo>
                  <a:pt x="2745627" y="4172843"/>
                </a:lnTo>
                <a:cubicBezTo>
                  <a:pt x="2745627" y="4179066"/>
                  <a:pt x="2744575" y="4184500"/>
                  <a:pt x="2742472" y="4189145"/>
                </a:cubicBezTo>
                <a:cubicBezTo>
                  <a:pt x="2740368" y="4193790"/>
                  <a:pt x="2737213" y="4198172"/>
                  <a:pt x="2733006" y="4202291"/>
                </a:cubicBezTo>
                <a:lnTo>
                  <a:pt x="2733006" y="4219119"/>
                </a:lnTo>
                <a:cubicBezTo>
                  <a:pt x="2727046" y="4225780"/>
                  <a:pt x="2724242" y="4233492"/>
                  <a:pt x="2724592" y="4242257"/>
                </a:cubicBezTo>
                <a:cubicBezTo>
                  <a:pt x="2721218" y="4241249"/>
                  <a:pt x="2717975" y="4241687"/>
                  <a:pt x="2714864" y="4243571"/>
                </a:cubicBezTo>
                <a:cubicBezTo>
                  <a:pt x="2711753" y="4245456"/>
                  <a:pt x="2710087" y="4248523"/>
                  <a:pt x="2709868" y="4252774"/>
                </a:cubicBezTo>
                <a:lnTo>
                  <a:pt x="2697248" y="4271705"/>
                </a:lnTo>
                <a:lnTo>
                  <a:pt x="2680420" y="4265395"/>
                </a:lnTo>
                <a:cubicBezTo>
                  <a:pt x="2683181" y="4258558"/>
                  <a:pt x="2685021" y="4250670"/>
                  <a:pt x="2685942" y="4241731"/>
                </a:cubicBezTo>
                <a:cubicBezTo>
                  <a:pt x="2686862" y="4232791"/>
                  <a:pt x="2689228" y="4225955"/>
                  <a:pt x="2693041" y="4221223"/>
                </a:cubicBezTo>
                <a:cubicBezTo>
                  <a:pt x="2692690" y="4214562"/>
                  <a:pt x="2695495" y="4211056"/>
                  <a:pt x="2701455" y="4210705"/>
                </a:cubicBezTo>
                <a:cubicBezTo>
                  <a:pt x="2706012" y="4211012"/>
                  <a:pt x="2711621" y="4210924"/>
                  <a:pt x="2718282" y="4210442"/>
                </a:cubicBezTo>
                <a:cubicBezTo>
                  <a:pt x="2724943" y="4209960"/>
                  <a:pt x="2724242" y="4207243"/>
                  <a:pt x="2716179" y="4202291"/>
                </a:cubicBezTo>
                <a:lnTo>
                  <a:pt x="2724592" y="4181257"/>
                </a:lnTo>
                <a:lnTo>
                  <a:pt x="2716179" y="4181257"/>
                </a:lnTo>
                <a:lnTo>
                  <a:pt x="2724592" y="4170740"/>
                </a:lnTo>
                <a:lnTo>
                  <a:pt x="2724592" y="4149706"/>
                </a:lnTo>
                <a:lnTo>
                  <a:pt x="2739316" y="4139188"/>
                </a:lnTo>
                <a:lnTo>
                  <a:pt x="2739316" y="4120257"/>
                </a:lnTo>
                <a:cubicBezTo>
                  <a:pt x="2743173" y="4113597"/>
                  <a:pt x="2748081" y="4107987"/>
                  <a:pt x="2754040" y="4103430"/>
                </a:cubicBezTo>
                <a:lnTo>
                  <a:pt x="2760351" y="4086603"/>
                </a:lnTo>
                <a:cubicBezTo>
                  <a:pt x="2753778" y="4084937"/>
                  <a:pt x="2751674" y="4077750"/>
                  <a:pt x="2754040" y="4065042"/>
                </a:cubicBezTo>
                <a:cubicBezTo>
                  <a:pt x="2756407" y="4052334"/>
                  <a:pt x="2758510" y="4044095"/>
                  <a:pt x="2760351" y="4040327"/>
                </a:cubicBezTo>
                <a:cubicBezTo>
                  <a:pt x="2764295" y="4039363"/>
                  <a:pt x="2766398" y="4034981"/>
                  <a:pt x="2766661" y="4027180"/>
                </a:cubicBezTo>
                <a:cubicBezTo>
                  <a:pt x="2766924" y="4019380"/>
                  <a:pt x="2766924" y="4013946"/>
                  <a:pt x="2766661" y="4010879"/>
                </a:cubicBezTo>
                <a:cubicBezTo>
                  <a:pt x="2769772" y="4009652"/>
                  <a:pt x="2771963" y="4007373"/>
                  <a:pt x="2773234" y="4004042"/>
                </a:cubicBezTo>
                <a:cubicBezTo>
                  <a:pt x="2774505" y="4000712"/>
                  <a:pt x="2775119" y="3997382"/>
                  <a:pt x="2775075" y="3994051"/>
                </a:cubicBezTo>
                <a:cubicBezTo>
                  <a:pt x="2774724" y="3990107"/>
                  <a:pt x="2773322" y="3986952"/>
                  <a:pt x="2770868" y="3984586"/>
                </a:cubicBezTo>
                <a:cubicBezTo>
                  <a:pt x="2768414" y="3982219"/>
                  <a:pt x="2767012" y="3979064"/>
                  <a:pt x="2766661" y="3975120"/>
                </a:cubicBezTo>
                <a:cubicBezTo>
                  <a:pt x="2758554" y="3976698"/>
                  <a:pt x="2754785" y="3983008"/>
                  <a:pt x="2755355" y="3994051"/>
                </a:cubicBezTo>
                <a:cubicBezTo>
                  <a:pt x="2755925" y="4005094"/>
                  <a:pt x="2752682" y="4011405"/>
                  <a:pt x="2745627" y="4012982"/>
                </a:cubicBezTo>
                <a:cubicBezTo>
                  <a:pt x="2745408" y="4019424"/>
                  <a:pt x="2743217" y="4025471"/>
                  <a:pt x="2739053" y="4031124"/>
                </a:cubicBezTo>
                <a:cubicBezTo>
                  <a:pt x="2734890" y="4036777"/>
                  <a:pt x="2730070" y="4041247"/>
                  <a:pt x="2724592" y="4044534"/>
                </a:cubicBezTo>
                <a:lnTo>
                  <a:pt x="2724592" y="4071878"/>
                </a:lnTo>
                <a:cubicBezTo>
                  <a:pt x="2706143" y="4080774"/>
                  <a:pt x="2695188" y="4090853"/>
                  <a:pt x="2691726" y="4102115"/>
                </a:cubicBezTo>
                <a:cubicBezTo>
                  <a:pt x="2688264" y="4113377"/>
                  <a:pt x="2683093" y="4129241"/>
                  <a:pt x="2676213" y="4149706"/>
                </a:cubicBezTo>
                <a:cubicBezTo>
                  <a:pt x="2669114" y="4150319"/>
                  <a:pt x="2662804" y="4152773"/>
                  <a:pt x="2657282" y="4157067"/>
                </a:cubicBezTo>
                <a:cubicBezTo>
                  <a:pt x="2651761" y="4161362"/>
                  <a:pt x="2645450" y="4163816"/>
                  <a:pt x="2638351" y="4164429"/>
                </a:cubicBezTo>
                <a:lnTo>
                  <a:pt x="2638351" y="4187567"/>
                </a:lnTo>
                <a:lnTo>
                  <a:pt x="2632041" y="4187567"/>
                </a:lnTo>
                <a:cubicBezTo>
                  <a:pt x="2628010" y="4187567"/>
                  <a:pt x="2625555" y="4186516"/>
                  <a:pt x="2624679" y="4184412"/>
                </a:cubicBezTo>
                <a:cubicBezTo>
                  <a:pt x="2623803" y="4182309"/>
                  <a:pt x="2623452" y="4179154"/>
                  <a:pt x="2623627" y="4174947"/>
                </a:cubicBezTo>
                <a:lnTo>
                  <a:pt x="2629938" y="4158119"/>
                </a:lnTo>
                <a:cubicBezTo>
                  <a:pt x="2629806" y="4156585"/>
                  <a:pt x="2629017" y="4153868"/>
                  <a:pt x="2627571" y="4149968"/>
                </a:cubicBezTo>
                <a:cubicBezTo>
                  <a:pt x="2626125" y="4146068"/>
                  <a:pt x="2624811" y="4143877"/>
                  <a:pt x="2623627" y="4143395"/>
                </a:cubicBezTo>
                <a:lnTo>
                  <a:pt x="2623627" y="4149706"/>
                </a:lnTo>
                <a:cubicBezTo>
                  <a:pt x="2618807" y="4153123"/>
                  <a:pt x="2613198" y="4157856"/>
                  <a:pt x="2606800" y="4163904"/>
                </a:cubicBezTo>
                <a:cubicBezTo>
                  <a:pt x="2600402" y="4169951"/>
                  <a:pt x="2596896" y="4175735"/>
                  <a:pt x="2596283" y="4181257"/>
                </a:cubicBezTo>
                <a:cubicBezTo>
                  <a:pt x="2593171" y="4183536"/>
                  <a:pt x="2590980" y="4186866"/>
                  <a:pt x="2589709" y="4191248"/>
                </a:cubicBezTo>
                <a:cubicBezTo>
                  <a:pt x="2588439" y="4195630"/>
                  <a:pt x="2587825" y="4200013"/>
                  <a:pt x="2587869" y="4204395"/>
                </a:cubicBezTo>
                <a:lnTo>
                  <a:pt x="2573145" y="4212809"/>
                </a:lnTo>
                <a:cubicBezTo>
                  <a:pt x="2573189" y="4216183"/>
                  <a:pt x="2572575" y="4219952"/>
                  <a:pt x="2571304" y="4224114"/>
                </a:cubicBezTo>
                <a:cubicBezTo>
                  <a:pt x="2570034" y="4228278"/>
                  <a:pt x="2567842" y="4231520"/>
                  <a:pt x="2564731" y="4233843"/>
                </a:cubicBezTo>
                <a:lnTo>
                  <a:pt x="2564731" y="4250670"/>
                </a:lnTo>
                <a:lnTo>
                  <a:pt x="2556317" y="4256981"/>
                </a:lnTo>
                <a:cubicBezTo>
                  <a:pt x="2556098" y="4263379"/>
                  <a:pt x="2553907" y="4269514"/>
                  <a:pt x="2549744" y="4275386"/>
                </a:cubicBezTo>
                <a:cubicBezTo>
                  <a:pt x="2545581" y="4281258"/>
                  <a:pt x="2540761" y="4286341"/>
                  <a:pt x="2535283" y="4290636"/>
                </a:cubicBezTo>
                <a:cubicBezTo>
                  <a:pt x="2530988" y="4297341"/>
                  <a:pt x="2525905" y="4304966"/>
                  <a:pt x="2520033" y="4313511"/>
                </a:cubicBezTo>
                <a:cubicBezTo>
                  <a:pt x="2514161" y="4322056"/>
                  <a:pt x="2508026" y="4329155"/>
                  <a:pt x="2501628" y="4334808"/>
                </a:cubicBezTo>
                <a:cubicBezTo>
                  <a:pt x="2501759" y="4338095"/>
                  <a:pt x="2501497" y="4341513"/>
                  <a:pt x="2500839" y="4345062"/>
                </a:cubicBezTo>
                <a:cubicBezTo>
                  <a:pt x="2500182" y="4348612"/>
                  <a:pt x="2498341" y="4351504"/>
                  <a:pt x="2495318" y="4353739"/>
                </a:cubicBezTo>
                <a:cubicBezTo>
                  <a:pt x="2495142" y="4360224"/>
                  <a:pt x="2493390" y="4366710"/>
                  <a:pt x="2490059" y="4373196"/>
                </a:cubicBezTo>
                <a:cubicBezTo>
                  <a:pt x="2486729" y="4379681"/>
                  <a:pt x="2482872" y="4385115"/>
                  <a:pt x="2478490" y="4389497"/>
                </a:cubicBezTo>
                <a:cubicBezTo>
                  <a:pt x="2478490" y="4391689"/>
                  <a:pt x="2477964" y="4393617"/>
                  <a:pt x="2476913" y="4395282"/>
                </a:cubicBezTo>
                <a:cubicBezTo>
                  <a:pt x="2475861" y="4396947"/>
                  <a:pt x="2474283" y="4397824"/>
                  <a:pt x="2472180" y="4397911"/>
                </a:cubicBezTo>
                <a:lnTo>
                  <a:pt x="2465870" y="4395808"/>
                </a:lnTo>
                <a:lnTo>
                  <a:pt x="2472180" y="4374773"/>
                </a:lnTo>
                <a:cubicBezTo>
                  <a:pt x="2474283" y="4372539"/>
                  <a:pt x="2475861" y="4369646"/>
                  <a:pt x="2476913" y="4366097"/>
                </a:cubicBezTo>
                <a:cubicBezTo>
                  <a:pt x="2477964" y="4362547"/>
                  <a:pt x="2478490" y="4359129"/>
                  <a:pt x="2478490" y="4355842"/>
                </a:cubicBezTo>
                <a:lnTo>
                  <a:pt x="2486904" y="4336911"/>
                </a:lnTo>
                <a:cubicBezTo>
                  <a:pt x="2486466" y="4332179"/>
                  <a:pt x="2486290" y="4326920"/>
                  <a:pt x="2486378" y="4321136"/>
                </a:cubicBezTo>
                <a:cubicBezTo>
                  <a:pt x="2486466" y="4315351"/>
                  <a:pt x="2489446" y="4312196"/>
                  <a:pt x="2495318" y="4311670"/>
                </a:cubicBezTo>
                <a:cubicBezTo>
                  <a:pt x="2496019" y="4291162"/>
                  <a:pt x="2501979" y="4266972"/>
                  <a:pt x="2513197" y="4239102"/>
                </a:cubicBezTo>
                <a:cubicBezTo>
                  <a:pt x="2524415" y="4211231"/>
                  <a:pt x="2536685" y="4189145"/>
                  <a:pt x="2550007" y="4172843"/>
                </a:cubicBezTo>
                <a:cubicBezTo>
                  <a:pt x="2550270" y="4165656"/>
                  <a:pt x="2551322" y="4158996"/>
                  <a:pt x="2553162" y="4152861"/>
                </a:cubicBezTo>
                <a:lnTo>
                  <a:pt x="2553703" y="4149436"/>
                </a:lnTo>
                <a:lnTo>
                  <a:pt x="2550474" y="4152353"/>
                </a:lnTo>
                <a:cubicBezTo>
                  <a:pt x="2550211" y="4157522"/>
                  <a:pt x="2545041" y="4160476"/>
                  <a:pt x="2534965" y="4161215"/>
                </a:cubicBezTo>
                <a:cubicBezTo>
                  <a:pt x="2535704" y="4151298"/>
                  <a:pt x="2538658" y="4142013"/>
                  <a:pt x="2543828" y="4133362"/>
                </a:cubicBezTo>
                <a:lnTo>
                  <a:pt x="2551453" y="4109397"/>
                </a:lnTo>
                <a:lnTo>
                  <a:pt x="2544848" y="4119305"/>
                </a:lnTo>
                <a:lnTo>
                  <a:pt x="2528020" y="4112995"/>
                </a:lnTo>
                <a:lnTo>
                  <a:pt x="2529767" y="4105510"/>
                </a:lnTo>
                <a:lnTo>
                  <a:pt x="2524837" y="4105510"/>
                </a:lnTo>
                <a:cubicBezTo>
                  <a:pt x="2525365" y="4096120"/>
                  <a:pt x="2526842" y="4087046"/>
                  <a:pt x="2529268" y="4078290"/>
                </a:cubicBezTo>
                <a:cubicBezTo>
                  <a:pt x="2531695" y="4069533"/>
                  <a:pt x="2531906" y="4056662"/>
                  <a:pt x="2529901" y="4039676"/>
                </a:cubicBezTo>
                <a:cubicBezTo>
                  <a:pt x="2524521" y="4047061"/>
                  <a:pt x="2519457" y="4054446"/>
                  <a:pt x="2514709" y="4061831"/>
                </a:cubicBezTo>
                <a:cubicBezTo>
                  <a:pt x="2509961" y="4069217"/>
                  <a:pt x="2507429" y="4077868"/>
                  <a:pt x="2507113" y="4087785"/>
                </a:cubicBezTo>
                <a:cubicBezTo>
                  <a:pt x="2494874" y="4097491"/>
                  <a:pt x="2483902" y="4108463"/>
                  <a:pt x="2474196" y="4120702"/>
                </a:cubicBezTo>
                <a:cubicBezTo>
                  <a:pt x="2460111" y="4121968"/>
                  <a:pt x="2454731" y="4127032"/>
                  <a:pt x="2458054" y="4135894"/>
                </a:cubicBezTo>
                <a:cubicBezTo>
                  <a:pt x="2461377" y="4144757"/>
                  <a:pt x="2459162" y="4149820"/>
                  <a:pt x="2451407" y="4151087"/>
                </a:cubicBezTo>
                <a:lnTo>
                  <a:pt x="2441279" y="4151087"/>
                </a:lnTo>
                <a:cubicBezTo>
                  <a:pt x="2440857" y="4158208"/>
                  <a:pt x="2439169" y="4163589"/>
                  <a:pt x="2436215" y="4167228"/>
                </a:cubicBezTo>
                <a:cubicBezTo>
                  <a:pt x="2433261" y="4170868"/>
                  <a:pt x="2431573" y="4175616"/>
                  <a:pt x="2431151" y="4181471"/>
                </a:cubicBezTo>
                <a:lnTo>
                  <a:pt x="2413426" y="4196664"/>
                </a:lnTo>
                <a:lnTo>
                  <a:pt x="2403298" y="4176407"/>
                </a:lnTo>
                <a:cubicBezTo>
                  <a:pt x="2398234" y="4176407"/>
                  <a:pt x="2395702" y="4173875"/>
                  <a:pt x="2395702" y="4168811"/>
                </a:cubicBezTo>
                <a:cubicBezTo>
                  <a:pt x="2396441" y="4158841"/>
                  <a:pt x="2399395" y="4149029"/>
                  <a:pt x="2404564" y="4139376"/>
                </a:cubicBezTo>
                <a:cubicBezTo>
                  <a:pt x="2409734" y="4129722"/>
                  <a:pt x="2412688" y="4119278"/>
                  <a:pt x="2413426" y="4108042"/>
                </a:cubicBezTo>
                <a:cubicBezTo>
                  <a:pt x="2413479" y="4107831"/>
                  <a:pt x="2413374" y="4106986"/>
                  <a:pt x="2413110" y="4105510"/>
                </a:cubicBezTo>
                <a:cubicBezTo>
                  <a:pt x="2412846" y="4104033"/>
                  <a:pt x="2412108" y="4103188"/>
                  <a:pt x="2410894" y="4102977"/>
                </a:cubicBezTo>
                <a:cubicBezTo>
                  <a:pt x="2409523" y="4103558"/>
                  <a:pt x="2407835" y="4106195"/>
                  <a:pt x="2405830" y="4110890"/>
                </a:cubicBezTo>
                <a:cubicBezTo>
                  <a:pt x="2403826" y="4115585"/>
                  <a:pt x="2402138" y="4118856"/>
                  <a:pt x="2400766" y="4120702"/>
                </a:cubicBezTo>
                <a:cubicBezTo>
                  <a:pt x="2397812" y="4123234"/>
                  <a:pt x="2396124" y="4125766"/>
                  <a:pt x="2395702" y="4128298"/>
                </a:cubicBezTo>
                <a:cubicBezTo>
                  <a:pt x="2396019" y="4132254"/>
                  <a:pt x="2396019" y="4135736"/>
                  <a:pt x="2395702" y="4138743"/>
                </a:cubicBezTo>
                <a:cubicBezTo>
                  <a:pt x="2395386" y="4141750"/>
                  <a:pt x="2392853" y="4143332"/>
                  <a:pt x="2388106" y="4143490"/>
                </a:cubicBezTo>
                <a:lnTo>
                  <a:pt x="2377978" y="4148555"/>
                </a:lnTo>
                <a:lnTo>
                  <a:pt x="2375863" y="4148766"/>
                </a:lnTo>
                <a:lnTo>
                  <a:pt x="2367633" y="4161111"/>
                </a:lnTo>
                <a:cubicBezTo>
                  <a:pt x="2361761" y="4169656"/>
                  <a:pt x="2355626" y="4176755"/>
                  <a:pt x="2349228" y="4182408"/>
                </a:cubicBezTo>
                <a:cubicBezTo>
                  <a:pt x="2349359" y="4185695"/>
                  <a:pt x="2349097" y="4189113"/>
                  <a:pt x="2348439" y="4192662"/>
                </a:cubicBezTo>
                <a:cubicBezTo>
                  <a:pt x="2347782" y="4196212"/>
                  <a:pt x="2345941" y="4199104"/>
                  <a:pt x="2342918" y="4201339"/>
                </a:cubicBezTo>
                <a:cubicBezTo>
                  <a:pt x="2342742" y="4207824"/>
                  <a:pt x="2340990" y="4214310"/>
                  <a:pt x="2337659" y="4220796"/>
                </a:cubicBezTo>
                <a:cubicBezTo>
                  <a:pt x="2334329" y="4227281"/>
                  <a:pt x="2330472" y="4232715"/>
                  <a:pt x="2326090" y="4237097"/>
                </a:cubicBezTo>
                <a:cubicBezTo>
                  <a:pt x="2326090" y="4239289"/>
                  <a:pt x="2325564" y="4241217"/>
                  <a:pt x="2324513" y="4242882"/>
                </a:cubicBezTo>
                <a:cubicBezTo>
                  <a:pt x="2323461" y="4244547"/>
                  <a:pt x="2321883" y="4245424"/>
                  <a:pt x="2319780" y="4245511"/>
                </a:cubicBezTo>
                <a:lnTo>
                  <a:pt x="2313470" y="4243408"/>
                </a:lnTo>
                <a:lnTo>
                  <a:pt x="2319780" y="4222373"/>
                </a:lnTo>
                <a:cubicBezTo>
                  <a:pt x="2321883" y="4220139"/>
                  <a:pt x="2323461" y="4217246"/>
                  <a:pt x="2324513" y="4213697"/>
                </a:cubicBezTo>
                <a:cubicBezTo>
                  <a:pt x="2325564" y="4210147"/>
                  <a:pt x="2326090" y="4206729"/>
                  <a:pt x="2326090" y="4203442"/>
                </a:cubicBezTo>
                <a:lnTo>
                  <a:pt x="2334504" y="4184511"/>
                </a:lnTo>
                <a:lnTo>
                  <a:pt x="2334281" y="4177811"/>
                </a:lnTo>
                <a:lnTo>
                  <a:pt x="2333983" y="4177990"/>
                </a:lnTo>
                <a:cubicBezTo>
                  <a:pt x="2330449" y="4180997"/>
                  <a:pt x="2327389" y="4183845"/>
                  <a:pt x="2324804" y="4186535"/>
                </a:cubicBezTo>
                <a:cubicBezTo>
                  <a:pt x="2322061" y="4186483"/>
                  <a:pt x="2319318" y="4187221"/>
                  <a:pt x="2316575" y="4188751"/>
                </a:cubicBezTo>
                <a:cubicBezTo>
                  <a:pt x="2313832" y="4190281"/>
                  <a:pt x="2312355" y="4192918"/>
                  <a:pt x="2312144" y="4196664"/>
                </a:cubicBezTo>
                <a:lnTo>
                  <a:pt x="2314676" y="4206792"/>
                </a:lnTo>
                <a:lnTo>
                  <a:pt x="2291887" y="4206792"/>
                </a:lnTo>
                <a:cubicBezTo>
                  <a:pt x="2292890" y="4201886"/>
                  <a:pt x="2295316" y="4194606"/>
                  <a:pt x="2299167" y="4184953"/>
                </a:cubicBezTo>
                <a:cubicBezTo>
                  <a:pt x="2303018" y="4175299"/>
                  <a:pt x="2302279" y="4169919"/>
                  <a:pt x="2296952" y="4168811"/>
                </a:cubicBezTo>
                <a:cubicBezTo>
                  <a:pt x="2294367" y="4168969"/>
                  <a:pt x="2291940" y="4169919"/>
                  <a:pt x="2289672" y="4171660"/>
                </a:cubicBezTo>
                <a:cubicBezTo>
                  <a:pt x="2287404" y="4173400"/>
                  <a:pt x="2285610" y="4174983"/>
                  <a:pt x="2284291" y="4176407"/>
                </a:cubicBezTo>
                <a:lnTo>
                  <a:pt x="2279227" y="4206792"/>
                </a:lnTo>
                <a:lnTo>
                  <a:pt x="2266567" y="4224516"/>
                </a:lnTo>
                <a:cubicBezTo>
                  <a:pt x="2266567" y="4232007"/>
                  <a:pt x="2265301" y="4238548"/>
                  <a:pt x="2262769" y="4244140"/>
                </a:cubicBezTo>
                <a:cubicBezTo>
                  <a:pt x="2260237" y="4249732"/>
                  <a:pt x="2256439" y="4255007"/>
                  <a:pt x="2251374" y="4259965"/>
                </a:cubicBezTo>
                <a:lnTo>
                  <a:pt x="2251374" y="4280222"/>
                </a:lnTo>
                <a:cubicBezTo>
                  <a:pt x="2244200" y="4288240"/>
                  <a:pt x="2240824" y="4297524"/>
                  <a:pt x="2241246" y="4308074"/>
                </a:cubicBezTo>
                <a:cubicBezTo>
                  <a:pt x="2237184" y="4306861"/>
                  <a:pt x="2233281" y="4307389"/>
                  <a:pt x="2229535" y="4309657"/>
                </a:cubicBezTo>
                <a:cubicBezTo>
                  <a:pt x="2225790" y="4311925"/>
                  <a:pt x="2223786" y="4315618"/>
                  <a:pt x="2223522" y="4320735"/>
                </a:cubicBezTo>
                <a:lnTo>
                  <a:pt x="2208329" y="4343523"/>
                </a:lnTo>
                <a:lnTo>
                  <a:pt x="2188073" y="4335927"/>
                </a:lnTo>
                <a:cubicBezTo>
                  <a:pt x="2191396" y="4327698"/>
                  <a:pt x="2193612" y="4318203"/>
                  <a:pt x="2194720" y="4307441"/>
                </a:cubicBezTo>
                <a:cubicBezTo>
                  <a:pt x="2195827" y="4296680"/>
                  <a:pt x="2198676" y="4288451"/>
                  <a:pt x="2203265" y="4282754"/>
                </a:cubicBezTo>
                <a:cubicBezTo>
                  <a:pt x="2202843" y="4274736"/>
                  <a:pt x="2206219" y="4270516"/>
                  <a:pt x="2213394" y="4270094"/>
                </a:cubicBezTo>
                <a:cubicBezTo>
                  <a:pt x="2218880" y="4270463"/>
                  <a:pt x="2225632" y="4270357"/>
                  <a:pt x="2233650" y="4269777"/>
                </a:cubicBezTo>
                <a:cubicBezTo>
                  <a:pt x="2241668" y="4269197"/>
                  <a:pt x="2240824" y="4265926"/>
                  <a:pt x="2231118" y="4259965"/>
                </a:cubicBezTo>
                <a:lnTo>
                  <a:pt x="2241246" y="4234645"/>
                </a:lnTo>
                <a:lnTo>
                  <a:pt x="2231118" y="4234645"/>
                </a:lnTo>
                <a:lnTo>
                  <a:pt x="2241246" y="4221984"/>
                </a:lnTo>
                <a:lnTo>
                  <a:pt x="2241246" y="4196664"/>
                </a:lnTo>
                <a:lnTo>
                  <a:pt x="2258971" y="4184004"/>
                </a:lnTo>
                <a:lnTo>
                  <a:pt x="2258971" y="4161215"/>
                </a:lnTo>
                <a:cubicBezTo>
                  <a:pt x="2263613" y="4153197"/>
                  <a:pt x="2269521" y="4146445"/>
                  <a:pt x="2276695" y="4140959"/>
                </a:cubicBezTo>
                <a:lnTo>
                  <a:pt x="2284291" y="4120702"/>
                </a:lnTo>
                <a:cubicBezTo>
                  <a:pt x="2276379" y="4118697"/>
                  <a:pt x="2273847" y="4110046"/>
                  <a:pt x="2276695" y="4094748"/>
                </a:cubicBezTo>
                <a:cubicBezTo>
                  <a:pt x="2279544" y="4079450"/>
                  <a:pt x="2282076" y="4069533"/>
                  <a:pt x="2284291" y="4064997"/>
                </a:cubicBezTo>
                <a:cubicBezTo>
                  <a:pt x="2289039" y="4063836"/>
                  <a:pt x="2291571" y="4058561"/>
                  <a:pt x="2291887" y="4049171"/>
                </a:cubicBezTo>
                <a:cubicBezTo>
                  <a:pt x="2292204" y="4039781"/>
                  <a:pt x="2292204" y="4033240"/>
                  <a:pt x="2291887" y="4029548"/>
                </a:cubicBezTo>
                <a:cubicBezTo>
                  <a:pt x="2295633" y="4028071"/>
                  <a:pt x="2298270" y="4025327"/>
                  <a:pt x="2299800" y="4021318"/>
                </a:cubicBezTo>
                <a:cubicBezTo>
                  <a:pt x="2301330" y="4017309"/>
                  <a:pt x="2302068" y="4013300"/>
                  <a:pt x="2302016" y="4009291"/>
                </a:cubicBezTo>
                <a:cubicBezTo>
                  <a:pt x="2301594" y="4004544"/>
                  <a:pt x="2299906" y="4000745"/>
                  <a:pt x="2296952" y="3997897"/>
                </a:cubicBezTo>
                <a:cubicBezTo>
                  <a:pt x="2293998" y="3995048"/>
                  <a:pt x="2292309" y="3991250"/>
                  <a:pt x="2291887" y="3986503"/>
                </a:cubicBezTo>
                <a:cubicBezTo>
                  <a:pt x="2282128" y="3988402"/>
                  <a:pt x="2277592" y="3995998"/>
                  <a:pt x="2278278" y="4009291"/>
                </a:cubicBezTo>
                <a:cubicBezTo>
                  <a:pt x="2278963" y="4022584"/>
                  <a:pt x="2275060" y="4030181"/>
                  <a:pt x="2266567" y="4032080"/>
                </a:cubicBezTo>
                <a:cubicBezTo>
                  <a:pt x="2266303" y="4039834"/>
                  <a:pt x="2263666" y="4047114"/>
                  <a:pt x="2258654" y="4053919"/>
                </a:cubicBezTo>
                <a:cubicBezTo>
                  <a:pt x="2253643" y="4060724"/>
                  <a:pt x="2247840" y="4066104"/>
                  <a:pt x="2241246" y="4070061"/>
                </a:cubicBezTo>
                <a:lnTo>
                  <a:pt x="2241246" y="4102977"/>
                </a:lnTo>
                <a:cubicBezTo>
                  <a:pt x="2219038" y="4113686"/>
                  <a:pt x="2205850" y="4125819"/>
                  <a:pt x="2201683" y="4139376"/>
                </a:cubicBezTo>
                <a:cubicBezTo>
                  <a:pt x="2197515" y="4152933"/>
                  <a:pt x="2191291" y="4172029"/>
                  <a:pt x="2183009" y="4196664"/>
                </a:cubicBezTo>
                <a:cubicBezTo>
                  <a:pt x="2174463" y="4197402"/>
                  <a:pt x="2166867" y="4200356"/>
                  <a:pt x="2160220" y="4205526"/>
                </a:cubicBezTo>
                <a:cubicBezTo>
                  <a:pt x="2153574" y="4210696"/>
                  <a:pt x="2145977" y="4213650"/>
                  <a:pt x="2137432" y="4214388"/>
                </a:cubicBezTo>
                <a:lnTo>
                  <a:pt x="2137432" y="4242241"/>
                </a:lnTo>
                <a:lnTo>
                  <a:pt x="2129835" y="4242241"/>
                </a:lnTo>
                <a:cubicBezTo>
                  <a:pt x="2124982" y="4242241"/>
                  <a:pt x="2122028" y="4240975"/>
                  <a:pt x="2120973" y="4238443"/>
                </a:cubicBezTo>
                <a:cubicBezTo>
                  <a:pt x="2119918" y="4235911"/>
                  <a:pt x="2119496" y="4232113"/>
                  <a:pt x="2119707" y="4227049"/>
                </a:cubicBezTo>
                <a:lnTo>
                  <a:pt x="2127303" y="4206792"/>
                </a:lnTo>
                <a:cubicBezTo>
                  <a:pt x="2127145" y="4204946"/>
                  <a:pt x="2126196" y="4201675"/>
                  <a:pt x="2124455" y="4196980"/>
                </a:cubicBezTo>
                <a:cubicBezTo>
                  <a:pt x="2122714" y="4192285"/>
                  <a:pt x="2121132" y="4189648"/>
                  <a:pt x="2119707" y="4189067"/>
                </a:cubicBezTo>
                <a:lnTo>
                  <a:pt x="2119707" y="4196664"/>
                </a:lnTo>
                <a:cubicBezTo>
                  <a:pt x="2113905" y="4200778"/>
                  <a:pt x="2107152" y="4206475"/>
                  <a:pt x="2099451" y="4213755"/>
                </a:cubicBezTo>
                <a:cubicBezTo>
                  <a:pt x="2091749" y="4221035"/>
                  <a:pt x="2087529" y="4227998"/>
                  <a:pt x="2086790" y="4234645"/>
                </a:cubicBezTo>
                <a:cubicBezTo>
                  <a:pt x="2083045" y="4237388"/>
                  <a:pt x="2080408" y="4241397"/>
                  <a:pt x="2078878" y="4246672"/>
                </a:cubicBezTo>
                <a:cubicBezTo>
                  <a:pt x="2077348" y="4251947"/>
                  <a:pt x="2076609" y="4257222"/>
                  <a:pt x="2076662" y="4262497"/>
                </a:cubicBezTo>
                <a:lnTo>
                  <a:pt x="2058938" y="4272626"/>
                </a:lnTo>
                <a:cubicBezTo>
                  <a:pt x="2058990" y="4276687"/>
                  <a:pt x="2058252" y="4281224"/>
                  <a:pt x="2056722" y="4286235"/>
                </a:cubicBezTo>
                <a:cubicBezTo>
                  <a:pt x="2055192" y="4291247"/>
                  <a:pt x="2052555" y="4295151"/>
                  <a:pt x="2048809" y="4297946"/>
                </a:cubicBezTo>
                <a:lnTo>
                  <a:pt x="2048809" y="4318203"/>
                </a:lnTo>
                <a:lnTo>
                  <a:pt x="2038681" y="4325799"/>
                </a:lnTo>
                <a:cubicBezTo>
                  <a:pt x="2038417" y="4333501"/>
                  <a:pt x="2035780" y="4340886"/>
                  <a:pt x="2030769" y="4347955"/>
                </a:cubicBezTo>
                <a:cubicBezTo>
                  <a:pt x="2025757" y="4355023"/>
                  <a:pt x="2019955" y="4361142"/>
                  <a:pt x="2013361" y="4366312"/>
                </a:cubicBezTo>
                <a:cubicBezTo>
                  <a:pt x="2008191" y="4374383"/>
                  <a:pt x="2002072" y="4383562"/>
                  <a:pt x="1995003" y="4393848"/>
                </a:cubicBezTo>
                <a:cubicBezTo>
                  <a:pt x="1987934" y="4404135"/>
                  <a:pt x="1980549" y="4412680"/>
                  <a:pt x="1972848" y="4419485"/>
                </a:cubicBezTo>
                <a:cubicBezTo>
                  <a:pt x="1973006" y="4423442"/>
                  <a:pt x="1972689" y="4427556"/>
                  <a:pt x="1971898" y="4431829"/>
                </a:cubicBezTo>
                <a:cubicBezTo>
                  <a:pt x="1971107" y="4436102"/>
                  <a:pt x="1968891" y="4439584"/>
                  <a:pt x="1965251" y="4442274"/>
                </a:cubicBezTo>
                <a:cubicBezTo>
                  <a:pt x="1965040" y="4450081"/>
                  <a:pt x="1962930" y="4457888"/>
                  <a:pt x="1958921" y="4465695"/>
                </a:cubicBezTo>
                <a:cubicBezTo>
                  <a:pt x="1954912" y="4473502"/>
                  <a:pt x="1950270" y="4480044"/>
                  <a:pt x="1944995" y="4485319"/>
                </a:cubicBezTo>
                <a:cubicBezTo>
                  <a:pt x="1944995" y="4487957"/>
                  <a:pt x="1944362" y="4490278"/>
                  <a:pt x="1943096" y="4492282"/>
                </a:cubicBezTo>
                <a:cubicBezTo>
                  <a:pt x="1941830" y="4494287"/>
                  <a:pt x="1939931" y="4495342"/>
                  <a:pt x="1937399" y="4495447"/>
                </a:cubicBezTo>
                <a:lnTo>
                  <a:pt x="1929803" y="4492915"/>
                </a:lnTo>
                <a:lnTo>
                  <a:pt x="1937399" y="4467594"/>
                </a:lnTo>
                <a:cubicBezTo>
                  <a:pt x="1939931" y="4464904"/>
                  <a:pt x="1941830" y="4461422"/>
                  <a:pt x="1943096" y="4457150"/>
                </a:cubicBezTo>
                <a:cubicBezTo>
                  <a:pt x="1944362" y="4452877"/>
                  <a:pt x="1944995" y="4448762"/>
                  <a:pt x="1944995" y="4444806"/>
                </a:cubicBezTo>
                <a:lnTo>
                  <a:pt x="1955123" y="4422017"/>
                </a:lnTo>
                <a:cubicBezTo>
                  <a:pt x="1954596" y="4416320"/>
                  <a:pt x="1954385" y="4409990"/>
                  <a:pt x="1954490" y="4403027"/>
                </a:cubicBezTo>
                <a:cubicBezTo>
                  <a:pt x="1954596" y="4396064"/>
                  <a:pt x="1958183" y="4392266"/>
                  <a:pt x="1965251" y="4391633"/>
                </a:cubicBezTo>
                <a:cubicBezTo>
                  <a:pt x="1966095" y="4366945"/>
                  <a:pt x="1973270" y="4337826"/>
                  <a:pt x="1986774" y="4304276"/>
                </a:cubicBezTo>
                <a:cubicBezTo>
                  <a:pt x="2000278" y="4270726"/>
                  <a:pt x="2015049" y="4244140"/>
                  <a:pt x="2031085" y="4224516"/>
                </a:cubicBezTo>
                <a:cubicBezTo>
                  <a:pt x="2031402" y="4215865"/>
                  <a:pt x="2032668" y="4207847"/>
                  <a:pt x="2034883" y="4200462"/>
                </a:cubicBezTo>
                <a:cubicBezTo>
                  <a:pt x="2037099" y="4193077"/>
                  <a:pt x="2038365" y="4185058"/>
                  <a:pt x="2038681" y="4176407"/>
                </a:cubicBezTo>
                <a:cubicBezTo>
                  <a:pt x="2042427" y="4176249"/>
                  <a:pt x="2045064" y="4174666"/>
                  <a:pt x="2046594" y="4171660"/>
                </a:cubicBezTo>
                <a:cubicBezTo>
                  <a:pt x="2048124" y="4168653"/>
                  <a:pt x="2048862" y="4165171"/>
                  <a:pt x="2048809" y="4161215"/>
                </a:cubicBezTo>
                <a:cubicBezTo>
                  <a:pt x="2049232" y="4150928"/>
                  <a:pt x="2050920" y="4144915"/>
                  <a:pt x="2053874" y="4143174"/>
                </a:cubicBezTo>
                <a:cubicBezTo>
                  <a:pt x="2056828" y="4141433"/>
                  <a:pt x="2058516" y="4137319"/>
                  <a:pt x="2058938" y="4130830"/>
                </a:cubicBezTo>
                <a:lnTo>
                  <a:pt x="2071598" y="4105510"/>
                </a:lnTo>
                <a:cubicBezTo>
                  <a:pt x="2075343" y="4104138"/>
                  <a:pt x="2077981" y="4101817"/>
                  <a:pt x="2079511" y="4098546"/>
                </a:cubicBezTo>
                <a:cubicBezTo>
                  <a:pt x="2081040" y="4095276"/>
                  <a:pt x="2081779" y="4091689"/>
                  <a:pt x="2081726" y="4087785"/>
                </a:cubicBezTo>
                <a:lnTo>
                  <a:pt x="2079194" y="4075125"/>
                </a:lnTo>
                <a:lnTo>
                  <a:pt x="2090688" y="4035536"/>
                </a:lnTo>
                <a:lnTo>
                  <a:pt x="2079872" y="4035536"/>
                </a:lnTo>
                <a:cubicBezTo>
                  <a:pt x="2080506" y="4024262"/>
                  <a:pt x="2082279" y="4013369"/>
                  <a:pt x="2085192" y="4002855"/>
                </a:cubicBezTo>
                <a:cubicBezTo>
                  <a:pt x="2088106" y="3992341"/>
                  <a:pt x="2088359" y="3976888"/>
                  <a:pt x="2085952" y="3956494"/>
                </a:cubicBezTo>
                <a:cubicBezTo>
                  <a:pt x="2079492" y="3965361"/>
                  <a:pt x="2073412" y="3974228"/>
                  <a:pt x="2067712" y="3983095"/>
                </a:cubicBezTo>
                <a:cubicBezTo>
                  <a:pt x="2062012" y="3991961"/>
                  <a:pt x="2058972" y="4002348"/>
                  <a:pt x="2058592" y="4014255"/>
                </a:cubicBezTo>
                <a:cubicBezTo>
                  <a:pt x="2043898" y="4025909"/>
                  <a:pt x="2030725" y="4039082"/>
                  <a:pt x="2019071" y="4053776"/>
                </a:cubicBezTo>
                <a:cubicBezTo>
                  <a:pt x="2002161" y="4055296"/>
                  <a:pt x="1995700" y="4061376"/>
                  <a:pt x="1999691" y="4072016"/>
                </a:cubicBezTo>
                <a:cubicBezTo>
                  <a:pt x="2003681" y="4082656"/>
                  <a:pt x="2001021" y="4088737"/>
                  <a:pt x="1991710" y="4090257"/>
                </a:cubicBezTo>
                <a:lnTo>
                  <a:pt x="1979550" y="4090257"/>
                </a:lnTo>
                <a:cubicBezTo>
                  <a:pt x="1979043" y="4098807"/>
                  <a:pt x="1977017" y="4105267"/>
                  <a:pt x="1973470" y="4109637"/>
                </a:cubicBezTo>
                <a:cubicBezTo>
                  <a:pt x="1969923" y="4114007"/>
                  <a:pt x="1967897" y="4119707"/>
                  <a:pt x="1967390" y="4126738"/>
                </a:cubicBezTo>
                <a:lnTo>
                  <a:pt x="1946109" y="4144978"/>
                </a:lnTo>
                <a:lnTo>
                  <a:pt x="1933949" y="4120657"/>
                </a:lnTo>
                <a:cubicBezTo>
                  <a:pt x="1927869" y="4120657"/>
                  <a:pt x="1924829" y="4117617"/>
                  <a:pt x="1924829" y="4111537"/>
                </a:cubicBezTo>
                <a:cubicBezTo>
                  <a:pt x="1925716" y="4099567"/>
                  <a:pt x="1929262" y="4087787"/>
                  <a:pt x="1935469" y="4076196"/>
                </a:cubicBezTo>
                <a:cubicBezTo>
                  <a:pt x="1941676" y="4064606"/>
                  <a:pt x="1945223" y="4052066"/>
                  <a:pt x="1946109" y="4038575"/>
                </a:cubicBezTo>
                <a:cubicBezTo>
                  <a:pt x="1946173" y="4038322"/>
                  <a:pt x="1946046" y="4037309"/>
                  <a:pt x="1945729" y="4035536"/>
                </a:cubicBezTo>
                <a:cubicBezTo>
                  <a:pt x="1945413" y="4033762"/>
                  <a:pt x="1944526" y="4032749"/>
                  <a:pt x="1943069" y="4032495"/>
                </a:cubicBezTo>
                <a:cubicBezTo>
                  <a:pt x="1941423" y="4033192"/>
                  <a:pt x="1939396" y="4036359"/>
                  <a:pt x="1936989" y="4041996"/>
                </a:cubicBezTo>
                <a:cubicBezTo>
                  <a:pt x="1934583" y="4047632"/>
                  <a:pt x="1932556" y="4051559"/>
                  <a:pt x="1930909" y="4053776"/>
                </a:cubicBezTo>
                <a:cubicBezTo>
                  <a:pt x="1927362" y="4056816"/>
                  <a:pt x="1925336" y="4059856"/>
                  <a:pt x="1924829" y="4062896"/>
                </a:cubicBezTo>
                <a:cubicBezTo>
                  <a:pt x="1925209" y="4067646"/>
                  <a:pt x="1925209" y="4071826"/>
                  <a:pt x="1924829" y="4075436"/>
                </a:cubicBezTo>
                <a:cubicBezTo>
                  <a:pt x="1924449" y="4079047"/>
                  <a:pt x="1921409" y="4080946"/>
                  <a:pt x="1915709" y="4081137"/>
                </a:cubicBezTo>
                <a:lnTo>
                  <a:pt x="1903549" y="4087217"/>
                </a:lnTo>
                <a:lnTo>
                  <a:pt x="1873148" y="4090257"/>
                </a:lnTo>
                <a:lnTo>
                  <a:pt x="1864028" y="4114577"/>
                </a:lnTo>
                <a:cubicBezTo>
                  <a:pt x="1859404" y="4116287"/>
                  <a:pt x="1854971" y="4118947"/>
                  <a:pt x="1850728" y="4122557"/>
                </a:cubicBezTo>
                <a:cubicBezTo>
                  <a:pt x="1846484" y="4126167"/>
                  <a:pt x="1842811" y="4129587"/>
                  <a:pt x="1839707" y="4132817"/>
                </a:cubicBezTo>
                <a:cubicBezTo>
                  <a:pt x="1836414" y="4132754"/>
                  <a:pt x="1833120" y="4133641"/>
                  <a:pt x="1829827" y="4135478"/>
                </a:cubicBezTo>
                <a:cubicBezTo>
                  <a:pt x="1826534" y="4137314"/>
                  <a:pt x="1824760" y="4140481"/>
                  <a:pt x="1824507" y="4144978"/>
                </a:cubicBezTo>
                <a:lnTo>
                  <a:pt x="1827547" y="4157138"/>
                </a:lnTo>
                <a:lnTo>
                  <a:pt x="1800186" y="4157138"/>
                </a:lnTo>
                <a:cubicBezTo>
                  <a:pt x="1801390" y="4151248"/>
                  <a:pt x="1804303" y="4142508"/>
                  <a:pt x="1808927" y="4130917"/>
                </a:cubicBezTo>
                <a:cubicBezTo>
                  <a:pt x="1813550" y="4119327"/>
                  <a:pt x="1812663" y="4112867"/>
                  <a:pt x="1806267" y="4111537"/>
                </a:cubicBezTo>
                <a:cubicBezTo>
                  <a:pt x="1803163" y="4111727"/>
                  <a:pt x="1800250" y="4112867"/>
                  <a:pt x="1797526" y="4114957"/>
                </a:cubicBezTo>
                <a:cubicBezTo>
                  <a:pt x="1794803" y="4117047"/>
                  <a:pt x="1792650" y="4118947"/>
                  <a:pt x="1791066" y="4120657"/>
                </a:cubicBezTo>
                <a:lnTo>
                  <a:pt x="1784986" y="4157138"/>
                </a:lnTo>
                <a:lnTo>
                  <a:pt x="1769786" y="4178418"/>
                </a:lnTo>
                <a:cubicBezTo>
                  <a:pt x="1769786" y="4187412"/>
                  <a:pt x="1768266" y="4195265"/>
                  <a:pt x="1765226" y="4201979"/>
                </a:cubicBezTo>
                <a:cubicBezTo>
                  <a:pt x="1762186" y="4208692"/>
                  <a:pt x="1757626" y="4215026"/>
                  <a:pt x="1751545" y="4220979"/>
                </a:cubicBezTo>
                <a:lnTo>
                  <a:pt x="1751545" y="4245300"/>
                </a:lnTo>
                <a:cubicBezTo>
                  <a:pt x="1742932" y="4254927"/>
                  <a:pt x="1738879" y="4266073"/>
                  <a:pt x="1739385" y="4278740"/>
                </a:cubicBezTo>
                <a:cubicBezTo>
                  <a:pt x="1734508" y="4277284"/>
                  <a:pt x="1729822" y="4277917"/>
                  <a:pt x="1725325" y="4280641"/>
                </a:cubicBezTo>
                <a:cubicBezTo>
                  <a:pt x="1720828" y="4283364"/>
                  <a:pt x="1718421" y="4287797"/>
                  <a:pt x="1718105" y="4293941"/>
                </a:cubicBezTo>
                <a:lnTo>
                  <a:pt x="1699864" y="4321301"/>
                </a:lnTo>
                <a:lnTo>
                  <a:pt x="1675544" y="4312181"/>
                </a:lnTo>
                <a:cubicBezTo>
                  <a:pt x="1679534" y="4302301"/>
                  <a:pt x="1682194" y="4290901"/>
                  <a:pt x="1683524" y="4277981"/>
                </a:cubicBezTo>
                <a:cubicBezTo>
                  <a:pt x="1684854" y="4265060"/>
                  <a:pt x="1688274" y="4255180"/>
                  <a:pt x="1693784" y="4248340"/>
                </a:cubicBezTo>
                <a:cubicBezTo>
                  <a:pt x="1693278" y="4238713"/>
                  <a:pt x="1697331" y="4233646"/>
                  <a:pt x="1705945" y="4233140"/>
                </a:cubicBezTo>
                <a:cubicBezTo>
                  <a:pt x="1712531" y="4233583"/>
                  <a:pt x="1720638" y="4233456"/>
                  <a:pt x="1730265" y="4232760"/>
                </a:cubicBezTo>
                <a:cubicBezTo>
                  <a:pt x="1739892" y="4232063"/>
                  <a:pt x="1738879" y="4228136"/>
                  <a:pt x="1727225" y="4220979"/>
                </a:cubicBezTo>
                <a:lnTo>
                  <a:pt x="1739385" y="4190579"/>
                </a:lnTo>
                <a:lnTo>
                  <a:pt x="1727225" y="4190579"/>
                </a:lnTo>
                <a:lnTo>
                  <a:pt x="1739385" y="4175378"/>
                </a:lnTo>
                <a:lnTo>
                  <a:pt x="1739385" y="4144978"/>
                </a:lnTo>
                <a:lnTo>
                  <a:pt x="1760666" y="4129777"/>
                </a:lnTo>
                <a:lnTo>
                  <a:pt x="1760666" y="4102417"/>
                </a:lnTo>
                <a:cubicBezTo>
                  <a:pt x="1766239" y="4092790"/>
                  <a:pt x="1773333" y="4084683"/>
                  <a:pt x="1781946" y="4078096"/>
                </a:cubicBezTo>
                <a:lnTo>
                  <a:pt x="1791066" y="4053776"/>
                </a:lnTo>
                <a:cubicBezTo>
                  <a:pt x="1781566" y="4051369"/>
                  <a:pt x="1778526" y="4040982"/>
                  <a:pt x="1781946" y="4022615"/>
                </a:cubicBezTo>
                <a:cubicBezTo>
                  <a:pt x="1785366" y="4004248"/>
                  <a:pt x="1788406" y="3992341"/>
                  <a:pt x="1791066" y="3986895"/>
                </a:cubicBezTo>
                <a:cubicBezTo>
                  <a:pt x="1796766" y="3985501"/>
                  <a:pt x="1799806" y="3979168"/>
                  <a:pt x="1800186" y="3967894"/>
                </a:cubicBezTo>
                <a:cubicBezTo>
                  <a:pt x="1800566" y="3956621"/>
                  <a:pt x="1800566" y="3948767"/>
                  <a:pt x="1800186" y="3944334"/>
                </a:cubicBezTo>
                <a:cubicBezTo>
                  <a:pt x="1804683" y="3942560"/>
                  <a:pt x="1807850" y="3939267"/>
                  <a:pt x="1809687" y="3934453"/>
                </a:cubicBezTo>
                <a:cubicBezTo>
                  <a:pt x="1811523" y="3929640"/>
                  <a:pt x="1812410" y="3924827"/>
                  <a:pt x="1812347" y="3920013"/>
                </a:cubicBezTo>
                <a:lnTo>
                  <a:pt x="1810435" y="3915711"/>
                </a:lnTo>
                <a:lnTo>
                  <a:pt x="1803873" y="3917300"/>
                </a:lnTo>
                <a:lnTo>
                  <a:pt x="1806906" y="3907770"/>
                </a:lnTo>
                <a:lnTo>
                  <a:pt x="1806267" y="3906333"/>
                </a:lnTo>
                <a:cubicBezTo>
                  <a:pt x="1802720" y="3902913"/>
                  <a:pt x="1800693" y="3898353"/>
                  <a:pt x="1800186" y="3892653"/>
                </a:cubicBezTo>
                <a:cubicBezTo>
                  <a:pt x="1788470" y="3894932"/>
                  <a:pt x="1783023" y="3904053"/>
                  <a:pt x="1783846" y="3920013"/>
                </a:cubicBezTo>
                <a:cubicBezTo>
                  <a:pt x="1784669" y="3935974"/>
                  <a:pt x="1779983" y="3945094"/>
                  <a:pt x="1769786" y="3947374"/>
                </a:cubicBezTo>
                <a:cubicBezTo>
                  <a:pt x="1769469" y="3956684"/>
                  <a:pt x="1766302" y="3965424"/>
                  <a:pt x="1760286" y="3973594"/>
                </a:cubicBezTo>
                <a:cubicBezTo>
                  <a:pt x="1754269" y="3981764"/>
                  <a:pt x="1747302" y="3988224"/>
                  <a:pt x="1739385" y="3992975"/>
                </a:cubicBezTo>
                <a:lnTo>
                  <a:pt x="1739385" y="4032495"/>
                </a:lnTo>
                <a:cubicBezTo>
                  <a:pt x="1712721" y="4045352"/>
                  <a:pt x="1696888" y="4059919"/>
                  <a:pt x="1691884" y="4076196"/>
                </a:cubicBezTo>
                <a:cubicBezTo>
                  <a:pt x="1686881" y="4092473"/>
                  <a:pt x="1679407" y="4115400"/>
                  <a:pt x="1669464" y="4144978"/>
                </a:cubicBezTo>
                <a:cubicBezTo>
                  <a:pt x="1659204" y="4145865"/>
                  <a:pt x="1650083" y="4149411"/>
                  <a:pt x="1642103" y="4155618"/>
                </a:cubicBezTo>
                <a:cubicBezTo>
                  <a:pt x="1634123" y="4161825"/>
                  <a:pt x="1625003" y="4165372"/>
                  <a:pt x="1614743" y="4166258"/>
                </a:cubicBezTo>
                <a:lnTo>
                  <a:pt x="1614743" y="4199699"/>
                </a:lnTo>
                <a:lnTo>
                  <a:pt x="1605622" y="4199699"/>
                </a:lnTo>
                <a:cubicBezTo>
                  <a:pt x="1599796" y="4199699"/>
                  <a:pt x="1596249" y="4198179"/>
                  <a:pt x="1594982" y="4195139"/>
                </a:cubicBezTo>
                <a:cubicBezTo>
                  <a:pt x="1593716" y="4192099"/>
                  <a:pt x="1593209" y="4187539"/>
                  <a:pt x="1593462" y="4181459"/>
                </a:cubicBezTo>
                <a:lnTo>
                  <a:pt x="1602582" y="4157138"/>
                </a:lnTo>
                <a:cubicBezTo>
                  <a:pt x="1602392" y="4154921"/>
                  <a:pt x="1601252" y="4150994"/>
                  <a:pt x="1599162" y="4145358"/>
                </a:cubicBezTo>
                <a:cubicBezTo>
                  <a:pt x="1597072" y="4139721"/>
                  <a:pt x="1595172" y="4136554"/>
                  <a:pt x="1593462" y="4135858"/>
                </a:cubicBezTo>
                <a:lnTo>
                  <a:pt x="1593462" y="4144978"/>
                </a:lnTo>
                <a:cubicBezTo>
                  <a:pt x="1586495" y="4149918"/>
                  <a:pt x="1578389" y="4156758"/>
                  <a:pt x="1569142" y="4165498"/>
                </a:cubicBezTo>
                <a:cubicBezTo>
                  <a:pt x="1559895" y="4174238"/>
                  <a:pt x="1554828" y="4182599"/>
                  <a:pt x="1553941" y="4190579"/>
                </a:cubicBezTo>
                <a:cubicBezTo>
                  <a:pt x="1549445" y="4193872"/>
                  <a:pt x="1546278" y="4198685"/>
                  <a:pt x="1544441" y="4205019"/>
                </a:cubicBezTo>
                <a:cubicBezTo>
                  <a:pt x="1542604" y="4211352"/>
                  <a:pt x="1541718" y="4217686"/>
                  <a:pt x="1541781" y="4224019"/>
                </a:cubicBezTo>
                <a:lnTo>
                  <a:pt x="1520501" y="4236180"/>
                </a:lnTo>
                <a:cubicBezTo>
                  <a:pt x="1520564" y="4241056"/>
                  <a:pt x="1519677" y="4246503"/>
                  <a:pt x="1517841" y="4252520"/>
                </a:cubicBezTo>
                <a:cubicBezTo>
                  <a:pt x="1516004" y="4258537"/>
                  <a:pt x="1512837" y="4263223"/>
                  <a:pt x="1508340" y="4266580"/>
                </a:cubicBezTo>
                <a:lnTo>
                  <a:pt x="1508340" y="4290901"/>
                </a:lnTo>
                <a:lnTo>
                  <a:pt x="1496180" y="4300021"/>
                </a:lnTo>
                <a:cubicBezTo>
                  <a:pt x="1495864" y="4309268"/>
                  <a:pt x="1492697" y="4318135"/>
                  <a:pt x="1486680" y="4326622"/>
                </a:cubicBezTo>
                <a:cubicBezTo>
                  <a:pt x="1480663" y="4335108"/>
                  <a:pt x="1473696" y="4342455"/>
                  <a:pt x="1465780" y="4348662"/>
                </a:cubicBezTo>
                <a:cubicBezTo>
                  <a:pt x="1459573" y="4358352"/>
                  <a:pt x="1452226" y="4369372"/>
                  <a:pt x="1443739" y="4381723"/>
                </a:cubicBezTo>
                <a:cubicBezTo>
                  <a:pt x="1435252" y="4394073"/>
                  <a:pt x="1426385" y="4404333"/>
                  <a:pt x="1417139" y="4412503"/>
                </a:cubicBezTo>
                <a:cubicBezTo>
                  <a:pt x="1417329" y="4417253"/>
                  <a:pt x="1416949" y="4422193"/>
                  <a:pt x="1415999" y="4427324"/>
                </a:cubicBezTo>
                <a:cubicBezTo>
                  <a:pt x="1415049" y="4432454"/>
                  <a:pt x="1412388" y="4436634"/>
                  <a:pt x="1408018" y="4439864"/>
                </a:cubicBezTo>
                <a:cubicBezTo>
                  <a:pt x="1407765" y="4449237"/>
                  <a:pt x="1405232" y="4458611"/>
                  <a:pt x="1400418" y="4467984"/>
                </a:cubicBezTo>
                <a:cubicBezTo>
                  <a:pt x="1395605" y="4477358"/>
                  <a:pt x="1390031" y="4485211"/>
                  <a:pt x="1383698" y="4491545"/>
                </a:cubicBezTo>
                <a:cubicBezTo>
                  <a:pt x="1383698" y="4494712"/>
                  <a:pt x="1382938" y="4497498"/>
                  <a:pt x="1381418" y="4499905"/>
                </a:cubicBezTo>
                <a:cubicBezTo>
                  <a:pt x="1379898" y="4502312"/>
                  <a:pt x="1377618" y="4503578"/>
                  <a:pt x="1374578" y="4503705"/>
                </a:cubicBezTo>
                <a:lnTo>
                  <a:pt x="1365458" y="4500665"/>
                </a:lnTo>
                <a:lnTo>
                  <a:pt x="1374578" y="4470265"/>
                </a:lnTo>
                <a:cubicBezTo>
                  <a:pt x="1377618" y="4467034"/>
                  <a:pt x="1379898" y="4462854"/>
                  <a:pt x="1381418" y="4457724"/>
                </a:cubicBezTo>
                <a:cubicBezTo>
                  <a:pt x="1382938" y="4452594"/>
                  <a:pt x="1383698" y="4447654"/>
                  <a:pt x="1383698" y="4442904"/>
                </a:cubicBezTo>
                <a:lnTo>
                  <a:pt x="1395858" y="4415543"/>
                </a:lnTo>
                <a:cubicBezTo>
                  <a:pt x="1395225" y="4408703"/>
                  <a:pt x="1394971" y="4401103"/>
                  <a:pt x="1395098" y="4392743"/>
                </a:cubicBezTo>
                <a:cubicBezTo>
                  <a:pt x="1395225" y="4384383"/>
                  <a:pt x="1399532" y="4379823"/>
                  <a:pt x="1408018" y="4379063"/>
                </a:cubicBezTo>
                <a:cubicBezTo>
                  <a:pt x="1409032" y="4349422"/>
                  <a:pt x="1417645" y="4314461"/>
                  <a:pt x="1433859" y="4274181"/>
                </a:cubicBezTo>
                <a:cubicBezTo>
                  <a:pt x="1450073" y="4233900"/>
                  <a:pt x="1467806" y="4201979"/>
                  <a:pt x="1487060" y="4178418"/>
                </a:cubicBezTo>
                <a:cubicBezTo>
                  <a:pt x="1487440" y="4168032"/>
                  <a:pt x="1488960" y="4158405"/>
                  <a:pt x="1491620" y="4149538"/>
                </a:cubicBezTo>
                <a:cubicBezTo>
                  <a:pt x="1494280" y="4140671"/>
                  <a:pt x="1495800" y="4131044"/>
                  <a:pt x="1496180" y="4120657"/>
                </a:cubicBezTo>
                <a:cubicBezTo>
                  <a:pt x="1500677" y="4120467"/>
                  <a:pt x="1503844" y="4118567"/>
                  <a:pt x="1505680" y="4114957"/>
                </a:cubicBezTo>
                <a:cubicBezTo>
                  <a:pt x="1507517" y="4111347"/>
                  <a:pt x="1508404" y="4107167"/>
                  <a:pt x="1508340" y="4102417"/>
                </a:cubicBezTo>
                <a:cubicBezTo>
                  <a:pt x="1508847" y="4090067"/>
                  <a:pt x="1510874" y="4082847"/>
                  <a:pt x="1514421" y="4080756"/>
                </a:cubicBezTo>
                <a:cubicBezTo>
                  <a:pt x="1517967" y="4078666"/>
                  <a:pt x="1519994" y="4073726"/>
                  <a:pt x="1520501" y="4065936"/>
                </a:cubicBezTo>
                <a:lnTo>
                  <a:pt x="1535701" y="4035536"/>
                </a:lnTo>
                <a:cubicBezTo>
                  <a:pt x="1540198" y="4033889"/>
                  <a:pt x="1543365" y="4031102"/>
                  <a:pt x="1545201" y="4027175"/>
                </a:cubicBezTo>
                <a:cubicBezTo>
                  <a:pt x="1547038" y="4023248"/>
                  <a:pt x="1547925" y="4018942"/>
                  <a:pt x="1547861" y="4014255"/>
                </a:cubicBezTo>
                <a:lnTo>
                  <a:pt x="1544821" y="3999055"/>
                </a:lnTo>
                <a:lnTo>
                  <a:pt x="1562739" y="3937338"/>
                </a:lnTo>
                <a:lnTo>
                  <a:pt x="1562569" y="3937440"/>
                </a:lnTo>
                <a:cubicBezTo>
                  <a:pt x="1558325" y="3941050"/>
                  <a:pt x="1554652" y="3944470"/>
                  <a:pt x="1551548" y="3947700"/>
                </a:cubicBezTo>
                <a:cubicBezTo>
                  <a:pt x="1548255" y="3947637"/>
                  <a:pt x="1544961" y="3948524"/>
                  <a:pt x="1541668" y="3950361"/>
                </a:cubicBezTo>
                <a:cubicBezTo>
                  <a:pt x="1538375" y="3952197"/>
                  <a:pt x="1536601" y="3955364"/>
                  <a:pt x="1536348" y="3959861"/>
                </a:cubicBezTo>
                <a:lnTo>
                  <a:pt x="1539388" y="3972021"/>
                </a:lnTo>
                <a:lnTo>
                  <a:pt x="1512027" y="3972021"/>
                </a:lnTo>
                <a:cubicBezTo>
                  <a:pt x="1513231" y="3966131"/>
                  <a:pt x="1516144" y="3957391"/>
                  <a:pt x="1520768" y="3945800"/>
                </a:cubicBezTo>
                <a:lnTo>
                  <a:pt x="1523037" y="3934837"/>
                </a:lnTo>
                <a:lnTo>
                  <a:pt x="1522350" y="3934837"/>
                </a:lnTo>
                <a:cubicBezTo>
                  <a:pt x="1521843" y="3943387"/>
                  <a:pt x="1519817" y="3949847"/>
                  <a:pt x="1516270" y="3954217"/>
                </a:cubicBezTo>
                <a:cubicBezTo>
                  <a:pt x="1512723" y="3958587"/>
                  <a:pt x="1510697" y="3964287"/>
                  <a:pt x="1510190" y="3971318"/>
                </a:cubicBezTo>
                <a:lnTo>
                  <a:pt x="1488909" y="3989558"/>
                </a:lnTo>
                <a:lnTo>
                  <a:pt x="1487012" y="3985763"/>
                </a:lnTo>
                <a:lnTo>
                  <a:pt x="1481627" y="3993301"/>
                </a:lnTo>
                <a:cubicBezTo>
                  <a:pt x="1481627" y="4002295"/>
                  <a:pt x="1480107" y="4010148"/>
                  <a:pt x="1477067" y="4016862"/>
                </a:cubicBezTo>
                <a:cubicBezTo>
                  <a:pt x="1474027" y="4023575"/>
                  <a:pt x="1469467" y="4029909"/>
                  <a:pt x="1463386" y="4035862"/>
                </a:cubicBezTo>
                <a:lnTo>
                  <a:pt x="1463386" y="4060183"/>
                </a:lnTo>
                <a:cubicBezTo>
                  <a:pt x="1454773" y="4069810"/>
                  <a:pt x="1450720" y="4080956"/>
                  <a:pt x="1451226" y="4093623"/>
                </a:cubicBezTo>
                <a:cubicBezTo>
                  <a:pt x="1446349" y="4092167"/>
                  <a:pt x="1441663" y="4092800"/>
                  <a:pt x="1437166" y="4095524"/>
                </a:cubicBezTo>
                <a:cubicBezTo>
                  <a:pt x="1432669" y="4098247"/>
                  <a:pt x="1430262" y="4102680"/>
                  <a:pt x="1429946" y="4108824"/>
                </a:cubicBezTo>
                <a:lnTo>
                  <a:pt x="1411705" y="4136184"/>
                </a:lnTo>
                <a:lnTo>
                  <a:pt x="1387385" y="4127064"/>
                </a:lnTo>
                <a:cubicBezTo>
                  <a:pt x="1391375" y="4117184"/>
                  <a:pt x="1394035" y="4105784"/>
                  <a:pt x="1395365" y="4092864"/>
                </a:cubicBezTo>
                <a:lnTo>
                  <a:pt x="1404945" y="4065186"/>
                </a:lnTo>
                <a:lnTo>
                  <a:pt x="1378493" y="4093673"/>
                </a:lnTo>
                <a:lnTo>
                  <a:pt x="1357212" y="4154475"/>
                </a:lnTo>
                <a:cubicBezTo>
                  <a:pt x="1355376" y="4154348"/>
                  <a:pt x="1352969" y="4154601"/>
                  <a:pt x="1349992" y="4155235"/>
                </a:cubicBezTo>
                <a:cubicBezTo>
                  <a:pt x="1347015" y="4155868"/>
                  <a:pt x="1345369" y="4157642"/>
                  <a:pt x="1345052" y="4160555"/>
                </a:cubicBezTo>
                <a:cubicBezTo>
                  <a:pt x="1345369" y="4162201"/>
                  <a:pt x="1347015" y="4164228"/>
                  <a:pt x="1349992" y="4166635"/>
                </a:cubicBezTo>
                <a:cubicBezTo>
                  <a:pt x="1352969" y="4169042"/>
                  <a:pt x="1355376" y="4171068"/>
                  <a:pt x="1357212" y="4172715"/>
                </a:cubicBezTo>
                <a:lnTo>
                  <a:pt x="1323772" y="4190956"/>
                </a:lnTo>
                <a:lnTo>
                  <a:pt x="1302491" y="4190956"/>
                </a:lnTo>
                <a:cubicBezTo>
                  <a:pt x="1303125" y="4179682"/>
                  <a:pt x="1304898" y="4168789"/>
                  <a:pt x="1307812" y="4158275"/>
                </a:cubicBezTo>
                <a:cubicBezTo>
                  <a:pt x="1310725" y="4147761"/>
                  <a:pt x="1310978" y="4132308"/>
                  <a:pt x="1308572" y="4111914"/>
                </a:cubicBezTo>
                <a:cubicBezTo>
                  <a:pt x="1302111" y="4120781"/>
                  <a:pt x="1296031" y="4129648"/>
                  <a:pt x="1290331" y="4138515"/>
                </a:cubicBezTo>
                <a:cubicBezTo>
                  <a:pt x="1284631" y="4147381"/>
                  <a:pt x="1281591" y="4157768"/>
                  <a:pt x="1281211" y="4169675"/>
                </a:cubicBezTo>
                <a:cubicBezTo>
                  <a:pt x="1266517" y="4181329"/>
                  <a:pt x="1253344" y="4194502"/>
                  <a:pt x="1241690" y="4209196"/>
                </a:cubicBezTo>
                <a:cubicBezTo>
                  <a:pt x="1224780" y="4210716"/>
                  <a:pt x="1218320" y="4216796"/>
                  <a:pt x="1222310" y="4227436"/>
                </a:cubicBezTo>
                <a:cubicBezTo>
                  <a:pt x="1226300" y="4238076"/>
                  <a:pt x="1223640" y="4244157"/>
                  <a:pt x="1214330" y="4245677"/>
                </a:cubicBezTo>
                <a:lnTo>
                  <a:pt x="1202169" y="4245677"/>
                </a:lnTo>
                <a:cubicBezTo>
                  <a:pt x="1201663" y="4254227"/>
                  <a:pt x="1199636" y="4260687"/>
                  <a:pt x="1196089" y="4265057"/>
                </a:cubicBezTo>
                <a:cubicBezTo>
                  <a:pt x="1192543" y="4269427"/>
                  <a:pt x="1190516" y="4275127"/>
                  <a:pt x="1190009" y="4282158"/>
                </a:cubicBezTo>
                <a:lnTo>
                  <a:pt x="1168729" y="4300398"/>
                </a:lnTo>
                <a:lnTo>
                  <a:pt x="1156568" y="4276077"/>
                </a:lnTo>
                <a:cubicBezTo>
                  <a:pt x="1150488" y="4276077"/>
                  <a:pt x="1147448" y="4273037"/>
                  <a:pt x="1147448" y="4266957"/>
                </a:cubicBezTo>
                <a:cubicBezTo>
                  <a:pt x="1148335" y="4254987"/>
                  <a:pt x="1151882" y="4243207"/>
                  <a:pt x="1158088" y="4231616"/>
                </a:cubicBezTo>
                <a:cubicBezTo>
                  <a:pt x="1164295" y="4220026"/>
                  <a:pt x="1167842" y="4207486"/>
                  <a:pt x="1168729" y="4193995"/>
                </a:cubicBezTo>
                <a:cubicBezTo>
                  <a:pt x="1168792" y="4193742"/>
                  <a:pt x="1168665" y="4192729"/>
                  <a:pt x="1168349" y="4190956"/>
                </a:cubicBezTo>
                <a:cubicBezTo>
                  <a:pt x="1168032" y="4189182"/>
                  <a:pt x="1167145" y="4188169"/>
                  <a:pt x="1165689" y="4187915"/>
                </a:cubicBezTo>
                <a:cubicBezTo>
                  <a:pt x="1164042" y="4188612"/>
                  <a:pt x="1162015" y="4191779"/>
                  <a:pt x="1159609" y="4197416"/>
                </a:cubicBezTo>
                <a:cubicBezTo>
                  <a:pt x="1157202" y="4203052"/>
                  <a:pt x="1155175" y="4206979"/>
                  <a:pt x="1153528" y="4209196"/>
                </a:cubicBezTo>
                <a:cubicBezTo>
                  <a:pt x="1149982" y="4212236"/>
                  <a:pt x="1147955" y="4215276"/>
                  <a:pt x="1147448" y="4218316"/>
                </a:cubicBezTo>
                <a:cubicBezTo>
                  <a:pt x="1147828" y="4223066"/>
                  <a:pt x="1147828" y="4227246"/>
                  <a:pt x="1147448" y="4230856"/>
                </a:cubicBezTo>
                <a:cubicBezTo>
                  <a:pt x="1147068" y="4234467"/>
                  <a:pt x="1144028" y="4236366"/>
                  <a:pt x="1138328" y="4236557"/>
                </a:cubicBezTo>
                <a:lnTo>
                  <a:pt x="1127872" y="4241785"/>
                </a:lnTo>
                <a:lnTo>
                  <a:pt x="1127840" y="4242207"/>
                </a:lnTo>
                <a:cubicBezTo>
                  <a:pt x="1126890" y="4247337"/>
                  <a:pt x="1124230" y="4251517"/>
                  <a:pt x="1119860" y="4254747"/>
                </a:cubicBezTo>
                <a:cubicBezTo>
                  <a:pt x="1119606" y="4264120"/>
                  <a:pt x="1117073" y="4273494"/>
                  <a:pt x="1112259" y="4282867"/>
                </a:cubicBezTo>
                <a:cubicBezTo>
                  <a:pt x="1107446" y="4292241"/>
                  <a:pt x="1101873" y="4300094"/>
                  <a:pt x="1095539" y="4306428"/>
                </a:cubicBezTo>
                <a:cubicBezTo>
                  <a:pt x="1095539" y="4309595"/>
                  <a:pt x="1094779" y="4312381"/>
                  <a:pt x="1093259" y="4314788"/>
                </a:cubicBezTo>
                <a:cubicBezTo>
                  <a:pt x="1091739" y="4317195"/>
                  <a:pt x="1089459" y="4318461"/>
                  <a:pt x="1086419" y="4318588"/>
                </a:cubicBezTo>
                <a:lnTo>
                  <a:pt x="1077299" y="4315548"/>
                </a:lnTo>
                <a:lnTo>
                  <a:pt x="1086419" y="4285148"/>
                </a:lnTo>
                <a:cubicBezTo>
                  <a:pt x="1089459" y="4281917"/>
                  <a:pt x="1091739" y="4277737"/>
                  <a:pt x="1093259" y="4272607"/>
                </a:cubicBezTo>
                <a:cubicBezTo>
                  <a:pt x="1094779" y="4267477"/>
                  <a:pt x="1095539" y="4262537"/>
                  <a:pt x="1095539" y="4257787"/>
                </a:cubicBezTo>
                <a:lnTo>
                  <a:pt x="1101161" y="4245137"/>
                </a:lnTo>
                <a:lnTo>
                  <a:pt x="1095767" y="4245677"/>
                </a:lnTo>
                <a:lnTo>
                  <a:pt x="1086647" y="4269997"/>
                </a:lnTo>
                <a:cubicBezTo>
                  <a:pt x="1082024" y="4271707"/>
                  <a:pt x="1077590" y="4274367"/>
                  <a:pt x="1073347" y="4277977"/>
                </a:cubicBezTo>
                <a:cubicBezTo>
                  <a:pt x="1069103" y="4281587"/>
                  <a:pt x="1065430" y="4285007"/>
                  <a:pt x="1062327" y="4288237"/>
                </a:cubicBezTo>
                <a:cubicBezTo>
                  <a:pt x="1059033" y="4288174"/>
                  <a:pt x="1055740" y="4289061"/>
                  <a:pt x="1052446" y="4290898"/>
                </a:cubicBezTo>
                <a:cubicBezTo>
                  <a:pt x="1049153" y="4292734"/>
                  <a:pt x="1047380" y="4295901"/>
                  <a:pt x="1047126" y="4300398"/>
                </a:cubicBezTo>
                <a:lnTo>
                  <a:pt x="1050166" y="4312558"/>
                </a:lnTo>
                <a:lnTo>
                  <a:pt x="1022806" y="4312558"/>
                </a:lnTo>
                <a:cubicBezTo>
                  <a:pt x="1024009" y="4306668"/>
                  <a:pt x="1026922" y="4297928"/>
                  <a:pt x="1031546" y="4286337"/>
                </a:cubicBezTo>
                <a:cubicBezTo>
                  <a:pt x="1036169" y="4274747"/>
                  <a:pt x="1035283" y="4268287"/>
                  <a:pt x="1028886" y="4266957"/>
                </a:cubicBezTo>
                <a:cubicBezTo>
                  <a:pt x="1025782" y="4267147"/>
                  <a:pt x="1022869" y="4268287"/>
                  <a:pt x="1020146" y="4270377"/>
                </a:cubicBezTo>
                <a:cubicBezTo>
                  <a:pt x="1017422" y="4272467"/>
                  <a:pt x="1015269" y="4274367"/>
                  <a:pt x="1013686" y="4276077"/>
                </a:cubicBezTo>
                <a:lnTo>
                  <a:pt x="1007605" y="4312558"/>
                </a:lnTo>
                <a:lnTo>
                  <a:pt x="992405" y="4333838"/>
                </a:lnTo>
                <a:cubicBezTo>
                  <a:pt x="992405" y="4342832"/>
                  <a:pt x="990885" y="4350685"/>
                  <a:pt x="987845" y="4357399"/>
                </a:cubicBezTo>
                <a:cubicBezTo>
                  <a:pt x="984805" y="4364112"/>
                  <a:pt x="980245" y="4370446"/>
                  <a:pt x="974165" y="4376399"/>
                </a:cubicBezTo>
                <a:lnTo>
                  <a:pt x="974165" y="4400720"/>
                </a:lnTo>
                <a:cubicBezTo>
                  <a:pt x="965551" y="4410347"/>
                  <a:pt x="961498" y="4421493"/>
                  <a:pt x="962004" y="4434160"/>
                </a:cubicBezTo>
                <a:cubicBezTo>
                  <a:pt x="957128" y="4432704"/>
                  <a:pt x="952441" y="4433337"/>
                  <a:pt x="947944" y="4436061"/>
                </a:cubicBezTo>
                <a:cubicBezTo>
                  <a:pt x="943447" y="4438784"/>
                  <a:pt x="941041" y="4443217"/>
                  <a:pt x="940724" y="4449361"/>
                </a:cubicBezTo>
                <a:lnTo>
                  <a:pt x="922484" y="4476721"/>
                </a:lnTo>
                <a:lnTo>
                  <a:pt x="898163" y="4467601"/>
                </a:lnTo>
                <a:cubicBezTo>
                  <a:pt x="902153" y="4457721"/>
                  <a:pt x="904813" y="4446321"/>
                  <a:pt x="906143" y="4433401"/>
                </a:cubicBezTo>
                <a:cubicBezTo>
                  <a:pt x="907473" y="4420480"/>
                  <a:pt x="910893" y="4410600"/>
                  <a:pt x="916404" y="4403760"/>
                </a:cubicBezTo>
                <a:cubicBezTo>
                  <a:pt x="915897" y="4394133"/>
                  <a:pt x="919950" y="4389066"/>
                  <a:pt x="928564" y="4388560"/>
                </a:cubicBezTo>
                <a:cubicBezTo>
                  <a:pt x="935151" y="4389003"/>
                  <a:pt x="943257" y="4388876"/>
                  <a:pt x="952884" y="4388180"/>
                </a:cubicBezTo>
                <a:cubicBezTo>
                  <a:pt x="962511" y="4387483"/>
                  <a:pt x="961498" y="4383556"/>
                  <a:pt x="949844" y="4376399"/>
                </a:cubicBezTo>
                <a:lnTo>
                  <a:pt x="962004" y="4345999"/>
                </a:lnTo>
                <a:lnTo>
                  <a:pt x="949844" y="4345999"/>
                </a:lnTo>
                <a:lnTo>
                  <a:pt x="962004" y="4330798"/>
                </a:lnTo>
                <a:lnTo>
                  <a:pt x="962004" y="4300398"/>
                </a:lnTo>
                <a:lnTo>
                  <a:pt x="983285" y="4285197"/>
                </a:lnTo>
                <a:lnTo>
                  <a:pt x="983285" y="4257837"/>
                </a:lnTo>
                <a:cubicBezTo>
                  <a:pt x="988858" y="4248210"/>
                  <a:pt x="995952" y="4240103"/>
                  <a:pt x="1004565" y="4233516"/>
                </a:cubicBezTo>
                <a:lnTo>
                  <a:pt x="1013686" y="4209196"/>
                </a:lnTo>
                <a:lnTo>
                  <a:pt x="1004316" y="4199637"/>
                </a:lnTo>
                <a:lnTo>
                  <a:pt x="986539" y="4226303"/>
                </a:lnTo>
                <a:cubicBezTo>
                  <a:pt x="978053" y="4238653"/>
                  <a:pt x="969186" y="4248913"/>
                  <a:pt x="959939" y="4257083"/>
                </a:cubicBezTo>
                <a:cubicBezTo>
                  <a:pt x="960129" y="4261833"/>
                  <a:pt x="959749" y="4266773"/>
                  <a:pt x="958799" y="4271904"/>
                </a:cubicBezTo>
                <a:cubicBezTo>
                  <a:pt x="957849" y="4277034"/>
                  <a:pt x="955189" y="4281214"/>
                  <a:pt x="950819" y="4284444"/>
                </a:cubicBezTo>
                <a:cubicBezTo>
                  <a:pt x="950565" y="4293817"/>
                  <a:pt x="948032" y="4303191"/>
                  <a:pt x="943218" y="4312564"/>
                </a:cubicBezTo>
                <a:cubicBezTo>
                  <a:pt x="938405" y="4321938"/>
                  <a:pt x="932832" y="4329791"/>
                  <a:pt x="926498" y="4336125"/>
                </a:cubicBezTo>
                <a:cubicBezTo>
                  <a:pt x="926498" y="4339292"/>
                  <a:pt x="925738" y="4342078"/>
                  <a:pt x="924218" y="4344485"/>
                </a:cubicBezTo>
                <a:cubicBezTo>
                  <a:pt x="922698" y="4346892"/>
                  <a:pt x="920418" y="4348158"/>
                  <a:pt x="917378" y="4348285"/>
                </a:cubicBezTo>
                <a:lnTo>
                  <a:pt x="908258" y="4345245"/>
                </a:lnTo>
                <a:lnTo>
                  <a:pt x="917378" y="4314845"/>
                </a:lnTo>
                <a:cubicBezTo>
                  <a:pt x="920418" y="4311614"/>
                  <a:pt x="922698" y="4307434"/>
                  <a:pt x="924218" y="4302304"/>
                </a:cubicBezTo>
                <a:cubicBezTo>
                  <a:pt x="925738" y="4297174"/>
                  <a:pt x="926498" y="4292234"/>
                  <a:pt x="926498" y="4287484"/>
                </a:cubicBezTo>
                <a:lnTo>
                  <a:pt x="938658" y="4260123"/>
                </a:lnTo>
                <a:cubicBezTo>
                  <a:pt x="938025" y="4253283"/>
                  <a:pt x="937772" y="4245683"/>
                  <a:pt x="937898" y="4237323"/>
                </a:cubicBezTo>
                <a:cubicBezTo>
                  <a:pt x="938025" y="4228963"/>
                  <a:pt x="942332" y="4224403"/>
                  <a:pt x="950819" y="4223643"/>
                </a:cubicBezTo>
                <a:lnTo>
                  <a:pt x="955519" y="4192100"/>
                </a:lnTo>
                <a:lnTo>
                  <a:pt x="930131" y="4208483"/>
                </a:lnTo>
                <a:cubicBezTo>
                  <a:pt x="922214" y="4215767"/>
                  <a:pt x="917005" y="4223478"/>
                  <a:pt x="914503" y="4231616"/>
                </a:cubicBezTo>
                <a:cubicBezTo>
                  <a:pt x="909500" y="4247893"/>
                  <a:pt x="902027" y="4270820"/>
                  <a:pt x="892083" y="4300398"/>
                </a:cubicBezTo>
                <a:cubicBezTo>
                  <a:pt x="881823" y="4301285"/>
                  <a:pt x="872703" y="4304831"/>
                  <a:pt x="864722" y="4311038"/>
                </a:cubicBezTo>
                <a:cubicBezTo>
                  <a:pt x="856742" y="4317245"/>
                  <a:pt x="847622" y="4320792"/>
                  <a:pt x="837362" y="4321678"/>
                </a:cubicBezTo>
                <a:lnTo>
                  <a:pt x="837362" y="4355119"/>
                </a:lnTo>
                <a:lnTo>
                  <a:pt x="828242" y="4355119"/>
                </a:lnTo>
                <a:cubicBezTo>
                  <a:pt x="822415" y="4355119"/>
                  <a:pt x="818868" y="4353599"/>
                  <a:pt x="817602" y="4350559"/>
                </a:cubicBezTo>
                <a:cubicBezTo>
                  <a:pt x="816335" y="4347519"/>
                  <a:pt x="815828" y="4342959"/>
                  <a:pt x="816081" y="4336879"/>
                </a:cubicBezTo>
                <a:lnTo>
                  <a:pt x="825202" y="4312558"/>
                </a:lnTo>
                <a:cubicBezTo>
                  <a:pt x="825012" y="4310341"/>
                  <a:pt x="823872" y="4306414"/>
                  <a:pt x="821782" y="4300778"/>
                </a:cubicBezTo>
                <a:cubicBezTo>
                  <a:pt x="819692" y="4295141"/>
                  <a:pt x="817792" y="4291974"/>
                  <a:pt x="816081" y="4291278"/>
                </a:cubicBezTo>
                <a:lnTo>
                  <a:pt x="816081" y="4300398"/>
                </a:lnTo>
                <a:cubicBezTo>
                  <a:pt x="809115" y="4305338"/>
                  <a:pt x="801008" y="4312178"/>
                  <a:pt x="791761" y="4320918"/>
                </a:cubicBezTo>
                <a:cubicBezTo>
                  <a:pt x="782514" y="4329658"/>
                  <a:pt x="777447" y="4338019"/>
                  <a:pt x="776561" y="4345999"/>
                </a:cubicBezTo>
                <a:cubicBezTo>
                  <a:pt x="772064" y="4349292"/>
                  <a:pt x="768897" y="4354105"/>
                  <a:pt x="767060" y="4360439"/>
                </a:cubicBezTo>
                <a:cubicBezTo>
                  <a:pt x="765224" y="4366772"/>
                  <a:pt x="764337" y="4373106"/>
                  <a:pt x="764400" y="4379439"/>
                </a:cubicBezTo>
                <a:lnTo>
                  <a:pt x="743120" y="4391600"/>
                </a:lnTo>
                <a:cubicBezTo>
                  <a:pt x="743183" y="4396476"/>
                  <a:pt x="742297" y="4401923"/>
                  <a:pt x="740460" y="4407940"/>
                </a:cubicBezTo>
                <a:cubicBezTo>
                  <a:pt x="738623" y="4413957"/>
                  <a:pt x="735456" y="4418643"/>
                  <a:pt x="730960" y="4422000"/>
                </a:cubicBezTo>
                <a:lnTo>
                  <a:pt x="730960" y="4446321"/>
                </a:lnTo>
                <a:lnTo>
                  <a:pt x="718799" y="4455441"/>
                </a:lnTo>
                <a:cubicBezTo>
                  <a:pt x="718483" y="4464688"/>
                  <a:pt x="715316" y="4473555"/>
                  <a:pt x="709299" y="4482042"/>
                </a:cubicBezTo>
                <a:cubicBezTo>
                  <a:pt x="703282" y="4490528"/>
                  <a:pt x="696316" y="4497875"/>
                  <a:pt x="688399" y="4504082"/>
                </a:cubicBezTo>
                <a:cubicBezTo>
                  <a:pt x="682192" y="4513772"/>
                  <a:pt x="674845" y="4524792"/>
                  <a:pt x="666358" y="4537143"/>
                </a:cubicBezTo>
                <a:cubicBezTo>
                  <a:pt x="657872" y="4549493"/>
                  <a:pt x="649005" y="4559753"/>
                  <a:pt x="639758" y="4567923"/>
                </a:cubicBezTo>
                <a:cubicBezTo>
                  <a:pt x="639948" y="4572673"/>
                  <a:pt x="639568" y="4577613"/>
                  <a:pt x="638618" y="4582744"/>
                </a:cubicBezTo>
                <a:cubicBezTo>
                  <a:pt x="637668" y="4587874"/>
                  <a:pt x="635008" y="4592054"/>
                  <a:pt x="630638" y="4595284"/>
                </a:cubicBezTo>
                <a:cubicBezTo>
                  <a:pt x="630384" y="4604657"/>
                  <a:pt x="627851" y="4614031"/>
                  <a:pt x="623037" y="4623404"/>
                </a:cubicBezTo>
                <a:cubicBezTo>
                  <a:pt x="618224" y="4632778"/>
                  <a:pt x="612651" y="4640631"/>
                  <a:pt x="606317" y="4646965"/>
                </a:cubicBezTo>
                <a:cubicBezTo>
                  <a:pt x="606317" y="4650132"/>
                  <a:pt x="605557" y="4652918"/>
                  <a:pt x="604037" y="4655325"/>
                </a:cubicBezTo>
                <a:cubicBezTo>
                  <a:pt x="602517" y="4657732"/>
                  <a:pt x="600237" y="4658998"/>
                  <a:pt x="597196" y="4659125"/>
                </a:cubicBezTo>
                <a:lnTo>
                  <a:pt x="588076" y="4656085"/>
                </a:lnTo>
                <a:lnTo>
                  <a:pt x="597196" y="4625685"/>
                </a:lnTo>
                <a:cubicBezTo>
                  <a:pt x="600237" y="4622454"/>
                  <a:pt x="602517" y="4618274"/>
                  <a:pt x="604037" y="4613144"/>
                </a:cubicBezTo>
                <a:cubicBezTo>
                  <a:pt x="605557" y="4608014"/>
                  <a:pt x="606317" y="4603074"/>
                  <a:pt x="606317" y="4598324"/>
                </a:cubicBezTo>
                <a:lnTo>
                  <a:pt x="618477" y="4570963"/>
                </a:lnTo>
                <a:cubicBezTo>
                  <a:pt x="617844" y="4564123"/>
                  <a:pt x="617591" y="4556523"/>
                  <a:pt x="617717" y="4548163"/>
                </a:cubicBezTo>
                <a:cubicBezTo>
                  <a:pt x="617844" y="4539803"/>
                  <a:pt x="622151" y="4535243"/>
                  <a:pt x="630638" y="4534483"/>
                </a:cubicBezTo>
                <a:cubicBezTo>
                  <a:pt x="631651" y="4504842"/>
                  <a:pt x="640264" y="4469881"/>
                  <a:pt x="656478" y="4429601"/>
                </a:cubicBezTo>
                <a:cubicBezTo>
                  <a:pt x="672692" y="4389320"/>
                  <a:pt x="690426" y="4357399"/>
                  <a:pt x="709679" y="4333838"/>
                </a:cubicBezTo>
                <a:cubicBezTo>
                  <a:pt x="710059" y="4323452"/>
                  <a:pt x="711579" y="4313825"/>
                  <a:pt x="714239" y="4304958"/>
                </a:cubicBezTo>
                <a:cubicBezTo>
                  <a:pt x="716899" y="4296091"/>
                  <a:pt x="718419" y="4286464"/>
                  <a:pt x="718799" y="4276077"/>
                </a:cubicBezTo>
                <a:cubicBezTo>
                  <a:pt x="723296" y="4275887"/>
                  <a:pt x="726463" y="4273987"/>
                  <a:pt x="728300" y="4270377"/>
                </a:cubicBezTo>
                <a:cubicBezTo>
                  <a:pt x="730136" y="4266767"/>
                  <a:pt x="731023" y="4262587"/>
                  <a:pt x="730960" y="4257837"/>
                </a:cubicBezTo>
                <a:cubicBezTo>
                  <a:pt x="731466" y="4245487"/>
                  <a:pt x="733493" y="4238267"/>
                  <a:pt x="737040" y="4236176"/>
                </a:cubicBezTo>
                <a:cubicBezTo>
                  <a:pt x="740587" y="4234086"/>
                  <a:pt x="742613" y="4229146"/>
                  <a:pt x="743120" y="4221356"/>
                </a:cubicBezTo>
                <a:lnTo>
                  <a:pt x="758320" y="4190956"/>
                </a:lnTo>
                <a:cubicBezTo>
                  <a:pt x="762817" y="4189309"/>
                  <a:pt x="765984" y="4186522"/>
                  <a:pt x="767820" y="4182595"/>
                </a:cubicBezTo>
                <a:cubicBezTo>
                  <a:pt x="769657" y="4178668"/>
                  <a:pt x="770544" y="4174362"/>
                  <a:pt x="770481" y="4169675"/>
                </a:cubicBezTo>
                <a:lnTo>
                  <a:pt x="767440" y="4154475"/>
                </a:lnTo>
                <a:lnTo>
                  <a:pt x="794801" y="4060233"/>
                </a:lnTo>
                <a:lnTo>
                  <a:pt x="806961" y="4051113"/>
                </a:lnTo>
                <a:lnTo>
                  <a:pt x="816081" y="4035912"/>
                </a:lnTo>
                <a:cubicBezTo>
                  <a:pt x="816081" y="4031036"/>
                  <a:pt x="816841" y="4025589"/>
                  <a:pt x="818362" y="4019572"/>
                </a:cubicBezTo>
                <a:cubicBezTo>
                  <a:pt x="819882" y="4013555"/>
                  <a:pt x="822162" y="4008868"/>
                  <a:pt x="825202" y="4005512"/>
                </a:cubicBezTo>
                <a:cubicBezTo>
                  <a:pt x="823428" y="4000001"/>
                  <a:pt x="823175" y="3992782"/>
                  <a:pt x="824442" y="3983851"/>
                </a:cubicBezTo>
                <a:cubicBezTo>
                  <a:pt x="825708" y="3974921"/>
                  <a:pt x="830015" y="3969981"/>
                  <a:pt x="837362" y="3969031"/>
                </a:cubicBezTo>
                <a:lnTo>
                  <a:pt x="846878" y="3945129"/>
                </a:lnTo>
                <a:lnTo>
                  <a:pt x="840005" y="3950394"/>
                </a:lnTo>
                <a:cubicBezTo>
                  <a:pt x="839688" y="3959704"/>
                  <a:pt x="836522" y="3968444"/>
                  <a:pt x="830505" y="3976614"/>
                </a:cubicBezTo>
                <a:cubicBezTo>
                  <a:pt x="824488" y="3984784"/>
                  <a:pt x="817521" y="3991244"/>
                  <a:pt x="809604" y="3995995"/>
                </a:cubicBezTo>
                <a:lnTo>
                  <a:pt x="809604" y="4035515"/>
                </a:lnTo>
                <a:cubicBezTo>
                  <a:pt x="782941" y="4048372"/>
                  <a:pt x="767107" y="4062939"/>
                  <a:pt x="762103" y="4079216"/>
                </a:cubicBezTo>
                <a:cubicBezTo>
                  <a:pt x="757100" y="4095493"/>
                  <a:pt x="749627" y="4118420"/>
                  <a:pt x="739683" y="4147998"/>
                </a:cubicBezTo>
                <a:cubicBezTo>
                  <a:pt x="729423" y="4148885"/>
                  <a:pt x="720303" y="4152431"/>
                  <a:pt x="712322" y="4158638"/>
                </a:cubicBezTo>
                <a:cubicBezTo>
                  <a:pt x="704342" y="4164845"/>
                  <a:pt x="695222" y="4168392"/>
                  <a:pt x="684962" y="4169278"/>
                </a:cubicBezTo>
                <a:lnTo>
                  <a:pt x="684962" y="4202719"/>
                </a:lnTo>
                <a:lnTo>
                  <a:pt x="675842" y="4202719"/>
                </a:lnTo>
                <a:cubicBezTo>
                  <a:pt x="670015" y="4202719"/>
                  <a:pt x="666468" y="4201199"/>
                  <a:pt x="665202" y="4198159"/>
                </a:cubicBezTo>
                <a:cubicBezTo>
                  <a:pt x="663935" y="4195119"/>
                  <a:pt x="663428" y="4190559"/>
                  <a:pt x="663681" y="4184479"/>
                </a:cubicBezTo>
                <a:lnTo>
                  <a:pt x="672802" y="4160158"/>
                </a:lnTo>
                <a:cubicBezTo>
                  <a:pt x="672612" y="4157941"/>
                  <a:pt x="671472" y="4154014"/>
                  <a:pt x="669382" y="4148378"/>
                </a:cubicBezTo>
                <a:cubicBezTo>
                  <a:pt x="667292" y="4142741"/>
                  <a:pt x="665392" y="4139574"/>
                  <a:pt x="663681" y="4138878"/>
                </a:cubicBezTo>
                <a:lnTo>
                  <a:pt x="663681" y="4147998"/>
                </a:lnTo>
                <a:cubicBezTo>
                  <a:pt x="656715" y="4152938"/>
                  <a:pt x="648608" y="4159778"/>
                  <a:pt x="639361" y="4168518"/>
                </a:cubicBezTo>
                <a:cubicBezTo>
                  <a:pt x="630114" y="4177258"/>
                  <a:pt x="625047" y="4185619"/>
                  <a:pt x="624161" y="4193599"/>
                </a:cubicBezTo>
                <a:cubicBezTo>
                  <a:pt x="619664" y="4196892"/>
                  <a:pt x="616497" y="4201705"/>
                  <a:pt x="614660" y="4208039"/>
                </a:cubicBezTo>
                <a:cubicBezTo>
                  <a:pt x="612824" y="4214372"/>
                  <a:pt x="611937" y="4220706"/>
                  <a:pt x="612000" y="4227039"/>
                </a:cubicBezTo>
                <a:lnTo>
                  <a:pt x="590719" y="4239200"/>
                </a:lnTo>
                <a:cubicBezTo>
                  <a:pt x="590783" y="4244076"/>
                  <a:pt x="589896" y="4249523"/>
                  <a:pt x="588059" y="4255540"/>
                </a:cubicBezTo>
                <a:cubicBezTo>
                  <a:pt x="586223" y="4261557"/>
                  <a:pt x="583056" y="4266243"/>
                  <a:pt x="578559" y="4269600"/>
                </a:cubicBezTo>
                <a:lnTo>
                  <a:pt x="578559" y="4293921"/>
                </a:lnTo>
                <a:lnTo>
                  <a:pt x="566399" y="4303041"/>
                </a:lnTo>
                <a:cubicBezTo>
                  <a:pt x="566082" y="4312288"/>
                  <a:pt x="562916" y="4321155"/>
                  <a:pt x="556899" y="4329642"/>
                </a:cubicBezTo>
                <a:cubicBezTo>
                  <a:pt x="550882" y="4338128"/>
                  <a:pt x="543915" y="4345475"/>
                  <a:pt x="535998" y="4351682"/>
                </a:cubicBezTo>
                <a:cubicBezTo>
                  <a:pt x="529792" y="4361372"/>
                  <a:pt x="522445" y="4372392"/>
                  <a:pt x="513958" y="4384743"/>
                </a:cubicBezTo>
                <a:cubicBezTo>
                  <a:pt x="505471" y="4397093"/>
                  <a:pt x="496604" y="4407353"/>
                  <a:pt x="487357" y="4415523"/>
                </a:cubicBezTo>
                <a:cubicBezTo>
                  <a:pt x="487547" y="4420273"/>
                  <a:pt x="487167" y="4425213"/>
                  <a:pt x="486217" y="4430344"/>
                </a:cubicBezTo>
                <a:cubicBezTo>
                  <a:pt x="485267" y="4435474"/>
                  <a:pt x="482607" y="4439654"/>
                  <a:pt x="478237" y="4442884"/>
                </a:cubicBezTo>
                <a:cubicBezTo>
                  <a:pt x="477984" y="4452257"/>
                  <a:pt x="475450" y="4461631"/>
                  <a:pt x="470637" y="4471004"/>
                </a:cubicBezTo>
                <a:cubicBezTo>
                  <a:pt x="465824" y="4480378"/>
                  <a:pt x="460250" y="4488231"/>
                  <a:pt x="453917" y="4494565"/>
                </a:cubicBezTo>
                <a:cubicBezTo>
                  <a:pt x="453917" y="4497732"/>
                  <a:pt x="453157" y="4500518"/>
                  <a:pt x="451637" y="4502925"/>
                </a:cubicBezTo>
                <a:cubicBezTo>
                  <a:pt x="450117" y="4505332"/>
                  <a:pt x="447837" y="4506598"/>
                  <a:pt x="444796" y="4506725"/>
                </a:cubicBezTo>
                <a:lnTo>
                  <a:pt x="435676" y="4503685"/>
                </a:lnTo>
                <a:lnTo>
                  <a:pt x="444796" y="4473285"/>
                </a:lnTo>
                <a:cubicBezTo>
                  <a:pt x="447837" y="4470054"/>
                  <a:pt x="450117" y="4465874"/>
                  <a:pt x="451637" y="4460744"/>
                </a:cubicBezTo>
                <a:cubicBezTo>
                  <a:pt x="453157" y="4455614"/>
                  <a:pt x="453917" y="4450674"/>
                  <a:pt x="453917" y="4445924"/>
                </a:cubicBezTo>
                <a:lnTo>
                  <a:pt x="466077" y="4418563"/>
                </a:lnTo>
                <a:cubicBezTo>
                  <a:pt x="465444" y="4411723"/>
                  <a:pt x="465190" y="4404123"/>
                  <a:pt x="465317" y="4395763"/>
                </a:cubicBezTo>
                <a:cubicBezTo>
                  <a:pt x="465444" y="4387403"/>
                  <a:pt x="469750" y="4382843"/>
                  <a:pt x="478237" y="4382083"/>
                </a:cubicBezTo>
                <a:cubicBezTo>
                  <a:pt x="479250" y="4352442"/>
                  <a:pt x="487864" y="4317481"/>
                  <a:pt x="504078" y="4277201"/>
                </a:cubicBezTo>
                <a:cubicBezTo>
                  <a:pt x="520291" y="4236920"/>
                  <a:pt x="538025" y="4204999"/>
                  <a:pt x="557279" y="4181438"/>
                </a:cubicBezTo>
                <a:cubicBezTo>
                  <a:pt x="557659" y="4171052"/>
                  <a:pt x="559179" y="4161425"/>
                  <a:pt x="561839" y="4152558"/>
                </a:cubicBezTo>
                <a:cubicBezTo>
                  <a:pt x="564499" y="4143691"/>
                  <a:pt x="566019" y="4134064"/>
                  <a:pt x="566399" y="4123677"/>
                </a:cubicBezTo>
                <a:cubicBezTo>
                  <a:pt x="570896" y="4123487"/>
                  <a:pt x="574062" y="4121587"/>
                  <a:pt x="575899" y="4117977"/>
                </a:cubicBezTo>
                <a:cubicBezTo>
                  <a:pt x="577736" y="4114367"/>
                  <a:pt x="578623" y="4110187"/>
                  <a:pt x="578559" y="4105437"/>
                </a:cubicBezTo>
                <a:cubicBezTo>
                  <a:pt x="579066" y="4093087"/>
                  <a:pt x="581093" y="4085867"/>
                  <a:pt x="584639" y="4083776"/>
                </a:cubicBezTo>
                <a:cubicBezTo>
                  <a:pt x="588186" y="4081686"/>
                  <a:pt x="590213" y="4076746"/>
                  <a:pt x="590719" y="4068956"/>
                </a:cubicBezTo>
                <a:lnTo>
                  <a:pt x="605920" y="4038556"/>
                </a:lnTo>
                <a:cubicBezTo>
                  <a:pt x="610417" y="4036909"/>
                  <a:pt x="613584" y="4034122"/>
                  <a:pt x="615420" y="4030195"/>
                </a:cubicBezTo>
                <a:cubicBezTo>
                  <a:pt x="617257" y="4026268"/>
                  <a:pt x="618144" y="4021962"/>
                  <a:pt x="618081" y="4017275"/>
                </a:cubicBezTo>
                <a:lnTo>
                  <a:pt x="615040" y="4002075"/>
                </a:lnTo>
                <a:lnTo>
                  <a:pt x="642401" y="3907833"/>
                </a:lnTo>
                <a:lnTo>
                  <a:pt x="654561" y="3898713"/>
                </a:lnTo>
                <a:lnTo>
                  <a:pt x="663681" y="3883512"/>
                </a:lnTo>
                <a:cubicBezTo>
                  <a:pt x="663681" y="3878636"/>
                  <a:pt x="664441" y="3873189"/>
                  <a:pt x="665962" y="3867172"/>
                </a:cubicBezTo>
                <a:cubicBezTo>
                  <a:pt x="667482" y="3861155"/>
                  <a:pt x="669762" y="3856468"/>
                  <a:pt x="672802" y="3853112"/>
                </a:cubicBezTo>
                <a:cubicBezTo>
                  <a:pt x="671028" y="3847601"/>
                  <a:pt x="670775" y="3840382"/>
                  <a:pt x="672042" y="3831451"/>
                </a:cubicBezTo>
                <a:cubicBezTo>
                  <a:pt x="673308" y="3822521"/>
                  <a:pt x="677615" y="3817581"/>
                  <a:pt x="684962" y="3816631"/>
                </a:cubicBezTo>
                <a:lnTo>
                  <a:pt x="694478" y="3792729"/>
                </a:lnTo>
                <a:lnTo>
                  <a:pt x="687605" y="3797994"/>
                </a:lnTo>
                <a:cubicBezTo>
                  <a:pt x="687288" y="3807304"/>
                  <a:pt x="684122" y="3816044"/>
                  <a:pt x="678105" y="3824214"/>
                </a:cubicBezTo>
                <a:cubicBezTo>
                  <a:pt x="672088" y="3832384"/>
                  <a:pt x="665121" y="3838844"/>
                  <a:pt x="657204" y="3843595"/>
                </a:cubicBezTo>
                <a:lnTo>
                  <a:pt x="657204" y="3883115"/>
                </a:lnTo>
                <a:cubicBezTo>
                  <a:pt x="630541" y="3895972"/>
                  <a:pt x="614707" y="3910539"/>
                  <a:pt x="609703" y="3926816"/>
                </a:cubicBezTo>
                <a:cubicBezTo>
                  <a:pt x="604700" y="3943093"/>
                  <a:pt x="597226" y="3966020"/>
                  <a:pt x="587283" y="3995598"/>
                </a:cubicBezTo>
                <a:cubicBezTo>
                  <a:pt x="577022" y="3996485"/>
                  <a:pt x="567902" y="4000031"/>
                  <a:pt x="559922" y="4006238"/>
                </a:cubicBezTo>
                <a:cubicBezTo>
                  <a:pt x="551942" y="4012445"/>
                  <a:pt x="542822" y="4015992"/>
                  <a:pt x="532561" y="4016878"/>
                </a:cubicBezTo>
                <a:lnTo>
                  <a:pt x="532561" y="4050319"/>
                </a:lnTo>
                <a:lnTo>
                  <a:pt x="523441" y="4050319"/>
                </a:lnTo>
                <a:cubicBezTo>
                  <a:pt x="517614" y="4050319"/>
                  <a:pt x="514068" y="4048799"/>
                  <a:pt x="512801" y="4045759"/>
                </a:cubicBezTo>
                <a:cubicBezTo>
                  <a:pt x="511534" y="4042719"/>
                  <a:pt x="511028" y="4038159"/>
                  <a:pt x="511281" y="4032079"/>
                </a:cubicBezTo>
                <a:lnTo>
                  <a:pt x="520401" y="4007758"/>
                </a:lnTo>
                <a:cubicBezTo>
                  <a:pt x="520211" y="4005541"/>
                  <a:pt x="519071" y="4001614"/>
                  <a:pt x="516981" y="3995978"/>
                </a:cubicBezTo>
                <a:cubicBezTo>
                  <a:pt x="514891" y="3990341"/>
                  <a:pt x="512991" y="3987174"/>
                  <a:pt x="511281" y="3986478"/>
                </a:cubicBezTo>
                <a:lnTo>
                  <a:pt x="511281" y="3995598"/>
                </a:lnTo>
                <a:cubicBezTo>
                  <a:pt x="504314" y="4000538"/>
                  <a:pt x="496207" y="4007378"/>
                  <a:pt x="486961" y="4016118"/>
                </a:cubicBezTo>
                <a:cubicBezTo>
                  <a:pt x="477714" y="4024858"/>
                  <a:pt x="472647" y="4033219"/>
                  <a:pt x="471760" y="4041199"/>
                </a:cubicBezTo>
                <a:cubicBezTo>
                  <a:pt x="467263" y="4044492"/>
                  <a:pt x="464097" y="4049305"/>
                  <a:pt x="462260" y="4055639"/>
                </a:cubicBezTo>
                <a:cubicBezTo>
                  <a:pt x="460423" y="4061972"/>
                  <a:pt x="459537" y="4068306"/>
                  <a:pt x="459600" y="4074639"/>
                </a:cubicBezTo>
                <a:lnTo>
                  <a:pt x="438319" y="4086800"/>
                </a:lnTo>
                <a:cubicBezTo>
                  <a:pt x="438383" y="4091676"/>
                  <a:pt x="437496" y="4097123"/>
                  <a:pt x="435659" y="4103140"/>
                </a:cubicBezTo>
                <a:cubicBezTo>
                  <a:pt x="433823" y="4109157"/>
                  <a:pt x="430656" y="4113843"/>
                  <a:pt x="426159" y="4117200"/>
                </a:cubicBezTo>
                <a:lnTo>
                  <a:pt x="426159" y="4141521"/>
                </a:lnTo>
                <a:lnTo>
                  <a:pt x="413999" y="4150641"/>
                </a:lnTo>
                <a:cubicBezTo>
                  <a:pt x="413682" y="4159888"/>
                  <a:pt x="410516" y="4168755"/>
                  <a:pt x="404499" y="4177242"/>
                </a:cubicBezTo>
                <a:cubicBezTo>
                  <a:pt x="398482" y="4185728"/>
                  <a:pt x="391515" y="4193075"/>
                  <a:pt x="383598" y="4199282"/>
                </a:cubicBezTo>
                <a:cubicBezTo>
                  <a:pt x="377392" y="4208972"/>
                  <a:pt x="370045" y="4219992"/>
                  <a:pt x="361558" y="4232343"/>
                </a:cubicBezTo>
                <a:cubicBezTo>
                  <a:pt x="353071" y="4244693"/>
                  <a:pt x="344204" y="4254953"/>
                  <a:pt x="334957" y="4263123"/>
                </a:cubicBezTo>
                <a:cubicBezTo>
                  <a:pt x="335147" y="4267873"/>
                  <a:pt x="334767" y="4272813"/>
                  <a:pt x="333817" y="4277944"/>
                </a:cubicBezTo>
                <a:cubicBezTo>
                  <a:pt x="332867" y="4283074"/>
                  <a:pt x="330207" y="4287254"/>
                  <a:pt x="325837" y="4290484"/>
                </a:cubicBezTo>
                <a:cubicBezTo>
                  <a:pt x="325584" y="4299857"/>
                  <a:pt x="323050" y="4309231"/>
                  <a:pt x="318237" y="4318604"/>
                </a:cubicBezTo>
                <a:cubicBezTo>
                  <a:pt x="313424" y="4327978"/>
                  <a:pt x="307850" y="4335831"/>
                  <a:pt x="301517" y="4342165"/>
                </a:cubicBezTo>
                <a:cubicBezTo>
                  <a:pt x="301517" y="4345332"/>
                  <a:pt x="300757" y="4348118"/>
                  <a:pt x="299237" y="4350525"/>
                </a:cubicBezTo>
                <a:cubicBezTo>
                  <a:pt x="297717" y="4352932"/>
                  <a:pt x="295437" y="4354198"/>
                  <a:pt x="292396" y="4354325"/>
                </a:cubicBezTo>
                <a:lnTo>
                  <a:pt x="283276" y="4351285"/>
                </a:lnTo>
                <a:lnTo>
                  <a:pt x="292396" y="4320885"/>
                </a:lnTo>
                <a:cubicBezTo>
                  <a:pt x="295437" y="4317654"/>
                  <a:pt x="297717" y="4313474"/>
                  <a:pt x="299237" y="4308344"/>
                </a:cubicBezTo>
                <a:cubicBezTo>
                  <a:pt x="300757" y="4303214"/>
                  <a:pt x="301517" y="4298274"/>
                  <a:pt x="301517" y="4293524"/>
                </a:cubicBezTo>
                <a:lnTo>
                  <a:pt x="313677" y="4266163"/>
                </a:lnTo>
                <a:cubicBezTo>
                  <a:pt x="313044" y="4259323"/>
                  <a:pt x="312790" y="4251723"/>
                  <a:pt x="312917" y="4243363"/>
                </a:cubicBezTo>
                <a:cubicBezTo>
                  <a:pt x="313044" y="4235003"/>
                  <a:pt x="317350" y="4230443"/>
                  <a:pt x="325837" y="4229683"/>
                </a:cubicBezTo>
                <a:cubicBezTo>
                  <a:pt x="326850" y="4200042"/>
                  <a:pt x="335464" y="4165081"/>
                  <a:pt x="351678" y="4124801"/>
                </a:cubicBezTo>
                <a:cubicBezTo>
                  <a:pt x="367891" y="4084520"/>
                  <a:pt x="385625" y="4052599"/>
                  <a:pt x="404879" y="4029038"/>
                </a:cubicBezTo>
                <a:cubicBezTo>
                  <a:pt x="405259" y="4018652"/>
                  <a:pt x="406779" y="4009025"/>
                  <a:pt x="409439" y="4000158"/>
                </a:cubicBezTo>
                <a:cubicBezTo>
                  <a:pt x="412099" y="3991291"/>
                  <a:pt x="413619" y="3981664"/>
                  <a:pt x="413999" y="3971277"/>
                </a:cubicBezTo>
                <a:cubicBezTo>
                  <a:pt x="418496" y="3971087"/>
                  <a:pt x="421662" y="3969187"/>
                  <a:pt x="423499" y="3965577"/>
                </a:cubicBezTo>
                <a:cubicBezTo>
                  <a:pt x="425336" y="3961967"/>
                  <a:pt x="426223" y="3957787"/>
                  <a:pt x="426159" y="3953037"/>
                </a:cubicBezTo>
                <a:cubicBezTo>
                  <a:pt x="426666" y="3940687"/>
                  <a:pt x="428693" y="3933467"/>
                  <a:pt x="432239" y="3931376"/>
                </a:cubicBezTo>
                <a:cubicBezTo>
                  <a:pt x="435786" y="3929286"/>
                  <a:pt x="437813" y="3924346"/>
                  <a:pt x="438319" y="3916556"/>
                </a:cubicBezTo>
                <a:lnTo>
                  <a:pt x="453520" y="3886156"/>
                </a:lnTo>
                <a:cubicBezTo>
                  <a:pt x="458017" y="3884509"/>
                  <a:pt x="461183" y="3881722"/>
                  <a:pt x="463020" y="3877795"/>
                </a:cubicBezTo>
                <a:cubicBezTo>
                  <a:pt x="464857" y="3873868"/>
                  <a:pt x="465743" y="3869562"/>
                  <a:pt x="465680" y="3864875"/>
                </a:cubicBezTo>
                <a:lnTo>
                  <a:pt x="462640" y="3849675"/>
                </a:lnTo>
                <a:lnTo>
                  <a:pt x="490001" y="3755433"/>
                </a:lnTo>
                <a:lnTo>
                  <a:pt x="502161" y="3746313"/>
                </a:lnTo>
                <a:lnTo>
                  <a:pt x="511281" y="3731112"/>
                </a:lnTo>
                <a:cubicBezTo>
                  <a:pt x="511281" y="3726236"/>
                  <a:pt x="512041" y="3720789"/>
                  <a:pt x="513561" y="3714772"/>
                </a:cubicBezTo>
                <a:cubicBezTo>
                  <a:pt x="515081" y="3708755"/>
                  <a:pt x="517361" y="3704068"/>
                  <a:pt x="520401" y="3700712"/>
                </a:cubicBezTo>
                <a:cubicBezTo>
                  <a:pt x="518628" y="3695201"/>
                  <a:pt x="518374" y="3687982"/>
                  <a:pt x="519641" y="3679051"/>
                </a:cubicBezTo>
                <a:cubicBezTo>
                  <a:pt x="520908" y="3670121"/>
                  <a:pt x="525215" y="3665181"/>
                  <a:pt x="532561" y="3664231"/>
                </a:cubicBezTo>
                <a:lnTo>
                  <a:pt x="542078" y="3640329"/>
                </a:lnTo>
                <a:lnTo>
                  <a:pt x="535205" y="3645594"/>
                </a:lnTo>
                <a:cubicBezTo>
                  <a:pt x="534888" y="3654904"/>
                  <a:pt x="531721" y="3663644"/>
                  <a:pt x="525704" y="3671814"/>
                </a:cubicBezTo>
                <a:cubicBezTo>
                  <a:pt x="519688" y="3679984"/>
                  <a:pt x="512721" y="3686444"/>
                  <a:pt x="504804" y="3691195"/>
                </a:cubicBezTo>
                <a:lnTo>
                  <a:pt x="504804" y="3730715"/>
                </a:lnTo>
                <a:cubicBezTo>
                  <a:pt x="478140" y="3743572"/>
                  <a:pt x="462306" y="3758139"/>
                  <a:pt x="457303" y="3774416"/>
                </a:cubicBezTo>
                <a:cubicBezTo>
                  <a:pt x="452300" y="3790693"/>
                  <a:pt x="444826" y="3813620"/>
                  <a:pt x="434883" y="3843198"/>
                </a:cubicBezTo>
                <a:cubicBezTo>
                  <a:pt x="424622" y="3844085"/>
                  <a:pt x="415502" y="3847631"/>
                  <a:pt x="407522" y="3853838"/>
                </a:cubicBezTo>
                <a:cubicBezTo>
                  <a:pt x="399542" y="3860045"/>
                  <a:pt x="390422" y="3863592"/>
                  <a:pt x="380161" y="3864478"/>
                </a:cubicBezTo>
                <a:lnTo>
                  <a:pt x="380161" y="3897919"/>
                </a:lnTo>
                <a:lnTo>
                  <a:pt x="371041" y="3897919"/>
                </a:lnTo>
                <a:cubicBezTo>
                  <a:pt x="365214" y="3897919"/>
                  <a:pt x="361668" y="3896399"/>
                  <a:pt x="360401" y="3893359"/>
                </a:cubicBezTo>
                <a:cubicBezTo>
                  <a:pt x="359134" y="3890319"/>
                  <a:pt x="358628" y="3885759"/>
                  <a:pt x="358881" y="3879679"/>
                </a:cubicBezTo>
                <a:lnTo>
                  <a:pt x="368001" y="3855358"/>
                </a:lnTo>
                <a:cubicBezTo>
                  <a:pt x="367811" y="3853141"/>
                  <a:pt x="366671" y="3849214"/>
                  <a:pt x="364581" y="3843578"/>
                </a:cubicBezTo>
                <a:cubicBezTo>
                  <a:pt x="362491" y="3837941"/>
                  <a:pt x="360591" y="3834774"/>
                  <a:pt x="358881" y="3834078"/>
                </a:cubicBezTo>
                <a:lnTo>
                  <a:pt x="358881" y="3843198"/>
                </a:lnTo>
                <a:cubicBezTo>
                  <a:pt x="351914" y="3848138"/>
                  <a:pt x="343807" y="3854978"/>
                  <a:pt x="334561" y="3863718"/>
                </a:cubicBezTo>
                <a:cubicBezTo>
                  <a:pt x="325314" y="3872458"/>
                  <a:pt x="320247" y="3880819"/>
                  <a:pt x="319360" y="3888799"/>
                </a:cubicBezTo>
                <a:cubicBezTo>
                  <a:pt x="314863" y="3892092"/>
                  <a:pt x="311697" y="3896905"/>
                  <a:pt x="309860" y="3903239"/>
                </a:cubicBezTo>
                <a:cubicBezTo>
                  <a:pt x="308023" y="3909572"/>
                  <a:pt x="307137" y="3915906"/>
                  <a:pt x="307200" y="3922239"/>
                </a:cubicBezTo>
                <a:lnTo>
                  <a:pt x="285919" y="3934400"/>
                </a:lnTo>
                <a:cubicBezTo>
                  <a:pt x="285983" y="3939276"/>
                  <a:pt x="285096" y="3944723"/>
                  <a:pt x="283259" y="3950740"/>
                </a:cubicBezTo>
                <a:cubicBezTo>
                  <a:pt x="281423" y="3956757"/>
                  <a:pt x="278256" y="3961443"/>
                  <a:pt x="273759" y="3964800"/>
                </a:cubicBezTo>
                <a:lnTo>
                  <a:pt x="273759" y="3989121"/>
                </a:lnTo>
                <a:lnTo>
                  <a:pt x="261599" y="3998241"/>
                </a:lnTo>
                <a:cubicBezTo>
                  <a:pt x="261282" y="4007488"/>
                  <a:pt x="258116" y="4016355"/>
                  <a:pt x="252099" y="4024842"/>
                </a:cubicBezTo>
                <a:cubicBezTo>
                  <a:pt x="246082" y="4033328"/>
                  <a:pt x="239115" y="4040675"/>
                  <a:pt x="231198" y="4046882"/>
                </a:cubicBezTo>
                <a:cubicBezTo>
                  <a:pt x="224992" y="4056572"/>
                  <a:pt x="217645" y="4067592"/>
                  <a:pt x="209158" y="4079943"/>
                </a:cubicBezTo>
                <a:cubicBezTo>
                  <a:pt x="200671" y="4092293"/>
                  <a:pt x="191804" y="4102553"/>
                  <a:pt x="182557" y="4110723"/>
                </a:cubicBezTo>
                <a:cubicBezTo>
                  <a:pt x="182747" y="4115473"/>
                  <a:pt x="182367" y="4120413"/>
                  <a:pt x="181417" y="4125544"/>
                </a:cubicBezTo>
                <a:cubicBezTo>
                  <a:pt x="180467" y="4130674"/>
                  <a:pt x="177807" y="4134854"/>
                  <a:pt x="173437" y="4138084"/>
                </a:cubicBezTo>
                <a:cubicBezTo>
                  <a:pt x="173184" y="4147457"/>
                  <a:pt x="170650" y="4156831"/>
                  <a:pt x="165837" y="4166204"/>
                </a:cubicBezTo>
                <a:cubicBezTo>
                  <a:pt x="161024" y="4175578"/>
                  <a:pt x="155450" y="4183431"/>
                  <a:pt x="149117" y="4189765"/>
                </a:cubicBezTo>
                <a:cubicBezTo>
                  <a:pt x="149117" y="4192932"/>
                  <a:pt x="148357" y="4195718"/>
                  <a:pt x="146837" y="4198125"/>
                </a:cubicBezTo>
                <a:cubicBezTo>
                  <a:pt x="145317" y="4200532"/>
                  <a:pt x="143037" y="4201798"/>
                  <a:pt x="139996" y="4201925"/>
                </a:cubicBezTo>
                <a:lnTo>
                  <a:pt x="130876" y="4198885"/>
                </a:lnTo>
                <a:lnTo>
                  <a:pt x="139996" y="4168485"/>
                </a:lnTo>
                <a:cubicBezTo>
                  <a:pt x="143037" y="4165254"/>
                  <a:pt x="145317" y="4161074"/>
                  <a:pt x="146837" y="4155944"/>
                </a:cubicBezTo>
                <a:cubicBezTo>
                  <a:pt x="148357" y="4150814"/>
                  <a:pt x="149117" y="4145874"/>
                  <a:pt x="149117" y="4141124"/>
                </a:cubicBezTo>
                <a:lnTo>
                  <a:pt x="161277" y="4113763"/>
                </a:lnTo>
                <a:cubicBezTo>
                  <a:pt x="160644" y="4106923"/>
                  <a:pt x="160390" y="4099323"/>
                  <a:pt x="160517" y="4090963"/>
                </a:cubicBezTo>
                <a:cubicBezTo>
                  <a:pt x="160644" y="4082603"/>
                  <a:pt x="164950" y="4078043"/>
                  <a:pt x="173437" y="4077283"/>
                </a:cubicBezTo>
                <a:cubicBezTo>
                  <a:pt x="174450" y="4047642"/>
                  <a:pt x="183064" y="4012681"/>
                  <a:pt x="199278" y="3972401"/>
                </a:cubicBezTo>
                <a:cubicBezTo>
                  <a:pt x="215491" y="3932120"/>
                  <a:pt x="233225" y="3900199"/>
                  <a:pt x="252479" y="3876638"/>
                </a:cubicBezTo>
                <a:cubicBezTo>
                  <a:pt x="252859" y="3866252"/>
                  <a:pt x="254379" y="3856625"/>
                  <a:pt x="257039" y="3847758"/>
                </a:cubicBezTo>
                <a:cubicBezTo>
                  <a:pt x="259699" y="3838891"/>
                  <a:pt x="261219" y="3829264"/>
                  <a:pt x="261599" y="3818877"/>
                </a:cubicBezTo>
                <a:cubicBezTo>
                  <a:pt x="266096" y="3818687"/>
                  <a:pt x="269262" y="3816787"/>
                  <a:pt x="271099" y="3813177"/>
                </a:cubicBezTo>
                <a:cubicBezTo>
                  <a:pt x="272936" y="3809567"/>
                  <a:pt x="273823" y="3805387"/>
                  <a:pt x="273759" y="3800637"/>
                </a:cubicBezTo>
                <a:cubicBezTo>
                  <a:pt x="274266" y="3788287"/>
                  <a:pt x="276293" y="3781067"/>
                  <a:pt x="279839" y="3778976"/>
                </a:cubicBezTo>
                <a:cubicBezTo>
                  <a:pt x="283386" y="3776886"/>
                  <a:pt x="285413" y="3771946"/>
                  <a:pt x="285919" y="3764156"/>
                </a:cubicBezTo>
                <a:lnTo>
                  <a:pt x="301120" y="3733756"/>
                </a:lnTo>
                <a:cubicBezTo>
                  <a:pt x="305617" y="3732109"/>
                  <a:pt x="308783" y="3729322"/>
                  <a:pt x="310620" y="3725395"/>
                </a:cubicBezTo>
                <a:cubicBezTo>
                  <a:pt x="312457" y="3721468"/>
                  <a:pt x="313343" y="3717162"/>
                  <a:pt x="313280" y="3712475"/>
                </a:cubicBezTo>
                <a:lnTo>
                  <a:pt x="310240" y="3697275"/>
                </a:lnTo>
                <a:lnTo>
                  <a:pt x="337601" y="3603033"/>
                </a:lnTo>
                <a:lnTo>
                  <a:pt x="349761" y="3593913"/>
                </a:lnTo>
                <a:lnTo>
                  <a:pt x="358881" y="3578712"/>
                </a:lnTo>
                <a:cubicBezTo>
                  <a:pt x="358881" y="3573836"/>
                  <a:pt x="359641" y="3568389"/>
                  <a:pt x="361161" y="3562372"/>
                </a:cubicBezTo>
                <a:cubicBezTo>
                  <a:pt x="362681" y="3556355"/>
                  <a:pt x="364961" y="3551668"/>
                  <a:pt x="368001" y="3548312"/>
                </a:cubicBezTo>
                <a:cubicBezTo>
                  <a:pt x="366228" y="3542801"/>
                  <a:pt x="365974" y="3535582"/>
                  <a:pt x="367241" y="3526651"/>
                </a:cubicBezTo>
                <a:cubicBezTo>
                  <a:pt x="368508" y="3517721"/>
                  <a:pt x="372815" y="3512781"/>
                  <a:pt x="380161" y="3511831"/>
                </a:cubicBezTo>
                <a:cubicBezTo>
                  <a:pt x="381238" y="3503471"/>
                  <a:pt x="386685" y="3489790"/>
                  <a:pt x="396502" y="3470790"/>
                </a:cubicBezTo>
                <a:cubicBezTo>
                  <a:pt x="406319" y="3451790"/>
                  <a:pt x="414045" y="3441150"/>
                  <a:pt x="419682" y="3438869"/>
                </a:cubicBezTo>
                <a:lnTo>
                  <a:pt x="428802" y="3417589"/>
                </a:lnTo>
                <a:cubicBezTo>
                  <a:pt x="429689" y="3398588"/>
                  <a:pt x="433236" y="3381868"/>
                  <a:pt x="439443" y="3367428"/>
                </a:cubicBezTo>
                <a:cubicBezTo>
                  <a:pt x="445649" y="3352988"/>
                  <a:pt x="449196" y="3336267"/>
                  <a:pt x="450083" y="3317267"/>
                </a:cubicBezTo>
                <a:lnTo>
                  <a:pt x="459203" y="3305107"/>
                </a:lnTo>
                <a:cubicBezTo>
                  <a:pt x="460596" y="3293833"/>
                  <a:pt x="466170" y="3280659"/>
                  <a:pt x="475923" y="3265586"/>
                </a:cubicBezTo>
                <a:lnTo>
                  <a:pt x="483233" y="3248309"/>
                </a:lnTo>
                <a:lnTo>
                  <a:pt x="473496" y="3228834"/>
                </a:lnTo>
                <a:cubicBezTo>
                  <a:pt x="468432" y="3228834"/>
                  <a:pt x="465900" y="3226302"/>
                  <a:pt x="465900" y="3221238"/>
                </a:cubicBezTo>
                <a:cubicBezTo>
                  <a:pt x="466638" y="3211268"/>
                  <a:pt x="469592" y="3201456"/>
                  <a:pt x="474762" y="3191803"/>
                </a:cubicBezTo>
                <a:cubicBezTo>
                  <a:pt x="479932" y="3182149"/>
                  <a:pt x="482886" y="3171705"/>
                  <a:pt x="483624" y="3160469"/>
                </a:cubicBezTo>
                <a:cubicBezTo>
                  <a:pt x="483677" y="3160258"/>
                  <a:pt x="483571" y="3159413"/>
                  <a:pt x="483308" y="3157937"/>
                </a:cubicBezTo>
                <a:cubicBezTo>
                  <a:pt x="483044" y="3156460"/>
                  <a:pt x="482305" y="3155615"/>
                  <a:pt x="481092" y="3155404"/>
                </a:cubicBezTo>
                <a:cubicBezTo>
                  <a:pt x="479721" y="3155985"/>
                  <a:pt x="478033" y="3158622"/>
                  <a:pt x="476028" y="3163317"/>
                </a:cubicBezTo>
                <a:cubicBezTo>
                  <a:pt x="474023" y="3168012"/>
                  <a:pt x="472335" y="3171283"/>
                  <a:pt x="470964" y="3173129"/>
                </a:cubicBezTo>
                <a:cubicBezTo>
                  <a:pt x="468010" y="3175661"/>
                  <a:pt x="466322" y="3178193"/>
                  <a:pt x="465900" y="3180725"/>
                </a:cubicBezTo>
                <a:cubicBezTo>
                  <a:pt x="466216" y="3184681"/>
                  <a:pt x="466216" y="3188163"/>
                  <a:pt x="465900" y="3191170"/>
                </a:cubicBezTo>
                <a:cubicBezTo>
                  <a:pt x="465583" y="3194177"/>
                  <a:pt x="463051" y="3195759"/>
                  <a:pt x="458304" y="3195917"/>
                </a:cubicBezTo>
                <a:lnTo>
                  <a:pt x="448175" y="3200982"/>
                </a:lnTo>
                <a:lnTo>
                  <a:pt x="446061" y="3201193"/>
                </a:lnTo>
                <a:lnTo>
                  <a:pt x="437831" y="3213538"/>
                </a:lnTo>
                <a:cubicBezTo>
                  <a:pt x="431959" y="3222083"/>
                  <a:pt x="425824" y="3229182"/>
                  <a:pt x="419426" y="3234835"/>
                </a:cubicBezTo>
                <a:cubicBezTo>
                  <a:pt x="419557" y="3238122"/>
                  <a:pt x="419294" y="3241540"/>
                  <a:pt x="418637" y="3245089"/>
                </a:cubicBezTo>
                <a:cubicBezTo>
                  <a:pt x="417980" y="3248639"/>
                  <a:pt x="416139" y="3251531"/>
                  <a:pt x="413115" y="3253766"/>
                </a:cubicBezTo>
                <a:cubicBezTo>
                  <a:pt x="412940" y="3260251"/>
                  <a:pt x="411187" y="3266737"/>
                  <a:pt x="407857" y="3273223"/>
                </a:cubicBezTo>
                <a:cubicBezTo>
                  <a:pt x="404526" y="3279708"/>
                  <a:pt x="400670" y="3285142"/>
                  <a:pt x="396288" y="3289524"/>
                </a:cubicBezTo>
                <a:cubicBezTo>
                  <a:pt x="396288" y="3291716"/>
                  <a:pt x="395762" y="3293644"/>
                  <a:pt x="394710" y="3295309"/>
                </a:cubicBezTo>
                <a:cubicBezTo>
                  <a:pt x="393659" y="3296974"/>
                  <a:pt x="392081" y="3297851"/>
                  <a:pt x="389978" y="3297938"/>
                </a:cubicBezTo>
                <a:lnTo>
                  <a:pt x="383667" y="3295835"/>
                </a:lnTo>
                <a:lnTo>
                  <a:pt x="389978" y="3274800"/>
                </a:lnTo>
                <a:cubicBezTo>
                  <a:pt x="392081" y="3272566"/>
                  <a:pt x="393659" y="3269673"/>
                  <a:pt x="394710" y="3266124"/>
                </a:cubicBezTo>
                <a:cubicBezTo>
                  <a:pt x="395762" y="3262574"/>
                  <a:pt x="396288" y="3259156"/>
                  <a:pt x="396288" y="3255869"/>
                </a:cubicBezTo>
                <a:lnTo>
                  <a:pt x="404702" y="3236938"/>
                </a:lnTo>
                <a:lnTo>
                  <a:pt x="404478" y="3230238"/>
                </a:lnTo>
                <a:lnTo>
                  <a:pt x="404181" y="3230417"/>
                </a:lnTo>
                <a:cubicBezTo>
                  <a:pt x="400646" y="3233424"/>
                  <a:pt x="397587" y="3236272"/>
                  <a:pt x="395002" y="3238962"/>
                </a:cubicBezTo>
                <a:cubicBezTo>
                  <a:pt x="392259" y="3238910"/>
                  <a:pt x="389516" y="3239648"/>
                  <a:pt x="386773" y="3241178"/>
                </a:cubicBezTo>
                <a:cubicBezTo>
                  <a:pt x="384030" y="3242708"/>
                  <a:pt x="382553" y="3245345"/>
                  <a:pt x="382342" y="3249091"/>
                </a:cubicBezTo>
                <a:lnTo>
                  <a:pt x="384874" y="3259219"/>
                </a:lnTo>
                <a:lnTo>
                  <a:pt x="362085" y="3259219"/>
                </a:lnTo>
                <a:cubicBezTo>
                  <a:pt x="363087" y="3254313"/>
                  <a:pt x="365514" y="3247033"/>
                  <a:pt x="369365" y="3237380"/>
                </a:cubicBezTo>
                <a:cubicBezTo>
                  <a:pt x="373216" y="3227726"/>
                  <a:pt x="372477" y="3222346"/>
                  <a:pt x="367149" y="3221238"/>
                </a:cubicBezTo>
                <a:cubicBezTo>
                  <a:pt x="364565" y="3221396"/>
                  <a:pt x="362138" y="3222346"/>
                  <a:pt x="359870" y="3224087"/>
                </a:cubicBezTo>
                <a:cubicBezTo>
                  <a:pt x="357601" y="3225827"/>
                  <a:pt x="355808" y="3227410"/>
                  <a:pt x="354489" y="3228834"/>
                </a:cubicBezTo>
                <a:lnTo>
                  <a:pt x="349425" y="3259219"/>
                </a:lnTo>
                <a:lnTo>
                  <a:pt x="336765" y="3276943"/>
                </a:lnTo>
                <a:cubicBezTo>
                  <a:pt x="336765" y="3284434"/>
                  <a:pt x="335499" y="3290975"/>
                  <a:pt x="332966" y="3296567"/>
                </a:cubicBezTo>
                <a:cubicBezTo>
                  <a:pt x="330434" y="3302159"/>
                  <a:pt x="326636" y="3307434"/>
                  <a:pt x="321572" y="3312392"/>
                </a:cubicBezTo>
                <a:lnTo>
                  <a:pt x="321572" y="3332649"/>
                </a:lnTo>
                <a:cubicBezTo>
                  <a:pt x="314398" y="3340667"/>
                  <a:pt x="311022" y="3349951"/>
                  <a:pt x="311444" y="3360501"/>
                </a:cubicBezTo>
                <a:cubicBezTo>
                  <a:pt x="307382" y="3359288"/>
                  <a:pt x="303479" y="3359816"/>
                  <a:pt x="299733" y="3362084"/>
                </a:cubicBezTo>
                <a:cubicBezTo>
                  <a:pt x="295988" y="3364352"/>
                  <a:pt x="293983" y="3368045"/>
                  <a:pt x="293720" y="3373162"/>
                </a:cubicBezTo>
                <a:lnTo>
                  <a:pt x="278527" y="3395950"/>
                </a:lnTo>
                <a:lnTo>
                  <a:pt x="258271" y="3388354"/>
                </a:lnTo>
                <a:cubicBezTo>
                  <a:pt x="261594" y="3380125"/>
                  <a:pt x="263810" y="3370630"/>
                  <a:pt x="264917" y="3359868"/>
                </a:cubicBezTo>
                <a:cubicBezTo>
                  <a:pt x="266025" y="3349107"/>
                  <a:pt x="268874" y="3340878"/>
                  <a:pt x="273463" y="3335181"/>
                </a:cubicBezTo>
                <a:cubicBezTo>
                  <a:pt x="273041" y="3327163"/>
                  <a:pt x="276417" y="3322943"/>
                  <a:pt x="283591" y="3322521"/>
                </a:cubicBezTo>
                <a:cubicBezTo>
                  <a:pt x="289077" y="3322890"/>
                  <a:pt x="295830" y="3322784"/>
                  <a:pt x="303848" y="3322204"/>
                </a:cubicBezTo>
                <a:cubicBezTo>
                  <a:pt x="311866" y="3321624"/>
                  <a:pt x="311022" y="3318353"/>
                  <a:pt x="301316" y="3312392"/>
                </a:cubicBezTo>
                <a:lnTo>
                  <a:pt x="311444" y="3287072"/>
                </a:lnTo>
                <a:lnTo>
                  <a:pt x="301316" y="3287072"/>
                </a:lnTo>
                <a:lnTo>
                  <a:pt x="311444" y="3274411"/>
                </a:lnTo>
                <a:lnTo>
                  <a:pt x="311444" y="3249091"/>
                </a:lnTo>
                <a:lnTo>
                  <a:pt x="329168" y="3236431"/>
                </a:lnTo>
                <a:lnTo>
                  <a:pt x="329168" y="3213642"/>
                </a:lnTo>
                <a:cubicBezTo>
                  <a:pt x="333811" y="3205624"/>
                  <a:pt x="339719" y="3198872"/>
                  <a:pt x="346893" y="3193386"/>
                </a:cubicBezTo>
                <a:lnTo>
                  <a:pt x="354489" y="3173129"/>
                </a:lnTo>
                <a:cubicBezTo>
                  <a:pt x="346576" y="3171124"/>
                  <a:pt x="344044" y="3162473"/>
                  <a:pt x="346893" y="3147175"/>
                </a:cubicBezTo>
                <a:cubicBezTo>
                  <a:pt x="349741" y="3131877"/>
                  <a:pt x="352273" y="3121960"/>
                  <a:pt x="354489" y="3117424"/>
                </a:cubicBezTo>
                <a:cubicBezTo>
                  <a:pt x="359237" y="3116263"/>
                  <a:pt x="361769" y="3110988"/>
                  <a:pt x="362085" y="3101598"/>
                </a:cubicBezTo>
                <a:cubicBezTo>
                  <a:pt x="362402" y="3092208"/>
                  <a:pt x="362402" y="3085667"/>
                  <a:pt x="362085" y="3081975"/>
                </a:cubicBezTo>
                <a:cubicBezTo>
                  <a:pt x="365831" y="3080498"/>
                  <a:pt x="368468" y="3077754"/>
                  <a:pt x="369998" y="3073745"/>
                </a:cubicBezTo>
                <a:cubicBezTo>
                  <a:pt x="371528" y="3069736"/>
                  <a:pt x="372266" y="3065727"/>
                  <a:pt x="372213" y="3061718"/>
                </a:cubicBezTo>
                <a:cubicBezTo>
                  <a:pt x="371791" y="3056971"/>
                  <a:pt x="370103" y="3053172"/>
                  <a:pt x="367149" y="3050324"/>
                </a:cubicBezTo>
                <a:cubicBezTo>
                  <a:pt x="364195" y="3047475"/>
                  <a:pt x="362507" y="3043677"/>
                  <a:pt x="362085" y="3038930"/>
                </a:cubicBezTo>
                <a:cubicBezTo>
                  <a:pt x="352326" y="3040829"/>
                  <a:pt x="347790" y="3048425"/>
                  <a:pt x="348475" y="3061718"/>
                </a:cubicBezTo>
                <a:cubicBezTo>
                  <a:pt x="349161" y="3075011"/>
                  <a:pt x="345258" y="3082608"/>
                  <a:pt x="336765" y="3084507"/>
                </a:cubicBezTo>
                <a:cubicBezTo>
                  <a:pt x="336501" y="3092261"/>
                  <a:pt x="333863" y="3099541"/>
                  <a:pt x="328852" y="3106346"/>
                </a:cubicBezTo>
                <a:cubicBezTo>
                  <a:pt x="323841" y="3113151"/>
                  <a:pt x="318038" y="3118531"/>
                  <a:pt x="311444" y="3122488"/>
                </a:cubicBezTo>
                <a:lnTo>
                  <a:pt x="311444" y="3155404"/>
                </a:lnTo>
                <a:cubicBezTo>
                  <a:pt x="289236" y="3166113"/>
                  <a:pt x="276048" y="3178246"/>
                  <a:pt x="271880" y="3191803"/>
                </a:cubicBezTo>
                <a:cubicBezTo>
                  <a:pt x="267713" y="3205360"/>
                  <a:pt x="261488" y="3224456"/>
                  <a:pt x="253207" y="3249091"/>
                </a:cubicBezTo>
                <a:cubicBezTo>
                  <a:pt x="244661" y="3249829"/>
                  <a:pt x="237065" y="3252783"/>
                  <a:pt x="230418" y="3257953"/>
                </a:cubicBezTo>
                <a:cubicBezTo>
                  <a:pt x="223771" y="3263123"/>
                  <a:pt x="216175" y="3266077"/>
                  <a:pt x="207629" y="3266815"/>
                </a:cubicBezTo>
                <a:lnTo>
                  <a:pt x="207629" y="3294668"/>
                </a:lnTo>
                <a:lnTo>
                  <a:pt x="200033" y="3294668"/>
                </a:lnTo>
                <a:cubicBezTo>
                  <a:pt x="195180" y="3294668"/>
                  <a:pt x="192226" y="3293402"/>
                  <a:pt x="191171" y="3290870"/>
                </a:cubicBezTo>
                <a:cubicBezTo>
                  <a:pt x="190116" y="3288338"/>
                  <a:pt x="189694" y="3284540"/>
                  <a:pt x="189905" y="3279476"/>
                </a:cubicBezTo>
                <a:lnTo>
                  <a:pt x="197501" y="3259219"/>
                </a:lnTo>
                <a:cubicBezTo>
                  <a:pt x="197343" y="3257373"/>
                  <a:pt x="196393" y="3254102"/>
                  <a:pt x="194653" y="3249407"/>
                </a:cubicBezTo>
                <a:cubicBezTo>
                  <a:pt x="192912" y="3244712"/>
                  <a:pt x="191329" y="3242075"/>
                  <a:pt x="189905" y="3241494"/>
                </a:cubicBezTo>
                <a:lnTo>
                  <a:pt x="189905" y="3249091"/>
                </a:lnTo>
                <a:cubicBezTo>
                  <a:pt x="184102" y="3253205"/>
                  <a:pt x="177350" y="3258902"/>
                  <a:pt x="169648" y="3266182"/>
                </a:cubicBezTo>
                <a:cubicBezTo>
                  <a:pt x="161947" y="3273462"/>
                  <a:pt x="157727" y="3280425"/>
                  <a:pt x="156988" y="3287072"/>
                </a:cubicBezTo>
                <a:cubicBezTo>
                  <a:pt x="153243" y="3289815"/>
                  <a:pt x="150605" y="3293824"/>
                  <a:pt x="149075" y="3299099"/>
                </a:cubicBezTo>
                <a:cubicBezTo>
                  <a:pt x="147546" y="3304374"/>
                  <a:pt x="146807" y="3309649"/>
                  <a:pt x="146860" y="3314924"/>
                </a:cubicBezTo>
                <a:lnTo>
                  <a:pt x="129135" y="3325053"/>
                </a:lnTo>
                <a:cubicBezTo>
                  <a:pt x="129188" y="3329114"/>
                  <a:pt x="128450" y="3333651"/>
                  <a:pt x="126920" y="3338662"/>
                </a:cubicBezTo>
                <a:cubicBezTo>
                  <a:pt x="125390" y="3343674"/>
                  <a:pt x="122753" y="3347578"/>
                  <a:pt x="119007" y="3350373"/>
                </a:cubicBezTo>
                <a:lnTo>
                  <a:pt x="119007" y="3370630"/>
                </a:lnTo>
                <a:lnTo>
                  <a:pt x="108879" y="3378226"/>
                </a:lnTo>
                <a:cubicBezTo>
                  <a:pt x="108615" y="3385928"/>
                  <a:pt x="105978" y="3393313"/>
                  <a:pt x="100966" y="3400382"/>
                </a:cubicBezTo>
                <a:cubicBezTo>
                  <a:pt x="95955" y="3407450"/>
                  <a:pt x="90152" y="3413569"/>
                  <a:pt x="83558" y="3418739"/>
                </a:cubicBezTo>
                <a:cubicBezTo>
                  <a:pt x="78389" y="3426810"/>
                  <a:pt x="72270" y="3435989"/>
                  <a:pt x="65201" y="3446275"/>
                </a:cubicBezTo>
                <a:cubicBezTo>
                  <a:pt x="58132" y="3456562"/>
                  <a:pt x="50747" y="3465107"/>
                  <a:pt x="43045" y="3471912"/>
                </a:cubicBezTo>
                <a:cubicBezTo>
                  <a:pt x="43204" y="3475869"/>
                  <a:pt x="42887" y="3479983"/>
                  <a:pt x="42096" y="3484256"/>
                </a:cubicBezTo>
                <a:cubicBezTo>
                  <a:pt x="41305" y="3488529"/>
                  <a:pt x="39089" y="3492011"/>
                  <a:pt x="35449" y="3494701"/>
                </a:cubicBezTo>
                <a:cubicBezTo>
                  <a:pt x="35238" y="3502508"/>
                  <a:pt x="33128" y="3510315"/>
                  <a:pt x="29119" y="3518122"/>
                </a:cubicBezTo>
                <a:cubicBezTo>
                  <a:pt x="25110" y="3525929"/>
                  <a:pt x="20468" y="3532471"/>
                  <a:pt x="15193" y="3537746"/>
                </a:cubicBezTo>
                <a:cubicBezTo>
                  <a:pt x="15193" y="3540384"/>
                  <a:pt x="14560" y="3542705"/>
                  <a:pt x="13294" y="3544709"/>
                </a:cubicBezTo>
                <a:cubicBezTo>
                  <a:pt x="12028" y="3546714"/>
                  <a:pt x="10129" y="3547769"/>
                  <a:pt x="7596" y="3547874"/>
                </a:cubicBezTo>
                <a:lnTo>
                  <a:pt x="0" y="3545342"/>
                </a:lnTo>
                <a:lnTo>
                  <a:pt x="7596" y="3520021"/>
                </a:lnTo>
                <a:cubicBezTo>
                  <a:pt x="10129" y="3517331"/>
                  <a:pt x="12028" y="3513849"/>
                  <a:pt x="13294" y="3509577"/>
                </a:cubicBezTo>
                <a:cubicBezTo>
                  <a:pt x="14560" y="3505304"/>
                  <a:pt x="15193" y="3501189"/>
                  <a:pt x="15193" y="3497233"/>
                </a:cubicBezTo>
                <a:lnTo>
                  <a:pt x="25321" y="3474444"/>
                </a:lnTo>
                <a:cubicBezTo>
                  <a:pt x="24793" y="3468747"/>
                  <a:pt x="24582" y="3462417"/>
                  <a:pt x="24688" y="3455454"/>
                </a:cubicBezTo>
                <a:cubicBezTo>
                  <a:pt x="24793" y="3448491"/>
                  <a:pt x="28380" y="3444693"/>
                  <a:pt x="35449" y="3444060"/>
                </a:cubicBezTo>
                <a:cubicBezTo>
                  <a:pt x="36293" y="3419372"/>
                  <a:pt x="43467" y="3390253"/>
                  <a:pt x="56972" y="3356703"/>
                </a:cubicBezTo>
                <a:cubicBezTo>
                  <a:pt x="70476" y="3323153"/>
                  <a:pt x="85246" y="3296567"/>
                  <a:pt x="101283" y="3276943"/>
                </a:cubicBezTo>
                <a:cubicBezTo>
                  <a:pt x="101599" y="3268292"/>
                  <a:pt x="102865" y="3260274"/>
                  <a:pt x="105081" y="3252889"/>
                </a:cubicBezTo>
                <a:cubicBezTo>
                  <a:pt x="107296" y="3245504"/>
                  <a:pt x="108562" y="3237485"/>
                  <a:pt x="108879" y="3228834"/>
                </a:cubicBezTo>
                <a:cubicBezTo>
                  <a:pt x="112624" y="3228676"/>
                  <a:pt x="115262" y="3227093"/>
                  <a:pt x="116792" y="3224087"/>
                </a:cubicBezTo>
                <a:cubicBezTo>
                  <a:pt x="118321" y="3221080"/>
                  <a:pt x="119060" y="3217598"/>
                  <a:pt x="119007" y="3213642"/>
                </a:cubicBezTo>
                <a:cubicBezTo>
                  <a:pt x="119429" y="3203355"/>
                  <a:pt x="121117" y="3197342"/>
                  <a:pt x="124071" y="3195601"/>
                </a:cubicBezTo>
                <a:cubicBezTo>
                  <a:pt x="127025" y="3193860"/>
                  <a:pt x="128713" y="3189746"/>
                  <a:pt x="129135" y="3183257"/>
                </a:cubicBezTo>
                <a:lnTo>
                  <a:pt x="141796" y="3157937"/>
                </a:lnTo>
                <a:cubicBezTo>
                  <a:pt x="145541" y="3156565"/>
                  <a:pt x="148179" y="3154244"/>
                  <a:pt x="149708" y="3150973"/>
                </a:cubicBezTo>
                <a:cubicBezTo>
                  <a:pt x="151238" y="3147703"/>
                  <a:pt x="151977" y="3144116"/>
                  <a:pt x="151924" y="3140212"/>
                </a:cubicBezTo>
                <a:lnTo>
                  <a:pt x="149392" y="3127552"/>
                </a:lnTo>
                <a:lnTo>
                  <a:pt x="172181" y="3049058"/>
                </a:lnTo>
                <a:lnTo>
                  <a:pt x="182309" y="3041462"/>
                </a:lnTo>
                <a:lnTo>
                  <a:pt x="189905" y="3028801"/>
                </a:lnTo>
                <a:cubicBezTo>
                  <a:pt x="189905" y="3024739"/>
                  <a:pt x="190538" y="3020203"/>
                  <a:pt x="191804" y="3015191"/>
                </a:cubicBezTo>
                <a:cubicBezTo>
                  <a:pt x="193070" y="3010180"/>
                  <a:pt x="194969" y="3006277"/>
                  <a:pt x="197501" y="3003481"/>
                </a:cubicBezTo>
                <a:cubicBezTo>
                  <a:pt x="196024" y="2998891"/>
                  <a:pt x="195813" y="2992878"/>
                  <a:pt x="196868" y="2985440"/>
                </a:cubicBezTo>
                <a:cubicBezTo>
                  <a:pt x="197923" y="2978002"/>
                  <a:pt x="201510" y="2973887"/>
                  <a:pt x="207629" y="2973096"/>
                </a:cubicBezTo>
                <a:cubicBezTo>
                  <a:pt x="208526" y="2966133"/>
                  <a:pt x="213063" y="2954738"/>
                  <a:pt x="221239" y="2938913"/>
                </a:cubicBezTo>
                <a:cubicBezTo>
                  <a:pt x="229416" y="2923088"/>
                  <a:pt x="235851" y="2914226"/>
                  <a:pt x="240546" y="2912327"/>
                </a:cubicBezTo>
                <a:lnTo>
                  <a:pt x="248142" y="2894602"/>
                </a:lnTo>
                <a:cubicBezTo>
                  <a:pt x="248881" y="2878777"/>
                  <a:pt x="251835" y="2864850"/>
                  <a:pt x="257005" y="2852823"/>
                </a:cubicBezTo>
                <a:cubicBezTo>
                  <a:pt x="262174" y="2840796"/>
                  <a:pt x="265128" y="2826869"/>
                  <a:pt x="265867" y="2811044"/>
                </a:cubicBezTo>
                <a:lnTo>
                  <a:pt x="273463" y="2800916"/>
                </a:lnTo>
                <a:cubicBezTo>
                  <a:pt x="274624" y="2791526"/>
                  <a:pt x="279266" y="2780554"/>
                  <a:pt x="287389" y="2767999"/>
                </a:cubicBezTo>
                <a:cubicBezTo>
                  <a:pt x="295513" y="2755444"/>
                  <a:pt x="300155" y="2744472"/>
                  <a:pt x="301316" y="2735082"/>
                </a:cubicBezTo>
                <a:cubicBezTo>
                  <a:pt x="308806" y="2730334"/>
                  <a:pt x="312182" y="2722738"/>
                  <a:pt x="311444" y="2712293"/>
                </a:cubicBezTo>
                <a:cubicBezTo>
                  <a:pt x="310705" y="2701849"/>
                  <a:pt x="314082" y="2694253"/>
                  <a:pt x="321572" y="2689505"/>
                </a:cubicBezTo>
                <a:cubicBezTo>
                  <a:pt x="323102" y="2681487"/>
                  <a:pt x="329538" y="2661441"/>
                  <a:pt x="340879" y="2629368"/>
                </a:cubicBezTo>
                <a:cubicBezTo>
                  <a:pt x="352221" y="2597296"/>
                  <a:pt x="359289" y="2578516"/>
                  <a:pt x="362085" y="2573030"/>
                </a:cubicBezTo>
                <a:cubicBezTo>
                  <a:pt x="360608" y="2568757"/>
                  <a:pt x="360397" y="2564010"/>
                  <a:pt x="361452" y="2558787"/>
                </a:cubicBezTo>
                <a:cubicBezTo>
                  <a:pt x="362507" y="2553565"/>
                  <a:pt x="366094" y="2550716"/>
                  <a:pt x="372213" y="2550241"/>
                </a:cubicBezTo>
                <a:cubicBezTo>
                  <a:pt x="379757" y="2532464"/>
                  <a:pt x="389358" y="2514212"/>
                  <a:pt x="401016" y="2495486"/>
                </a:cubicBezTo>
                <a:cubicBezTo>
                  <a:pt x="406845" y="2486122"/>
                  <a:pt x="411368" y="2476719"/>
                  <a:pt x="414586" y="2467277"/>
                </a:cubicBezTo>
                <a:lnTo>
                  <a:pt x="420209" y="2439394"/>
                </a:lnTo>
                <a:lnTo>
                  <a:pt x="408736" y="2449229"/>
                </a:lnTo>
                <a:lnTo>
                  <a:pt x="400322" y="2432401"/>
                </a:lnTo>
                <a:cubicBezTo>
                  <a:pt x="396115" y="2432401"/>
                  <a:pt x="394012" y="2430298"/>
                  <a:pt x="394012" y="2426091"/>
                </a:cubicBezTo>
                <a:cubicBezTo>
                  <a:pt x="394625" y="2417808"/>
                  <a:pt x="397079" y="2409658"/>
                  <a:pt x="401374" y="2401638"/>
                </a:cubicBezTo>
                <a:cubicBezTo>
                  <a:pt x="405668" y="2393619"/>
                  <a:pt x="408122" y="2384942"/>
                  <a:pt x="408736" y="2375608"/>
                </a:cubicBezTo>
                <a:cubicBezTo>
                  <a:pt x="408780" y="2375433"/>
                  <a:pt x="408692" y="2374732"/>
                  <a:pt x="408473" y="2373505"/>
                </a:cubicBezTo>
                <a:cubicBezTo>
                  <a:pt x="408254" y="2372278"/>
                  <a:pt x="407640" y="2371577"/>
                  <a:pt x="406632" y="2371401"/>
                </a:cubicBezTo>
                <a:cubicBezTo>
                  <a:pt x="405493" y="2371883"/>
                  <a:pt x="404091" y="2374075"/>
                  <a:pt x="402426" y="2377975"/>
                </a:cubicBezTo>
                <a:cubicBezTo>
                  <a:pt x="400760" y="2381875"/>
                  <a:pt x="399358" y="2384592"/>
                  <a:pt x="398219" y="2386126"/>
                </a:cubicBezTo>
                <a:cubicBezTo>
                  <a:pt x="395765" y="2388229"/>
                  <a:pt x="394362" y="2390332"/>
                  <a:pt x="394012" y="2392436"/>
                </a:cubicBezTo>
                <a:cubicBezTo>
                  <a:pt x="394275" y="2395722"/>
                  <a:pt x="394275" y="2398615"/>
                  <a:pt x="394012" y="2401112"/>
                </a:cubicBezTo>
                <a:cubicBezTo>
                  <a:pt x="393749" y="2403610"/>
                  <a:pt x="391645" y="2404925"/>
                  <a:pt x="387701" y="2405056"/>
                </a:cubicBezTo>
                <a:lnTo>
                  <a:pt x="379288" y="2409263"/>
                </a:lnTo>
                <a:lnTo>
                  <a:pt x="358253" y="2411367"/>
                </a:lnTo>
                <a:lnTo>
                  <a:pt x="351943" y="2428194"/>
                </a:lnTo>
                <a:cubicBezTo>
                  <a:pt x="348744" y="2429377"/>
                  <a:pt x="345677" y="2431218"/>
                  <a:pt x="342740" y="2433716"/>
                </a:cubicBezTo>
                <a:cubicBezTo>
                  <a:pt x="339804" y="2436213"/>
                  <a:pt x="337263" y="2438580"/>
                  <a:pt x="335116" y="2440815"/>
                </a:cubicBezTo>
                <a:cubicBezTo>
                  <a:pt x="332837" y="2440771"/>
                  <a:pt x="330558" y="2441384"/>
                  <a:pt x="328279" y="2442655"/>
                </a:cubicBezTo>
                <a:cubicBezTo>
                  <a:pt x="326001" y="2443926"/>
                  <a:pt x="324774" y="2446117"/>
                  <a:pt x="324598" y="2449229"/>
                </a:cubicBezTo>
                <a:lnTo>
                  <a:pt x="326702" y="2457642"/>
                </a:lnTo>
                <a:lnTo>
                  <a:pt x="307771" y="2457642"/>
                </a:lnTo>
                <a:cubicBezTo>
                  <a:pt x="308603" y="2453567"/>
                  <a:pt x="310619" y="2447519"/>
                  <a:pt x="313818" y="2439500"/>
                </a:cubicBezTo>
                <a:cubicBezTo>
                  <a:pt x="317017" y="2431481"/>
                  <a:pt x="316404" y="2427011"/>
                  <a:pt x="311978" y="2426091"/>
                </a:cubicBezTo>
                <a:cubicBezTo>
                  <a:pt x="309830" y="2426222"/>
                  <a:pt x="307815" y="2427011"/>
                  <a:pt x="305930" y="2428457"/>
                </a:cubicBezTo>
                <a:cubicBezTo>
                  <a:pt x="304046" y="2429903"/>
                  <a:pt x="302556" y="2431218"/>
                  <a:pt x="301461" y="2432401"/>
                </a:cubicBezTo>
                <a:lnTo>
                  <a:pt x="297254" y="2457642"/>
                </a:lnTo>
                <a:lnTo>
                  <a:pt x="286736" y="2472366"/>
                </a:lnTo>
                <a:cubicBezTo>
                  <a:pt x="286736" y="2478589"/>
                  <a:pt x="285685" y="2484023"/>
                  <a:pt x="283581" y="2488668"/>
                </a:cubicBezTo>
                <a:cubicBezTo>
                  <a:pt x="281478" y="2493313"/>
                  <a:pt x="278323" y="2497695"/>
                  <a:pt x="274116" y="2501814"/>
                </a:cubicBezTo>
                <a:lnTo>
                  <a:pt x="274116" y="2518642"/>
                </a:lnTo>
                <a:cubicBezTo>
                  <a:pt x="268156" y="2525303"/>
                  <a:pt x="265352" y="2533015"/>
                  <a:pt x="265702" y="2541780"/>
                </a:cubicBezTo>
                <a:cubicBezTo>
                  <a:pt x="262328" y="2540772"/>
                  <a:pt x="259085" y="2541210"/>
                  <a:pt x="255974" y="2543094"/>
                </a:cubicBezTo>
                <a:cubicBezTo>
                  <a:pt x="252862" y="2544979"/>
                  <a:pt x="251197" y="2548046"/>
                  <a:pt x="250978" y="2552297"/>
                </a:cubicBezTo>
                <a:lnTo>
                  <a:pt x="238357" y="2571228"/>
                </a:lnTo>
                <a:lnTo>
                  <a:pt x="221530" y="2564918"/>
                </a:lnTo>
                <a:cubicBezTo>
                  <a:pt x="224291" y="2558081"/>
                  <a:pt x="226131" y="2550193"/>
                  <a:pt x="227051" y="2541254"/>
                </a:cubicBezTo>
                <a:cubicBezTo>
                  <a:pt x="227972" y="2532314"/>
                  <a:pt x="230338" y="2525478"/>
                  <a:pt x="234151" y="2520746"/>
                </a:cubicBezTo>
                <a:cubicBezTo>
                  <a:pt x="233800" y="2514085"/>
                  <a:pt x="236605" y="2510579"/>
                  <a:pt x="242564" y="2510228"/>
                </a:cubicBezTo>
                <a:cubicBezTo>
                  <a:pt x="247122" y="2510535"/>
                  <a:pt x="252731" y="2510447"/>
                  <a:pt x="259392" y="2509965"/>
                </a:cubicBezTo>
                <a:cubicBezTo>
                  <a:pt x="266053" y="2509483"/>
                  <a:pt x="265352" y="2506766"/>
                  <a:pt x="257288" y="2501814"/>
                </a:cubicBezTo>
                <a:lnTo>
                  <a:pt x="265702" y="2480780"/>
                </a:lnTo>
                <a:lnTo>
                  <a:pt x="257288" y="2480780"/>
                </a:lnTo>
                <a:lnTo>
                  <a:pt x="265702" y="2470263"/>
                </a:lnTo>
                <a:lnTo>
                  <a:pt x="265702" y="2449229"/>
                </a:lnTo>
                <a:lnTo>
                  <a:pt x="280426" y="2438711"/>
                </a:lnTo>
                <a:lnTo>
                  <a:pt x="280426" y="2419780"/>
                </a:lnTo>
                <a:cubicBezTo>
                  <a:pt x="284282" y="2413120"/>
                  <a:pt x="289190" y="2407510"/>
                  <a:pt x="295150" y="2402953"/>
                </a:cubicBezTo>
                <a:lnTo>
                  <a:pt x="301461" y="2386126"/>
                </a:lnTo>
                <a:cubicBezTo>
                  <a:pt x="294887" y="2384460"/>
                  <a:pt x="292784" y="2377273"/>
                  <a:pt x="295150" y="2364565"/>
                </a:cubicBezTo>
                <a:cubicBezTo>
                  <a:pt x="297517" y="2351857"/>
                  <a:pt x="299620" y="2343618"/>
                  <a:pt x="301461" y="2339850"/>
                </a:cubicBezTo>
                <a:cubicBezTo>
                  <a:pt x="305404" y="2338886"/>
                  <a:pt x="307508" y="2334504"/>
                  <a:pt x="307771" y="2326703"/>
                </a:cubicBezTo>
                <a:cubicBezTo>
                  <a:pt x="308034" y="2318903"/>
                  <a:pt x="308034" y="2313469"/>
                  <a:pt x="307771" y="2310402"/>
                </a:cubicBezTo>
                <a:cubicBezTo>
                  <a:pt x="310882" y="2309175"/>
                  <a:pt x="313073" y="2306896"/>
                  <a:pt x="314344" y="2303565"/>
                </a:cubicBezTo>
                <a:cubicBezTo>
                  <a:pt x="315615" y="2300235"/>
                  <a:pt x="316228" y="2296905"/>
                  <a:pt x="316185" y="2293574"/>
                </a:cubicBezTo>
                <a:cubicBezTo>
                  <a:pt x="315834" y="2289630"/>
                  <a:pt x="314432" y="2286475"/>
                  <a:pt x="311978" y="2284109"/>
                </a:cubicBezTo>
                <a:cubicBezTo>
                  <a:pt x="309524" y="2281742"/>
                  <a:pt x="308121" y="2278587"/>
                  <a:pt x="307771" y="2274643"/>
                </a:cubicBezTo>
                <a:cubicBezTo>
                  <a:pt x="299664" y="2276221"/>
                  <a:pt x="295895" y="2282531"/>
                  <a:pt x="296465" y="2293574"/>
                </a:cubicBezTo>
                <a:cubicBezTo>
                  <a:pt x="297035" y="2304617"/>
                  <a:pt x="293792" y="2310928"/>
                  <a:pt x="286736" y="2312505"/>
                </a:cubicBezTo>
                <a:cubicBezTo>
                  <a:pt x="286517" y="2318947"/>
                  <a:pt x="284326" y="2324994"/>
                  <a:pt x="280163" y="2330647"/>
                </a:cubicBezTo>
                <a:cubicBezTo>
                  <a:pt x="276000" y="2336300"/>
                  <a:pt x="271180" y="2340770"/>
                  <a:pt x="265702" y="2344057"/>
                </a:cubicBezTo>
                <a:lnTo>
                  <a:pt x="265702" y="2371401"/>
                </a:lnTo>
                <a:cubicBezTo>
                  <a:pt x="247253" y="2380297"/>
                  <a:pt x="236298" y="2390376"/>
                  <a:pt x="232836" y="2401638"/>
                </a:cubicBezTo>
                <a:cubicBezTo>
                  <a:pt x="229374" y="2412900"/>
                  <a:pt x="224203" y="2428764"/>
                  <a:pt x="217323" y="2449229"/>
                </a:cubicBezTo>
                <a:cubicBezTo>
                  <a:pt x="210224" y="2449842"/>
                  <a:pt x="203914" y="2452296"/>
                  <a:pt x="198392" y="2456590"/>
                </a:cubicBezTo>
                <a:cubicBezTo>
                  <a:pt x="192871" y="2460885"/>
                  <a:pt x="186560" y="2463339"/>
                  <a:pt x="179461" y="2463952"/>
                </a:cubicBezTo>
                <a:lnTo>
                  <a:pt x="179461" y="2487090"/>
                </a:lnTo>
                <a:lnTo>
                  <a:pt x="173151" y="2487090"/>
                </a:lnTo>
                <a:cubicBezTo>
                  <a:pt x="169119" y="2487090"/>
                  <a:pt x="166665" y="2486039"/>
                  <a:pt x="165789" y="2483935"/>
                </a:cubicBezTo>
                <a:cubicBezTo>
                  <a:pt x="164912" y="2481832"/>
                  <a:pt x="164562" y="2478677"/>
                  <a:pt x="164737" y="2474470"/>
                </a:cubicBezTo>
                <a:lnTo>
                  <a:pt x="171047" y="2457642"/>
                </a:lnTo>
                <a:cubicBezTo>
                  <a:pt x="170916" y="2456108"/>
                  <a:pt x="170127" y="2453391"/>
                  <a:pt x="168681" y="2449491"/>
                </a:cubicBezTo>
                <a:cubicBezTo>
                  <a:pt x="167235" y="2445591"/>
                  <a:pt x="165920" y="2443400"/>
                  <a:pt x="164737" y="2442918"/>
                </a:cubicBezTo>
                <a:lnTo>
                  <a:pt x="164737" y="2449229"/>
                </a:lnTo>
                <a:cubicBezTo>
                  <a:pt x="159917" y="2452646"/>
                  <a:pt x="154308" y="2457379"/>
                  <a:pt x="147910" y="2463427"/>
                </a:cubicBezTo>
                <a:cubicBezTo>
                  <a:pt x="141512" y="2469474"/>
                  <a:pt x="138006" y="2475258"/>
                  <a:pt x="137392" y="2480780"/>
                </a:cubicBezTo>
                <a:cubicBezTo>
                  <a:pt x="134281" y="2483059"/>
                  <a:pt x="132090" y="2486389"/>
                  <a:pt x="130819" y="2490771"/>
                </a:cubicBezTo>
                <a:cubicBezTo>
                  <a:pt x="129548" y="2495153"/>
                  <a:pt x="128935" y="2499536"/>
                  <a:pt x="128979" y="2503918"/>
                </a:cubicBezTo>
                <a:lnTo>
                  <a:pt x="114255" y="2512332"/>
                </a:lnTo>
                <a:cubicBezTo>
                  <a:pt x="114298" y="2515706"/>
                  <a:pt x="113685" y="2519475"/>
                  <a:pt x="112414" y="2523637"/>
                </a:cubicBezTo>
                <a:cubicBezTo>
                  <a:pt x="111143" y="2527801"/>
                  <a:pt x="108952" y="2531043"/>
                  <a:pt x="105841" y="2533366"/>
                </a:cubicBezTo>
                <a:lnTo>
                  <a:pt x="105841" y="2550193"/>
                </a:lnTo>
                <a:lnTo>
                  <a:pt x="97427" y="2556504"/>
                </a:lnTo>
                <a:cubicBezTo>
                  <a:pt x="97208" y="2562902"/>
                  <a:pt x="95017" y="2569037"/>
                  <a:pt x="90854" y="2574909"/>
                </a:cubicBezTo>
                <a:cubicBezTo>
                  <a:pt x="86691" y="2580781"/>
                  <a:pt x="81870" y="2585864"/>
                  <a:pt x="76393" y="2590159"/>
                </a:cubicBezTo>
                <a:cubicBezTo>
                  <a:pt x="72098" y="2596864"/>
                  <a:pt x="67015" y="2604489"/>
                  <a:pt x="61143" y="2613034"/>
                </a:cubicBezTo>
                <a:cubicBezTo>
                  <a:pt x="55271" y="2621579"/>
                  <a:pt x="49136" y="2628678"/>
                  <a:pt x="42738" y="2634331"/>
                </a:cubicBezTo>
                <a:cubicBezTo>
                  <a:pt x="42869" y="2637618"/>
                  <a:pt x="42606" y="2641036"/>
                  <a:pt x="41949" y="2644585"/>
                </a:cubicBezTo>
                <a:cubicBezTo>
                  <a:pt x="41292" y="2648135"/>
                  <a:pt x="39451" y="2651027"/>
                  <a:pt x="36427" y="2653262"/>
                </a:cubicBezTo>
                <a:cubicBezTo>
                  <a:pt x="36252" y="2659747"/>
                  <a:pt x="34499" y="2666233"/>
                  <a:pt x="31169" y="2672719"/>
                </a:cubicBezTo>
                <a:cubicBezTo>
                  <a:pt x="27838" y="2679204"/>
                  <a:pt x="23982" y="2684638"/>
                  <a:pt x="19600" y="2689020"/>
                </a:cubicBezTo>
                <a:cubicBezTo>
                  <a:pt x="19600" y="2691212"/>
                  <a:pt x="19074" y="2693140"/>
                  <a:pt x="18022" y="2694805"/>
                </a:cubicBezTo>
                <a:cubicBezTo>
                  <a:pt x="16971" y="2696470"/>
                  <a:pt x="15393" y="2697347"/>
                  <a:pt x="13290" y="2697434"/>
                </a:cubicBezTo>
                <a:lnTo>
                  <a:pt x="6979" y="2695331"/>
                </a:lnTo>
                <a:lnTo>
                  <a:pt x="13290" y="2674296"/>
                </a:lnTo>
                <a:cubicBezTo>
                  <a:pt x="15393" y="2672062"/>
                  <a:pt x="16971" y="2669169"/>
                  <a:pt x="18022" y="2665620"/>
                </a:cubicBezTo>
                <a:cubicBezTo>
                  <a:pt x="19074" y="2662070"/>
                  <a:pt x="19600" y="2658652"/>
                  <a:pt x="19600" y="2655365"/>
                </a:cubicBezTo>
                <a:lnTo>
                  <a:pt x="28014" y="2636434"/>
                </a:lnTo>
                <a:cubicBezTo>
                  <a:pt x="27575" y="2631702"/>
                  <a:pt x="27400" y="2626443"/>
                  <a:pt x="27488" y="2620659"/>
                </a:cubicBezTo>
                <a:cubicBezTo>
                  <a:pt x="27575" y="2614874"/>
                  <a:pt x="30555" y="2611719"/>
                  <a:pt x="36427" y="2611193"/>
                </a:cubicBezTo>
                <a:cubicBezTo>
                  <a:pt x="37129" y="2590685"/>
                  <a:pt x="43088" y="2566495"/>
                  <a:pt x="54307" y="2538625"/>
                </a:cubicBezTo>
                <a:cubicBezTo>
                  <a:pt x="65525" y="2510754"/>
                  <a:pt x="77795" y="2488668"/>
                  <a:pt x="91117" y="2472366"/>
                </a:cubicBezTo>
                <a:cubicBezTo>
                  <a:pt x="91380" y="2465179"/>
                  <a:pt x="92431" y="2458519"/>
                  <a:pt x="94272" y="2452384"/>
                </a:cubicBezTo>
                <a:cubicBezTo>
                  <a:pt x="96112" y="2446249"/>
                  <a:pt x="97164" y="2439588"/>
                  <a:pt x="97427" y="2432401"/>
                </a:cubicBezTo>
                <a:cubicBezTo>
                  <a:pt x="100538" y="2432270"/>
                  <a:pt x="102730" y="2430955"/>
                  <a:pt x="104000" y="2428457"/>
                </a:cubicBezTo>
                <a:cubicBezTo>
                  <a:pt x="105271" y="2425959"/>
                  <a:pt x="105885" y="2423067"/>
                  <a:pt x="105841" y="2419780"/>
                </a:cubicBezTo>
                <a:cubicBezTo>
                  <a:pt x="106191" y="2411235"/>
                  <a:pt x="107594" y="2406239"/>
                  <a:pt x="110048" y="2404793"/>
                </a:cubicBezTo>
                <a:cubicBezTo>
                  <a:pt x="112502" y="2403347"/>
                  <a:pt x="113904" y="2399929"/>
                  <a:pt x="114255" y="2394539"/>
                </a:cubicBezTo>
                <a:lnTo>
                  <a:pt x="124772" y="2373505"/>
                </a:lnTo>
                <a:cubicBezTo>
                  <a:pt x="127883" y="2372365"/>
                  <a:pt x="130074" y="2370437"/>
                  <a:pt x="131345" y="2367720"/>
                </a:cubicBezTo>
                <a:cubicBezTo>
                  <a:pt x="132616" y="2365003"/>
                  <a:pt x="133229" y="2362024"/>
                  <a:pt x="133186" y="2358781"/>
                </a:cubicBezTo>
                <a:lnTo>
                  <a:pt x="131082" y="2348263"/>
                </a:lnTo>
                <a:lnTo>
                  <a:pt x="150013" y="2283057"/>
                </a:lnTo>
                <a:lnTo>
                  <a:pt x="158427" y="2276747"/>
                </a:lnTo>
                <a:lnTo>
                  <a:pt x="164737" y="2266230"/>
                </a:lnTo>
                <a:cubicBezTo>
                  <a:pt x="164737" y="2262855"/>
                  <a:pt x="165263" y="2259086"/>
                  <a:pt x="166315" y="2254924"/>
                </a:cubicBezTo>
                <a:cubicBezTo>
                  <a:pt x="167366" y="2250760"/>
                  <a:pt x="168944" y="2247518"/>
                  <a:pt x="171047" y="2245195"/>
                </a:cubicBezTo>
                <a:cubicBezTo>
                  <a:pt x="169820" y="2241383"/>
                  <a:pt x="169645" y="2236387"/>
                  <a:pt x="170522" y="2230208"/>
                </a:cubicBezTo>
                <a:cubicBezTo>
                  <a:pt x="171398" y="2224029"/>
                  <a:pt x="174378" y="2220611"/>
                  <a:pt x="179461" y="2219954"/>
                </a:cubicBezTo>
                <a:cubicBezTo>
                  <a:pt x="180206" y="2214169"/>
                  <a:pt x="183975" y="2204704"/>
                  <a:pt x="190767" y="2191557"/>
                </a:cubicBezTo>
                <a:cubicBezTo>
                  <a:pt x="197559" y="2178411"/>
                  <a:pt x="202906" y="2171049"/>
                  <a:pt x="206806" y="2169471"/>
                </a:cubicBezTo>
                <a:lnTo>
                  <a:pt x="213116" y="2154747"/>
                </a:lnTo>
                <a:cubicBezTo>
                  <a:pt x="213730" y="2141601"/>
                  <a:pt x="216184" y="2130032"/>
                  <a:pt x="220478" y="2120041"/>
                </a:cubicBezTo>
                <a:cubicBezTo>
                  <a:pt x="224773" y="2110049"/>
                  <a:pt x="227227" y="2098480"/>
                  <a:pt x="227840" y="2085334"/>
                </a:cubicBezTo>
                <a:lnTo>
                  <a:pt x="234151" y="2076920"/>
                </a:lnTo>
                <a:cubicBezTo>
                  <a:pt x="235115" y="2069120"/>
                  <a:pt x="238971" y="2060005"/>
                  <a:pt x="245719" y="2049575"/>
                </a:cubicBezTo>
                <a:cubicBezTo>
                  <a:pt x="252468" y="2039146"/>
                  <a:pt x="256324" y="2030031"/>
                  <a:pt x="257288" y="2022231"/>
                </a:cubicBezTo>
                <a:cubicBezTo>
                  <a:pt x="263511" y="2018287"/>
                  <a:pt x="266316" y="2011976"/>
                  <a:pt x="265702" y="2003300"/>
                </a:cubicBezTo>
                <a:cubicBezTo>
                  <a:pt x="265089" y="1994623"/>
                  <a:pt x="267893" y="1988313"/>
                  <a:pt x="274116" y="1984369"/>
                </a:cubicBezTo>
                <a:cubicBezTo>
                  <a:pt x="275387" y="1977708"/>
                  <a:pt x="280733" y="1961056"/>
                  <a:pt x="290155" y="1934412"/>
                </a:cubicBezTo>
                <a:cubicBezTo>
                  <a:pt x="299576" y="1907769"/>
                  <a:pt x="305448" y="1892168"/>
                  <a:pt x="307771" y="1887611"/>
                </a:cubicBezTo>
                <a:cubicBezTo>
                  <a:pt x="306544" y="1884061"/>
                  <a:pt x="306369" y="1880117"/>
                  <a:pt x="307245" y="1875779"/>
                </a:cubicBezTo>
                <a:cubicBezTo>
                  <a:pt x="308121" y="1871441"/>
                  <a:pt x="311101" y="1869074"/>
                  <a:pt x="316185" y="1868680"/>
                </a:cubicBezTo>
                <a:cubicBezTo>
                  <a:pt x="322451" y="1853912"/>
                  <a:pt x="330427" y="1838750"/>
                  <a:pt x="340111" y="1823193"/>
                </a:cubicBezTo>
                <a:cubicBezTo>
                  <a:pt x="349796" y="1807636"/>
                  <a:pt x="355142" y="1791948"/>
                  <a:pt x="356150" y="1776129"/>
                </a:cubicBezTo>
                <a:cubicBezTo>
                  <a:pt x="357421" y="1775121"/>
                  <a:pt x="359086" y="1773981"/>
                  <a:pt x="361146" y="1772710"/>
                </a:cubicBezTo>
                <a:cubicBezTo>
                  <a:pt x="363205" y="1771440"/>
                  <a:pt x="364345" y="1769774"/>
                  <a:pt x="364564" y="1767715"/>
                </a:cubicBezTo>
                <a:cubicBezTo>
                  <a:pt x="364301" y="1766707"/>
                  <a:pt x="363249" y="1766093"/>
                  <a:pt x="361408" y="1765874"/>
                </a:cubicBezTo>
                <a:cubicBezTo>
                  <a:pt x="359568" y="1765655"/>
                  <a:pt x="358516" y="1765568"/>
                  <a:pt x="358253" y="1765611"/>
                </a:cubicBezTo>
                <a:lnTo>
                  <a:pt x="364564" y="1746680"/>
                </a:lnTo>
                <a:lnTo>
                  <a:pt x="372977" y="1742474"/>
                </a:lnTo>
                <a:cubicBezTo>
                  <a:pt x="377184" y="1736645"/>
                  <a:pt x="380865" y="1728845"/>
                  <a:pt x="384020" y="1719073"/>
                </a:cubicBezTo>
                <a:cubicBezTo>
                  <a:pt x="387176" y="1709301"/>
                  <a:pt x="389805" y="1700975"/>
                  <a:pt x="391908" y="1694095"/>
                </a:cubicBezTo>
                <a:cubicBezTo>
                  <a:pt x="390769" y="1689712"/>
                  <a:pt x="390944" y="1685856"/>
                  <a:pt x="392434" y="1682526"/>
                </a:cubicBezTo>
                <a:cubicBezTo>
                  <a:pt x="393924" y="1679195"/>
                  <a:pt x="397255" y="1677442"/>
                  <a:pt x="402426" y="1677267"/>
                </a:cubicBezTo>
                <a:lnTo>
                  <a:pt x="408736" y="1662543"/>
                </a:lnTo>
                <a:cubicBezTo>
                  <a:pt x="411190" y="1659081"/>
                  <a:pt x="414170" y="1651281"/>
                  <a:pt x="417675" y="1639142"/>
                </a:cubicBezTo>
                <a:cubicBezTo>
                  <a:pt x="421181" y="1627004"/>
                  <a:pt x="423109" y="1618678"/>
                  <a:pt x="423460" y="1614164"/>
                </a:cubicBezTo>
                <a:cubicBezTo>
                  <a:pt x="424073" y="1607415"/>
                  <a:pt x="426527" y="1602507"/>
                  <a:pt x="430822" y="1599440"/>
                </a:cubicBezTo>
                <a:cubicBezTo>
                  <a:pt x="435116" y="1596372"/>
                  <a:pt x="437570" y="1591464"/>
                  <a:pt x="438184" y="1584716"/>
                </a:cubicBezTo>
                <a:lnTo>
                  <a:pt x="455011" y="1555268"/>
                </a:lnTo>
                <a:cubicBezTo>
                  <a:pt x="455976" y="1550973"/>
                  <a:pt x="459832" y="1540631"/>
                  <a:pt x="466580" y="1524242"/>
                </a:cubicBezTo>
                <a:cubicBezTo>
                  <a:pt x="473329" y="1507853"/>
                  <a:pt x="477185" y="1498562"/>
                  <a:pt x="478149" y="1496371"/>
                </a:cubicBezTo>
                <a:cubicBezTo>
                  <a:pt x="477711" y="1491814"/>
                  <a:pt x="477536" y="1487256"/>
                  <a:pt x="477623" y="1482699"/>
                </a:cubicBezTo>
                <a:cubicBezTo>
                  <a:pt x="477711" y="1478142"/>
                  <a:pt x="480691" y="1475688"/>
                  <a:pt x="486563" y="1475337"/>
                </a:cubicBezTo>
                <a:cubicBezTo>
                  <a:pt x="493005" y="1460350"/>
                  <a:pt x="501681" y="1444048"/>
                  <a:pt x="512593" y="1426432"/>
                </a:cubicBezTo>
                <a:cubicBezTo>
                  <a:pt x="523505" y="1408816"/>
                  <a:pt x="529552" y="1391462"/>
                  <a:pt x="530735" y="1374372"/>
                </a:cubicBezTo>
                <a:cubicBezTo>
                  <a:pt x="532006" y="1373233"/>
                  <a:pt x="533671" y="1371830"/>
                  <a:pt x="535731" y="1370165"/>
                </a:cubicBezTo>
                <a:cubicBezTo>
                  <a:pt x="537790" y="1368500"/>
                  <a:pt x="538930" y="1367098"/>
                  <a:pt x="539149" y="1365958"/>
                </a:cubicBezTo>
                <a:cubicBezTo>
                  <a:pt x="539017" y="1363942"/>
                  <a:pt x="538229" y="1362716"/>
                  <a:pt x="536783" y="1362277"/>
                </a:cubicBezTo>
                <a:cubicBezTo>
                  <a:pt x="535336" y="1361839"/>
                  <a:pt x="534022" y="1361664"/>
                  <a:pt x="532839" y="1361751"/>
                </a:cubicBezTo>
                <a:lnTo>
                  <a:pt x="539149" y="1342821"/>
                </a:lnTo>
                <a:cubicBezTo>
                  <a:pt x="545810" y="1338263"/>
                  <a:pt x="551419" y="1332654"/>
                  <a:pt x="555976" y="1325993"/>
                </a:cubicBezTo>
                <a:lnTo>
                  <a:pt x="568597" y="1283924"/>
                </a:lnTo>
                <a:cubicBezTo>
                  <a:pt x="567545" y="1279542"/>
                  <a:pt x="568071" y="1275686"/>
                  <a:pt x="570175" y="1272355"/>
                </a:cubicBezTo>
                <a:cubicBezTo>
                  <a:pt x="572278" y="1269025"/>
                  <a:pt x="575959" y="1267272"/>
                  <a:pt x="581218" y="1267097"/>
                </a:cubicBezTo>
                <a:cubicBezTo>
                  <a:pt x="581481" y="1263240"/>
                  <a:pt x="582532" y="1260436"/>
                  <a:pt x="584373" y="1258683"/>
                </a:cubicBezTo>
                <a:cubicBezTo>
                  <a:pt x="586213" y="1256930"/>
                  <a:pt x="587265" y="1254126"/>
                  <a:pt x="587528" y="1250269"/>
                </a:cubicBezTo>
                <a:cubicBezTo>
                  <a:pt x="589149" y="1247421"/>
                  <a:pt x="592217" y="1238919"/>
                  <a:pt x="596731" y="1224765"/>
                </a:cubicBezTo>
                <a:cubicBezTo>
                  <a:pt x="601245" y="1210611"/>
                  <a:pt x="603786" y="1201583"/>
                  <a:pt x="604356" y="1197683"/>
                </a:cubicBezTo>
                <a:cubicBezTo>
                  <a:pt x="604970" y="1190847"/>
                  <a:pt x="607424" y="1185588"/>
                  <a:pt x="611718" y="1181908"/>
                </a:cubicBezTo>
                <a:cubicBezTo>
                  <a:pt x="616013" y="1178227"/>
                  <a:pt x="618467" y="1172968"/>
                  <a:pt x="619080" y="1166132"/>
                </a:cubicBezTo>
                <a:lnTo>
                  <a:pt x="627494" y="1149304"/>
                </a:lnTo>
                <a:cubicBezTo>
                  <a:pt x="628020" y="1144396"/>
                  <a:pt x="630123" y="1140540"/>
                  <a:pt x="633804" y="1137735"/>
                </a:cubicBezTo>
                <a:cubicBezTo>
                  <a:pt x="637485" y="1134931"/>
                  <a:pt x="639589" y="1131074"/>
                  <a:pt x="640114" y="1126166"/>
                </a:cubicBezTo>
                <a:cubicBezTo>
                  <a:pt x="646425" y="1125816"/>
                  <a:pt x="650632" y="1122310"/>
                  <a:pt x="652735" y="1115649"/>
                </a:cubicBezTo>
                <a:cubicBezTo>
                  <a:pt x="652779" y="1114685"/>
                  <a:pt x="652691" y="1113984"/>
                  <a:pt x="652472" y="1113546"/>
                </a:cubicBezTo>
                <a:cubicBezTo>
                  <a:pt x="652253" y="1113107"/>
                  <a:pt x="651640" y="1112406"/>
                  <a:pt x="650632" y="1111442"/>
                </a:cubicBezTo>
                <a:lnTo>
                  <a:pt x="654838" y="1105132"/>
                </a:lnTo>
                <a:cubicBezTo>
                  <a:pt x="655846" y="1103116"/>
                  <a:pt x="656460" y="1101363"/>
                  <a:pt x="656679" y="1099873"/>
                </a:cubicBezTo>
                <a:cubicBezTo>
                  <a:pt x="656898" y="1098383"/>
                  <a:pt x="656986" y="1096631"/>
                  <a:pt x="656942" y="1094615"/>
                </a:cubicBezTo>
                <a:cubicBezTo>
                  <a:pt x="665312" y="1081907"/>
                  <a:pt x="672762" y="1068410"/>
                  <a:pt x="679291" y="1054124"/>
                </a:cubicBezTo>
                <a:cubicBezTo>
                  <a:pt x="685820" y="1039838"/>
                  <a:pt x="691692" y="1025289"/>
                  <a:pt x="696907" y="1010477"/>
                </a:cubicBezTo>
                <a:cubicBezTo>
                  <a:pt x="697477" y="1007059"/>
                  <a:pt x="700019" y="1000223"/>
                  <a:pt x="704532" y="989969"/>
                </a:cubicBezTo>
                <a:cubicBezTo>
                  <a:pt x="709046" y="979714"/>
                  <a:pt x="712113" y="973930"/>
                  <a:pt x="713735" y="972615"/>
                </a:cubicBezTo>
                <a:cubicBezTo>
                  <a:pt x="713954" y="965385"/>
                  <a:pt x="715619" y="958812"/>
                  <a:pt x="718730" y="952896"/>
                </a:cubicBezTo>
                <a:cubicBezTo>
                  <a:pt x="721842" y="946980"/>
                  <a:pt x="725084" y="940932"/>
                  <a:pt x="728459" y="934754"/>
                </a:cubicBezTo>
                <a:lnTo>
                  <a:pt x="736873" y="928443"/>
                </a:lnTo>
                <a:cubicBezTo>
                  <a:pt x="736960" y="927392"/>
                  <a:pt x="737311" y="926340"/>
                  <a:pt x="737924" y="925288"/>
                </a:cubicBezTo>
                <a:cubicBezTo>
                  <a:pt x="738538" y="924236"/>
                  <a:pt x="738888" y="923185"/>
                  <a:pt x="738976" y="922133"/>
                </a:cubicBezTo>
                <a:cubicBezTo>
                  <a:pt x="739984" y="919066"/>
                  <a:pt x="740597" y="916261"/>
                  <a:pt x="740816" y="913719"/>
                </a:cubicBezTo>
                <a:cubicBezTo>
                  <a:pt x="741036" y="911178"/>
                  <a:pt x="741123" y="908373"/>
                  <a:pt x="741079" y="905305"/>
                </a:cubicBezTo>
                <a:cubicBezTo>
                  <a:pt x="743533" y="904955"/>
                  <a:pt x="744936" y="903553"/>
                  <a:pt x="745286" y="901099"/>
                </a:cubicBezTo>
                <a:cubicBezTo>
                  <a:pt x="745374" y="899959"/>
                  <a:pt x="745724" y="898557"/>
                  <a:pt x="746338" y="896892"/>
                </a:cubicBezTo>
                <a:cubicBezTo>
                  <a:pt x="746952" y="895226"/>
                  <a:pt x="747302" y="893824"/>
                  <a:pt x="747390" y="892685"/>
                </a:cubicBezTo>
                <a:lnTo>
                  <a:pt x="749493" y="892685"/>
                </a:lnTo>
                <a:cubicBezTo>
                  <a:pt x="749844" y="890581"/>
                  <a:pt x="751246" y="888478"/>
                  <a:pt x="753700" y="886375"/>
                </a:cubicBezTo>
                <a:lnTo>
                  <a:pt x="760010" y="867443"/>
                </a:lnTo>
                <a:cubicBezTo>
                  <a:pt x="761018" y="863061"/>
                  <a:pt x="761632" y="858679"/>
                  <a:pt x="761851" y="854297"/>
                </a:cubicBezTo>
                <a:cubicBezTo>
                  <a:pt x="762070" y="849915"/>
                  <a:pt x="762158" y="846584"/>
                  <a:pt x="762114" y="844306"/>
                </a:cubicBezTo>
                <a:cubicBezTo>
                  <a:pt x="764392" y="844437"/>
                  <a:pt x="766671" y="844174"/>
                  <a:pt x="768950" y="843517"/>
                </a:cubicBezTo>
                <a:cubicBezTo>
                  <a:pt x="771229" y="842860"/>
                  <a:pt x="772456" y="841019"/>
                  <a:pt x="772631" y="837995"/>
                </a:cubicBezTo>
                <a:cubicBezTo>
                  <a:pt x="772456" y="834884"/>
                  <a:pt x="772806" y="832693"/>
                  <a:pt x="773683" y="831422"/>
                </a:cubicBezTo>
                <a:cubicBezTo>
                  <a:pt x="774559" y="830151"/>
                  <a:pt x="777013" y="829538"/>
                  <a:pt x="781045" y="829582"/>
                </a:cubicBezTo>
                <a:lnTo>
                  <a:pt x="789458" y="812754"/>
                </a:lnTo>
                <a:lnTo>
                  <a:pt x="797872" y="806444"/>
                </a:lnTo>
                <a:lnTo>
                  <a:pt x="812596" y="779099"/>
                </a:lnTo>
                <a:cubicBezTo>
                  <a:pt x="812947" y="775068"/>
                  <a:pt x="814349" y="771562"/>
                  <a:pt x="816803" y="768582"/>
                </a:cubicBezTo>
                <a:cubicBezTo>
                  <a:pt x="819257" y="765602"/>
                  <a:pt x="820659" y="762096"/>
                  <a:pt x="821010" y="758065"/>
                </a:cubicBezTo>
                <a:lnTo>
                  <a:pt x="831527" y="741237"/>
                </a:lnTo>
                <a:lnTo>
                  <a:pt x="837838" y="728617"/>
                </a:lnTo>
                <a:cubicBezTo>
                  <a:pt x="838845" y="721167"/>
                  <a:pt x="840511" y="713980"/>
                  <a:pt x="842833" y="707056"/>
                </a:cubicBezTo>
                <a:cubicBezTo>
                  <a:pt x="845156" y="700132"/>
                  <a:pt x="848399" y="693998"/>
                  <a:pt x="852562" y="688651"/>
                </a:cubicBezTo>
                <a:cubicBezTo>
                  <a:pt x="857820" y="674716"/>
                  <a:pt x="862027" y="661570"/>
                  <a:pt x="865182" y="649212"/>
                </a:cubicBezTo>
                <a:cubicBezTo>
                  <a:pt x="868337" y="636854"/>
                  <a:pt x="870441" y="626863"/>
                  <a:pt x="871493" y="619238"/>
                </a:cubicBezTo>
                <a:cubicBezTo>
                  <a:pt x="873596" y="620991"/>
                  <a:pt x="875699" y="621692"/>
                  <a:pt x="877803" y="621341"/>
                </a:cubicBezTo>
                <a:lnTo>
                  <a:pt x="886217" y="615031"/>
                </a:lnTo>
                <a:cubicBezTo>
                  <a:pt x="887312" y="613892"/>
                  <a:pt x="887750" y="612489"/>
                  <a:pt x="887531" y="610824"/>
                </a:cubicBezTo>
                <a:cubicBezTo>
                  <a:pt x="887312" y="609159"/>
                  <a:pt x="886173" y="607757"/>
                  <a:pt x="884113" y="606617"/>
                </a:cubicBezTo>
                <a:cubicBezTo>
                  <a:pt x="889854" y="599693"/>
                  <a:pt x="895726" y="590403"/>
                  <a:pt x="901729" y="578747"/>
                </a:cubicBezTo>
                <a:cubicBezTo>
                  <a:pt x="907733" y="567090"/>
                  <a:pt x="910976" y="556748"/>
                  <a:pt x="911458" y="547721"/>
                </a:cubicBezTo>
                <a:cubicBezTo>
                  <a:pt x="914744" y="545574"/>
                  <a:pt x="917111" y="543032"/>
                  <a:pt x="918557" y="540096"/>
                </a:cubicBezTo>
                <a:cubicBezTo>
                  <a:pt x="920003" y="537160"/>
                  <a:pt x="919740" y="534092"/>
                  <a:pt x="917768" y="530894"/>
                </a:cubicBezTo>
                <a:cubicBezTo>
                  <a:pt x="919170" y="523838"/>
                  <a:pt x="922150" y="518492"/>
                  <a:pt x="926708" y="514855"/>
                </a:cubicBezTo>
                <a:cubicBezTo>
                  <a:pt x="931265" y="511218"/>
                  <a:pt x="935297" y="507449"/>
                  <a:pt x="938803" y="503549"/>
                </a:cubicBezTo>
                <a:cubicBezTo>
                  <a:pt x="941782" y="501445"/>
                  <a:pt x="943185" y="499342"/>
                  <a:pt x="943009" y="497238"/>
                </a:cubicBezTo>
                <a:cubicBezTo>
                  <a:pt x="942834" y="495135"/>
                  <a:pt x="942133" y="493032"/>
                  <a:pt x="940906" y="490928"/>
                </a:cubicBezTo>
                <a:lnTo>
                  <a:pt x="959837" y="457273"/>
                </a:lnTo>
                <a:cubicBezTo>
                  <a:pt x="961108" y="455170"/>
                  <a:pt x="962773" y="452540"/>
                  <a:pt x="964833" y="449385"/>
                </a:cubicBezTo>
                <a:cubicBezTo>
                  <a:pt x="966892" y="446230"/>
                  <a:pt x="968032" y="442549"/>
                  <a:pt x="968251" y="438342"/>
                </a:cubicBezTo>
                <a:cubicBezTo>
                  <a:pt x="977979" y="426116"/>
                  <a:pt x="985867" y="412181"/>
                  <a:pt x="991914" y="396537"/>
                </a:cubicBezTo>
                <a:cubicBezTo>
                  <a:pt x="997962" y="380892"/>
                  <a:pt x="1006901" y="367483"/>
                  <a:pt x="1018733" y="356308"/>
                </a:cubicBezTo>
                <a:lnTo>
                  <a:pt x="1016630" y="341584"/>
                </a:lnTo>
                <a:lnTo>
                  <a:pt x="1039767" y="305826"/>
                </a:lnTo>
                <a:cubicBezTo>
                  <a:pt x="1040162" y="300348"/>
                  <a:pt x="1043054" y="290795"/>
                  <a:pt x="1048444" y="277166"/>
                </a:cubicBezTo>
                <a:cubicBezTo>
                  <a:pt x="1053834" y="263538"/>
                  <a:pt x="1059356" y="253459"/>
                  <a:pt x="1065009" y="246930"/>
                </a:cubicBezTo>
                <a:cubicBezTo>
                  <a:pt x="1065009" y="238866"/>
                  <a:pt x="1069216" y="231855"/>
                  <a:pt x="1077629" y="225895"/>
                </a:cubicBezTo>
                <a:cubicBezTo>
                  <a:pt x="1074825" y="221688"/>
                  <a:pt x="1074650" y="218007"/>
                  <a:pt x="1077104" y="214852"/>
                </a:cubicBezTo>
                <a:cubicBezTo>
                  <a:pt x="1079557" y="211697"/>
                  <a:pt x="1082537" y="209068"/>
                  <a:pt x="1086043" y="206964"/>
                </a:cubicBezTo>
                <a:lnTo>
                  <a:pt x="1163870" y="70241"/>
                </a:lnTo>
                <a:cubicBezTo>
                  <a:pt x="1168647" y="64851"/>
                  <a:pt x="1172240" y="59329"/>
                  <a:pt x="1174650" y="53676"/>
                </a:cubicBezTo>
                <a:cubicBezTo>
                  <a:pt x="1177061" y="48023"/>
                  <a:pt x="1181180" y="43027"/>
                  <a:pt x="1187008" y="38689"/>
                </a:cubicBezTo>
                <a:cubicBezTo>
                  <a:pt x="1187096" y="35402"/>
                  <a:pt x="1187972" y="31984"/>
                  <a:pt x="1189637" y="28435"/>
                </a:cubicBezTo>
                <a:cubicBezTo>
                  <a:pt x="1191303" y="24885"/>
                  <a:pt x="1193231" y="21993"/>
                  <a:pt x="1195422" y="19758"/>
                </a:cubicBezTo>
                <a:lnTo>
                  <a:pt x="1203836" y="5034"/>
                </a:lnTo>
                <a:cubicBezTo>
                  <a:pt x="1206114" y="2887"/>
                  <a:pt x="1208919" y="1397"/>
                  <a:pt x="1212249" y="564"/>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62" name="组合 54"/>
          <p:cNvGrpSpPr/>
          <p:nvPr/>
        </p:nvGrpSpPr>
        <p:grpSpPr>
          <a:xfrm>
            <a:off x="571600" y="412571"/>
            <a:ext cx="5646320" cy="5435337"/>
            <a:chOff x="1866512" y="1446509"/>
            <a:chExt cx="3271491" cy="2309600"/>
          </a:xfrm>
          <a:solidFill>
            <a:schemeClr val="accent6">
              <a:lumMod val="60000"/>
              <a:lumOff val="40000"/>
            </a:schemeClr>
          </a:solidFill>
        </p:grpSpPr>
        <p:grpSp>
          <p:nvGrpSpPr>
            <p:cNvPr id="163" name="组合 55"/>
            <p:cNvGrpSpPr/>
            <p:nvPr/>
          </p:nvGrpSpPr>
          <p:grpSpPr>
            <a:xfrm>
              <a:off x="1866512" y="1446509"/>
              <a:ext cx="3271491" cy="2309600"/>
              <a:chOff x="3246438" y="1068388"/>
              <a:chExt cx="5711825" cy="4678363"/>
            </a:xfrm>
            <a:grpFill/>
          </p:grpSpPr>
          <p:sp>
            <p:nvSpPr>
              <p:cNvPr id="16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72" name="组合 64"/>
              <p:cNvGrpSpPr/>
              <p:nvPr/>
            </p:nvGrpSpPr>
            <p:grpSpPr>
              <a:xfrm>
                <a:off x="3517901" y="1225551"/>
                <a:ext cx="5260975" cy="4090987"/>
                <a:chOff x="3517901" y="1225551"/>
                <a:chExt cx="5260975" cy="4090987"/>
              </a:xfrm>
              <a:grpFill/>
            </p:grpSpPr>
            <p:sp>
              <p:nvSpPr>
                <p:cNvPr id="17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64" name="文本框 49"/>
            <p:cNvSpPr txBox="1">
              <a:spLocks noChangeArrowheads="1"/>
            </p:cNvSpPr>
            <p:nvPr/>
          </p:nvSpPr>
          <p:spPr bwMode="auto">
            <a:xfrm>
              <a:off x="2293166" y="2126481"/>
              <a:ext cx="2464780" cy="666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200" b="1" i="1" u="none" strike="noStrike" kern="1200" cap="none" spc="0" normalizeH="0" baseline="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200" b="1" i="1" u="none" strike="noStrike" kern="1200" cap="none" spc="0" normalizeH="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một vài nét nổi bật về tác giả Ai- tơ - ma – tốp</a:t>
              </a:r>
              <a:r>
                <a:rPr kumimoji="0" lang="en-US" altLang="zh-CN" sz="3200" b="1" i="1" u="none" strike="noStrike" kern="1200" cap="none" spc="0" normalizeH="0" baseline="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1" i="1" u="none" strike="noStrike" kern="1200" cap="none" spc="0" normalizeH="0" baseline="0" noProof="0" dirty="0">
                <a:ln>
                  <a:noFill/>
                </a:ln>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280446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fltVal val="0"/>
                                          </p:val>
                                        </p:tav>
                                        <p:tav tm="100000">
                                          <p:val>
                                            <p:strVal val="#ppt_h"/>
                                          </p:val>
                                        </p:tav>
                                      </p:tavLst>
                                    </p:anim>
                                    <p:animEffect transition="in" filter="fade">
                                      <p:cBhvr>
                                        <p:cTn id="9" dur="500"/>
                                        <p:tgtEl>
                                          <p:spTgt spid="16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barn(inVertical)">
                                      <p:cBhvr>
                                        <p:cTn id="1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68193" y="2292439"/>
            <a:ext cx="9118242" cy="43788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t>- Ai- tơ – ma - tốp (1928-2008) </a:t>
            </a:r>
          </a:p>
          <a:p>
            <a:r>
              <a:rPr lang="en-US" smtClean="0"/>
              <a:t>- Là nhà văn nước Cư-rơ-gư-xtan.</a:t>
            </a:r>
            <a:br>
              <a:rPr lang="en-US" smtClean="0"/>
            </a:br>
            <a:r>
              <a:rPr lang="en-US" smtClean="0"/>
              <a:t>– Tác phẩm: Cây phong non trùm khăn đỏ, Người thầy đầu tiên.</a:t>
            </a:r>
            <a:br>
              <a:rPr lang="en-US" smtClean="0"/>
            </a:br>
            <a:r>
              <a:rPr lang="en-US" smtClean="0"/>
              <a:t>– 2004: Ông được nhận danh hiệu “Giáo sư danh dự” của trường Đại học tổng hợp quốc gia Mat-xcơ-va.</a:t>
            </a:r>
            <a:endParaRPr lang="en-US"/>
          </a:p>
        </p:txBody>
      </p:sp>
      <p:sp>
        <p:nvSpPr>
          <p:cNvPr id="3" name="TextBox 2">
            <a:extLst>
              <a:ext uri="{FF2B5EF4-FFF2-40B4-BE49-F238E27FC236}">
                <a16:creationId xmlns:a16="http://schemas.microsoft.com/office/drawing/2014/main" xmlns="" id="{049B3FEE-9D18-4FA5-A607-9EE451E8CABB}"/>
              </a:ext>
            </a:extLst>
          </p:cNvPr>
          <p:cNvSpPr txBox="1"/>
          <p:nvPr/>
        </p:nvSpPr>
        <p:spPr>
          <a:xfrm>
            <a:off x="0" y="1088061"/>
            <a:ext cx="575140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xmlns="" id="{4CB81AD7-3E49-49D2-8DAF-0E0DF2F057B2}"/>
              </a:ext>
            </a:extLst>
          </p:cNvPr>
          <p:cNvSpPr txBox="1"/>
          <p:nvPr/>
        </p:nvSpPr>
        <p:spPr>
          <a:xfrm>
            <a:off x="360297" y="1571046"/>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25796" y="2635992"/>
            <a:ext cx="2928730" cy="3747753"/>
          </a:xfrm>
          <a:prstGeom prst="rect">
            <a:avLst/>
          </a:prstGeom>
          <a:noFill/>
          <a:ln w="57150">
            <a:solidFill>
              <a:srgbClr val="00B0F0"/>
            </a:solidFill>
          </a:ln>
        </p:spPr>
      </p:pic>
      <p:sp>
        <p:nvSpPr>
          <p:cNvPr id="6" name="TextBox 5"/>
          <p:cNvSpPr txBox="1"/>
          <p:nvPr/>
        </p:nvSpPr>
        <p:spPr>
          <a:xfrm>
            <a:off x="3561177" y="2635992"/>
            <a:ext cx="685783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Ai- tơ – ma - tốp (1928-2008) </a:t>
            </a:r>
          </a:p>
          <a:p>
            <a:r>
              <a:rPr lang="en-US" sz="3200">
                <a:latin typeface="Times New Roman" panose="02020603050405020304" pitchFamily="18" charset="0"/>
                <a:cs typeface="Times New Roman" panose="02020603050405020304" pitchFamily="18" charset="0"/>
              </a:rPr>
              <a:t>- Là nhà văn nước Cư-rơ-gư-xtan.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Tác phẩm: Cây phong non trùm khăn đỏ, Người thầy đầu tiên.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2004: Ông được nhận danh hiệu “Giáo sư danh dự” của trường Đại học tổng hợp quốc gia Mat-xcơ-va.</a:t>
            </a:r>
          </a:p>
        </p:txBody>
      </p:sp>
      <p:sp>
        <p:nvSpPr>
          <p:cNvPr id="7" name="TextBox 6"/>
          <p:cNvSpPr txBox="1"/>
          <p:nvPr/>
        </p:nvSpPr>
        <p:spPr>
          <a:xfrm>
            <a:off x="1468192" y="101177"/>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1788</Words>
  <Application>Microsoft Office PowerPoint</Application>
  <PresentationFormat>Widescreen</PresentationFormat>
  <Paragraphs>200</Paragraphs>
  <Slides>41</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宋体</vt:lpstr>
      <vt:lpstr>Arial</vt:lpstr>
      <vt:lpstr>Barrio</vt:lpstr>
      <vt:lpstr>Calibri</vt:lpstr>
      <vt:lpstr>Calibri Light</vt:lpstr>
      <vt:lpstr>Cambria</vt:lpstr>
      <vt:lpstr>Road rage</vt:lpstr>
      <vt:lpstr>Times New Roman</vt:lpstr>
      <vt:lpstr>方正静蕾简体</vt:lpstr>
      <vt:lpstr>Office Theme</vt:lpstr>
      <vt:lpstr>PowerPoint Presentation</vt:lpstr>
      <vt:lpstr>PowerPoint Presentation</vt:lpstr>
      <vt:lpstr>PowerPoint Presentation</vt:lpstr>
      <vt:lpstr>PowerPoint Presentation</vt:lpstr>
      <vt:lpstr>PowerPoint Presentation</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tưởng của người họa sĩ cho bức tranh vẽ về thầy Đuy-sen:</vt:lpstr>
      <vt:lpstr>TỔNG KẾT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Luu Thi. Lan</cp:lastModifiedBy>
  <cp:revision>9</cp:revision>
  <dcterms:created xsi:type="dcterms:W3CDTF">2022-06-09T08:55:31Z</dcterms:created>
  <dcterms:modified xsi:type="dcterms:W3CDTF">2022-06-10T03:31:20Z</dcterms:modified>
</cp:coreProperties>
</file>