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80" r:id="rId2"/>
    <p:sldId id="590" r:id="rId3"/>
    <p:sldId id="481" r:id="rId4"/>
    <p:sldId id="482" r:id="rId5"/>
    <p:sldId id="589" r:id="rId6"/>
    <p:sldId id="505" r:id="rId7"/>
    <p:sldId id="546" r:id="rId8"/>
    <p:sldId id="551" r:id="rId9"/>
    <p:sldId id="548" r:id="rId10"/>
    <p:sldId id="549" r:id="rId11"/>
    <p:sldId id="550" r:id="rId12"/>
    <p:sldId id="553" r:id="rId13"/>
    <p:sldId id="591" r:id="rId14"/>
  </p:sldIdLst>
  <p:sldSz cx="12192000" cy="6858000"/>
  <p:notesSz cx="6858000" cy="9144000"/>
  <p:custDataLst>
    <p:tags r:id="rId1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0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B388-18C1-4C45-878C-C573E612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E9149-A3FA-1F40-8740-7A16546E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D54D-8621-5C4E-A998-B06E4E49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9BA9-F349-0041-86C2-8A119C66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B3BC-5019-B140-B6AE-4A46C8D3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3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3B65-A9A4-1F4E-BE5A-B3FEBDC3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33EEF-D109-B840-985E-FE6CE68D2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10E2-DE1E-E546-8560-CBC7ABA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22A06-B2D6-7A47-950B-CA8B52BD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5D0C5-C163-244C-BCDE-3822B84C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2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A67DE-DF74-DB4E-9AD8-C5FEAA705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7B716-22CE-9F47-947C-8087835C4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6A1C3-49C5-074C-A761-8E204DD5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C61F-A7ED-5E4B-BD3E-549908E4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BE64-6BEB-B842-B1BE-0699D825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957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0AE1-B89B-2743-8BE8-8AD30E7D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8E20-7AC4-A848-A3C2-CCE978CD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5486-7BFC-DA4C-82CD-4AC672ED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CFF6-DE6E-EF48-8C99-175C430A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EB59-45FB-1F4A-900C-E00F22E9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7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576E-6F86-7C43-8C8E-103A0B2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39765-FB0D-404D-8C9C-10296033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C9A5-0753-7B48-B80F-81BAC42A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E815-93A7-AA4E-91D4-8AFDB063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1495-CAC8-BD42-8852-B31D9E10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5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F85C-A125-7E4D-9A19-7B6E2CAB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FBA5-1D49-8348-A4F1-38A6ECD5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3162F-AD89-684A-95F7-910BD0616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3DCF9-BB1D-554F-8483-8F19D020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DD219-6DA1-4E45-A263-C6EE3E3E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B3CC-7928-0743-BAB8-6A166F01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012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38E0-5A25-F64A-BA8E-57C72FD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BF2E9-319B-7E4E-989C-3589CC96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41050-CD39-1446-B6D1-5A2AFDD4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6C383-BA50-8E4E-8B7C-35619D982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B0C18-BD25-4A4D-A56F-94D7E80DC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73418-B6F4-ED4A-9345-52C97762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5AB41-B35E-DB4D-B10E-1325ABBD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AD1AB-FA16-204B-8EE2-053331A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46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363C-2061-FE46-A6A9-F8C803BC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B00BB-7325-0D44-8084-02B535C6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608F4-06E1-634E-A0CA-A6D51BEA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3D4EA-A617-DB44-AB76-124D7F3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30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E286E-6796-364A-9222-D3C3B5E7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9E412-3279-EA4D-8513-B36552E5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A0F61-021B-6C44-8FC5-2FE01577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4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E740-D080-4D49-86DF-E352A607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3F1C-9A0C-8D4B-8B2B-A9EE326F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F6FA1-8920-0948-A1B1-EF932E2DA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5C8A-5057-FB48-BE38-6368E29C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82183-52C1-3347-B6F2-456F518F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DC8C-FCCD-3C46-99B3-6B57D8F4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390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EAA5-84EC-C843-9499-35DB283D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30A08-0F85-CF42-B866-C6010C4D7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D0CE7-E140-384A-A0CF-9D16A252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18D2-373C-774B-B435-5CB1FE25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171B7-47DA-9D48-A6DA-00995617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6AFC9-8FF7-6146-819E-42237905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71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507E5-D4EA-3A4A-8479-EE8B4934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D776A-CF3F-6B4D-AEEA-E07F7254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EC8A-2125-6645-85BC-1AB7FBEB2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6BE5-1D4B-314E-87E6-95043AA08BD9}" type="datetimeFigureOut">
              <a:rPr lang="x-none" smtClean="0"/>
              <a:t>01/07/2022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14BCD-496D-5C4F-B5B1-6DB30B715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03FD1-1414-6D4B-8B77-0B956EB72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07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tailieu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>
            <a:extLst>
              <a:ext uri="{FF2B5EF4-FFF2-40B4-BE49-F238E27FC236}">
                <a16:creationId xmlns:a16="http://schemas.microsoft.com/office/drawing/2014/main" id="{EA80FE9E-BCB5-1F4F-A14B-867A6236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02E992-1818-434B-8A01-9375324868C3}"/>
              </a:ext>
            </a:extLst>
          </p:cNvPr>
          <p:cNvSpPr/>
          <p:nvPr/>
        </p:nvSpPr>
        <p:spPr>
          <a:xfrm>
            <a:off x="1600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611965EE-4BC7-EC4B-838E-0A173B8E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690688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库_文本框 7">
            <a:extLst>
              <a:ext uri="{FF2B5EF4-FFF2-40B4-BE49-F238E27FC236}">
                <a16:creationId xmlns:a16="http://schemas.microsoft.com/office/drawing/2014/main" id="{6B553597-AFCF-6F49-88C7-958A1D1E90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24201" y="2875002"/>
            <a:ext cx="5745017" cy="1107996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VIẾT</a:t>
            </a:r>
            <a:endParaRPr lang="zh-CN" altLang="en-US" sz="2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89C41E9B-982A-0749-839B-A3B31154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001ACAE-209F-734C-AFA2-46973306A7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4766" name="Picture 4">
            <a:extLst>
              <a:ext uri="{FF2B5EF4-FFF2-40B4-BE49-F238E27FC236}">
                <a16:creationId xmlns:a16="http://schemas.microsoft.com/office/drawing/2014/main" id="{FE0A0055-8346-3F42-8BEF-4A65D10E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209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id="{EF8D2D77-4A7F-004F-AB4C-3E7F8553118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4772" name="Picture 15">
              <a:extLst>
                <a:ext uri="{FF2B5EF4-FFF2-40B4-BE49-F238E27FC236}">
                  <a16:creationId xmlns:a16="http://schemas.microsoft.com/office/drawing/2014/main" id="{B8256D88-0367-8E40-90F1-012ECA766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2C4F0500-B523-7B44-8C1E-BA99D7ED533A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3: CHỈNH SỬA BÀI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4768" name="图片 3">
            <a:extLst>
              <a:ext uri="{FF2B5EF4-FFF2-40B4-BE49-F238E27FC236}">
                <a16:creationId xmlns:a16="http://schemas.microsoft.com/office/drawing/2014/main" id="{41676398-5227-6847-BB36-4D72A71F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图片 4">
            <a:extLst>
              <a:ext uri="{FF2B5EF4-FFF2-40B4-BE49-F238E27FC236}">
                <a16:creationId xmlns:a16="http://schemas.microsoft.com/office/drawing/2014/main" id="{8E36E655-9930-7647-B0F8-6CE74D4A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18433D-8248-9046-AF2A-FFCCAC69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1485900"/>
            <a:ext cx="88471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Đọc lại bài.</a:t>
            </a:r>
            <a:endParaRPr lang="x-none" altLang="x-none" sz="28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6EBD9-F642-FA4B-A162-FAC23051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074863"/>
            <a:ext cx="75184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Sửa lại bài viết (nếu cần). Dựa vào yêu cầu của bài và dựa vào phiếu tìm ý để sửa.</a:t>
            </a:r>
            <a:endParaRPr lang="x-none" altLang="x-none" sz="28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1E211DB2-41B3-814E-8461-A3EEBA09E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802C08-BFE6-4945-ACC4-A8FD2F6A988B}"/>
              </a:ext>
            </a:extLst>
          </p:cNvPr>
          <p:cNvSpPr/>
          <p:nvPr/>
        </p:nvSpPr>
        <p:spPr>
          <a:xfrm>
            <a:off x="3124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5779" name="Picture 8">
            <a:extLst>
              <a:ext uri="{FF2B5EF4-FFF2-40B4-BE49-F238E27FC236}">
                <a16:creationId xmlns:a16="http://schemas.microsoft.com/office/drawing/2014/main" id="{6698FFC4-8555-5547-87E1-148549F3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_库_文本框 7">
            <a:extLst>
              <a:ext uri="{FF2B5EF4-FFF2-40B4-BE49-F238E27FC236}">
                <a16:creationId xmlns:a16="http://schemas.microsoft.com/office/drawing/2014/main" id="{F6516CD6-96A4-4240-84F3-FA1B2ADAEED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24201" y="3200401"/>
            <a:ext cx="5715001" cy="769441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TRẢ BÀI</a:t>
            </a:r>
            <a:endParaRPr lang="zh-CN" altLang="en-US" sz="4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6095F82A-07DA-A64A-B554-BA3FDB1B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6802" name="Content Placeholder 4">
            <a:extLst>
              <a:ext uri="{FF2B5EF4-FFF2-40B4-BE49-F238E27FC236}">
                <a16:creationId xmlns:a16="http://schemas.microsoft.com/office/drawing/2014/main" id="{AA394E14-D090-2E41-AB6C-353ED4C68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PA_库_文本框 7">
            <a:extLst>
              <a:ext uri="{FF2B5EF4-FFF2-40B4-BE49-F238E27FC236}">
                <a16:creationId xmlns:a16="http://schemas.microsoft.com/office/drawing/2014/main" id="{BDB3E13D-A0D7-2C49-8CBA-29E80B3B10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38500" y="1143001"/>
            <a:ext cx="5715001" cy="646331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TRẢ BÀI</a:t>
            </a:r>
            <a:endParaRPr lang="zh-CN" altLang="en-US" sz="36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ABF06-A482-0C4B-A6DC-8021227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8600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Nhắc lại yêu cầu của kiểu bài.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16A77-9F7C-B147-ADB5-479DC305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57476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3DF7B-2376-1748-8B92-687D416CA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3874294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sửa bài.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6095F82A-07DA-A64A-B554-BA3FDB1B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6802" name="Content Placeholder 4">
            <a:extLst>
              <a:ext uri="{FF2B5EF4-FFF2-40B4-BE49-F238E27FC236}">
                <a16:creationId xmlns:a16="http://schemas.microsoft.com/office/drawing/2014/main" id="{AA394E14-D090-2E41-AB6C-353ED4C68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090"/>
            <a:ext cx="9144000" cy="6858000"/>
          </a:xfrm>
        </p:spPr>
      </p:pic>
      <p:sp>
        <p:nvSpPr>
          <p:cNvPr id="8" name="PA_库_文本框 7">
            <a:extLst>
              <a:ext uri="{FF2B5EF4-FFF2-40B4-BE49-F238E27FC236}">
                <a16:creationId xmlns:a16="http://schemas.microsoft.com/office/drawing/2014/main" id="{BDB3E13D-A0D7-2C49-8CBA-29E80B3B10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38500" y="1143001"/>
            <a:ext cx="5715001" cy="646331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TRẢ BÀI</a:t>
            </a:r>
            <a:endParaRPr lang="zh-CN" altLang="en-US" sz="36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ABF06-A482-0C4B-A6DC-8021227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86000"/>
            <a:ext cx="506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x-none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sửa bài.</a:t>
            </a:r>
          </a:p>
          <a:p>
            <a:endParaRPr lang="x-none" altLang="x-none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56424"/>
              </p:ext>
            </p:extLst>
          </p:nvPr>
        </p:nvGraphicFramePr>
        <p:xfrm>
          <a:off x="3069771" y="2712499"/>
          <a:ext cx="6846842" cy="3321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7256">
                  <a:extLst>
                    <a:ext uri="{9D8B030D-6E8A-4147-A177-3AD203B41FA5}">
                      <a16:colId xmlns:a16="http://schemas.microsoft.com/office/drawing/2014/main" val="1787238744"/>
                    </a:ext>
                  </a:extLst>
                </a:gridCol>
                <a:gridCol w="1719586">
                  <a:extLst>
                    <a:ext uri="{9D8B030D-6E8A-4147-A177-3AD203B41FA5}">
                      <a16:colId xmlns:a16="http://schemas.microsoft.com/office/drawing/2014/main" val="3838212680"/>
                    </a:ext>
                  </a:extLst>
                </a:gridCol>
              </a:tblGrid>
              <a:tr h="3239588">
                <a:tc>
                  <a:txBody>
                    <a:bodyPr/>
                    <a:lstStyle/>
                    <a:p>
                      <a:pPr indent="254000">
                        <a:lnSpc>
                          <a:spcPct val="137000"/>
                        </a:lnSpc>
                        <a:spcAft>
                          <a:spcPts val="0"/>
                        </a:spcAft>
                        <a:tabLst>
                          <a:tab pos="1237615" algn="l"/>
                        </a:tabLs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Giới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thiệu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</a:t>
                      </a:r>
                      <a:r>
                        <a:rPr lang="en-US" sz="1600" u="sng" dirty="0" err="1">
                          <a:effectLst/>
                        </a:rPr>
                        <a:t>ãn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vậ</a:t>
                      </a:r>
                      <a:r>
                        <a:rPr lang="en-US" sz="1600" dirty="0" err="1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</a:p>
                    <a:p>
                      <a:pPr indent="254000">
                        <a:lnSpc>
                          <a:spcPct val="137000"/>
                        </a:lnSpc>
                        <a:spcAft>
                          <a:spcPts val="0"/>
                        </a:spcAft>
                        <a:tabLst>
                          <a:tab pos="1225550" algn="l"/>
                        </a:tabLs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Cung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cấp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thỏng</a:t>
                      </a:r>
                      <a:r>
                        <a:rPr lang="en-US" sz="1600" dirty="0">
                          <a:effectLst/>
                        </a:rPr>
                        <a:t> tin </a:t>
                      </a:r>
                      <a:r>
                        <a:rPr lang="en-US" sz="1600" dirty="0" err="1">
                          <a:effectLst/>
                        </a:rPr>
                        <a:t>vé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bài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viết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nói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tới</a:t>
                      </a:r>
                      <a:r>
                        <a:rPr lang="en-US" sz="1600" u="sng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  <a:p>
                      <a:pPr indent="254000">
                        <a:lnSpc>
                          <a:spcPct val="137000"/>
                        </a:lnSpc>
                        <a:spcAft>
                          <a:spcPts val="0"/>
                        </a:spcAft>
                        <a:tabLst>
                          <a:tab pos="1225550" algn="l"/>
                        </a:tabLst>
                      </a:pPr>
                      <a:r>
                        <a:rPr lang="en-US" sz="1600" u="sng" dirty="0">
                          <a:effectLst/>
                        </a:rPr>
                        <a:t>- </a:t>
                      </a:r>
                      <a:r>
                        <a:rPr lang="en-US" sz="1600" dirty="0">
                          <a:effectLst/>
                        </a:rPr>
                        <a:t>Trinh </a:t>
                      </a:r>
                      <a:r>
                        <a:rPr lang="en-US" sz="1600" dirty="0" err="1">
                          <a:effectLst/>
                        </a:rPr>
                        <a:t>bày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diẻn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việc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yếu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tố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miêu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tả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trong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khi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kể</a:t>
                      </a:r>
                      <a:r>
                        <a:rPr lang="en-US" sz="1600" u="sng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</a:endParaRPr>
                    </a:p>
                    <a:p>
                      <a:pPr indent="254000">
                        <a:lnSpc>
                          <a:spcPct val="137000"/>
                        </a:lnSpc>
                        <a:spcAft>
                          <a:spcPts val="0"/>
                        </a:spcAft>
                        <a:tabLst>
                          <a:tab pos="1225550" algn="l"/>
                        </a:tabLs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Nêu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u="sng" dirty="0">
                          <a:effectLst/>
                        </a:rPr>
                        <a:t>ý </a:t>
                      </a:r>
                      <a:r>
                        <a:rPr lang="en-US" sz="1600" u="sng" dirty="0" err="1">
                          <a:effectLst/>
                        </a:rPr>
                        <a:t>nghĩa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của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sự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việc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dược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nói</a:t>
                      </a:r>
                      <a:r>
                        <a:rPr lang="en-US" sz="1600" u="sng" dirty="0">
                          <a:effectLst/>
                        </a:rPr>
                        <a:t> </a:t>
                      </a:r>
                      <a:r>
                        <a:rPr lang="en-US" sz="1600" u="sng" dirty="0" err="1">
                          <a:effectLst/>
                        </a:rPr>
                        <a:t>tới</a:t>
                      </a:r>
                      <a:r>
                        <a:rPr lang="en-US" sz="1600" u="sng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  <a:p>
                      <a:pPr indent="254000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Nèu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tượng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người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nói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tới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Đảm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yêu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chính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tả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diễn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đạt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đặt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đoạn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,._).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indent="254000" algn="just">
                        <a:lnSpc>
                          <a:spcPct val="122000"/>
                        </a:lnSpc>
                        <a:spcAft>
                          <a:spcPts val="0"/>
                        </a:spcAft>
                        <a:tabLst>
                          <a:tab pos="511175" algn="l"/>
                        </a:tabLst>
                      </a:pPr>
                      <a:r>
                        <a:rPr lang="en-US" sz="1400" dirty="0">
                          <a:effectLst/>
                        </a:rPr>
                        <a:t>…………….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84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>
            <a:extLst>
              <a:ext uri="{FF2B5EF4-FFF2-40B4-BE49-F238E27FC236}">
                <a16:creationId xmlns:a16="http://schemas.microsoft.com/office/drawing/2014/main" id="{CE7389A7-0977-234B-9166-0D997495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7452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3">
            <a:extLst>
              <a:ext uri="{FF2B5EF4-FFF2-40B4-BE49-F238E27FC236}">
                <a16:creationId xmlns:a16="http://schemas.microsoft.com/office/drawing/2014/main" id="{261E53AB-D2D3-B04E-AADA-7767200A6821}"/>
              </a:ext>
            </a:extLst>
          </p:cNvPr>
          <p:cNvGrpSpPr>
            <a:grpSpLocks/>
          </p:cNvGrpSpPr>
          <p:nvPr/>
        </p:nvGrpSpPr>
        <p:grpSpPr bwMode="auto">
          <a:xfrm>
            <a:off x="2510631" y="984753"/>
            <a:ext cx="7371556" cy="3966522"/>
            <a:chOff x="3795848" y="1052219"/>
            <a:chExt cx="6150013" cy="3967257"/>
          </a:xfrm>
        </p:grpSpPr>
        <p:pic>
          <p:nvPicPr>
            <p:cNvPr id="68626" name="Picture 15">
              <a:extLst>
                <a:ext uri="{FF2B5EF4-FFF2-40B4-BE49-F238E27FC236}">
                  <a16:creationId xmlns:a16="http://schemas.microsoft.com/office/drawing/2014/main" id="{800104CB-938D-6C44-BDB0-F69FD5239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17">
              <a:extLst>
                <a:ext uri="{FF2B5EF4-FFF2-40B4-BE49-F238E27FC236}">
                  <a16:creationId xmlns:a16="http://schemas.microsoft.com/office/drawing/2014/main" id="{63C22B6E-4212-B94C-AD13-1CD5663D2A74}"/>
                </a:ext>
              </a:extLst>
            </p:cNvPr>
            <p:cNvSpPr/>
            <p:nvPr/>
          </p:nvSpPr>
          <p:spPr>
            <a:xfrm>
              <a:off x="3795848" y="1934099"/>
              <a:ext cx="5955984" cy="3085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TIẾT : VIẾT – THỰC HÀNH:</a:t>
              </a:r>
            </a:p>
            <a:p>
              <a:pPr algn="ctr">
                <a:defRPr/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VIẾT BÀI VĂN KỂ LẠI SỰ VIỆC CÓ THẬT LIÊN QUAN ĐẾN MỘT NHÂN VẬT LỊCH SỬ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x-non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BÀI VĂN THUYẾT MINH THUẬT LẠI MỘT SỰ KIỆN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SINH HOẠT VĂN HÓA)</a:t>
              </a:r>
              <a:endParaRPr lang="x-none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CN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>
            <a:extLst>
              <a:ext uri="{FF2B5EF4-FFF2-40B4-BE49-F238E27FC236}">
                <a16:creationId xmlns:a16="http://schemas.microsoft.com/office/drawing/2014/main" id="{0F2C0AA2-9BC8-1B40-A6C5-F30F85AD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750" y="-163513"/>
            <a:ext cx="1612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A10DE17D-A5A3-7D41-A2FB-530AFF49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-127000"/>
            <a:ext cx="16144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BD13D4-7FB9-8342-BF14-E566EB50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84" y="5488215"/>
            <a:ext cx="7732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80BDC9-CFAC-8F44-B531-737340C6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84344" y="2956718"/>
            <a:ext cx="40751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261C34-CBB1-1847-869D-842C9D55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854" y="2983309"/>
            <a:ext cx="40751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2B72A-09EF-E242-A835-58AAE35E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2975" y="93741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5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>
            <a:extLst>
              <a:ext uri="{FF2B5EF4-FFF2-40B4-BE49-F238E27FC236}">
                <a16:creationId xmlns:a16="http://schemas.microsoft.com/office/drawing/2014/main" id="{21448165-8211-6049-A1EC-5C0D6B45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1750"/>
            <a:ext cx="9128126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773A3354-813F-DD4A-AA41-6F6BCBEC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A6C9360-0E0E-704B-9617-10002E0D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917927-D782-8346-BD9E-EBCC0AA4AFE3}"/>
              </a:ext>
            </a:extLst>
          </p:cNvPr>
          <p:cNvSpPr/>
          <p:nvPr/>
        </p:nvSpPr>
        <p:spPr>
          <a:xfrm>
            <a:off x="1562100" y="19050"/>
            <a:ext cx="9004300" cy="6794500"/>
          </a:xfrm>
          <a:prstGeom prst="roundRect">
            <a:avLst/>
          </a:prstGeom>
          <a:solidFill>
            <a:srgbClr val="7030A0">
              <a:alpha val="68000"/>
            </a:srgb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134320-6A92-8F40-B4F7-1207BC816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90049"/>
              </p:ext>
            </p:extLst>
          </p:nvPr>
        </p:nvGraphicFramePr>
        <p:xfrm>
          <a:off x="1752601" y="2062163"/>
          <a:ext cx="8685213" cy="455635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sự </a:t>
                      </a:r>
                      <a:r>
                        <a:rPr kumimoji="0" lang="en-US" altLang="x-none" sz="1800" b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vi-VN" altLang="x-none" sz="1800" b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của việc tổ chức sự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vi-VN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gì?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x-none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x-none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nào? </a:t>
                      </a:r>
                      <a:r>
                        <a:rPr kumimoji="0" lang="en-US" altLang="x-none" sz="1800" b="0" i="0" u="none" strike="noStrike" cap="none" normalizeH="0" baseline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đâu?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tượng,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982952826"/>
                  </a:ext>
                </a:extLst>
              </a:tr>
            </a:tbl>
          </a:graphicData>
        </a:graphic>
      </p:graphicFrame>
      <p:sp>
        <p:nvSpPr>
          <p:cNvPr id="67591" name="TextBox 2">
            <a:extLst>
              <a:ext uri="{FF2B5EF4-FFF2-40B4-BE49-F238E27FC236}">
                <a16:creationId xmlns:a16="http://schemas.microsoft.com/office/drawing/2014/main" id="{EDB4E53C-EC99-0445-9E75-F9B687E3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000"/>
          </a:p>
        </p:txBody>
      </p:sp>
      <p:sp>
        <p:nvSpPr>
          <p:cNvPr id="67592" name="TextBox 6">
            <a:extLst>
              <a:ext uri="{FF2B5EF4-FFF2-40B4-BE49-F238E27FC236}">
                <a16:creationId xmlns:a16="http://schemas.microsoft.com/office/drawing/2014/main" id="{40C3DA57-1B45-9642-91F4-936A9C72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-31750"/>
            <a:ext cx="86852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  <a:endParaRPr lang="x-none" altLang="x-none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x-non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</a:t>
            </a:r>
            <a:r>
              <a:rPr lang="vi-VN" altLang="x-none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………………………….</a:t>
            </a:r>
            <a:endParaRPr lang="x-none" altLang="x-non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x-none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r>
              <a:rPr lang="vi-VN" altLang="x-non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ý cho bài văn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x-non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x-none" alt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x-non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Để nhớ lại các chi tiết, hãy viết tự do theo trí nhớ của em bằng cách trả lời vào cột bên phải ở các câu hỏi ở cột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>
            <a:extLst>
              <a:ext uri="{FF2B5EF4-FFF2-40B4-BE49-F238E27FC236}">
                <a16:creationId xmlns:a16="http://schemas.microsoft.com/office/drawing/2014/main" id="{CE7389A7-0977-234B-9166-0D997495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3">
            <a:extLst>
              <a:ext uri="{FF2B5EF4-FFF2-40B4-BE49-F238E27FC236}">
                <a16:creationId xmlns:a16="http://schemas.microsoft.com/office/drawing/2014/main" id="{261E53AB-D2D3-B04E-AADA-7767200A682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4800"/>
            <a:ext cx="7138988" cy="1785938"/>
            <a:chOff x="3989878" y="372140"/>
            <a:chExt cx="5955984" cy="1786269"/>
          </a:xfrm>
        </p:grpSpPr>
        <p:pic>
          <p:nvPicPr>
            <p:cNvPr id="68626" name="Picture 15">
              <a:extLst>
                <a:ext uri="{FF2B5EF4-FFF2-40B4-BE49-F238E27FC236}">
                  <a16:creationId xmlns:a16="http://schemas.microsoft.com/office/drawing/2014/main" id="{800104CB-938D-6C44-BDB0-F69FD5239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17">
              <a:extLst>
                <a:ext uri="{FF2B5EF4-FFF2-40B4-BE49-F238E27FC236}">
                  <a16:creationId xmlns:a16="http://schemas.microsoft.com/office/drawing/2014/main" id="{63C22B6E-4212-B94C-AD13-1CD5663D2A74}"/>
                </a:ext>
              </a:extLst>
            </p:cNvPr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>
            <a:extLst>
              <a:ext uri="{FF2B5EF4-FFF2-40B4-BE49-F238E27FC236}">
                <a16:creationId xmlns:a16="http://schemas.microsoft.com/office/drawing/2014/main" id="{0F2C0AA2-9BC8-1B40-A6C5-F30F85AD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750" y="-163513"/>
            <a:ext cx="1612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A10DE17D-A5A3-7D41-A2FB-530AFF49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-127000"/>
            <a:ext cx="16144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B7DBFC-B11E-CB46-A828-3A3E12569BAB}"/>
              </a:ext>
            </a:extLst>
          </p:cNvPr>
          <p:cNvSpPr/>
          <p:nvPr/>
        </p:nvSpPr>
        <p:spPr>
          <a:xfrm>
            <a:off x="1770063" y="1450975"/>
            <a:ext cx="8578850" cy="505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2269B-EF27-8641-A5AD-43D8CD45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2078038"/>
            <a:ext cx="765174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x-none" altLang="x-non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(Thomas Edison)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’'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x-none" altLang="x-non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x-none" altLang="x-non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02A71-F210-6344-A34F-02E254B0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967" y="3541713"/>
            <a:ext cx="7256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x-none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x-none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x-none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D13D4-7FB9-8342-BF14-E566EB50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5954713"/>
            <a:ext cx="7732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80BDC9-CFAC-8F44-B531-737340C6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57357" y="3599657"/>
            <a:ext cx="40751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261C34-CBB1-1847-869D-842C9D55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8" y="3640138"/>
            <a:ext cx="40751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2B72A-09EF-E242-A835-58AAE35E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2975" y="137953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E42A82-FC85-8749-93C3-94057804166A}"/>
              </a:ext>
            </a:extLst>
          </p:cNvPr>
          <p:cNvSpPr txBox="1"/>
          <p:nvPr/>
        </p:nvSpPr>
        <p:spPr>
          <a:xfrm>
            <a:off x="2337097" y="4731217"/>
            <a:ext cx="73945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đó có thật và liên quan đến nhà khoa học nổi tiếng Thô-mát Ê-đi-xơn</a:t>
            </a:r>
            <a:endParaRPr lang="x-non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58C6C-35C0-F74C-8221-FD84786D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656" y="4093053"/>
            <a:ext cx="757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Bài </a:t>
            </a:r>
            <a:r>
              <a:rPr lang="vi-VN" sz="2400" dirty="0">
                <a:latin typeface="+mj-lt"/>
              </a:rPr>
              <a:t>viết kể về màn “trình diễn” ánh </a:t>
            </a:r>
            <a:r>
              <a:rPr lang="vi-VN" sz="2400" dirty="0" smtClean="0">
                <a:latin typeface="+mj-lt"/>
              </a:rPr>
              <a:t>s</a:t>
            </a:r>
            <a:r>
              <a:rPr lang="en-US" sz="2400" dirty="0" err="1" smtClean="0">
                <a:latin typeface="+mj-lt"/>
              </a:rPr>
              <a:t>áng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>
            <a:extLst>
              <a:ext uri="{FF2B5EF4-FFF2-40B4-BE49-F238E27FC236}">
                <a16:creationId xmlns:a16="http://schemas.microsoft.com/office/drawing/2014/main" id="{55A6E3C1-5F29-4415-9114-6F5A6B13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822" l="7077" r="93077">
                        <a14:foregroundMark x1="39692" y1="36514" x2="39692" y2="36514"/>
                        <a14:foregroundMark x1="39692" y1="36514" x2="46308" y2="27608"/>
                        <a14:foregroundMark x1="46308" y1="27608" x2="55846" y2="23410"/>
                        <a14:foregroundMark x1="55846" y1="23410" x2="61692" y2="25573"/>
                        <a14:foregroundMark x1="59385" y1="39440" x2="62462" y2="32443"/>
                        <a14:foregroundMark x1="62462" y1="32443" x2="62923" y2="24809"/>
                        <a14:foregroundMark x1="62923" y1="24809" x2="58923" y2="17048"/>
                        <a14:foregroundMark x1="58923" y1="17048" x2="49077" y2="17048"/>
                        <a14:foregroundMark x1="49077" y1="17048" x2="40615" y2="22392"/>
                        <a14:foregroundMark x1="40615" y1="22392" x2="36923" y2="29517"/>
                        <a14:foregroundMark x1="36923" y1="29517" x2="45231" y2="32824"/>
                        <a14:foregroundMark x1="45231" y1="32824" x2="50769" y2="25954"/>
                        <a14:foregroundMark x1="50769" y1="25954" x2="43077" y2="22010"/>
                        <a14:foregroundMark x1="43077" y1="22010" x2="40000" y2="28880"/>
                        <a14:foregroundMark x1="40000" y1="28880" x2="58154" y2="31425"/>
                        <a14:foregroundMark x1="58154" y1="31425" x2="65231" y2="26463"/>
                        <a14:foregroundMark x1="65231" y1="26463" x2="54000" y2="20611"/>
                        <a14:foregroundMark x1="54000" y1="20611" x2="49692" y2="27354"/>
                        <a14:foregroundMark x1="49692" y1="27354" x2="50000" y2="25064"/>
                        <a14:foregroundMark x1="25692" y1="45547" x2="16923" y2="46056"/>
                        <a14:foregroundMark x1="16923" y1="46056" x2="13538" y2="53181"/>
                        <a14:foregroundMark x1="13538" y1="53181" x2="23846" y2="56870"/>
                        <a14:foregroundMark x1="23846" y1="56870" x2="30000" y2="51527"/>
                        <a14:foregroundMark x1="30000" y1="51527" x2="21385" y2="44911"/>
                        <a14:foregroundMark x1="21385" y1="44911" x2="14308" y2="50763"/>
                        <a14:foregroundMark x1="14308" y1="50763" x2="22769" y2="51399"/>
                        <a14:foregroundMark x1="22769" y1="51399" x2="30000" y2="45038"/>
                        <a14:foregroundMark x1="30000" y1="45038" x2="23846" y2="39822"/>
                        <a14:foregroundMark x1="23846" y1="39822" x2="15231" y2="44148"/>
                        <a14:foregroundMark x1="15231" y1="44148" x2="23077" y2="47710"/>
                        <a14:foregroundMark x1="23077" y1="47710" x2="20154" y2="40967"/>
                        <a14:foregroundMark x1="20154" y1="40967" x2="18923" y2="47837"/>
                        <a14:foregroundMark x1="18923" y1="47837" x2="27077" y2="44784"/>
                        <a14:foregroundMark x1="27077" y1="44784" x2="18923" y2="39059"/>
                        <a14:foregroundMark x1="18923" y1="39059" x2="16462" y2="42366"/>
                        <a14:foregroundMark x1="36615" y1="43766" x2="30462" y2="38041"/>
                        <a14:foregroundMark x1="30462" y1="38041" x2="22615" y2="35496"/>
                        <a14:foregroundMark x1="22615" y1="35496" x2="11231" y2="39822"/>
                        <a14:foregroundMark x1="11231" y1="39822" x2="7077" y2="46947"/>
                        <a14:foregroundMark x1="7077" y1="46947" x2="11077" y2="51908"/>
                        <a14:foregroundMark x1="48923" y1="47074" x2="45692" y2="54198"/>
                        <a14:foregroundMark x1="45692" y1="54198" x2="58769" y2="54580"/>
                        <a14:foregroundMark x1="58769" y1="54580" x2="52308" y2="48219"/>
                        <a14:foregroundMark x1="52308" y1="48219" x2="41385" y2="50254"/>
                        <a14:foregroundMark x1="41385" y1="50254" x2="50000" y2="55471"/>
                        <a14:foregroundMark x1="50000" y1="55471" x2="57231" y2="48601"/>
                        <a14:foregroundMark x1="57231" y1="48601" x2="45538" y2="45802"/>
                        <a14:foregroundMark x1="45538" y1="45802" x2="43077" y2="52545"/>
                        <a14:foregroundMark x1="43077" y1="52545" x2="58923" y2="49237"/>
                        <a14:foregroundMark x1="58923" y1="49237" x2="53538" y2="41730"/>
                        <a14:foregroundMark x1="53538" y1="41730" x2="44000" y2="47837"/>
                        <a14:foregroundMark x1="44000" y1="47837" x2="46000" y2="54707"/>
                        <a14:foregroundMark x1="46000" y1="54707" x2="50308" y2="49237"/>
                        <a14:foregroundMark x1="42154" y1="45802" x2="36308" y2="52672"/>
                        <a14:foregroundMark x1="36308" y1="52672" x2="37231" y2="60178"/>
                        <a14:foregroundMark x1="37231" y1="60178" x2="44923" y2="61705"/>
                        <a14:foregroundMark x1="64615" y1="41476" x2="73385" y2="36260"/>
                        <a14:foregroundMark x1="73385" y1="36260" x2="81846" y2="34733"/>
                        <a14:foregroundMark x1="81846" y1="34733" x2="89077" y2="39949"/>
                        <a14:foregroundMark x1="89077" y1="39949" x2="90308" y2="46947"/>
                        <a14:foregroundMark x1="90308" y1="46947" x2="85385" y2="54326"/>
                        <a14:foregroundMark x1="85385" y1="54326" x2="76923" y2="57125"/>
                        <a14:foregroundMark x1="76923" y1="57125" x2="69231" y2="52799"/>
                        <a14:foregroundMark x1="69231" y1="52799" x2="66615" y2="40331"/>
                        <a14:foregroundMark x1="92308" y1="43893" x2="93077" y2="46438"/>
                        <a14:foregroundMark x1="67231" y1="60560" x2="60923" y2="66285"/>
                        <a14:foregroundMark x1="60923" y1="66285" x2="53077" y2="69211"/>
                        <a14:foregroundMark x1="53077" y1="69211" x2="56000" y2="75827"/>
                        <a14:foregroundMark x1="56000" y1="75827" x2="61538" y2="81552"/>
                        <a14:foregroundMark x1="61538" y1="81552" x2="69846" y2="84351"/>
                        <a14:foregroundMark x1="69846" y1="84351" x2="77231" y2="79389"/>
                        <a14:foregroundMark x1="77231" y1="79389" x2="80923" y2="72392"/>
                        <a14:foregroundMark x1="80923" y1="72392" x2="77846" y2="65649"/>
                        <a14:foregroundMark x1="77846" y1="65649" x2="69692" y2="62087"/>
                        <a14:foregroundMark x1="69692" y1="62087" x2="68154" y2="60687"/>
                        <a14:foregroundMark x1="31692" y1="61705" x2="23077" y2="68448"/>
                        <a14:foregroundMark x1="23077" y1="68448" x2="21385" y2="75573"/>
                        <a14:foregroundMark x1="21385" y1="75573" x2="27077" y2="81298"/>
                        <a14:foregroundMark x1="27077" y1="81298" x2="35692" y2="81807"/>
                        <a14:foregroundMark x1="35692" y1="81807" x2="42462" y2="77099"/>
                        <a14:foregroundMark x1="42462" y1="77099" x2="45692" y2="70102"/>
                        <a14:foregroundMark x1="45692" y1="70102" x2="32308" y2="62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38" y="-1523645"/>
            <a:ext cx="9731828" cy="99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1AE24-D438-4DFC-8442-6F1A34A99130}"/>
              </a:ext>
            </a:extLst>
          </p:cNvPr>
          <p:cNvSpPr txBox="1"/>
          <p:nvPr/>
        </p:nvSpPr>
        <p:spPr>
          <a:xfrm>
            <a:off x="4575464" y="441572"/>
            <a:ext cx="369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/>
              <a:t>Nhân vật được lựa chọn phải có vai trò (dù ít hay nhiều) trong bối cảnh lịch sử đương thời.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74ABB-846B-4E37-8433-99A731694335}"/>
              </a:ext>
            </a:extLst>
          </p:cNvPr>
          <p:cNvSpPr txBox="1"/>
          <p:nvPr/>
        </p:nvSpPr>
        <p:spPr>
          <a:xfrm>
            <a:off x="8386353" y="2371273"/>
            <a:ext cx="2534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/>
              <a:t>Sự việc được kể liên quan đến nhân vật đó phải có thật.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263F7-02B1-4D15-9AE1-4807E1FEEA19}"/>
              </a:ext>
            </a:extLst>
          </p:cNvPr>
          <p:cNvSpPr txBox="1"/>
          <p:nvPr/>
        </p:nvSpPr>
        <p:spPr>
          <a:xfrm>
            <a:off x="4575464" y="4212164"/>
            <a:ext cx="3419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/>
              <a:t>Kể được sự việc theo trình tự hợp lí.</a:t>
            </a:r>
            <a:endParaRPr lang="en-US" sz="2400" dirty="0"/>
          </a:p>
          <a:p>
            <a:r>
              <a:rPr lang="vi-VN" sz="2400" dirty="0"/>
              <a:t>Bài viết nêu được suy nghĩ, ấn tượng của người viết và có sử dụng yếu tố miêu tả</a:t>
            </a:r>
            <a:r>
              <a:rPr lang="en-US" sz="2400" dirty="0"/>
              <a:t/>
            </a:r>
            <a:br>
              <a:rPr lang="en-US" sz="2400" dirty="0"/>
            </a:b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3C188-9B9A-44D0-9F78-58843353B0A8}"/>
              </a:ext>
            </a:extLst>
          </p:cNvPr>
          <p:cNvSpPr txBox="1"/>
          <p:nvPr/>
        </p:nvSpPr>
        <p:spPr>
          <a:xfrm>
            <a:off x="2076994" y="2371273"/>
            <a:ext cx="249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/>
              <a:t>Sự việc đó phải có ý nghĩa trong bối cảnh lịch sử nhất </a:t>
            </a:r>
            <a:r>
              <a:rPr lang="vi-VN" sz="2400" dirty="0" smtClean="0"/>
              <a:t>định.</a:t>
            </a:r>
            <a:endParaRPr lang="x-non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9AF5E-0C2C-B84F-A9D4-CBB02913F4AE}"/>
              </a:ext>
            </a:extLst>
          </p:cNvPr>
          <p:cNvSpPr txBox="1"/>
          <p:nvPr/>
        </p:nvSpPr>
        <p:spPr>
          <a:xfrm>
            <a:off x="5082831" y="2234535"/>
            <a:ext cx="2470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yêu cầu đối với bài văn</a:t>
            </a:r>
          </a:p>
        </p:txBody>
      </p:sp>
    </p:spTree>
    <p:extLst>
      <p:ext uri="{BB962C8B-B14F-4D97-AF65-F5344CB8AC3E}">
        <p14:creationId xmlns:p14="http://schemas.microsoft.com/office/powerpoint/2010/main" val="1727005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2162ACA1-9564-6E45-A797-31E25C5FB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89F0B731-3D86-E14A-BAF7-78C503532D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3D00FDDD-0B8E-BA40-9E2E-29647635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149225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id="{FEE86125-7842-134F-B0E1-5001B3535680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74639"/>
            <a:ext cx="7169150" cy="1552575"/>
            <a:chOff x="3989878" y="240386"/>
            <a:chExt cx="5979834" cy="1918023"/>
          </a:xfrm>
        </p:grpSpPr>
        <p:pic>
          <p:nvPicPr>
            <p:cNvPr id="70667" name="Picture 15">
              <a:extLst>
                <a:ext uri="{FF2B5EF4-FFF2-40B4-BE49-F238E27FC236}">
                  <a16:creationId xmlns:a16="http://schemas.microsoft.com/office/drawing/2014/main" id="{A1FE1E11-B9E3-AE45-8157-567FC479B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05DB8B4C-835C-5046-AF07-86470C68FFF4}"/>
                </a:ext>
              </a:extLst>
            </p:cNvPr>
            <p:cNvSpPr/>
            <p:nvPr/>
          </p:nvSpPr>
          <p:spPr>
            <a:xfrm>
              <a:off x="4013713" y="240386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BÀI VIẾT THAM KHẢO</a:t>
              </a:r>
              <a:endPara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7261B3-C904-F040-8A1F-937BEB17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991" y="1451293"/>
            <a:ext cx="739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+mj-lt"/>
              </a:rPr>
              <a:t>Bài </a:t>
            </a:r>
            <a:r>
              <a:rPr lang="vi-VN" sz="2400" dirty="0">
                <a:latin typeface="+mj-lt"/>
              </a:rPr>
              <a:t>viết kể về màn “trình diễn” ánh sáng</a:t>
            </a:r>
            <a:endParaRPr lang="x-none" altLang="x-none" sz="2400" dirty="0">
              <a:latin typeface="+mj-lt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CE3C0-A9DF-5D43-859E-0EBC478B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991" y="2022644"/>
            <a:ext cx="739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Ngôi kể: ngôi thứ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</a:t>
            </a:r>
            <a:endParaRPr lang="x-none" altLang="x-none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4F6B4-1B29-214B-9B12-FFDEC4B5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62753"/>
            <a:ext cx="7636328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Các phần:</a:t>
            </a:r>
            <a:endParaRPr lang="x-none" altLang="x-none" sz="24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Tx/>
              <a:buNone/>
            </a:pP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Đoạn 1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Giới </a:t>
            </a: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thiệu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về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Ê-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đi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xơn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và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những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sang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iến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khoa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học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của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ông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</a:t>
            </a:r>
          </a:p>
          <a:p>
            <a:pPr>
              <a:buFontTx/>
              <a:buNone/>
            </a:pP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</a:t>
            </a: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Đoạn 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2,3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  </a:t>
            </a:r>
            <a:r>
              <a:rPr lang="en-US" altLang="x-non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ể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lại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diễn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biến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sự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việc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sắp </a:t>
            </a: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xếp theo trình tự thời gian (trước – sau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)</a:t>
            </a:r>
            <a:r>
              <a:rPr lang="en-US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;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sử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dụng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các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yếu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tố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miêu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tả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trong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khi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kể</a:t>
            </a:r>
            <a:r>
              <a:rPr lang="en-US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;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ý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nghĩa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của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sự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việc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được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kể</a:t>
            </a:r>
            <a:endParaRPr lang="en-US" altLang="x-none" sz="2400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Tx/>
              <a:buNone/>
            </a:pP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</a:t>
            </a: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Đoạn 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4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 </a:t>
            </a:r>
            <a:r>
              <a:rPr lang="vi-VN" altLang="x-none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suy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nghĩ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,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ấn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tượng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của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sự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việc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được</a:t>
            </a:r>
            <a:r>
              <a:rPr lang="en-US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x-none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kể</a:t>
            </a:r>
            <a:r>
              <a:rPr lang="vi-VN" altLang="x-none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 </a:t>
            </a:r>
            <a:endParaRPr lang="x-none" altLang="x-none" sz="24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70665" name="图片 3">
            <a:extLst>
              <a:ext uri="{FF2B5EF4-FFF2-40B4-BE49-F238E27FC236}">
                <a16:creationId xmlns:a16="http://schemas.microsoft.com/office/drawing/2014/main" id="{CBF7EE5A-3FE3-2043-88C4-021B0B99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图片 4">
            <a:extLst>
              <a:ext uri="{FF2B5EF4-FFF2-40B4-BE49-F238E27FC236}">
                <a16:creationId xmlns:a16="http://schemas.microsoft.com/office/drawing/2014/main" id="{EF72E95C-AB45-EC4E-A6A8-2FE31F00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18FFAB59-89E5-614D-8994-8C5946748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59C612-FEEA-5942-802E-9372E8EA787A}"/>
              </a:ext>
            </a:extLst>
          </p:cNvPr>
          <p:cNvSpPr/>
          <p:nvPr/>
        </p:nvSpPr>
        <p:spPr>
          <a:xfrm>
            <a:off x="3124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1683" name="Picture 8">
            <a:extLst>
              <a:ext uri="{FF2B5EF4-FFF2-40B4-BE49-F238E27FC236}">
                <a16:creationId xmlns:a16="http://schemas.microsoft.com/office/drawing/2014/main" id="{7DCEF908-319C-784F-BE6A-7FF8F96F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A_库_文本框 7">
            <a:extLst>
              <a:ext uri="{FF2B5EF4-FFF2-40B4-BE49-F238E27FC236}">
                <a16:creationId xmlns:a16="http://schemas.microsoft.com/office/drawing/2014/main" id="{1635E816-C5C9-5E45-8FDD-5247754021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4113" y="2979308"/>
            <a:ext cx="5715001" cy="1446550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THỰC HÀNH VIẾT THEO CÁC BƯỚC</a:t>
            </a:r>
            <a:endParaRPr lang="zh-CN" altLang="en-US" sz="4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A89056F8-6017-0F44-81D7-AC13619FB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F460FF4-F1A7-FD47-B234-1F091244C1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718" name="Picture 4">
            <a:extLst>
              <a:ext uri="{FF2B5EF4-FFF2-40B4-BE49-F238E27FC236}">
                <a16:creationId xmlns:a16="http://schemas.microsoft.com/office/drawing/2014/main" id="{35A23CB0-D3EE-C041-97D2-426DA680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30" y="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id="{0696AC21-18E8-9F42-BCE0-1A71837EDA16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2727" name="Picture 15">
              <a:extLst>
                <a:ext uri="{FF2B5EF4-FFF2-40B4-BE49-F238E27FC236}">
                  <a16:creationId xmlns:a16="http://schemas.microsoft.com/office/drawing/2014/main" id="{6FEA8C57-623F-BA43-A2FD-9E38E9EED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665CEB47-62FE-6542-989D-21CB62F852AD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>
            <a:extLst>
              <a:ext uri="{FF2B5EF4-FFF2-40B4-BE49-F238E27FC236}">
                <a16:creationId xmlns:a16="http://schemas.microsoft.com/office/drawing/2014/main" id="{E1D72A77-EA41-AE44-8081-7AC4A135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图片 4">
            <a:extLst>
              <a:ext uri="{FF2B5EF4-FFF2-40B4-BE49-F238E27FC236}">
                <a16:creationId xmlns:a16="http://schemas.microsoft.com/office/drawing/2014/main" id="{C2DDA64A-DD9E-FD4C-8E76-701DF199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244052-0957-5946-9CD9-4D615287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225551"/>
            <a:ext cx="8847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 Lựa chọn đề tài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6AD18-24CE-1240-8B70-E2DA16A1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608139"/>
            <a:ext cx="8847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b) Tìm ý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712AC2-768E-B542-AF8F-BBFCEBE4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4" y="1968501"/>
            <a:ext cx="88487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c) Lập dàn ý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1A7BB6A2-A416-BE43-B5C7-36EBB07D0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40435"/>
              </p:ext>
            </p:extLst>
          </p:nvPr>
        </p:nvGraphicFramePr>
        <p:xfrm>
          <a:off x="2227841" y="2419507"/>
          <a:ext cx="7139997" cy="246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 </a:t>
                      </a:r>
                      <a:r>
                        <a:rPr lang="vi-VN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 sự </a:t>
                      </a: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vi-VN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vi-VN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x-none" sz="20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</a:t>
                      </a: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vi-VN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 ra khi nào? Ở đâu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kiện đã diễn ra theo trình tự như thế nào?</a:t>
                      </a:r>
                      <a:endParaRPr lang="x-none" sz="2000" dirty="0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Ấn tượng, </a:t>
                      </a: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2000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448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E9EF052-62E7-F84A-9DF7-6D2CC3C4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230" y="2282947"/>
            <a:ext cx="82296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 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giới thiệu sự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thật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liên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vi-VN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lịch</a:t>
            </a:r>
            <a:r>
              <a:rPr lang="en-US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vi-VN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(không 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gian, thời gian, mục đích).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indent="-342900">
              <a:buFontTx/>
              <a:buChar char="-"/>
            </a:pPr>
            <a:r>
              <a:rPr lang="vi-VN" altLang="x-none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Thân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altLang="x-none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 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 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alt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Kết 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6E206DFB-2E38-294C-BC4D-02DF69981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3BEDBDF-3B5D-5E41-B6CD-05FE1B2B08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3742" name="Picture 4">
            <a:extLst>
              <a:ext uri="{FF2B5EF4-FFF2-40B4-BE49-F238E27FC236}">
                <a16:creationId xmlns:a16="http://schemas.microsoft.com/office/drawing/2014/main" id="{DA2C7D00-4642-CF42-A7B4-AAB66B49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209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id="{B29BB815-2698-EF42-8E12-A8AA04EFA9C7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3747" name="Picture 15">
              <a:extLst>
                <a:ext uri="{FF2B5EF4-FFF2-40B4-BE49-F238E27FC236}">
                  <a16:creationId xmlns:a16="http://schemas.microsoft.com/office/drawing/2014/main" id="{20EE7FCF-C139-0C45-881A-0510D1A63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F3204988-1790-634C-9AC6-B27709BAAAFC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2: VIẾT BÀI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3744" name="图片 3">
            <a:extLst>
              <a:ext uri="{FF2B5EF4-FFF2-40B4-BE49-F238E27FC236}">
                <a16:creationId xmlns:a16="http://schemas.microsoft.com/office/drawing/2014/main" id="{DFEAEBFC-B9AF-7E43-B68D-6C4005DC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图片 4">
            <a:extLst>
              <a:ext uri="{FF2B5EF4-FFF2-40B4-BE49-F238E27FC236}">
                <a16:creationId xmlns:a16="http://schemas.microsoft.com/office/drawing/2014/main" id="{6693A24B-0ABB-0F43-B9DE-3F700C3B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E31E63-AFAB-8B40-AAF8-62739EDA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50989"/>
            <a:ext cx="69088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Viết theo dàn ý.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Nhất quán về ngôi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457200" algn="just">
              <a:lnSpc>
                <a:spcPct val="150000"/>
              </a:lnSpc>
              <a:buFontTx/>
              <a:buChar char="-"/>
            </a:pP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chi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tiết và có trình tự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tả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457200" algn="just">
              <a:lnSpc>
                <a:spcPct val="150000"/>
              </a:lnSpc>
              <a:buFontTx/>
              <a:buChar char="-"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 xúc, đánh giá của em về sự </a:t>
            </a:r>
            <a:r>
              <a:rPr lang="en-US" altLang="x-none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 trình bày ngắn gọn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80&quot;/&gt;&lt;/object&gt;&lt;object type=&quot;3&quot; unique_id=&quot;10004&quot;&gt;&lt;property id=&quot;20148&quot; value=&quot;5&quot;/&gt;&lt;property id=&quot;20300&quot; value=&quot;Slide 2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482&quot;/&gt;&lt;/object&gt;&lt;object type=&quot;3&quot; unique_id=&quot;10006&quot;&gt;&lt;property id=&quot;20148&quot; value=&quot;5&quot;/&gt;&lt;property id=&quot;20300&quot; value=&quot;Slide 4&quot;/&gt;&lt;property id=&quot;20307&quot; value=&quot;589&quot;/&gt;&lt;/object&gt;&lt;object type=&quot;3&quot; unique_id=&quot;10007&quot;&gt;&lt;property id=&quot;20148&quot; value=&quot;5&quot;/&gt;&lt;property id=&quot;20300&quot; value=&quot;Slide 5&quot;/&gt;&lt;property id=&quot;20307&quot; value=&quot;505&quot;/&gt;&lt;/object&gt;&lt;object type=&quot;3&quot; unique_id=&quot;10008&quot;&gt;&lt;property id=&quot;20148&quot; value=&quot;5&quot;/&gt;&lt;property id=&quot;20300&quot; value=&quot;Slide 6&quot;/&gt;&lt;property id=&quot;20307&quot; value=&quot;546&quot;/&gt;&lt;/object&gt;&lt;object type=&quot;3&quot; unique_id=&quot;10009&quot;&gt;&lt;property id=&quot;20148&quot; value=&quot;5&quot;/&gt;&lt;property id=&quot;20300&quot; value=&quot;Slide 7&quot;/&gt;&lt;property id=&quot;20307&quot; value=&quot;551&quot;/&gt;&lt;/object&gt;&lt;object type=&quot;3&quot; unique_id=&quot;10010&quot;&gt;&lt;property id=&quot;20148&quot; value=&quot;5&quot;/&gt;&lt;property id=&quot;20300&quot; value=&quot;Slide 8&quot;/&gt;&lt;property id=&quot;20307&quot; value=&quot;548&quot;/&gt;&lt;/object&gt;&lt;object type=&quot;3&quot; unique_id=&quot;10011&quot;&gt;&lt;property id=&quot;20148&quot; value=&quot;5&quot;/&gt;&lt;property id=&quot;20300&quot; value=&quot;Slide 9&quot;/&gt;&lt;property id=&quot;20307&quot; value=&quot;549&quot;/&gt;&lt;/object&gt;&lt;object type=&quot;3&quot; unique_id=&quot;10012&quot;&gt;&lt;property id=&quot;20148&quot; value=&quot;5&quot;/&gt;&lt;property id=&quot;20300&quot; value=&quot;Slide 10&quot;/&gt;&lt;property id=&quot;20307&quot; value=&quot;550&quot;/&gt;&lt;/object&gt;&lt;object type=&quot;3&quot; unique_id=&quot;10013&quot;&gt;&lt;property id=&quot;20148&quot; value=&quot;5&quot;/&gt;&lt;property id=&quot;20300&quot; value=&quot;Slide 11&quot;/&gt;&lt;property id=&quot;20307&quot; value=&quot;553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858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21</cp:revision>
  <dcterms:created xsi:type="dcterms:W3CDTF">2021-06-21T17:22:38Z</dcterms:created>
  <dcterms:modified xsi:type="dcterms:W3CDTF">2022-07-01T02:07:06Z</dcterms:modified>
</cp:coreProperties>
</file>