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261" r:id="rId3"/>
    <p:sldId id="269" r:id="rId4"/>
    <p:sldId id="268" r:id="rId5"/>
    <p:sldId id="270" r:id="rId6"/>
    <p:sldId id="272" r:id="rId7"/>
    <p:sldId id="273" r:id="rId8"/>
    <p:sldId id="274" r:id="rId9"/>
    <p:sldId id="280" r:id="rId10"/>
    <p:sldId id="281" r:id="rId11"/>
    <p:sldId id="275" r:id="rId12"/>
    <p:sldId id="266" r:id="rId13"/>
    <p:sldId id="276" r:id="rId14"/>
    <p:sldId id="277" r:id="rId15"/>
    <p:sldId id="278" r:id="rId16"/>
    <p:sldId id="257" r:id="rId17"/>
    <p:sldId id="282"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42EA5B-9E64-4707-95D3-DE8F64489372}" type="datetimeFigureOut">
              <a:rPr lang="en-US" smtClean="0"/>
              <a:pPr/>
              <a:t>3/30/2020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4696A4-4AFC-44A2-A8D7-FD90421A7924}" type="slidenum">
              <a:rPr lang="en-US" smtClean="0"/>
              <a:pPr/>
              <a:t>‹#›</a:t>
            </a:fld>
            <a:endParaRPr lang="en-US"/>
          </a:p>
        </p:txBody>
      </p:sp>
    </p:spTree>
    <p:extLst>
      <p:ext uri="{BB962C8B-B14F-4D97-AF65-F5344CB8AC3E}">
        <p14:creationId xmlns:p14="http://schemas.microsoft.com/office/powerpoint/2010/main" val="1282510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398111-6332-45B7-8D4E-F11BFC98953B}"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398111-6332-45B7-8D4E-F11BFC98953B}"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398111-6332-45B7-8D4E-F11BFC98953B}"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398111-6332-45B7-8D4E-F11BFC98953B}"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398111-6332-45B7-8D4E-F11BFC98953B}"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398111-6332-45B7-8D4E-F11BFC98953B}"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398111-6332-45B7-8D4E-F11BFC98953B}" type="datetimeFigureOut">
              <a:rPr lang="en-US" smtClean="0"/>
              <a:pPr/>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398111-6332-45B7-8D4E-F11BFC98953B}" type="datetimeFigureOut">
              <a:rPr lang="en-US" smtClean="0"/>
              <a:pPr/>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98111-6332-45B7-8D4E-F11BFC98953B}" type="datetimeFigureOut">
              <a:rPr lang="en-US" smtClean="0"/>
              <a:pPr/>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398111-6332-45B7-8D4E-F11BFC98953B}"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398111-6332-45B7-8D4E-F11BFC98953B}"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8558D6-8A46-4843-A47C-522EA3002B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98111-6332-45B7-8D4E-F11BFC98953B}" type="datetimeFigureOut">
              <a:rPr lang="en-US" smtClean="0"/>
              <a:pPr/>
              <a:t>3/30/2020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8558D6-8A46-4843-A47C-522EA3002B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gi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gi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OOK1"/>
          <p:cNvPicPr>
            <a:picLocks noChangeAspect="1" noChangeArrowheads="1"/>
          </p:cNvPicPr>
          <p:nvPr/>
        </p:nvPicPr>
        <p:blipFill>
          <a:blip r:embed="rId2"/>
          <a:srcRect/>
          <a:stretch>
            <a:fillRect/>
          </a:stretch>
        </p:blipFill>
        <p:spPr bwMode="auto">
          <a:xfrm rot="-1610799">
            <a:off x="496888" y="922338"/>
            <a:ext cx="3429000" cy="1670050"/>
          </a:xfrm>
          <a:prstGeom prst="rect">
            <a:avLst/>
          </a:prstGeom>
          <a:noFill/>
          <a:ln w="9525">
            <a:noFill/>
            <a:miter lim="800000"/>
            <a:headEnd/>
            <a:tailEnd/>
          </a:ln>
        </p:spPr>
      </p:pic>
      <p:sp>
        <p:nvSpPr>
          <p:cNvPr id="34819" name="WordArt 3"/>
          <p:cNvSpPr>
            <a:spLocks noChangeArrowheads="1" noChangeShapeType="1" noTextEdit="1"/>
          </p:cNvSpPr>
          <p:nvPr/>
        </p:nvSpPr>
        <p:spPr bwMode="auto">
          <a:xfrm rot="-1294192">
            <a:off x="1146175" y="1381125"/>
            <a:ext cx="2225675" cy="533400"/>
          </a:xfrm>
          <a:prstGeom prst="rect">
            <a:avLst/>
          </a:prstGeom>
        </p:spPr>
        <p:txBody>
          <a:bodyPr wrap="none" fromWordArt="1">
            <a:prstTxWarp prst="textPlain">
              <a:avLst>
                <a:gd name="adj" fmla="val 50000"/>
              </a:avLst>
            </a:prstTxWarp>
          </a:bodyPr>
          <a:lstStyle/>
          <a:p>
            <a:pPr algn="ctr"/>
            <a:r>
              <a:rPr lang="en-US" sz="3600" b="1" kern="10" spc="100">
                <a:ln w="18000">
                  <a:solidFill>
                    <a:srgbClr val="C5F5F9"/>
                  </a:solidFill>
                  <a:round/>
                  <a:headEnd/>
                  <a:tailEnd/>
                </a:ln>
                <a:solidFill>
                  <a:srgbClr val="FF0000"/>
                </a:solidFill>
                <a:effectLst>
                  <a:outerShdw dist="20000" dir="16019955" algn="tl" rotWithShape="0">
                    <a:srgbClr val="0D1718">
                      <a:alpha val="59999"/>
                    </a:srgbClr>
                  </a:outerShdw>
                </a:effectLst>
                <a:latin typeface="Times New Roman"/>
                <a:cs typeface="Times New Roman"/>
              </a:rPr>
              <a:t>BÀI GIẢNG</a:t>
            </a:r>
          </a:p>
        </p:txBody>
      </p:sp>
      <p:pic>
        <p:nvPicPr>
          <p:cNvPr id="2052" name="Picture 4" descr="POINSET2"/>
          <p:cNvPicPr>
            <a:picLocks noChangeAspect="1" noChangeArrowheads="1"/>
          </p:cNvPicPr>
          <p:nvPr/>
        </p:nvPicPr>
        <p:blipFill>
          <a:blip r:embed="rId3"/>
          <a:srcRect/>
          <a:stretch>
            <a:fillRect/>
          </a:stretch>
        </p:blipFill>
        <p:spPr bwMode="auto">
          <a:xfrm>
            <a:off x="0" y="0"/>
            <a:ext cx="2438400" cy="2427288"/>
          </a:xfrm>
          <a:prstGeom prst="rect">
            <a:avLst/>
          </a:prstGeom>
          <a:noFill/>
          <a:ln w="9525">
            <a:noFill/>
            <a:miter lim="800000"/>
            <a:headEnd/>
            <a:tailEnd/>
          </a:ln>
        </p:spPr>
      </p:pic>
      <p:pic>
        <p:nvPicPr>
          <p:cNvPr id="2053" name="Picture 5" descr="POINSET3"/>
          <p:cNvPicPr>
            <a:picLocks noChangeAspect="1" noChangeArrowheads="1"/>
          </p:cNvPicPr>
          <p:nvPr/>
        </p:nvPicPr>
        <p:blipFill>
          <a:blip r:embed="rId4"/>
          <a:srcRect/>
          <a:stretch>
            <a:fillRect/>
          </a:stretch>
        </p:blipFill>
        <p:spPr bwMode="auto">
          <a:xfrm>
            <a:off x="6629400" y="4562475"/>
            <a:ext cx="2590800" cy="2371725"/>
          </a:xfrm>
          <a:prstGeom prst="rect">
            <a:avLst/>
          </a:prstGeom>
          <a:noFill/>
          <a:ln w="9525">
            <a:noFill/>
            <a:miter lim="800000"/>
            <a:headEnd/>
            <a:tailEnd/>
          </a:ln>
        </p:spPr>
      </p:pic>
      <p:pic>
        <p:nvPicPr>
          <p:cNvPr id="2054" name="Picture 6" descr="Bellcoll"/>
          <p:cNvPicPr>
            <a:picLocks noChangeAspect="1" noChangeArrowheads="1" noCrop="1"/>
          </p:cNvPicPr>
          <p:nvPr/>
        </p:nvPicPr>
        <p:blipFill>
          <a:blip r:embed="rId5"/>
          <a:srcRect/>
          <a:stretch>
            <a:fillRect/>
          </a:stretch>
        </p:blipFill>
        <p:spPr bwMode="auto">
          <a:xfrm>
            <a:off x="7772400" y="-76200"/>
            <a:ext cx="1371600" cy="1257300"/>
          </a:xfrm>
          <a:prstGeom prst="rect">
            <a:avLst/>
          </a:prstGeom>
          <a:noFill/>
          <a:ln w="9525">
            <a:noFill/>
            <a:miter lim="800000"/>
            <a:headEnd/>
            <a:tailEnd/>
          </a:ln>
        </p:spPr>
      </p:pic>
      <p:pic>
        <p:nvPicPr>
          <p:cNvPr id="2055" name="Picture 7" descr="FIREWRK5"/>
          <p:cNvPicPr>
            <a:picLocks noChangeAspect="1" noChangeArrowheads="1"/>
          </p:cNvPicPr>
          <p:nvPr/>
        </p:nvPicPr>
        <p:blipFill>
          <a:blip r:embed="rId6"/>
          <a:srcRect/>
          <a:stretch>
            <a:fillRect/>
          </a:stretch>
        </p:blipFill>
        <p:spPr bwMode="auto">
          <a:xfrm>
            <a:off x="0" y="4186238"/>
            <a:ext cx="2471738" cy="2671762"/>
          </a:xfrm>
          <a:prstGeom prst="rect">
            <a:avLst/>
          </a:prstGeom>
          <a:noFill/>
          <a:ln w="9525">
            <a:noFill/>
            <a:miter lim="800000"/>
            <a:headEnd/>
            <a:tailEnd/>
          </a:ln>
        </p:spPr>
      </p:pic>
      <p:pic>
        <p:nvPicPr>
          <p:cNvPr id="2056" name="Picture 8" descr="image"/>
          <p:cNvPicPr>
            <a:picLocks noChangeAspect="1" noChangeArrowheads="1" noCrop="1"/>
          </p:cNvPicPr>
          <p:nvPr/>
        </p:nvPicPr>
        <p:blipFill>
          <a:blip r:embed="rId7"/>
          <a:srcRect/>
          <a:stretch>
            <a:fillRect/>
          </a:stretch>
        </p:blipFill>
        <p:spPr bwMode="auto">
          <a:xfrm>
            <a:off x="4572000" y="4876800"/>
            <a:ext cx="1376363" cy="1981200"/>
          </a:xfrm>
          <a:prstGeom prst="rect">
            <a:avLst/>
          </a:prstGeom>
          <a:noFill/>
          <a:ln w="9525">
            <a:noFill/>
            <a:miter lim="800000"/>
            <a:headEnd/>
            <a:tailEnd/>
          </a:ln>
        </p:spPr>
      </p:pic>
      <p:pic>
        <p:nvPicPr>
          <p:cNvPr id="2057" name="Picture 9" descr="image"/>
          <p:cNvPicPr>
            <a:picLocks noChangeAspect="1" noChangeArrowheads="1" noCrop="1"/>
          </p:cNvPicPr>
          <p:nvPr/>
        </p:nvPicPr>
        <p:blipFill>
          <a:blip r:embed="rId7"/>
          <a:srcRect/>
          <a:stretch>
            <a:fillRect/>
          </a:stretch>
        </p:blipFill>
        <p:spPr bwMode="auto">
          <a:xfrm>
            <a:off x="5105400" y="5257800"/>
            <a:ext cx="1376363" cy="1981200"/>
          </a:xfrm>
          <a:prstGeom prst="rect">
            <a:avLst/>
          </a:prstGeom>
          <a:noFill/>
          <a:ln w="9525">
            <a:noFill/>
            <a:miter lim="800000"/>
            <a:headEnd/>
            <a:tailEnd/>
          </a:ln>
        </p:spPr>
      </p:pic>
      <p:pic>
        <p:nvPicPr>
          <p:cNvPr id="2058" name="Picture 10" descr="image"/>
          <p:cNvPicPr>
            <a:picLocks noChangeAspect="1" noChangeArrowheads="1" noCrop="1"/>
          </p:cNvPicPr>
          <p:nvPr/>
        </p:nvPicPr>
        <p:blipFill>
          <a:blip r:embed="rId7"/>
          <a:srcRect/>
          <a:stretch>
            <a:fillRect/>
          </a:stretch>
        </p:blipFill>
        <p:spPr bwMode="auto">
          <a:xfrm>
            <a:off x="5791200" y="4810125"/>
            <a:ext cx="1376363" cy="1981200"/>
          </a:xfrm>
          <a:prstGeom prst="rect">
            <a:avLst/>
          </a:prstGeom>
          <a:noFill/>
          <a:ln w="9525">
            <a:noFill/>
            <a:miter lim="800000"/>
            <a:headEnd/>
            <a:tailEnd/>
          </a:ln>
        </p:spPr>
      </p:pic>
      <p:sp>
        <p:nvSpPr>
          <p:cNvPr id="2059" name="Rectangle 13"/>
          <p:cNvSpPr>
            <a:spLocks noChangeArrowheads="1"/>
          </p:cNvSpPr>
          <p:nvPr/>
        </p:nvSpPr>
        <p:spPr bwMode="auto">
          <a:xfrm>
            <a:off x="14288" y="20638"/>
            <a:ext cx="9129712" cy="6796087"/>
          </a:xfrm>
          <a:prstGeom prst="rect">
            <a:avLst/>
          </a:prstGeom>
          <a:noFill/>
          <a:ln w="38100">
            <a:solidFill>
              <a:srgbClr val="00FF00"/>
            </a:solidFill>
            <a:miter lim="800000"/>
            <a:headEnd/>
            <a:tailEnd/>
          </a:ln>
        </p:spPr>
        <p:txBody>
          <a:bodyPr wrap="none" anchor="ctr"/>
          <a:lstStyle/>
          <a:p>
            <a:endParaRPr lang="vi-VN" sz="1800"/>
          </a:p>
        </p:txBody>
      </p:sp>
      <p:pic>
        <p:nvPicPr>
          <p:cNvPr id="2063" name="Picture 4" descr="POINSET2"/>
          <p:cNvPicPr>
            <a:picLocks noChangeAspect="1" noChangeArrowheads="1"/>
          </p:cNvPicPr>
          <p:nvPr/>
        </p:nvPicPr>
        <p:blipFill>
          <a:blip r:embed="rId3"/>
          <a:srcRect/>
          <a:stretch>
            <a:fillRect/>
          </a:stretch>
        </p:blipFill>
        <p:spPr bwMode="auto">
          <a:xfrm>
            <a:off x="152400" y="152400"/>
            <a:ext cx="2438400" cy="2427288"/>
          </a:xfrm>
          <a:prstGeom prst="rect">
            <a:avLst/>
          </a:prstGeom>
          <a:noFill/>
          <a:ln w="9525">
            <a:noFill/>
            <a:miter lim="800000"/>
            <a:headEnd/>
            <a:tailEnd/>
          </a:ln>
        </p:spPr>
      </p:pic>
      <p:sp>
        <p:nvSpPr>
          <p:cNvPr id="2" name="WordArt 3"/>
          <p:cNvSpPr>
            <a:spLocks noChangeArrowheads="1" noChangeShapeType="1" noTextEdit="1"/>
          </p:cNvSpPr>
          <p:nvPr/>
        </p:nvSpPr>
        <p:spPr bwMode="auto">
          <a:xfrm>
            <a:off x="3200400" y="2209800"/>
            <a:ext cx="4572000" cy="893763"/>
          </a:xfrm>
          <a:prstGeom prst="rect">
            <a:avLst/>
          </a:prstGeom>
        </p:spPr>
        <p:txBody>
          <a:bodyPr wrap="none" fromWordArt="1">
            <a:prstTxWarp prst="textPlain">
              <a:avLst>
                <a:gd name="adj" fmla="val 50000"/>
              </a:avLst>
            </a:prstTxWarp>
          </a:bodyPr>
          <a:lstStyle/>
          <a:p>
            <a:pPr algn="ctr"/>
            <a:r>
              <a:rPr lang="en-US" sz="4000" b="1" kern="10" spc="111" dirty="0">
                <a:ln w="18000">
                  <a:solidFill>
                    <a:srgbClr val="C5F5F9"/>
                  </a:solidFill>
                  <a:round/>
                  <a:headEnd/>
                  <a:tailEnd/>
                </a:ln>
                <a:solidFill>
                  <a:srgbClr val="FF0000"/>
                </a:solidFill>
                <a:effectLst>
                  <a:outerShdw dist="20000" dir="16019955" algn="tl" rotWithShape="0">
                    <a:srgbClr val="0D1718">
                      <a:alpha val="59999"/>
                    </a:srgbClr>
                  </a:outerShdw>
                </a:effectLst>
                <a:latin typeface="Times New Roman"/>
                <a:cs typeface="Times New Roman"/>
              </a:rPr>
              <a:t>NGỮ VĂN 8</a:t>
            </a:r>
          </a:p>
        </p:txBody>
      </p:sp>
      <p:sp>
        <p:nvSpPr>
          <p:cNvPr id="15" name="Rectangle 14"/>
          <p:cNvSpPr/>
          <p:nvPr/>
        </p:nvSpPr>
        <p:spPr>
          <a:xfrm>
            <a:off x="0" y="3429000"/>
            <a:ext cx="9341981"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kern="1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a:cs typeface="Times New Roman"/>
              </a:rPr>
              <a:t>Tiết 93: Câu trần thuật</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4819"/>
                                        </p:tgtEl>
                                        <p:attrNameLst>
                                          <p:attrName>style.visibility</p:attrName>
                                        </p:attrNameLst>
                                      </p:cBhvr>
                                      <p:to>
                                        <p:strVal val="visible"/>
                                      </p:to>
                                    </p:set>
                                    <p:animEffect transition="in" filter="circle(in)">
                                      <p:cBhvr>
                                        <p:cTn id="7" dur="2000"/>
                                        <p:tgtEl>
                                          <p:spTgt spid="34819"/>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ircle(in)">
                                      <p:cBhvr>
                                        <p:cTn id="10" dur="2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checkerboard(across)">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p:bldP spid="2" grpId="0" animBg="1"/>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457200" y="432137"/>
            <a:ext cx="6781800" cy="1015663"/>
          </a:xfrm>
          <a:prstGeom prst="rect">
            <a:avLst/>
          </a:prstGeom>
          <a:noFill/>
          <a:ln w="9525">
            <a:noFill/>
            <a:miter lim="800000"/>
            <a:headEnd/>
            <a:tailEnd/>
          </a:ln>
        </p:spPr>
        <p:txBody>
          <a:bodyPr>
            <a:spAutoFit/>
          </a:bodyPr>
          <a:lstStyle/>
          <a:p>
            <a:pPr algn="just"/>
            <a:r>
              <a:rPr lang="en-US" sz="3200" b="1" u="sng" dirty="0" smtClean="0">
                <a:latin typeface="Times New Roman" pitchFamily="18" charset="0"/>
                <a:cs typeface="Times New Roman" pitchFamily="18" charset="0"/>
              </a:rPr>
              <a:t>I. </a:t>
            </a:r>
            <a:r>
              <a:rPr lang="en-US" sz="3200" b="1" u="sng" dirty="0">
                <a:latin typeface="Times New Roman" pitchFamily="18" charset="0"/>
                <a:cs typeface="Times New Roman" pitchFamily="18" charset="0"/>
              </a:rPr>
              <a:t>Đặc điểm  hình thức và ch</a:t>
            </a:r>
            <a:r>
              <a:rPr lang="vi-VN" sz="3200" b="1" u="sng" dirty="0">
                <a:latin typeface="Times New Roman" pitchFamily="18" charset="0"/>
                <a:cs typeface="Times New Roman" pitchFamily="18" charset="0"/>
              </a:rPr>
              <a:t>ức </a:t>
            </a:r>
            <a:r>
              <a:rPr lang="vi-VN" sz="3200" b="1" u="sng" dirty="0" smtClean="0">
                <a:latin typeface="Times New Roman" pitchFamily="18" charset="0"/>
                <a:cs typeface="Times New Roman" pitchFamily="18" charset="0"/>
              </a:rPr>
              <a:t>năng</a:t>
            </a:r>
            <a:r>
              <a:rPr lang="en-US" sz="3200" b="1" u="sng" dirty="0" smtClean="0">
                <a:latin typeface="Times New Roman" pitchFamily="18" charset="0"/>
                <a:cs typeface="Times New Roman" pitchFamily="18" charset="0"/>
              </a:rPr>
              <a:t> </a:t>
            </a:r>
            <a:endParaRPr lang="en-US" sz="3200" b="1" u="sng" dirty="0">
              <a:latin typeface="Times New Roman" pitchFamily="18" charset="0"/>
              <a:cs typeface="Times New Roman" pitchFamily="18" charset="0"/>
            </a:endParaRPr>
          </a:p>
          <a:p>
            <a:pPr algn="just"/>
            <a:r>
              <a:rPr lang="en-US" sz="2800" b="1" u="sng" dirty="0" smtClean="0">
                <a:latin typeface="Times New Roman" pitchFamily="18" charset="0"/>
                <a:cs typeface="Times New Roman" pitchFamily="18" charset="0"/>
              </a:rPr>
              <a:t>1. </a:t>
            </a:r>
            <a:r>
              <a:rPr lang="en-US" sz="2800" b="1" u="sng" dirty="0" err="1" smtClean="0">
                <a:latin typeface="Times New Roman" pitchFamily="18" charset="0"/>
                <a:cs typeface="Times New Roman" pitchFamily="18" charset="0"/>
              </a:rPr>
              <a:t>Ví</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dụ</a:t>
            </a:r>
            <a:r>
              <a:rPr lang="en-US" sz="2800" b="1" u="sng" dirty="0" smtClean="0">
                <a:latin typeface="Times New Roman" pitchFamily="18" charset="0"/>
                <a:cs typeface="Times New Roman" pitchFamily="18" charset="0"/>
              </a:rPr>
              <a:t>:</a:t>
            </a:r>
            <a:endParaRPr lang="en-US" sz="2800" b="1" u="sng" dirty="0">
              <a:latin typeface="Times New Roman" pitchFamily="18" charset="0"/>
              <a:cs typeface="Times New Roman" pitchFamily="18" charset="0"/>
            </a:endParaRPr>
          </a:p>
        </p:txBody>
      </p:sp>
      <p:sp>
        <p:nvSpPr>
          <p:cNvPr id="41987" name="Text Box 4"/>
          <p:cNvSpPr txBox="1">
            <a:spLocks noChangeArrowheads="1"/>
          </p:cNvSpPr>
          <p:nvPr/>
        </p:nvSpPr>
        <p:spPr bwMode="auto">
          <a:xfrm>
            <a:off x="1736725" y="2170113"/>
            <a:ext cx="4664075" cy="366712"/>
          </a:xfrm>
          <a:prstGeom prst="rect">
            <a:avLst/>
          </a:prstGeom>
          <a:noFill/>
          <a:ln w="9525">
            <a:noFill/>
            <a:miter lim="800000"/>
            <a:headEnd/>
            <a:tailEnd/>
          </a:ln>
        </p:spPr>
        <p:txBody>
          <a:bodyPr>
            <a:spAutoFit/>
          </a:bodyPr>
          <a:lstStyle/>
          <a:p>
            <a:endParaRPr lang="en-US" sz="1800" b="0">
              <a:latin typeface="Arial" charset="0"/>
            </a:endParaRPr>
          </a:p>
        </p:txBody>
      </p:sp>
      <p:sp>
        <p:nvSpPr>
          <p:cNvPr id="92178" name="Rectangle 18"/>
          <p:cNvSpPr>
            <a:spLocks noChangeArrowheads="1"/>
          </p:cNvSpPr>
          <p:nvPr/>
        </p:nvSpPr>
        <p:spPr bwMode="auto">
          <a:xfrm>
            <a:off x="0" y="152400"/>
            <a:ext cx="9144000" cy="381000"/>
          </a:xfrm>
          <a:prstGeom prst="rect">
            <a:avLst/>
          </a:prstGeom>
          <a:solidFill>
            <a:srgbClr val="FFFFCC"/>
          </a:solidFill>
          <a:ln w="9525">
            <a:solidFill>
              <a:srgbClr val="FFFF66"/>
            </a:solidFill>
            <a:miter lim="800000"/>
            <a:headEnd/>
            <a:tailEnd/>
          </a:ln>
          <a:effectLst>
            <a:prstShdw prst="shdw17" dist="17961" dir="2700000">
              <a:srgbClr val="5C997A"/>
            </a:prstShdw>
          </a:effectLst>
        </p:spPr>
        <p:txBody>
          <a:bodyPr wrap="none" anchor="ctr"/>
          <a:lstStyle/>
          <a:p>
            <a:pPr algn="ctr"/>
            <a:r>
              <a:rPr lang="en-US" sz="2800" b="1" dirty="0">
                <a:solidFill>
                  <a:srgbClr val="FF0000"/>
                </a:solidFill>
                <a:latin typeface="Times New Roman" pitchFamily="18" charset="0"/>
                <a:cs typeface="Times New Roman" pitchFamily="18" charset="0"/>
              </a:rPr>
              <a:t>Tiết </a:t>
            </a:r>
            <a:r>
              <a:rPr lang="en-US" sz="2800" b="1" dirty="0" smtClean="0">
                <a:solidFill>
                  <a:srgbClr val="FF0000"/>
                </a:solidFill>
                <a:latin typeface="Times New Roman" pitchFamily="18" charset="0"/>
                <a:cs typeface="Times New Roman" pitchFamily="18" charset="0"/>
              </a:rPr>
              <a:t>93: </a:t>
            </a:r>
            <a:r>
              <a:rPr lang="en-US" sz="2800" b="1" dirty="0">
                <a:solidFill>
                  <a:srgbClr val="FF0000"/>
                </a:solidFill>
                <a:latin typeface="Times New Roman" pitchFamily="18" charset="0"/>
                <a:cs typeface="Times New Roman" pitchFamily="18" charset="0"/>
              </a:rPr>
              <a:t>CÂU TRẦN THUẬT</a:t>
            </a:r>
          </a:p>
        </p:txBody>
      </p:sp>
      <p:sp>
        <p:nvSpPr>
          <p:cNvPr id="7" name="Text Box 3"/>
          <p:cNvSpPr txBox="1">
            <a:spLocks noChangeArrowheads="1"/>
          </p:cNvSpPr>
          <p:nvPr/>
        </p:nvSpPr>
        <p:spPr bwMode="auto">
          <a:xfrm>
            <a:off x="457200" y="1295400"/>
            <a:ext cx="6781800" cy="523220"/>
          </a:xfrm>
          <a:prstGeom prst="rect">
            <a:avLst/>
          </a:prstGeom>
          <a:noFill/>
          <a:ln w="9525">
            <a:noFill/>
            <a:miter lim="800000"/>
            <a:headEnd/>
            <a:tailEnd/>
          </a:ln>
        </p:spPr>
        <p:txBody>
          <a:bodyPr>
            <a:spAutoFit/>
          </a:bodyPr>
          <a:lstStyle/>
          <a:p>
            <a:pPr algn="just"/>
            <a:r>
              <a:rPr lang="en-US" sz="2800" b="1" u="sng" dirty="0" smtClean="0">
                <a:latin typeface="Times New Roman" pitchFamily="18" charset="0"/>
                <a:cs typeface="Times New Roman" pitchFamily="18" charset="0"/>
              </a:rPr>
              <a:t>2</a:t>
            </a:r>
            <a:r>
              <a:rPr lang="en-US" sz="2800" b="1" u="sng" dirty="0" smtClean="0">
                <a:latin typeface="Times New Roman" pitchFamily="18" charset="0"/>
                <a:cs typeface="Times New Roman" pitchFamily="18" charset="0"/>
              </a:rPr>
              <a:t>. Nhận xét:</a:t>
            </a:r>
            <a:endParaRPr lang="en-US" sz="2800" b="1" u="sng" dirty="0">
              <a:latin typeface="Times New Roman" pitchFamily="18" charset="0"/>
              <a:cs typeface="Times New Roman" pitchFamily="18" charset="0"/>
            </a:endParaRPr>
          </a:p>
        </p:txBody>
      </p:sp>
      <p:sp>
        <p:nvSpPr>
          <p:cNvPr id="17" name="Text Box 8"/>
          <p:cNvSpPr txBox="1">
            <a:spLocks noChangeArrowheads="1"/>
          </p:cNvSpPr>
          <p:nvPr/>
        </p:nvSpPr>
        <p:spPr bwMode="auto">
          <a:xfrm>
            <a:off x="457200" y="1752600"/>
            <a:ext cx="8610600" cy="523220"/>
          </a:xfrm>
          <a:prstGeom prst="rect">
            <a:avLst/>
          </a:prstGeom>
          <a:noFill/>
          <a:ln w="9525">
            <a:noFill/>
            <a:miter lim="800000"/>
            <a:headEnd/>
            <a:tailEnd/>
          </a:ln>
        </p:spPr>
        <p:txBody>
          <a:bodyPr wrap="square">
            <a:spAutoFit/>
          </a:bodyPr>
          <a:lstStyle/>
          <a:p>
            <a:pPr algn="just"/>
            <a:r>
              <a:rPr lang="en-US" sz="2800" b="1" u="sng" dirty="0" smtClean="0">
                <a:latin typeface="Times New Roman" pitchFamily="18" charset="0"/>
                <a:cs typeface="Times New Roman" pitchFamily="18" charset="0"/>
              </a:rPr>
              <a:t>3. </a:t>
            </a:r>
            <a:r>
              <a:rPr lang="en-US" sz="2800" b="1" u="sng" dirty="0" err="1" smtClean="0">
                <a:latin typeface="Times New Roman" pitchFamily="18" charset="0"/>
                <a:cs typeface="Times New Roman" pitchFamily="18" charset="0"/>
              </a:rPr>
              <a:t>Ghi</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nhớ</a:t>
            </a:r>
            <a:r>
              <a:rPr lang="en-US" sz="2800" b="1" u="sng" dirty="0" smtClean="0">
                <a:latin typeface="Times New Roman" pitchFamily="18" charset="0"/>
                <a:cs typeface="Times New Roman" pitchFamily="18" charset="0"/>
              </a:rPr>
              <a:t> (SGK)</a:t>
            </a:r>
            <a:endParaRPr lang="en-US" sz="28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411317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amond(in)">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BOOK"/>
          <p:cNvPicPr>
            <a:picLocks noChangeAspect="1" noChangeArrowheads="1" noCrop="1"/>
          </p:cNvPicPr>
          <p:nvPr/>
        </p:nvPicPr>
        <p:blipFill>
          <a:blip r:embed="rId2"/>
          <a:srcRect/>
          <a:stretch>
            <a:fillRect/>
          </a:stretch>
        </p:blipFill>
        <p:spPr bwMode="auto">
          <a:xfrm>
            <a:off x="228600" y="-76200"/>
            <a:ext cx="1447800" cy="749300"/>
          </a:xfrm>
          <a:prstGeom prst="rect">
            <a:avLst/>
          </a:prstGeom>
          <a:noFill/>
          <a:ln w="9525">
            <a:noFill/>
            <a:miter lim="800000"/>
            <a:headEnd/>
            <a:tailEnd/>
          </a:ln>
        </p:spPr>
      </p:pic>
      <p:sp>
        <p:nvSpPr>
          <p:cNvPr id="8195" name="Text Box 4"/>
          <p:cNvSpPr txBox="1">
            <a:spLocks noChangeArrowheads="1"/>
          </p:cNvSpPr>
          <p:nvPr/>
        </p:nvSpPr>
        <p:spPr bwMode="auto">
          <a:xfrm>
            <a:off x="0" y="3657600"/>
            <a:ext cx="8994775" cy="1066800"/>
          </a:xfrm>
          <a:prstGeom prst="rect">
            <a:avLst/>
          </a:prstGeom>
          <a:noFill/>
          <a:ln w="9525">
            <a:noFill/>
            <a:miter lim="800000"/>
            <a:headEnd/>
            <a:tailEnd/>
          </a:ln>
        </p:spPr>
        <p:txBody>
          <a:bodyPr>
            <a:spAutoFit/>
          </a:bodyPr>
          <a:lstStyle/>
          <a:p>
            <a:pPr algn="just"/>
            <a:r>
              <a:rPr lang="en-US" sz="3200" b="1" dirty="0">
                <a:solidFill>
                  <a:srgbClr val="FF3399"/>
                </a:solidFill>
                <a:latin typeface="Times New Roman" pitchFamily="18" charset="0"/>
                <a:cs typeface="Times New Roman" pitchFamily="18" charset="0"/>
              </a:rPr>
              <a:t>b) Anh có thể tắt thuốc lá được không?</a:t>
            </a:r>
            <a:endParaRPr lang="en-US" b="1" dirty="0">
              <a:solidFill>
                <a:srgbClr val="FF3399"/>
              </a:solidFill>
              <a:latin typeface="Times New Roman" pitchFamily="18" charset="0"/>
              <a:cs typeface="Times New Roman" pitchFamily="18" charset="0"/>
            </a:endParaRPr>
          </a:p>
          <a:p>
            <a:pPr algn="just"/>
            <a:endParaRPr lang="en-US" sz="3200" dirty="0">
              <a:solidFill>
                <a:srgbClr val="FF3399"/>
              </a:solidFill>
            </a:endParaRPr>
          </a:p>
        </p:txBody>
      </p:sp>
      <p:sp>
        <p:nvSpPr>
          <p:cNvPr id="8196" name="Text Box 5"/>
          <p:cNvSpPr txBox="1">
            <a:spLocks noChangeArrowheads="1"/>
          </p:cNvSpPr>
          <p:nvPr/>
        </p:nvSpPr>
        <p:spPr bwMode="auto">
          <a:xfrm>
            <a:off x="0" y="2514600"/>
            <a:ext cx="8994775" cy="579438"/>
          </a:xfrm>
          <a:prstGeom prst="rect">
            <a:avLst/>
          </a:prstGeom>
          <a:noFill/>
          <a:ln w="9525">
            <a:noFill/>
            <a:miter lim="800000"/>
            <a:headEnd/>
            <a:tailEnd/>
          </a:ln>
        </p:spPr>
        <p:txBody>
          <a:bodyPr>
            <a:spAutoFit/>
          </a:bodyPr>
          <a:lstStyle/>
          <a:p>
            <a:pPr marL="342900" indent="-342900" algn="just">
              <a:buFontTx/>
              <a:buAutoNum type="alphaLcParenR"/>
            </a:pPr>
            <a:r>
              <a:rPr lang="en-US" sz="3200" b="1" dirty="0">
                <a:solidFill>
                  <a:srgbClr val="FF3399"/>
                </a:solidFill>
                <a:latin typeface="Times New Roman" pitchFamily="18" charset="0"/>
                <a:cs typeface="Times New Roman" pitchFamily="18" charset="0"/>
              </a:rPr>
              <a:t> Anh tắt thuốc lá đi!</a:t>
            </a:r>
            <a:endParaRPr lang="en-US" b="1" dirty="0">
              <a:solidFill>
                <a:srgbClr val="FF3399"/>
              </a:solidFill>
              <a:latin typeface="Times New Roman" pitchFamily="18" charset="0"/>
              <a:cs typeface="Times New Roman" pitchFamily="18" charset="0"/>
            </a:endParaRPr>
          </a:p>
        </p:txBody>
      </p:sp>
      <p:sp>
        <p:nvSpPr>
          <p:cNvPr id="8198" name="Text Box 7"/>
          <p:cNvSpPr txBox="1">
            <a:spLocks noChangeArrowheads="1"/>
          </p:cNvSpPr>
          <p:nvPr/>
        </p:nvSpPr>
        <p:spPr bwMode="auto">
          <a:xfrm>
            <a:off x="0" y="4800600"/>
            <a:ext cx="9144000" cy="579438"/>
          </a:xfrm>
          <a:prstGeom prst="rect">
            <a:avLst/>
          </a:prstGeom>
          <a:noFill/>
          <a:ln w="9525">
            <a:noFill/>
            <a:miter lim="800000"/>
            <a:headEnd/>
            <a:tailEnd/>
          </a:ln>
        </p:spPr>
        <p:txBody>
          <a:bodyPr>
            <a:spAutoFit/>
          </a:bodyPr>
          <a:lstStyle/>
          <a:p>
            <a:pPr marL="342900" indent="-342900" algn="just"/>
            <a:r>
              <a:rPr lang="en-US" sz="3200" b="1" dirty="0">
                <a:solidFill>
                  <a:srgbClr val="FF3399"/>
                </a:solidFill>
                <a:latin typeface="Times New Roman" pitchFamily="18" charset="0"/>
                <a:cs typeface="Times New Roman" pitchFamily="18" charset="0"/>
              </a:rPr>
              <a:t>c) Xin lỗi, ở đây không được hút thuốc lá.</a:t>
            </a:r>
          </a:p>
        </p:txBody>
      </p:sp>
      <p:sp>
        <p:nvSpPr>
          <p:cNvPr id="95240" name="Rectangle 8"/>
          <p:cNvSpPr>
            <a:spLocks noChangeArrowheads="1"/>
          </p:cNvSpPr>
          <p:nvPr/>
        </p:nvSpPr>
        <p:spPr bwMode="auto">
          <a:xfrm>
            <a:off x="457200" y="3214688"/>
            <a:ext cx="4191000" cy="492443"/>
          </a:xfrm>
          <a:prstGeom prst="rect">
            <a:avLst/>
          </a:prstGeom>
          <a:noFill/>
          <a:ln w="9525">
            <a:noFill/>
            <a:miter lim="800000"/>
            <a:headEnd/>
            <a:tailEnd/>
          </a:ln>
        </p:spPr>
        <p:txBody>
          <a:bodyPr tIns="0" bIns="0" anchor="ctr">
            <a:spAutoFit/>
          </a:bodyPr>
          <a:lstStyle/>
          <a:p>
            <a:pPr marL="508000" algn="just">
              <a:tabLst>
                <a:tab pos="457200" algn="l"/>
              </a:tabLst>
            </a:pPr>
            <a:r>
              <a:rPr lang="en-US" sz="3200" b="1" dirty="0">
                <a:solidFill>
                  <a:srgbClr val="0000FF"/>
                </a:solidFill>
                <a:latin typeface="Times New Roman" pitchFamily="18" charset="0"/>
                <a:cs typeface="Times New Roman" pitchFamily="18" charset="0"/>
              </a:rPr>
              <a:t>a. Câu cầu khiến.</a:t>
            </a:r>
          </a:p>
        </p:txBody>
      </p:sp>
      <p:sp>
        <p:nvSpPr>
          <p:cNvPr id="95241" name="Rectangle 9"/>
          <p:cNvSpPr>
            <a:spLocks noChangeArrowheads="1"/>
          </p:cNvSpPr>
          <p:nvPr/>
        </p:nvSpPr>
        <p:spPr bwMode="auto">
          <a:xfrm>
            <a:off x="6934200" y="3352800"/>
            <a:ext cx="1981200" cy="381000"/>
          </a:xfrm>
          <a:prstGeom prst="rect">
            <a:avLst/>
          </a:prstGeom>
          <a:noFill/>
          <a:ln w="9525">
            <a:noFill/>
            <a:miter lim="800000"/>
            <a:headEnd/>
            <a:tailEnd/>
          </a:ln>
        </p:spPr>
        <p:txBody>
          <a:bodyPr wrap="none" anchor="ctr"/>
          <a:lstStyle/>
          <a:p>
            <a:pPr algn="ctr"/>
            <a:r>
              <a:rPr lang="en-US" sz="3200" b="1" dirty="0">
                <a:solidFill>
                  <a:srgbClr val="FF0066"/>
                </a:solidFill>
                <a:latin typeface="Times New Roman" pitchFamily="18" charset="0"/>
                <a:cs typeface="Times New Roman" pitchFamily="18" charset="0"/>
              </a:rPr>
              <a:t>Ra lệnh</a:t>
            </a:r>
          </a:p>
        </p:txBody>
      </p:sp>
      <p:sp>
        <p:nvSpPr>
          <p:cNvPr id="95242" name="AutoShape 10"/>
          <p:cNvSpPr>
            <a:spLocks noChangeArrowheads="1"/>
          </p:cNvSpPr>
          <p:nvPr/>
        </p:nvSpPr>
        <p:spPr bwMode="auto">
          <a:xfrm>
            <a:off x="5410200" y="3429000"/>
            <a:ext cx="304800" cy="1524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en-US" sz="3200"/>
          </a:p>
        </p:txBody>
      </p:sp>
      <p:sp>
        <p:nvSpPr>
          <p:cNvPr id="95243" name="AutoShape 11"/>
          <p:cNvSpPr>
            <a:spLocks noChangeArrowheads="1"/>
          </p:cNvSpPr>
          <p:nvPr/>
        </p:nvSpPr>
        <p:spPr bwMode="auto">
          <a:xfrm>
            <a:off x="5638800" y="5638800"/>
            <a:ext cx="304800" cy="1524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en-US" sz="3200"/>
          </a:p>
        </p:txBody>
      </p:sp>
      <p:sp>
        <p:nvSpPr>
          <p:cNvPr id="95244" name="AutoShape 12"/>
          <p:cNvSpPr>
            <a:spLocks noChangeArrowheads="1"/>
          </p:cNvSpPr>
          <p:nvPr/>
        </p:nvSpPr>
        <p:spPr bwMode="auto">
          <a:xfrm>
            <a:off x="5638800" y="4495800"/>
            <a:ext cx="304800" cy="1524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en-US" sz="3200"/>
          </a:p>
        </p:txBody>
      </p:sp>
      <p:sp>
        <p:nvSpPr>
          <p:cNvPr id="95245" name="Rectangle 13"/>
          <p:cNvSpPr>
            <a:spLocks noChangeArrowheads="1"/>
          </p:cNvSpPr>
          <p:nvPr/>
        </p:nvSpPr>
        <p:spPr bwMode="auto">
          <a:xfrm>
            <a:off x="457200" y="4281488"/>
            <a:ext cx="4724400" cy="492443"/>
          </a:xfrm>
          <a:prstGeom prst="rect">
            <a:avLst/>
          </a:prstGeom>
          <a:noFill/>
          <a:ln w="9525">
            <a:noFill/>
            <a:miter lim="800000"/>
            <a:headEnd/>
            <a:tailEnd/>
          </a:ln>
        </p:spPr>
        <p:txBody>
          <a:bodyPr tIns="0" bIns="0" anchor="ctr">
            <a:spAutoFit/>
          </a:bodyPr>
          <a:lstStyle/>
          <a:p>
            <a:pPr marL="508000" algn="just">
              <a:tabLst>
                <a:tab pos="457200" algn="l"/>
              </a:tabLst>
            </a:pPr>
            <a:r>
              <a:rPr lang="en-US" sz="3200" b="1" dirty="0">
                <a:solidFill>
                  <a:srgbClr val="0000FF"/>
                </a:solidFill>
                <a:latin typeface="Times New Roman" pitchFamily="18" charset="0"/>
                <a:cs typeface="Times New Roman" pitchFamily="18" charset="0"/>
              </a:rPr>
              <a:t>b. Câu nghi vấn.</a:t>
            </a:r>
          </a:p>
        </p:txBody>
      </p:sp>
      <p:sp>
        <p:nvSpPr>
          <p:cNvPr id="95246" name="Rectangle 14"/>
          <p:cNvSpPr>
            <a:spLocks noChangeArrowheads="1"/>
          </p:cNvSpPr>
          <p:nvPr/>
        </p:nvSpPr>
        <p:spPr bwMode="auto">
          <a:xfrm>
            <a:off x="6934200" y="4191000"/>
            <a:ext cx="1981200" cy="609600"/>
          </a:xfrm>
          <a:prstGeom prst="rect">
            <a:avLst/>
          </a:prstGeom>
          <a:noFill/>
          <a:ln w="9525">
            <a:noFill/>
            <a:miter lim="800000"/>
            <a:headEnd/>
            <a:tailEnd/>
          </a:ln>
        </p:spPr>
        <p:txBody>
          <a:bodyPr wrap="none" anchor="ctr"/>
          <a:lstStyle/>
          <a:p>
            <a:pPr algn="ctr"/>
            <a:r>
              <a:rPr lang="en-US" sz="3200" b="1" dirty="0">
                <a:solidFill>
                  <a:srgbClr val="FF0066"/>
                </a:solidFill>
                <a:latin typeface="Times New Roman" pitchFamily="18" charset="0"/>
                <a:cs typeface="Times New Roman" pitchFamily="18" charset="0"/>
              </a:rPr>
              <a:t>Đề nghị </a:t>
            </a:r>
          </a:p>
        </p:txBody>
      </p:sp>
      <p:sp>
        <p:nvSpPr>
          <p:cNvPr id="95247" name="Rectangle 15"/>
          <p:cNvSpPr>
            <a:spLocks noChangeArrowheads="1"/>
          </p:cNvSpPr>
          <p:nvPr/>
        </p:nvSpPr>
        <p:spPr bwMode="auto">
          <a:xfrm>
            <a:off x="457200" y="5456238"/>
            <a:ext cx="4648200" cy="492443"/>
          </a:xfrm>
          <a:prstGeom prst="rect">
            <a:avLst/>
          </a:prstGeom>
          <a:noFill/>
          <a:ln w="9525">
            <a:noFill/>
            <a:miter lim="800000"/>
            <a:headEnd/>
            <a:tailEnd/>
          </a:ln>
        </p:spPr>
        <p:txBody>
          <a:bodyPr tIns="0" bIns="0" anchor="ctr">
            <a:spAutoFit/>
          </a:bodyPr>
          <a:lstStyle/>
          <a:p>
            <a:pPr marL="508000" algn="just">
              <a:tabLst>
                <a:tab pos="457200" algn="l"/>
              </a:tabLst>
            </a:pPr>
            <a:r>
              <a:rPr lang="en-US" sz="3200" b="1" dirty="0">
                <a:solidFill>
                  <a:srgbClr val="0000FF"/>
                </a:solidFill>
                <a:latin typeface="Times New Roman" pitchFamily="18" charset="0"/>
                <a:cs typeface="Times New Roman" pitchFamily="18" charset="0"/>
              </a:rPr>
              <a:t>c. Câu trần thuật.</a:t>
            </a:r>
          </a:p>
        </p:txBody>
      </p:sp>
      <p:sp>
        <p:nvSpPr>
          <p:cNvPr id="95248" name="Rectangle 16"/>
          <p:cNvSpPr>
            <a:spLocks noChangeArrowheads="1"/>
          </p:cNvSpPr>
          <p:nvPr/>
        </p:nvSpPr>
        <p:spPr bwMode="auto">
          <a:xfrm>
            <a:off x="7010400" y="5486400"/>
            <a:ext cx="1828800" cy="457200"/>
          </a:xfrm>
          <a:prstGeom prst="rect">
            <a:avLst/>
          </a:prstGeom>
          <a:noFill/>
          <a:ln w="9525">
            <a:noFill/>
            <a:miter lim="800000"/>
            <a:headEnd/>
            <a:tailEnd/>
          </a:ln>
        </p:spPr>
        <p:txBody>
          <a:bodyPr wrap="none" anchor="ctr"/>
          <a:lstStyle/>
          <a:p>
            <a:pPr algn="ctr"/>
            <a:r>
              <a:rPr lang="en-US" sz="3200" b="1" dirty="0">
                <a:solidFill>
                  <a:srgbClr val="FF0066"/>
                </a:solidFill>
                <a:latin typeface="Times New Roman" pitchFamily="18" charset="0"/>
                <a:cs typeface="Times New Roman" pitchFamily="18" charset="0"/>
              </a:rPr>
              <a:t>Đề nghị </a:t>
            </a:r>
          </a:p>
        </p:txBody>
      </p:sp>
      <p:sp>
        <p:nvSpPr>
          <p:cNvPr id="8208" name="Rectangle 17"/>
          <p:cNvSpPr>
            <a:spLocks noChangeArrowheads="1"/>
          </p:cNvSpPr>
          <p:nvPr/>
        </p:nvSpPr>
        <p:spPr bwMode="auto">
          <a:xfrm>
            <a:off x="2362200" y="0"/>
            <a:ext cx="6629400" cy="641350"/>
          </a:xfrm>
          <a:prstGeom prst="rect">
            <a:avLst/>
          </a:prstGeom>
          <a:noFill/>
          <a:ln w="9525">
            <a:noFill/>
            <a:miter lim="800000"/>
            <a:headEnd/>
            <a:tailEnd/>
          </a:ln>
        </p:spPr>
        <p:txBody>
          <a:bodyPr>
            <a:spAutoFit/>
          </a:bodyPr>
          <a:lstStyle/>
          <a:p>
            <a:pPr algn="ctr"/>
            <a:r>
              <a:rPr lang="en-US" sz="3600" b="1" dirty="0">
                <a:solidFill>
                  <a:srgbClr val="FF3399"/>
                </a:solidFill>
                <a:latin typeface="Times New Roman" pitchFamily="18" charset="0"/>
                <a:cs typeface="Times New Roman" pitchFamily="18" charset="0"/>
              </a:rPr>
              <a:t>Tiết </a:t>
            </a:r>
            <a:r>
              <a:rPr lang="en-US" sz="3600" b="1" dirty="0" smtClean="0">
                <a:solidFill>
                  <a:srgbClr val="FF3399"/>
                </a:solidFill>
                <a:latin typeface="Times New Roman" pitchFamily="18" charset="0"/>
                <a:cs typeface="Times New Roman" pitchFamily="18" charset="0"/>
              </a:rPr>
              <a:t>93: </a:t>
            </a:r>
            <a:r>
              <a:rPr lang="en-US" sz="3600" b="1" dirty="0">
                <a:solidFill>
                  <a:srgbClr val="FF3399"/>
                </a:solidFill>
                <a:latin typeface="Times New Roman" pitchFamily="18" charset="0"/>
                <a:cs typeface="Times New Roman" pitchFamily="18" charset="0"/>
              </a:rPr>
              <a:t>CÂU TRẦN THUẬT</a:t>
            </a:r>
          </a:p>
        </p:txBody>
      </p:sp>
      <p:sp>
        <p:nvSpPr>
          <p:cNvPr id="8209" name="Line 18"/>
          <p:cNvSpPr>
            <a:spLocks noChangeShapeType="1"/>
          </p:cNvSpPr>
          <p:nvPr/>
        </p:nvSpPr>
        <p:spPr bwMode="auto">
          <a:xfrm>
            <a:off x="0" y="685800"/>
            <a:ext cx="9144000" cy="0"/>
          </a:xfrm>
          <a:prstGeom prst="line">
            <a:avLst/>
          </a:prstGeom>
          <a:noFill/>
          <a:ln w="9525">
            <a:solidFill>
              <a:schemeClr val="tx1"/>
            </a:solidFill>
            <a:round/>
            <a:headEnd/>
            <a:tailEnd/>
          </a:ln>
        </p:spPr>
        <p:txBody>
          <a:bodyPr/>
          <a:lstStyle/>
          <a:p>
            <a:endParaRPr lang="en-US"/>
          </a:p>
        </p:txBody>
      </p:sp>
      <p:sp>
        <p:nvSpPr>
          <p:cNvPr id="8211" name="Rectangle 19"/>
          <p:cNvSpPr>
            <a:spLocks noChangeArrowheads="1"/>
          </p:cNvSpPr>
          <p:nvPr/>
        </p:nvSpPr>
        <p:spPr bwMode="auto">
          <a:xfrm>
            <a:off x="762000" y="1600200"/>
            <a:ext cx="74676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r>
              <a:rPr lang="en-US" sz="3200" b="1" dirty="0">
                <a:solidFill>
                  <a:schemeClr val="tx2"/>
                </a:solidFill>
                <a:latin typeface="Times New Roman" pitchFamily="18" charset="0"/>
                <a:cs typeface="Times New Roman" pitchFamily="18" charset="0"/>
              </a:rPr>
              <a:t>Bài tập: Xác định kiểu câu và chức năng:</a:t>
            </a:r>
            <a:endParaRPr lang="en-US" sz="32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5240"/>
                                        </p:tgtEl>
                                        <p:attrNameLst>
                                          <p:attrName>style.visibility</p:attrName>
                                        </p:attrNameLst>
                                      </p:cBhvr>
                                      <p:to>
                                        <p:strVal val="visible"/>
                                      </p:to>
                                    </p:set>
                                    <p:animEffect transition="in" filter="blinds(horizontal)">
                                      <p:cBhvr>
                                        <p:cTn id="7" dur="500"/>
                                        <p:tgtEl>
                                          <p:spTgt spid="9524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5242"/>
                                        </p:tgtEl>
                                        <p:attrNameLst>
                                          <p:attrName>style.visibility</p:attrName>
                                        </p:attrNameLst>
                                      </p:cBhvr>
                                      <p:to>
                                        <p:strVal val="visible"/>
                                      </p:to>
                                    </p:set>
                                    <p:animEffect transition="in" filter="box(in)">
                                      <p:cBhvr>
                                        <p:cTn id="12" dur="500"/>
                                        <p:tgtEl>
                                          <p:spTgt spid="95242"/>
                                        </p:tgtEl>
                                      </p:cBhvr>
                                    </p:animEffect>
                                  </p:childTnLst>
                                </p:cTn>
                              </p:par>
                            </p:childTnLst>
                          </p:cTn>
                        </p:par>
                        <p:par>
                          <p:cTn id="13" fill="hold">
                            <p:stCondLst>
                              <p:cond delay="500"/>
                            </p:stCondLst>
                            <p:childTnLst>
                              <p:par>
                                <p:cTn id="14" presetID="4" presetClass="entr" presetSubtype="16" fill="hold" grpId="0" nodeType="afterEffect">
                                  <p:stCondLst>
                                    <p:cond delay="0"/>
                                  </p:stCondLst>
                                  <p:childTnLst>
                                    <p:set>
                                      <p:cBhvr>
                                        <p:cTn id="15" dur="1" fill="hold">
                                          <p:stCondLst>
                                            <p:cond delay="0"/>
                                          </p:stCondLst>
                                        </p:cTn>
                                        <p:tgtEl>
                                          <p:spTgt spid="95241"/>
                                        </p:tgtEl>
                                        <p:attrNameLst>
                                          <p:attrName>style.visibility</p:attrName>
                                        </p:attrNameLst>
                                      </p:cBhvr>
                                      <p:to>
                                        <p:strVal val="visible"/>
                                      </p:to>
                                    </p:set>
                                    <p:animEffect transition="in" filter="box(in)">
                                      <p:cBhvr>
                                        <p:cTn id="16" dur="500"/>
                                        <p:tgtEl>
                                          <p:spTgt spid="95241"/>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95245"/>
                                        </p:tgtEl>
                                        <p:attrNameLst>
                                          <p:attrName>style.visibility</p:attrName>
                                        </p:attrNameLst>
                                      </p:cBhvr>
                                      <p:to>
                                        <p:strVal val="visible"/>
                                      </p:to>
                                    </p:set>
                                    <p:animEffect transition="in" filter="box(in)">
                                      <p:cBhvr>
                                        <p:cTn id="21" dur="500"/>
                                        <p:tgtEl>
                                          <p:spTgt spid="95245"/>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95244"/>
                                        </p:tgtEl>
                                        <p:attrNameLst>
                                          <p:attrName>style.visibility</p:attrName>
                                        </p:attrNameLst>
                                      </p:cBhvr>
                                      <p:to>
                                        <p:strVal val="visible"/>
                                      </p:to>
                                    </p:set>
                                    <p:animEffect transition="in" filter="box(in)">
                                      <p:cBhvr>
                                        <p:cTn id="26" dur="500"/>
                                        <p:tgtEl>
                                          <p:spTgt spid="95244"/>
                                        </p:tgtEl>
                                      </p:cBhvr>
                                    </p:animEffect>
                                  </p:childTnLst>
                                </p:cTn>
                              </p:par>
                            </p:childTnLst>
                          </p:cTn>
                        </p:par>
                        <p:par>
                          <p:cTn id="27" fill="hold">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95246"/>
                                        </p:tgtEl>
                                        <p:attrNameLst>
                                          <p:attrName>style.visibility</p:attrName>
                                        </p:attrNameLst>
                                      </p:cBhvr>
                                      <p:to>
                                        <p:strVal val="visible"/>
                                      </p:to>
                                    </p:set>
                                    <p:animEffect transition="in" filter="checkerboard(across)">
                                      <p:cBhvr>
                                        <p:cTn id="30" dur="500"/>
                                        <p:tgtEl>
                                          <p:spTgt spid="95246"/>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95247"/>
                                        </p:tgtEl>
                                        <p:attrNameLst>
                                          <p:attrName>style.visibility</p:attrName>
                                        </p:attrNameLst>
                                      </p:cBhvr>
                                      <p:to>
                                        <p:strVal val="visible"/>
                                      </p:to>
                                    </p:set>
                                    <p:animEffect transition="in" filter="diamond(in)">
                                      <p:cBhvr>
                                        <p:cTn id="35" dur="2000"/>
                                        <p:tgtEl>
                                          <p:spTgt spid="95247"/>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95243"/>
                                        </p:tgtEl>
                                        <p:attrNameLst>
                                          <p:attrName>style.visibility</p:attrName>
                                        </p:attrNameLst>
                                      </p:cBhvr>
                                      <p:to>
                                        <p:strVal val="visible"/>
                                      </p:to>
                                    </p:set>
                                    <p:animEffect transition="in" filter="box(in)">
                                      <p:cBhvr>
                                        <p:cTn id="40" dur="500"/>
                                        <p:tgtEl>
                                          <p:spTgt spid="95243"/>
                                        </p:tgtEl>
                                      </p:cBhvr>
                                    </p:animEffect>
                                  </p:childTnLst>
                                </p:cTn>
                              </p:par>
                            </p:childTnLst>
                          </p:cTn>
                        </p:par>
                        <p:par>
                          <p:cTn id="41" fill="hold">
                            <p:stCondLst>
                              <p:cond delay="500"/>
                            </p:stCondLst>
                            <p:childTnLst>
                              <p:par>
                                <p:cTn id="42" presetID="5" presetClass="entr" presetSubtype="10" fill="hold" grpId="0" nodeType="afterEffect">
                                  <p:stCondLst>
                                    <p:cond delay="0"/>
                                  </p:stCondLst>
                                  <p:childTnLst>
                                    <p:set>
                                      <p:cBhvr>
                                        <p:cTn id="43" dur="1" fill="hold">
                                          <p:stCondLst>
                                            <p:cond delay="0"/>
                                          </p:stCondLst>
                                        </p:cTn>
                                        <p:tgtEl>
                                          <p:spTgt spid="95248"/>
                                        </p:tgtEl>
                                        <p:attrNameLst>
                                          <p:attrName>style.visibility</p:attrName>
                                        </p:attrNameLst>
                                      </p:cBhvr>
                                      <p:to>
                                        <p:strVal val="visible"/>
                                      </p:to>
                                    </p:set>
                                    <p:animEffect transition="in" filter="checkerboard(across)">
                                      <p:cBhvr>
                                        <p:cTn id="44" dur="500"/>
                                        <p:tgtEl>
                                          <p:spTgt spid="95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40" grpId="0"/>
      <p:bldP spid="95241" grpId="0"/>
      <p:bldP spid="95242" grpId="0" animBg="1"/>
      <p:bldP spid="95243" grpId="0" animBg="1"/>
      <p:bldP spid="95244" grpId="0" animBg="1"/>
      <p:bldP spid="95245" grpId="0"/>
      <p:bldP spid="95246" grpId="0"/>
      <p:bldP spid="95247" grpId="0"/>
      <p:bldP spid="952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52400"/>
            <a:ext cx="8229600" cy="1143000"/>
          </a:xfrm>
        </p:spPr>
        <p:txBody>
          <a:bodyPr/>
          <a:lstStyle/>
          <a:p>
            <a:pPr eaLnBrk="1" hangingPunct="1"/>
            <a:r>
              <a:rPr lang="en-US" sz="2800" b="1" smtClean="0">
                <a:latin typeface="Times New Roman" pitchFamily="18" charset="0"/>
              </a:rPr>
              <a:t>Bài tập : Đặt câu trần thuật với các chức năng sau :</a:t>
            </a:r>
          </a:p>
        </p:txBody>
      </p:sp>
      <p:sp>
        <p:nvSpPr>
          <p:cNvPr id="9219" name="Rectangle 3"/>
          <p:cNvSpPr>
            <a:spLocks noGrp="1" noChangeArrowheads="1"/>
          </p:cNvSpPr>
          <p:nvPr>
            <p:ph type="body" idx="1"/>
          </p:nvPr>
        </p:nvSpPr>
        <p:spPr>
          <a:xfrm>
            <a:off x="533400" y="685800"/>
            <a:ext cx="8229600" cy="5943600"/>
          </a:xfrm>
        </p:spPr>
        <p:txBody>
          <a:bodyPr/>
          <a:lstStyle/>
          <a:p>
            <a:pPr eaLnBrk="1" hangingPunct="1">
              <a:buFontTx/>
              <a:buNone/>
            </a:pPr>
            <a:r>
              <a:rPr lang="en-US" b="1" u="sng" dirty="0" smtClean="0">
                <a:latin typeface="Times New Roman" pitchFamily="18" charset="0"/>
              </a:rPr>
              <a:t>Nhóm 1:</a:t>
            </a:r>
            <a:r>
              <a:rPr lang="en-US" dirty="0" smtClean="0">
                <a:latin typeface="Times New Roman" pitchFamily="18" charset="0"/>
              </a:rPr>
              <a:t>   </a:t>
            </a:r>
          </a:p>
          <a:p>
            <a:pPr eaLnBrk="1" hangingPunct="1">
              <a:buFontTx/>
              <a:buNone/>
            </a:pPr>
            <a:r>
              <a:rPr lang="en-US" sz="2800" dirty="0" smtClean="0">
                <a:latin typeface="Times New Roman" pitchFamily="18" charset="0"/>
              </a:rPr>
              <a:t>- </a:t>
            </a:r>
            <a:r>
              <a:rPr lang="en-US" sz="2800" dirty="0" err="1" smtClean="0">
                <a:latin typeface="Times New Roman" pitchFamily="18" charset="0"/>
              </a:rPr>
              <a:t>Kể</a:t>
            </a:r>
            <a:r>
              <a:rPr lang="en-US" sz="2800" dirty="0" smtClean="0">
                <a:latin typeface="Times New Roman" pitchFamily="18" charset="0"/>
              </a:rPr>
              <a:t> </a:t>
            </a:r>
            <a:r>
              <a:rPr lang="en-US" sz="2800" dirty="0" smtClean="0">
                <a:latin typeface="Times New Roman" pitchFamily="18" charset="0"/>
              </a:rPr>
              <a:t>:</a:t>
            </a:r>
          </a:p>
          <a:p>
            <a:pPr eaLnBrk="1" hangingPunct="1">
              <a:buFontTx/>
              <a:buNone/>
            </a:pPr>
            <a:r>
              <a:rPr lang="en-US" sz="2800" dirty="0" smtClean="0">
                <a:latin typeface="Times New Roman" pitchFamily="18" charset="0"/>
              </a:rPr>
              <a:t>- </a:t>
            </a:r>
            <a:r>
              <a:rPr lang="en-US" sz="2800" dirty="0" err="1" smtClean="0">
                <a:latin typeface="Times New Roman" pitchFamily="18" charset="0"/>
              </a:rPr>
              <a:t>Nhận</a:t>
            </a:r>
            <a:r>
              <a:rPr lang="en-US" sz="2800" dirty="0" smtClean="0">
                <a:latin typeface="Times New Roman" pitchFamily="18" charset="0"/>
              </a:rPr>
              <a:t> </a:t>
            </a:r>
            <a:r>
              <a:rPr lang="en-US" sz="2800" dirty="0" smtClean="0">
                <a:latin typeface="Times New Roman" pitchFamily="18" charset="0"/>
              </a:rPr>
              <a:t>định:</a:t>
            </a:r>
          </a:p>
          <a:p>
            <a:pPr eaLnBrk="1" hangingPunct="1">
              <a:buFontTx/>
              <a:buNone/>
            </a:pPr>
            <a:r>
              <a:rPr lang="en-US" sz="2800" dirty="0" smtClean="0">
                <a:latin typeface="Times New Roman" pitchFamily="18" charset="0"/>
              </a:rPr>
              <a:t>- </a:t>
            </a:r>
            <a:r>
              <a:rPr lang="en-US" sz="2800" dirty="0" err="1" smtClean="0">
                <a:latin typeface="Times New Roman" pitchFamily="18" charset="0"/>
              </a:rPr>
              <a:t>Giới</a:t>
            </a:r>
            <a:r>
              <a:rPr lang="en-US" sz="2800" dirty="0" smtClean="0">
                <a:latin typeface="Times New Roman" pitchFamily="18" charset="0"/>
              </a:rPr>
              <a:t> </a:t>
            </a:r>
            <a:r>
              <a:rPr lang="en-US" sz="2800" dirty="0" smtClean="0">
                <a:latin typeface="Times New Roman" pitchFamily="18" charset="0"/>
              </a:rPr>
              <a:t>thiệu:</a:t>
            </a:r>
          </a:p>
          <a:p>
            <a:pPr eaLnBrk="1" hangingPunct="1">
              <a:buFontTx/>
              <a:buNone/>
            </a:pPr>
            <a:r>
              <a:rPr lang="en-US" sz="2800" dirty="0" smtClean="0">
                <a:latin typeface="Times New Roman" pitchFamily="18" charset="0"/>
              </a:rPr>
              <a:t>-Yêu cầu:</a:t>
            </a:r>
            <a:r>
              <a:rPr lang="en-US" dirty="0" smtClean="0">
                <a:latin typeface="Times New Roman" pitchFamily="18" charset="0"/>
              </a:rPr>
              <a:t>                    </a:t>
            </a:r>
          </a:p>
          <a:p>
            <a:pPr eaLnBrk="1" hangingPunct="1">
              <a:buFontTx/>
              <a:buNone/>
            </a:pPr>
            <a:r>
              <a:rPr lang="en-US" b="1" u="sng" dirty="0" smtClean="0">
                <a:latin typeface="Times New Roman" pitchFamily="18" charset="0"/>
              </a:rPr>
              <a:t>Nhóm 2</a:t>
            </a:r>
          </a:p>
          <a:p>
            <a:pPr eaLnBrk="1" hangingPunct="1">
              <a:buFontTx/>
              <a:buNone/>
            </a:pPr>
            <a:r>
              <a:rPr lang="en-US" b="1" dirty="0" smtClean="0">
                <a:latin typeface="Times New Roman" pitchFamily="18" charset="0"/>
              </a:rPr>
              <a:t>- </a:t>
            </a:r>
            <a:r>
              <a:rPr lang="en-US" sz="2800" dirty="0" err="1" smtClean="0">
                <a:latin typeface="Times New Roman" pitchFamily="18" charset="0"/>
              </a:rPr>
              <a:t>Thông</a:t>
            </a:r>
            <a:r>
              <a:rPr lang="en-US" sz="2800" dirty="0" smtClean="0">
                <a:latin typeface="Times New Roman" pitchFamily="18" charset="0"/>
              </a:rPr>
              <a:t> </a:t>
            </a:r>
            <a:r>
              <a:rPr lang="en-US" sz="2800" dirty="0" smtClean="0">
                <a:latin typeface="Times New Roman" pitchFamily="18" charset="0"/>
              </a:rPr>
              <a:t>báo:</a:t>
            </a:r>
          </a:p>
          <a:p>
            <a:pPr eaLnBrk="1" hangingPunct="1">
              <a:buFontTx/>
              <a:buNone/>
            </a:pPr>
            <a:r>
              <a:rPr lang="en-US" sz="2800" dirty="0" smtClean="0">
                <a:latin typeface="Times New Roman" pitchFamily="18" charset="0"/>
              </a:rPr>
              <a:t>- </a:t>
            </a:r>
            <a:r>
              <a:rPr lang="en-US" sz="2800" dirty="0" err="1" smtClean="0">
                <a:latin typeface="Times New Roman" pitchFamily="18" charset="0"/>
              </a:rPr>
              <a:t>Miêu</a:t>
            </a:r>
            <a:r>
              <a:rPr lang="en-US" sz="2800" dirty="0" smtClean="0">
                <a:latin typeface="Times New Roman" pitchFamily="18" charset="0"/>
              </a:rPr>
              <a:t> </a:t>
            </a:r>
            <a:r>
              <a:rPr lang="en-US" sz="2800" dirty="0" smtClean="0">
                <a:latin typeface="Times New Roman" pitchFamily="18" charset="0"/>
              </a:rPr>
              <a:t>tả:</a:t>
            </a:r>
          </a:p>
          <a:p>
            <a:pPr eaLnBrk="1" hangingPunct="1">
              <a:buFontTx/>
              <a:buNone/>
            </a:pPr>
            <a:r>
              <a:rPr lang="en-US" sz="2800" dirty="0" smtClean="0">
                <a:latin typeface="Times New Roman" pitchFamily="18" charset="0"/>
              </a:rPr>
              <a:t>- </a:t>
            </a:r>
            <a:r>
              <a:rPr lang="en-US" sz="2800" dirty="0" err="1" smtClean="0">
                <a:latin typeface="Times New Roman" pitchFamily="18" charset="0"/>
              </a:rPr>
              <a:t>Bộc</a:t>
            </a:r>
            <a:r>
              <a:rPr lang="en-US" sz="2800" dirty="0" smtClean="0">
                <a:latin typeface="Times New Roman" pitchFamily="18" charset="0"/>
              </a:rPr>
              <a:t> </a:t>
            </a:r>
            <a:r>
              <a:rPr lang="en-US" sz="2800" dirty="0" smtClean="0">
                <a:latin typeface="Times New Roman" pitchFamily="18" charset="0"/>
              </a:rPr>
              <a:t>lộ cảm xúc,tình cảm</a:t>
            </a:r>
          </a:p>
          <a:p>
            <a:pPr eaLnBrk="1" hangingPunct="1">
              <a:buFontTx/>
              <a:buNone/>
            </a:pPr>
            <a:r>
              <a:rPr lang="en-US" sz="2800" dirty="0" smtClean="0">
                <a:latin typeface="Times New Roman" pitchFamily="18" charset="0"/>
              </a:rPr>
              <a:t>- </a:t>
            </a:r>
            <a:r>
              <a:rPr lang="en-US" sz="2800" dirty="0" err="1" smtClean="0">
                <a:latin typeface="Times New Roman" pitchFamily="18" charset="0"/>
              </a:rPr>
              <a:t>Giải</a:t>
            </a:r>
            <a:r>
              <a:rPr lang="en-US" sz="2800" dirty="0" smtClean="0">
                <a:latin typeface="Times New Roman" pitchFamily="18" charset="0"/>
              </a:rPr>
              <a:t> </a:t>
            </a:r>
            <a:r>
              <a:rPr lang="en-US" sz="2800" dirty="0" smtClean="0">
                <a:latin typeface="Times New Roman" pitchFamily="18" charset="0"/>
              </a:rPr>
              <a:t>thích:</a:t>
            </a:r>
          </a:p>
          <a:p>
            <a:pPr algn="ctr" eaLnBrk="1" hangingPunct="1">
              <a:buFontTx/>
              <a:buNone/>
            </a:pPr>
            <a:endParaRPr lang="en-US" sz="2800" dirty="0" smtClean="0">
              <a:latin typeface="Times New Roman" pitchFamily="18" charset="0"/>
            </a:endParaRPr>
          </a:p>
          <a:p>
            <a:pPr algn="ctr" eaLnBrk="1" hangingPunct="1">
              <a:buFontTx/>
              <a:buNone/>
            </a:pPr>
            <a:endParaRPr lang="en-US" sz="2800" dirty="0" smtClean="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BOOK"/>
          <p:cNvPicPr>
            <a:picLocks noChangeAspect="1" noChangeArrowheads="1" noCrop="1"/>
          </p:cNvPicPr>
          <p:nvPr/>
        </p:nvPicPr>
        <p:blipFill>
          <a:blip r:embed="rId2"/>
          <a:srcRect/>
          <a:stretch>
            <a:fillRect/>
          </a:stretch>
        </p:blipFill>
        <p:spPr bwMode="auto">
          <a:xfrm>
            <a:off x="457200" y="-228600"/>
            <a:ext cx="1447800" cy="749300"/>
          </a:xfrm>
          <a:prstGeom prst="rect">
            <a:avLst/>
          </a:prstGeom>
          <a:noFill/>
          <a:ln w="9525">
            <a:noFill/>
            <a:miter lim="800000"/>
            <a:headEnd/>
            <a:tailEnd/>
          </a:ln>
        </p:spPr>
      </p:pic>
      <p:sp>
        <p:nvSpPr>
          <p:cNvPr id="9219" name="Text Box 4"/>
          <p:cNvSpPr txBox="1">
            <a:spLocks noChangeArrowheads="1"/>
          </p:cNvSpPr>
          <p:nvPr/>
        </p:nvSpPr>
        <p:spPr bwMode="auto">
          <a:xfrm>
            <a:off x="0" y="3934123"/>
            <a:ext cx="8994775" cy="2923877"/>
          </a:xfrm>
          <a:prstGeom prst="rect">
            <a:avLst/>
          </a:prstGeom>
          <a:noFill/>
          <a:ln w="9525">
            <a:noFill/>
            <a:miter lim="800000"/>
            <a:headEnd/>
            <a:tailEnd/>
          </a:ln>
        </p:spPr>
        <p:txBody>
          <a:bodyPr>
            <a:spAutoFit/>
          </a:bodyPr>
          <a:lstStyle/>
          <a:p>
            <a:pPr algn="just"/>
            <a:r>
              <a:rPr lang="en-US" sz="3200" b="1" dirty="0">
                <a:latin typeface="Times New Roman" pitchFamily="18" charset="0"/>
                <a:cs typeface="Times New Roman" pitchFamily="18" charset="0"/>
              </a:rPr>
              <a:t>b) Mã Lương nhìn cây bút bằng vàng sáng lấp lánh, em sung sướng reo lên:</a:t>
            </a:r>
          </a:p>
          <a:p>
            <a:pPr algn="just">
              <a:buFontTx/>
              <a:buChar char="-"/>
            </a:pPr>
            <a:r>
              <a:rPr lang="en-US" sz="3200" b="1" dirty="0">
                <a:latin typeface="Times New Roman" pitchFamily="18" charset="0"/>
                <a:cs typeface="Times New Roman" pitchFamily="18" charset="0"/>
              </a:rPr>
              <a:t> Cây bút đẹp quá! Cháu cảm ơn ông! Cảm ơn ông!</a:t>
            </a:r>
          </a:p>
          <a:p>
            <a:pPr algn="r"/>
            <a:r>
              <a:rPr lang="en-US" sz="2400" b="1" i="1" dirty="0">
                <a:latin typeface="Times New Roman" pitchFamily="18" charset="0"/>
                <a:cs typeface="Times New Roman" pitchFamily="18" charset="0"/>
              </a:rPr>
              <a:t>(Cây bút thần</a:t>
            </a:r>
            <a:r>
              <a:rPr lang="en-US" sz="2400" i="1" dirty="0">
                <a:latin typeface="Times New Roman" pitchFamily="18" charset="0"/>
                <a:cs typeface="Times New Roman" pitchFamily="18" charset="0"/>
              </a:rPr>
              <a:t>)</a:t>
            </a:r>
          </a:p>
          <a:p>
            <a:pPr algn="just">
              <a:buFontTx/>
              <a:buChar char="-"/>
            </a:pPr>
            <a:endParaRPr lang="en-US" sz="3200" dirty="0"/>
          </a:p>
        </p:txBody>
      </p:sp>
      <p:sp>
        <p:nvSpPr>
          <p:cNvPr id="9220" name="Text Box 21"/>
          <p:cNvSpPr txBox="1">
            <a:spLocks noChangeArrowheads="1"/>
          </p:cNvSpPr>
          <p:nvPr/>
        </p:nvSpPr>
        <p:spPr bwMode="auto">
          <a:xfrm>
            <a:off x="0" y="2514600"/>
            <a:ext cx="8994775" cy="1446550"/>
          </a:xfrm>
          <a:prstGeom prst="rect">
            <a:avLst/>
          </a:prstGeom>
          <a:noFill/>
          <a:ln w="9525">
            <a:noFill/>
            <a:miter lim="800000"/>
            <a:headEnd/>
            <a:tailEnd/>
          </a:ln>
        </p:spPr>
        <p:txBody>
          <a:bodyPr>
            <a:spAutoFit/>
          </a:bodyPr>
          <a:lstStyle/>
          <a:p>
            <a:pPr marL="342900" indent="-342900" algn="just">
              <a:buFontTx/>
              <a:buAutoNum type="alphaLcParenR"/>
            </a:pPr>
            <a:r>
              <a:rPr lang="en-US" sz="3200" b="1" dirty="0">
                <a:latin typeface="Times New Roman" pitchFamily="18" charset="0"/>
                <a:cs typeface="Times New Roman" pitchFamily="18" charset="0"/>
              </a:rPr>
              <a:t>Thế rồi Dế Choắt tắt thở. Tôi thương lắm. Vừa thương vừa ăn năn tội mình.</a:t>
            </a:r>
          </a:p>
          <a:p>
            <a:pPr marL="342900" indent="-342900" algn="r"/>
            <a:r>
              <a:rPr lang="en-US" sz="2400" b="1" i="1" dirty="0">
                <a:latin typeface="Times New Roman" pitchFamily="18" charset="0"/>
                <a:cs typeface="Times New Roman" pitchFamily="18" charset="0"/>
              </a:rPr>
              <a:t>(Tô Hoài, Dế Mèn phiêu lưu kí)</a:t>
            </a:r>
          </a:p>
        </p:txBody>
      </p:sp>
      <p:sp>
        <p:nvSpPr>
          <p:cNvPr id="9221" name="Text Box 22"/>
          <p:cNvSpPr txBox="1">
            <a:spLocks noChangeArrowheads="1"/>
          </p:cNvSpPr>
          <p:nvPr/>
        </p:nvSpPr>
        <p:spPr bwMode="auto">
          <a:xfrm>
            <a:off x="0" y="1447800"/>
            <a:ext cx="8994775" cy="1066800"/>
          </a:xfrm>
          <a:prstGeom prst="rect">
            <a:avLst/>
          </a:prstGeom>
          <a:noFill/>
          <a:ln w="9525">
            <a:noFill/>
            <a:miter lim="800000"/>
            <a:headEnd/>
            <a:tailEnd/>
          </a:ln>
        </p:spPr>
        <p:txBody>
          <a:bodyPr>
            <a:spAutoFit/>
          </a:bodyPr>
          <a:lstStyle/>
          <a:p>
            <a:pPr algn="just"/>
            <a:r>
              <a:rPr lang="en-US" sz="3200" b="1" u="sng" dirty="0">
                <a:solidFill>
                  <a:srgbClr val="FF0000"/>
                </a:solidFill>
                <a:latin typeface="Times New Roman" pitchFamily="18" charset="0"/>
                <a:cs typeface="Times New Roman" pitchFamily="18" charset="0"/>
              </a:rPr>
              <a:t>Bài 1 SGK trang 46,47</a:t>
            </a:r>
            <a:r>
              <a:rPr lang="en-US" sz="3200" b="1" dirty="0">
                <a:solidFill>
                  <a:srgbClr val="FF0000"/>
                </a:solidFill>
                <a:latin typeface="Times New Roman" pitchFamily="18" charset="0"/>
                <a:cs typeface="Times New Roman" pitchFamily="18" charset="0"/>
              </a:rPr>
              <a:t>:</a:t>
            </a:r>
            <a:r>
              <a:rPr lang="en-US" sz="3200" b="1" dirty="0">
                <a:solidFill>
                  <a:schemeClr val="tx2"/>
                </a:solidFill>
                <a:latin typeface="Times New Roman" pitchFamily="18" charset="0"/>
                <a:cs typeface="Times New Roman" pitchFamily="18" charset="0"/>
              </a:rPr>
              <a:t>. Xác định kiểu câu và chức năng:</a:t>
            </a:r>
          </a:p>
        </p:txBody>
      </p:sp>
      <p:sp>
        <p:nvSpPr>
          <p:cNvPr id="9222" name="Rectangle 23"/>
          <p:cNvSpPr>
            <a:spLocks noChangeArrowheads="1"/>
          </p:cNvSpPr>
          <p:nvPr/>
        </p:nvSpPr>
        <p:spPr bwMode="auto">
          <a:xfrm>
            <a:off x="2362200" y="-107950"/>
            <a:ext cx="6629400" cy="641350"/>
          </a:xfrm>
          <a:prstGeom prst="rect">
            <a:avLst/>
          </a:prstGeom>
          <a:noFill/>
          <a:ln w="9525">
            <a:noFill/>
            <a:miter lim="800000"/>
            <a:headEnd/>
            <a:tailEnd/>
          </a:ln>
        </p:spPr>
        <p:txBody>
          <a:bodyPr>
            <a:spAutoFit/>
          </a:bodyPr>
          <a:lstStyle/>
          <a:p>
            <a:pPr algn="ctr"/>
            <a:r>
              <a:rPr lang="en-US" sz="3600" b="1" dirty="0">
                <a:solidFill>
                  <a:srgbClr val="FF3399"/>
                </a:solidFill>
                <a:latin typeface="Times New Roman" pitchFamily="18" charset="0"/>
                <a:cs typeface="Times New Roman" pitchFamily="18" charset="0"/>
              </a:rPr>
              <a:t>Tiết </a:t>
            </a:r>
            <a:r>
              <a:rPr lang="en-US" sz="3600" b="1" dirty="0" smtClean="0">
                <a:solidFill>
                  <a:srgbClr val="FF3399"/>
                </a:solidFill>
                <a:latin typeface="Times New Roman" pitchFamily="18" charset="0"/>
                <a:cs typeface="Times New Roman" pitchFamily="18" charset="0"/>
              </a:rPr>
              <a:t>93: </a:t>
            </a:r>
            <a:r>
              <a:rPr lang="en-US" sz="3600" b="1" dirty="0">
                <a:solidFill>
                  <a:srgbClr val="FF3399"/>
                </a:solidFill>
                <a:latin typeface="Times New Roman" pitchFamily="18" charset="0"/>
                <a:cs typeface="Times New Roman" pitchFamily="18" charset="0"/>
              </a:rPr>
              <a:t>CÂU TRẦN THUẬT</a:t>
            </a:r>
          </a:p>
        </p:txBody>
      </p:sp>
      <p:sp>
        <p:nvSpPr>
          <p:cNvPr id="9223" name="Line 24"/>
          <p:cNvSpPr>
            <a:spLocks noChangeShapeType="1"/>
          </p:cNvSpPr>
          <p:nvPr/>
        </p:nvSpPr>
        <p:spPr bwMode="auto">
          <a:xfrm>
            <a:off x="0" y="533400"/>
            <a:ext cx="9144000" cy="0"/>
          </a:xfrm>
          <a:prstGeom prst="line">
            <a:avLst/>
          </a:prstGeom>
          <a:noFill/>
          <a:ln w="9525">
            <a:solidFill>
              <a:schemeClr val="tx1"/>
            </a:solidFill>
            <a:round/>
            <a:headEnd/>
            <a:tailEnd/>
          </a:ln>
        </p:spPr>
        <p:txBody>
          <a:bodyPr/>
          <a:lstStyle/>
          <a:p>
            <a:endParaRPr lang="en-US"/>
          </a:p>
        </p:txBody>
      </p:sp>
      <p:sp>
        <p:nvSpPr>
          <p:cNvPr id="9225" name="Rectangle 9"/>
          <p:cNvSpPr>
            <a:spLocks noChangeArrowheads="1"/>
          </p:cNvSpPr>
          <p:nvPr/>
        </p:nvSpPr>
        <p:spPr bwMode="auto">
          <a:xfrm>
            <a:off x="0" y="762000"/>
            <a:ext cx="2635658" cy="5847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r>
              <a:rPr lang="en-US" sz="3200" b="1" dirty="0">
                <a:solidFill>
                  <a:srgbClr val="FF0000"/>
                </a:solidFill>
                <a:latin typeface="Times New Roman" pitchFamily="18" charset="0"/>
                <a:cs typeface="Times New Roman" pitchFamily="18" charset="0"/>
              </a:rPr>
              <a:t>II. </a:t>
            </a:r>
            <a:r>
              <a:rPr lang="en-US" sz="3200" b="1" u="sng" dirty="0">
                <a:solidFill>
                  <a:srgbClr val="FF0000"/>
                </a:solidFill>
                <a:latin typeface="Times New Roman" pitchFamily="18" charset="0"/>
                <a:cs typeface="Times New Roman" pitchFamily="18" charset="0"/>
              </a:rPr>
              <a:t>Luyện tập</a:t>
            </a:r>
            <a:r>
              <a:rPr lang="en-US" sz="3200" b="1" dirty="0">
                <a:solidFill>
                  <a:srgbClr val="FF000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checkerboard(across)">
                                      <p:cBhvr>
                                        <p:cTn id="7" dur="500"/>
                                        <p:tgtEl>
                                          <p:spTgt spid="9225"/>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9221"/>
                                        </p:tgtEl>
                                        <p:attrNameLst>
                                          <p:attrName>style.visibility</p:attrName>
                                        </p:attrNameLst>
                                      </p:cBhvr>
                                      <p:to>
                                        <p:strVal val="visible"/>
                                      </p:to>
                                    </p:set>
                                    <p:animEffect transition="in" filter="checkerboard(across)">
                                      <p:cBhvr>
                                        <p:cTn id="11" dur="500"/>
                                        <p:tgtEl>
                                          <p:spTgt spid="9221"/>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9220"/>
                                        </p:tgtEl>
                                        <p:attrNameLst>
                                          <p:attrName>style.visibility</p:attrName>
                                        </p:attrNameLst>
                                      </p:cBhvr>
                                      <p:to>
                                        <p:strVal val="visible"/>
                                      </p:to>
                                    </p:set>
                                    <p:animEffect transition="in" filter="checkerboard(across)">
                                      <p:cBhvr>
                                        <p:cTn id="15" dur="500"/>
                                        <p:tgtEl>
                                          <p:spTgt spid="9220"/>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9219"/>
                                        </p:tgtEl>
                                        <p:attrNameLst>
                                          <p:attrName>style.visibility</p:attrName>
                                        </p:attrNameLst>
                                      </p:cBhvr>
                                      <p:to>
                                        <p:strVal val="visible"/>
                                      </p:to>
                                    </p:set>
                                    <p:animEffect transition="in" filter="checkerboard(across)">
                                      <p:cBhvr>
                                        <p:cTn id="19"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9220" grpId="0"/>
      <p:bldP spid="9221" grpId="0"/>
      <p:bldP spid="92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BOOK"/>
          <p:cNvPicPr>
            <a:picLocks noChangeAspect="1" noChangeArrowheads="1" noCrop="1"/>
          </p:cNvPicPr>
          <p:nvPr/>
        </p:nvPicPr>
        <p:blipFill>
          <a:blip r:embed="rId2"/>
          <a:srcRect/>
          <a:stretch>
            <a:fillRect/>
          </a:stretch>
        </p:blipFill>
        <p:spPr bwMode="auto">
          <a:xfrm>
            <a:off x="457200" y="152400"/>
            <a:ext cx="1447800" cy="749300"/>
          </a:xfrm>
          <a:prstGeom prst="rect">
            <a:avLst/>
          </a:prstGeom>
          <a:noFill/>
          <a:ln w="9525">
            <a:noFill/>
            <a:miter lim="800000"/>
            <a:headEnd/>
            <a:tailEnd/>
          </a:ln>
        </p:spPr>
      </p:pic>
      <p:sp>
        <p:nvSpPr>
          <p:cNvPr id="10243" name="Text Box 4"/>
          <p:cNvSpPr txBox="1">
            <a:spLocks noChangeArrowheads="1"/>
          </p:cNvSpPr>
          <p:nvPr/>
        </p:nvSpPr>
        <p:spPr bwMode="auto">
          <a:xfrm>
            <a:off x="0" y="2514600"/>
            <a:ext cx="8994775" cy="457200"/>
          </a:xfrm>
          <a:prstGeom prst="rect">
            <a:avLst/>
          </a:prstGeom>
          <a:noFill/>
          <a:ln w="9525">
            <a:noFill/>
            <a:miter lim="800000"/>
            <a:headEnd/>
            <a:tailEnd/>
          </a:ln>
        </p:spPr>
        <p:txBody>
          <a:bodyPr>
            <a:spAutoFit/>
          </a:bodyPr>
          <a:lstStyle/>
          <a:p>
            <a:pPr marL="342900" indent="-342900" algn="just">
              <a:buFontTx/>
              <a:buAutoNum type="alphaLcParenR"/>
            </a:pPr>
            <a:endParaRPr lang="en-US">
              <a:solidFill>
                <a:srgbClr val="FF3399"/>
              </a:solidFill>
            </a:endParaRPr>
          </a:p>
        </p:txBody>
      </p:sp>
      <p:sp>
        <p:nvSpPr>
          <p:cNvPr id="10244" name="Text Box 5"/>
          <p:cNvSpPr txBox="1">
            <a:spLocks noChangeArrowheads="1"/>
          </p:cNvSpPr>
          <p:nvPr/>
        </p:nvSpPr>
        <p:spPr bwMode="auto">
          <a:xfrm>
            <a:off x="301625" y="1524000"/>
            <a:ext cx="8994775" cy="579438"/>
          </a:xfrm>
          <a:prstGeom prst="rect">
            <a:avLst/>
          </a:prstGeom>
          <a:noFill/>
          <a:ln w="9525">
            <a:noFill/>
            <a:miter lim="800000"/>
            <a:headEnd/>
            <a:tailEnd/>
          </a:ln>
        </p:spPr>
        <p:txBody>
          <a:bodyPr>
            <a:spAutoFit/>
          </a:bodyPr>
          <a:lstStyle/>
          <a:p>
            <a:pPr algn="just"/>
            <a:r>
              <a:rPr lang="en-US" sz="3200" b="1" dirty="0">
                <a:solidFill>
                  <a:schemeClr val="tx2"/>
                </a:solidFill>
                <a:latin typeface="Times New Roman" pitchFamily="18" charset="0"/>
                <a:cs typeface="Times New Roman" pitchFamily="18" charset="0"/>
              </a:rPr>
              <a:t>Bài 2. </a:t>
            </a:r>
            <a:r>
              <a:rPr lang="en-US" sz="3200" b="1" dirty="0">
                <a:solidFill>
                  <a:srgbClr val="CC0000"/>
                </a:solidFill>
                <a:latin typeface="Times New Roman" pitchFamily="18" charset="0"/>
                <a:cs typeface="Times New Roman" pitchFamily="18" charset="0"/>
              </a:rPr>
              <a:t>Nhận xét kiểu câu và ý nghĩa:</a:t>
            </a:r>
            <a:r>
              <a:rPr lang="en-US" sz="3200" b="1" dirty="0">
                <a:latin typeface="Times New Roman" pitchFamily="18" charset="0"/>
                <a:cs typeface="Times New Roman" pitchFamily="18" charset="0"/>
              </a:rPr>
              <a:t> </a:t>
            </a:r>
          </a:p>
        </p:txBody>
      </p:sp>
      <p:sp>
        <p:nvSpPr>
          <p:cNvPr id="10245" name="Rectangle 6"/>
          <p:cNvSpPr>
            <a:spLocks noChangeArrowheads="1"/>
          </p:cNvSpPr>
          <p:nvPr/>
        </p:nvSpPr>
        <p:spPr bwMode="auto">
          <a:xfrm>
            <a:off x="2362200" y="304800"/>
            <a:ext cx="6629400" cy="641350"/>
          </a:xfrm>
          <a:prstGeom prst="rect">
            <a:avLst/>
          </a:prstGeom>
          <a:noFill/>
          <a:ln w="9525">
            <a:noFill/>
            <a:miter lim="800000"/>
            <a:headEnd/>
            <a:tailEnd/>
          </a:ln>
        </p:spPr>
        <p:txBody>
          <a:bodyPr>
            <a:spAutoFit/>
          </a:bodyPr>
          <a:lstStyle/>
          <a:p>
            <a:pPr algn="ctr"/>
            <a:r>
              <a:rPr lang="en-US" sz="3600" b="1" dirty="0">
                <a:solidFill>
                  <a:srgbClr val="FF3399"/>
                </a:solidFill>
                <a:latin typeface="Times New Roman" pitchFamily="18" charset="0"/>
                <a:cs typeface="Times New Roman" pitchFamily="18" charset="0"/>
              </a:rPr>
              <a:t>Tiết </a:t>
            </a:r>
            <a:r>
              <a:rPr lang="en-US" sz="3600" b="1" dirty="0" smtClean="0">
                <a:solidFill>
                  <a:srgbClr val="FF3399"/>
                </a:solidFill>
                <a:latin typeface="Times New Roman" pitchFamily="18" charset="0"/>
                <a:cs typeface="Times New Roman" pitchFamily="18" charset="0"/>
              </a:rPr>
              <a:t>93: </a:t>
            </a:r>
            <a:r>
              <a:rPr lang="en-US" sz="3600" b="1" dirty="0">
                <a:solidFill>
                  <a:srgbClr val="FF3399"/>
                </a:solidFill>
                <a:latin typeface="Times New Roman" pitchFamily="18" charset="0"/>
                <a:cs typeface="Times New Roman" pitchFamily="18" charset="0"/>
              </a:rPr>
              <a:t>CÂU TRẦN THUẬT</a:t>
            </a:r>
          </a:p>
        </p:txBody>
      </p:sp>
      <p:sp>
        <p:nvSpPr>
          <p:cNvPr id="10246" name="Line 7"/>
          <p:cNvSpPr>
            <a:spLocks noChangeShapeType="1"/>
          </p:cNvSpPr>
          <p:nvPr/>
        </p:nvSpPr>
        <p:spPr bwMode="auto">
          <a:xfrm>
            <a:off x="0" y="990600"/>
            <a:ext cx="9144000" cy="0"/>
          </a:xfrm>
          <a:prstGeom prst="line">
            <a:avLst/>
          </a:prstGeom>
          <a:noFill/>
          <a:ln w="9525">
            <a:solidFill>
              <a:schemeClr val="tx1"/>
            </a:solidFill>
            <a:round/>
            <a:headEnd/>
            <a:tailEnd/>
          </a:ln>
        </p:spPr>
        <p:txBody>
          <a:bodyPr/>
          <a:lstStyle/>
          <a:p>
            <a:endParaRPr lang="en-US"/>
          </a:p>
        </p:txBody>
      </p:sp>
      <p:sp>
        <p:nvSpPr>
          <p:cNvPr id="10247" name="Rectangle 8"/>
          <p:cNvSpPr>
            <a:spLocks noChangeArrowheads="1"/>
          </p:cNvSpPr>
          <p:nvPr/>
        </p:nvSpPr>
        <p:spPr bwMode="auto">
          <a:xfrm>
            <a:off x="0" y="2416175"/>
            <a:ext cx="9144000" cy="579438"/>
          </a:xfrm>
          <a:prstGeom prst="rect">
            <a:avLst/>
          </a:prstGeom>
          <a:noFill/>
          <a:ln w="9525">
            <a:noFill/>
            <a:miter lim="800000"/>
            <a:headEnd/>
            <a:tailEnd/>
          </a:ln>
        </p:spPr>
        <p:txBody>
          <a:bodyPr>
            <a:spAutoFit/>
          </a:bodyPr>
          <a:lstStyle/>
          <a:p>
            <a:r>
              <a:rPr lang="en-US" sz="3200" b="1" dirty="0">
                <a:solidFill>
                  <a:srgbClr val="0000FF"/>
                </a:solidFill>
                <a:latin typeface="Times New Roman" pitchFamily="18" charset="0"/>
                <a:cs typeface="Times New Roman" pitchFamily="18" charset="0"/>
              </a:rPr>
              <a:t>+ Nguyên tác: </a:t>
            </a:r>
            <a:r>
              <a:rPr lang="en-US" sz="3200" b="1" dirty="0">
                <a:solidFill>
                  <a:srgbClr val="6600FF"/>
                </a:solidFill>
                <a:latin typeface="Times New Roman" pitchFamily="18" charset="0"/>
                <a:cs typeface="Times New Roman" pitchFamily="18" charset="0"/>
              </a:rPr>
              <a:t>“Đối thử lương tiêu nại nhược hà ?”</a:t>
            </a:r>
          </a:p>
        </p:txBody>
      </p:sp>
      <p:sp>
        <p:nvSpPr>
          <p:cNvPr id="10248" name="Rectangle 9"/>
          <p:cNvSpPr>
            <a:spLocks noChangeArrowheads="1"/>
          </p:cNvSpPr>
          <p:nvPr/>
        </p:nvSpPr>
        <p:spPr bwMode="auto">
          <a:xfrm>
            <a:off x="0" y="3276600"/>
            <a:ext cx="9144000" cy="1354217"/>
          </a:xfrm>
          <a:prstGeom prst="rect">
            <a:avLst/>
          </a:prstGeom>
          <a:noFill/>
          <a:ln w="9525">
            <a:noFill/>
            <a:miter lim="800000"/>
            <a:headEnd/>
            <a:tailEnd/>
          </a:ln>
        </p:spPr>
        <p:txBody>
          <a:bodyPr>
            <a:spAutoFit/>
          </a:bodyPr>
          <a:lstStyle/>
          <a:p>
            <a:r>
              <a:rPr lang="en-US" sz="3200" b="1" dirty="0">
                <a:solidFill>
                  <a:srgbClr val="0000FF"/>
                </a:solidFill>
                <a:latin typeface="Times New Roman" pitchFamily="18" charset="0"/>
                <a:cs typeface="Times New Roman" pitchFamily="18" charset="0"/>
              </a:rPr>
              <a:t>+ Dịch nghĩa: “Trước cảnh đẹp  đêm nay biết làm thế  nào?”</a:t>
            </a:r>
            <a:r>
              <a:rPr lang="en-US" b="1" dirty="0">
                <a:solidFill>
                  <a:srgbClr val="0000FF"/>
                </a:solidFill>
                <a:latin typeface="Times New Roman" pitchFamily="18" charset="0"/>
                <a:cs typeface="Times New Roman" pitchFamily="18" charset="0"/>
              </a:rPr>
              <a:t> </a:t>
            </a:r>
          </a:p>
          <a:p>
            <a:endParaRPr lang="en-US" dirty="0">
              <a:solidFill>
                <a:srgbClr val="FF0066"/>
              </a:solidFill>
              <a:sym typeface="Wingdings 3" pitchFamily="18" charset="2"/>
            </a:endParaRPr>
          </a:p>
        </p:txBody>
      </p:sp>
      <p:sp>
        <p:nvSpPr>
          <p:cNvPr id="97290" name="Rectangle 10"/>
          <p:cNvSpPr>
            <a:spLocks noChangeArrowheads="1"/>
          </p:cNvSpPr>
          <p:nvPr/>
        </p:nvSpPr>
        <p:spPr bwMode="auto">
          <a:xfrm>
            <a:off x="0" y="4953000"/>
            <a:ext cx="8763000" cy="1292662"/>
          </a:xfrm>
          <a:prstGeom prst="rect">
            <a:avLst/>
          </a:prstGeom>
          <a:noFill/>
          <a:ln w="9525">
            <a:noFill/>
            <a:miter lim="800000"/>
            <a:headEnd/>
            <a:tailEnd/>
          </a:ln>
        </p:spPr>
        <p:txBody>
          <a:bodyPr anchor="ctr">
            <a:spAutoFit/>
          </a:bodyPr>
          <a:lstStyle/>
          <a:p>
            <a:pPr algn="just"/>
            <a:r>
              <a:rPr lang="en-US" sz="3200" b="0" dirty="0"/>
              <a:t> </a:t>
            </a:r>
            <a:r>
              <a:rPr lang="en-US" sz="3200" b="1" dirty="0">
                <a:solidFill>
                  <a:srgbClr val="0000FF"/>
                </a:solidFill>
                <a:latin typeface="Times New Roman" pitchFamily="18" charset="0"/>
                <a:cs typeface="Times New Roman" pitchFamily="18" charset="0"/>
              </a:rPr>
              <a:t>+ Dịch thơ: “Cảnh đẹp đêm nay , khó hững hờ”</a:t>
            </a:r>
            <a:r>
              <a:rPr lang="en-US" sz="2800" b="1" dirty="0">
                <a:solidFill>
                  <a:srgbClr val="0000FF"/>
                </a:solidFill>
                <a:latin typeface="Times New Roman" pitchFamily="18" charset="0"/>
                <a:cs typeface="Times New Roman" pitchFamily="18" charset="0"/>
              </a:rPr>
              <a:t> </a:t>
            </a:r>
          </a:p>
          <a:p>
            <a:pPr algn="just"/>
            <a:endParaRPr lang="en-US" sz="2800" b="1" dirty="0">
              <a:solidFill>
                <a:srgbClr val="0000FF"/>
              </a:solidFill>
              <a:latin typeface="Times New Roman" pitchFamily="18" charset="0"/>
              <a:cs typeface="Times New Roman" pitchFamily="18" charset="0"/>
            </a:endParaRPr>
          </a:p>
          <a:p>
            <a:pPr algn="just"/>
            <a:r>
              <a:rPr lang="en-US" b="1" dirty="0">
                <a:latin typeface="Times New Roman" pitchFamily="18" charset="0"/>
                <a:cs typeface="Times New Roman" pitchFamily="18" charset="0"/>
              </a:rPr>
              <a:t> </a:t>
            </a:r>
          </a:p>
        </p:txBody>
      </p:sp>
      <p:sp>
        <p:nvSpPr>
          <p:cNvPr id="97291" name="Rectangle 11"/>
          <p:cNvSpPr>
            <a:spLocks noChangeArrowheads="1"/>
          </p:cNvSpPr>
          <p:nvPr/>
        </p:nvSpPr>
        <p:spPr bwMode="auto">
          <a:xfrm>
            <a:off x="1676400" y="4267200"/>
            <a:ext cx="2634054" cy="584775"/>
          </a:xfrm>
          <a:prstGeom prst="rect">
            <a:avLst/>
          </a:prstGeom>
          <a:noFill/>
          <a:ln w="9525">
            <a:noFill/>
            <a:miter lim="800000"/>
            <a:headEnd/>
            <a:tailEnd/>
          </a:ln>
        </p:spPr>
        <p:txBody>
          <a:bodyPr wrap="none">
            <a:spAutoFit/>
          </a:bodyPr>
          <a:lstStyle/>
          <a:p>
            <a:r>
              <a:rPr lang="en-US" sz="3200" b="1" dirty="0">
                <a:solidFill>
                  <a:srgbClr val="FF0066"/>
                </a:solidFill>
                <a:latin typeface="Times New Roman" pitchFamily="18" charset="0"/>
                <a:cs typeface="Times New Roman" pitchFamily="18" charset="0"/>
              </a:rPr>
              <a:t>Câu nghi vấn </a:t>
            </a:r>
          </a:p>
        </p:txBody>
      </p:sp>
      <p:sp>
        <p:nvSpPr>
          <p:cNvPr id="97292" name="Rectangle 12"/>
          <p:cNvSpPr>
            <a:spLocks noChangeArrowheads="1"/>
          </p:cNvSpPr>
          <p:nvPr/>
        </p:nvSpPr>
        <p:spPr bwMode="auto">
          <a:xfrm>
            <a:off x="1676400" y="5791200"/>
            <a:ext cx="2879725" cy="579438"/>
          </a:xfrm>
          <a:prstGeom prst="rect">
            <a:avLst/>
          </a:prstGeom>
          <a:noFill/>
          <a:ln w="9525">
            <a:noFill/>
            <a:miter lim="800000"/>
            <a:headEnd/>
            <a:tailEnd/>
          </a:ln>
        </p:spPr>
        <p:txBody>
          <a:bodyPr wrap="none">
            <a:spAutoFit/>
          </a:bodyPr>
          <a:lstStyle/>
          <a:p>
            <a:r>
              <a:rPr lang="en-US" sz="3200" b="1" dirty="0">
                <a:solidFill>
                  <a:srgbClr val="FF0066"/>
                </a:solidFill>
                <a:latin typeface="Times New Roman" pitchFamily="18" charset="0"/>
                <a:cs typeface="Times New Roman" pitchFamily="18" charset="0"/>
              </a:rPr>
              <a:t>Câu trần thuật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7291"/>
                                        </p:tgtEl>
                                        <p:attrNameLst>
                                          <p:attrName>style.visibility</p:attrName>
                                        </p:attrNameLst>
                                      </p:cBhvr>
                                      <p:to>
                                        <p:strVal val="visible"/>
                                      </p:to>
                                    </p:set>
                                    <p:anim calcmode="lin" valueType="num">
                                      <p:cBhvr>
                                        <p:cTn id="7" dur="1000" fill="hold"/>
                                        <p:tgtEl>
                                          <p:spTgt spid="97291"/>
                                        </p:tgtEl>
                                        <p:attrNameLst>
                                          <p:attrName>ppt_x</p:attrName>
                                        </p:attrNameLst>
                                      </p:cBhvr>
                                      <p:tavLst>
                                        <p:tav tm="0">
                                          <p:val>
                                            <p:strVal val="#ppt_x-.2"/>
                                          </p:val>
                                        </p:tav>
                                        <p:tav tm="100000">
                                          <p:val>
                                            <p:strVal val="#ppt_x"/>
                                          </p:val>
                                        </p:tav>
                                      </p:tavLst>
                                    </p:anim>
                                    <p:anim calcmode="lin" valueType="num">
                                      <p:cBhvr>
                                        <p:cTn id="8" dur="1000" fill="hold"/>
                                        <p:tgtEl>
                                          <p:spTgt spid="97291"/>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291"/>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97292"/>
                                        </p:tgtEl>
                                        <p:attrNameLst>
                                          <p:attrName>style.visibility</p:attrName>
                                        </p:attrNameLst>
                                      </p:cBhvr>
                                      <p:to>
                                        <p:strVal val="visible"/>
                                      </p:to>
                                    </p:set>
                                    <p:anim calcmode="lin" valueType="num">
                                      <p:cBhvr>
                                        <p:cTn id="14" dur="1000" fill="hold"/>
                                        <p:tgtEl>
                                          <p:spTgt spid="97292"/>
                                        </p:tgtEl>
                                        <p:attrNameLst>
                                          <p:attrName>ppt_x</p:attrName>
                                        </p:attrNameLst>
                                      </p:cBhvr>
                                      <p:tavLst>
                                        <p:tav tm="0">
                                          <p:val>
                                            <p:strVal val="#ppt_x-.2"/>
                                          </p:val>
                                        </p:tav>
                                        <p:tav tm="100000">
                                          <p:val>
                                            <p:strVal val="#ppt_x"/>
                                          </p:val>
                                        </p:tav>
                                      </p:tavLst>
                                    </p:anim>
                                    <p:anim calcmode="lin" valueType="num">
                                      <p:cBhvr>
                                        <p:cTn id="15" dur="1000" fill="hold"/>
                                        <p:tgtEl>
                                          <p:spTgt spid="9729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7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1" grpId="0"/>
      <p:bldP spid="9729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BOOK"/>
          <p:cNvPicPr>
            <a:picLocks noChangeAspect="1" noChangeArrowheads="1" noCrop="1"/>
          </p:cNvPicPr>
          <p:nvPr/>
        </p:nvPicPr>
        <p:blipFill>
          <a:blip r:embed="rId2"/>
          <a:srcRect/>
          <a:stretch>
            <a:fillRect/>
          </a:stretch>
        </p:blipFill>
        <p:spPr bwMode="auto">
          <a:xfrm>
            <a:off x="304800" y="304800"/>
            <a:ext cx="1447800" cy="749300"/>
          </a:xfrm>
          <a:prstGeom prst="rect">
            <a:avLst/>
          </a:prstGeom>
          <a:noFill/>
          <a:ln w="9525">
            <a:noFill/>
            <a:miter lim="800000"/>
            <a:headEnd/>
            <a:tailEnd/>
          </a:ln>
        </p:spPr>
      </p:pic>
      <p:sp>
        <p:nvSpPr>
          <p:cNvPr id="86023" name="Rectangle 7"/>
          <p:cNvSpPr>
            <a:spLocks noChangeArrowheads="1"/>
          </p:cNvSpPr>
          <p:nvPr/>
        </p:nvSpPr>
        <p:spPr bwMode="auto">
          <a:xfrm>
            <a:off x="0" y="1676400"/>
            <a:ext cx="9144000" cy="427038"/>
          </a:xfrm>
          <a:prstGeom prst="rect">
            <a:avLst/>
          </a:prstGeom>
          <a:noFill/>
          <a:ln w="9525">
            <a:noFill/>
            <a:miter lim="800000"/>
            <a:headEnd/>
            <a:tailEnd/>
          </a:ln>
        </p:spPr>
        <p:txBody>
          <a:bodyPr tIns="0" bIns="0" anchor="ctr">
            <a:spAutoFit/>
          </a:bodyPr>
          <a:lstStyle/>
          <a:p>
            <a:pPr algn="just"/>
            <a:r>
              <a:rPr lang="en-US" sz="2800" b="1" dirty="0">
                <a:solidFill>
                  <a:schemeClr val="tx2"/>
                </a:solidFill>
                <a:latin typeface="Times New Roman" pitchFamily="18" charset="0"/>
                <a:cs typeface="Times New Roman" pitchFamily="18" charset="0"/>
              </a:rPr>
              <a:t>Bài 6. Viết một đoạn đối thoại có sử dụng 4 kiểu câu:</a:t>
            </a:r>
          </a:p>
        </p:txBody>
      </p:sp>
      <p:sp>
        <p:nvSpPr>
          <p:cNvPr id="86024" name="Rectangle 8"/>
          <p:cNvSpPr>
            <a:spLocks noChangeArrowheads="1"/>
          </p:cNvSpPr>
          <p:nvPr/>
        </p:nvSpPr>
        <p:spPr bwMode="auto">
          <a:xfrm>
            <a:off x="381000" y="2484438"/>
            <a:ext cx="8458200" cy="3657600"/>
          </a:xfrm>
          <a:prstGeom prst="rect">
            <a:avLst/>
          </a:prstGeom>
          <a:noFill/>
          <a:ln w="9525">
            <a:noFill/>
            <a:miter lim="800000"/>
            <a:headEnd/>
            <a:tailEnd/>
          </a:ln>
        </p:spPr>
        <p:txBody>
          <a:bodyPr tIns="0" bIns="0" anchor="ctr">
            <a:spAutoFit/>
          </a:bodyPr>
          <a:lstStyle/>
          <a:p>
            <a:pPr algn="just">
              <a:tabLst>
                <a:tab pos="457200" algn="l"/>
              </a:tabLst>
            </a:pPr>
            <a:r>
              <a:rPr lang="en-US" sz="3000" dirty="0">
                <a:solidFill>
                  <a:srgbClr val="0000FF"/>
                </a:solidFill>
              </a:rPr>
              <a:t>    </a:t>
            </a:r>
            <a:r>
              <a:rPr lang="en-US" sz="3000" b="1" dirty="0">
                <a:solidFill>
                  <a:srgbClr val="0000FF"/>
                </a:solidFill>
                <a:latin typeface="Times New Roman" pitchFamily="18" charset="0"/>
                <a:cs typeface="Times New Roman" pitchFamily="18" charset="0"/>
              </a:rPr>
              <a:t>Sau kì nghỉ tết, Lan gặp lại Linh trên đường đến trường:</a:t>
            </a:r>
          </a:p>
          <a:p>
            <a:pPr algn="just">
              <a:tabLst>
                <a:tab pos="457200" algn="l"/>
              </a:tabLst>
            </a:pPr>
            <a:r>
              <a:rPr lang="en-US" sz="3000" b="1" dirty="0">
                <a:solidFill>
                  <a:srgbClr val="0000FF"/>
                </a:solidFill>
                <a:latin typeface="Times New Roman" pitchFamily="18" charset="0"/>
                <a:cs typeface="Times New Roman" pitchFamily="18" charset="0"/>
              </a:rPr>
              <a:t>- Tết vừa rồi bạn có đi đâu chơi không?</a:t>
            </a:r>
          </a:p>
          <a:p>
            <a:pPr algn="just">
              <a:buFontTx/>
              <a:buChar char="-"/>
              <a:tabLst>
                <a:tab pos="457200" algn="l"/>
              </a:tabLst>
            </a:pPr>
            <a:r>
              <a:rPr lang="en-US" sz="3000" b="1" dirty="0">
                <a:solidFill>
                  <a:srgbClr val="0000FF"/>
                </a:solidFill>
                <a:latin typeface="Times New Roman" pitchFamily="18" charset="0"/>
                <a:cs typeface="Times New Roman" pitchFamily="18" charset="0"/>
              </a:rPr>
              <a:t> Tết rồi cả gia đình mình về quê ăn tết vui lắm.</a:t>
            </a:r>
          </a:p>
          <a:p>
            <a:pPr algn="just">
              <a:buFontTx/>
              <a:buChar char="-"/>
              <a:tabLst>
                <a:tab pos="457200" algn="l"/>
              </a:tabLst>
            </a:pPr>
            <a:r>
              <a:rPr lang="en-US" sz="3000" b="1" dirty="0">
                <a:solidFill>
                  <a:srgbClr val="0000FF"/>
                </a:solidFill>
                <a:latin typeface="Times New Roman" pitchFamily="18" charset="0"/>
                <a:cs typeface="Times New Roman" pitchFamily="18" charset="0"/>
              </a:rPr>
              <a:t> Lan hãy kể cho mình nghe với!</a:t>
            </a:r>
          </a:p>
          <a:p>
            <a:pPr algn="just">
              <a:tabLst>
                <a:tab pos="457200" algn="l"/>
              </a:tabLst>
            </a:pPr>
            <a:r>
              <a:rPr lang="en-US" sz="3000" b="1" dirty="0">
                <a:solidFill>
                  <a:srgbClr val="0000FF"/>
                </a:solidFill>
                <a:latin typeface="Times New Roman" pitchFamily="18" charset="0"/>
                <a:cs typeface="Times New Roman" pitchFamily="18" charset="0"/>
              </a:rPr>
              <a:t>- Này nhé, mình được gặp ông bà, gia đình các cô chú, mình còn được lì xì nữa đó.</a:t>
            </a:r>
          </a:p>
          <a:p>
            <a:pPr algn="just">
              <a:tabLst>
                <a:tab pos="457200" algn="l"/>
              </a:tabLst>
            </a:pPr>
            <a:r>
              <a:rPr lang="en-US" sz="3000" b="1" dirty="0">
                <a:solidFill>
                  <a:srgbClr val="0000FF"/>
                </a:solidFill>
                <a:latin typeface="Times New Roman" pitchFamily="18" charset="0"/>
                <a:cs typeface="Times New Roman" pitchFamily="18" charset="0"/>
              </a:rPr>
              <a:t>- Thích nhỉ!</a:t>
            </a:r>
          </a:p>
        </p:txBody>
      </p:sp>
      <p:sp>
        <p:nvSpPr>
          <p:cNvPr id="13317" name="Rectangle 9"/>
          <p:cNvSpPr>
            <a:spLocks noChangeArrowheads="1"/>
          </p:cNvSpPr>
          <p:nvPr/>
        </p:nvSpPr>
        <p:spPr bwMode="auto">
          <a:xfrm>
            <a:off x="2514600" y="304800"/>
            <a:ext cx="6629400" cy="701675"/>
          </a:xfrm>
          <a:prstGeom prst="rect">
            <a:avLst/>
          </a:prstGeom>
          <a:noFill/>
          <a:ln w="9525">
            <a:noFill/>
            <a:miter lim="800000"/>
            <a:headEnd/>
            <a:tailEnd/>
          </a:ln>
        </p:spPr>
        <p:txBody>
          <a:bodyPr>
            <a:spAutoFit/>
          </a:bodyPr>
          <a:lstStyle/>
          <a:p>
            <a:pPr algn="ctr"/>
            <a:r>
              <a:rPr lang="en-US" sz="4000" b="1" dirty="0">
                <a:solidFill>
                  <a:srgbClr val="FF3399"/>
                </a:solidFill>
                <a:latin typeface="Times New Roman" pitchFamily="18" charset="0"/>
                <a:cs typeface="Times New Roman" pitchFamily="18" charset="0"/>
              </a:rPr>
              <a:t>Tiết </a:t>
            </a:r>
            <a:r>
              <a:rPr lang="en-US" sz="4000" b="1" dirty="0" smtClean="0">
                <a:solidFill>
                  <a:srgbClr val="FF3399"/>
                </a:solidFill>
                <a:latin typeface="Times New Roman" pitchFamily="18" charset="0"/>
                <a:cs typeface="Times New Roman" pitchFamily="18" charset="0"/>
              </a:rPr>
              <a:t>93: </a:t>
            </a:r>
            <a:r>
              <a:rPr lang="en-US" sz="4000" b="1" dirty="0">
                <a:solidFill>
                  <a:srgbClr val="FF3399"/>
                </a:solidFill>
                <a:latin typeface="Times New Roman" pitchFamily="18" charset="0"/>
                <a:cs typeface="Times New Roman" pitchFamily="18" charset="0"/>
              </a:rPr>
              <a:t>CÂU TRẦN THUẬT</a:t>
            </a:r>
          </a:p>
        </p:txBody>
      </p:sp>
      <p:sp>
        <p:nvSpPr>
          <p:cNvPr id="13318" name="Line 10"/>
          <p:cNvSpPr>
            <a:spLocks noChangeShapeType="1"/>
          </p:cNvSpPr>
          <p:nvPr/>
        </p:nvSpPr>
        <p:spPr bwMode="auto">
          <a:xfrm>
            <a:off x="0" y="1066800"/>
            <a:ext cx="914400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6023"/>
                                        </p:tgtEl>
                                        <p:attrNameLst>
                                          <p:attrName>style.visibility</p:attrName>
                                        </p:attrNameLst>
                                      </p:cBhvr>
                                      <p:to>
                                        <p:strVal val="visible"/>
                                      </p:to>
                                    </p:set>
                                    <p:animEffect transition="in" filter="diamond(in)">
                                      <p:cBhvr>
                                        <p:cTn id="7" dur="1000"/>
                                        <p:tgtEl>
                                          <p:spTgt spid="86023"/>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86024"/>
                                        </p:tgtEl>
                                        <p:attrNameLst>
                                          <p:attrName>style.visibility</p:attrName>
                                        </p:attrNameLst>
                                      </p:cBhvr>
                                      <p:to>
                                        <p:strVal val="visible"/>
                                      </p:to>
                                    </p:set>
                                    <p:anim calcmode="lin" valueType="num">
                                      <p:cBhvr>
                                        <p:cTn id="12" dur="1000" fill="hold"/>
                                        <p:tgtEl>
                                          <p:spTgt spid="86024"/>
                                        </p:tgtEl>
                                        <p:attrNameLst>
                                          <p:attrName>ppt_x</p:attrName>
                                        </p:attrNameLst>
                                      </p:cBhvr>
                                      <p:tavLst>
                                        <p:tav tm="0">
                                          <p:val>
                                            <p:strVal val="#ppt_x-.2"/>
                                          </p:val>
                                        </p:tav>
                                        <p:tav tm="100000">
                                          <p:val>
                                            <p:strVal val="#ppt_x"/>
                                          </p:val>
                                        </p:tav>
                                      </p:tavLst>
                                    </p:anim>
                                    <p:anim calcmode="lin" valueType="num">
                                      <p:cBhvr>
                                        <p:cTn id="13" dur="1000" fill="hold"/>
                                        <p:tgtEl>
                                          <p:spTgt spid="8602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86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3" grpId="0"/>
      <p:bldP spid="86024" grpId="0"/>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6" name="WordArt 2"/>
          <p:cNvSpPr>
            <a:spLocks noChangeArrowheads="1" noChangeShapeType="1" noTextEdit="1"/>
          </p:cNvSpPr>
          <p:nvPr/>
        </p:nvSpPr>
        <p:spPr bwMode="auto">
          <a:xfrm>
            <a:off x="2895600" y="101600"/>
            <a:ext cx="3429000" cy="279400"/>
          </a:xfrm>
          <a:prstGeom prst="rect">
            <a:avLst/>
          </a:prstGeom>
        </p:spPr>
        <p:txBody>
          <a:bodyPr wrap="none" fromWordArt="1">
            <a:prstTxWarp prst="textPlain">
              <a:avLst>
                <a:gd name="adj" fmla="val 50000"/>
              </a:avLst>
            </a:prstTxWarp>
          </a:bodyPr>
          <a:lstStyle/>
          <a:p>
            <a:pPr algn="ctr"/>
            <a:r>
              <a:rPr lang="vi-VN" sz="3600" b="1"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ahoma"/>
                <a:cs typeface="Tahoma"/>
              </a:rPr>
              <a:t>Trò chơi ô chữ</a:t>
            </a:r>
            <a:endParaRPr lang="en-US" sz="3600" b="1"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ahoma"/>
              <a:cs typeface="Tahoma"/>
            </a:endParaRPr>
          </a:p>
        </p:txBody>
      </p:sp>
      <p:sp>
        <p:nvSpPr>
          <p:cNvPr id="31747" name="AutoShape 3">
            <a:hlinkClick r:id="" action="ppaction://hlinkshowjump?jump=nextslide" highlightClick="1"/>
          </p:cNvPr>
          <p:cNvSpPr>
            <a:spLocks noChangeArrowheads="1"/>
          </p:cNvSpPr>
          <p:nvPr/>
        </p:nvSpPr>
        <p:spPr bwMode="auto">
          <a:xfrm>
            <a:off x="8686800" y="0"/>
            <a:ext cx="457200" cy="457200"/>
          </a:xfrm>
          <a:prstGeom prst="actionButtonForwardNext">
            <a:avLst/>
          </a:prstGeom>
          <a:solidFill>
            <a:srgbClr val="FFFFCC"/>
          </a:solidFill>
          <a:ln w="12700">
            <a:noFill/>
            <a:miter lim="800000"/>
            <a:headEnd/>
            <a:tailEnd/>
          </a:ln>
          <a:effectLst/>
        </p:spPr>
        <p:txBody>
          <a:bodyPr wrap="none" anchor="ctr"/>
          <a:lstStyle/>
          <a:p>
            <a:endParaRPr lang="en-US"/>
          </a:p>
        </p:txBody>
      </p:sp>
      <p:sp>
        <p:nvSpPr>
          <p:cNvPr id="31748" name="AutoShape 4"/>
          <p:cNvSpPr>
            <a:spLocks noChangeArrowheads="1"/>
          </p:cNvSpPr>
          <p:nvPr/>
        </p:nvSpPr>
        <p:spPr bwMode="auto">
          <a:xfrm>
            <a:off x="6781800" y="0"/>
            <a:ext cx="1905000" cy="685800"/>
          </a:xfrm>
          <a:prstGeom prst="star16">
            <a:avLst>
              <a:gd name="adj" fmla="val 37500"/>
            </a:avLst>
          </a:prstGeom>
          <a:solidFill>
            <a:schemeClr val="accent1"/>
          </a:solidFill>
          <a:ln w="12700">
            <a:solidFill>
              <a:schemeClr val="tx1"/>
            </a:solidFill>
            <a:miter lim="800000"/>
            <a:headEnd/>
            <a:tailEnd/>
          </a:ln>
          <a:effectLst>
            <a:outerShdw dist="53882" dir="2700000" algn="ctr" rotWithShape="0">
              <a:schemeClr val="bg1"/>
            </a:outerShdw>
          </a:effectLst>
        </p:spPr>
        <p:txBody>
          <a:bodyPr wrap="none" anchor="ctr"/>
          <a:lstStyle/>
          <a:p>
            <a:pPr algn="ctr" eaLnBrk="0" hangingPunct="0"/>
            <a:r>
              <a:rPr lang="en-US" sz="2400" b="1">
                <a:solidFill>
                  <a:srgbClr val="FFCC00"/>
                </a:solidFill>
              </a:rPr>
              <a:t>Ch</a:t>
            </a:r>
            <a:r>
              <a:rPr lang="en-US" sz="2800" b="1">
                <a:solidFill>
                  <a:srgbClr val="FFCC00"/>
                </a:solidFill>
              </a:rPr>
              <a:t>ìa khoá</a:t>
            </a:r>
          </a:p>
        </p:txBody>
      </p:sp>
      <p:sp>
        <p:nvSpPr>
          <p:cNvPr id="31749" name="Rectangle 5"/>
          <p:cNvSpPr>
            <a:spLocks noChangeArrowheads="1"/>
          </p:cNvSpPr>
          <p:nvPr/>
        </p:nvSpPr>
        <p:spPr bwMode="auto">
          <a:xfrm>
            <a:off x="4716463" y="7731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750" name="Rectangle 6"/>
          <p:cNvSpPr>
            <a:spLocks noChangeArrowheads="1"/>
          </p:cNvSpPr>
          <p:nvPr/>
        </p:nvSpPr>
        <p:spPr bwMode="auto">
          <a:xfrm>
            <a:off x="5249863" y="7731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Ã</a:t>
            </a:r>
          </a:p>
        </p:txBody>
      </p:sp>
      <p:sp>
        <p:nvSpPr>
          <p:cNvPr id="31751" name="Rectangle 7"/>
          <p:cNvSpPr>
            <a:spLocks noChangeArrowheads="1"/>
          </p:cNvSpPr>
          <p:nvPr/>
        </p:nvSpPr>
        <p:spPr bwMode="auto">
          <a:xfrm>
            <a:off x="5770563" y="7731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Y</a:t>
            </a:r>
          </a:p>
        </p:txBody>
      </p:sp>
      <p:sp>
        <p:nvSpPr>
          <p:cNvPr id="31752" name="Rectangle 8"/>
          <p:cNvSpPr>
            <a:spLocks noChangeArrowheads="1"/>
          </p:cNvSpPr>
          <p:nvPr/>
        </p:nvSpPr>
        <p:spPr bwMode="auto">
          <a:xfrm>
            <a:off x="15414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C</a:t>
            </a:r>
          </a:p>
        </p:txBody>
      </p:sp>
      <p:sp>
        <p:nvSpPr>
          <p:cNvPr id="31753" name="Rectangle 9"/>
          <p:cNvSpPr>
            <a:spLocks noChangeArrowheads="1"/>
          </p:cNvSpPr>
          <p:nvPr/>
        </p:nvSpPr>
        <p:spPr bwMode="auto">
          <a:xfrm>
            <a:off x="20621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Ầ</a:t>
            </a:r>
          </a:p>
        </p:txBody>
      </p:sp>
      <p:sp>
        <p:nvSpPr>
          <p:cNvPr id="31754" name="Rectangle 10"/>
          <p:cNvSpPr>
            <a:spLocks noChangeArrowheads="1"/>
          </p:cNvSpPr>
          <p:nvPr/>
        </p:nvSpPr>
        <p:spPr bwMode="auto">
          <a:xfrm>
            <a:off x="25955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U</a:t>
            </a:r>
          </a:p>
        </p:txBody>
      </p:sp>
      <p:sp>
        <p:nvSpPr>
          <p:cNvPr id="31755" name="Rectangle 11"/>
          <p:cNvSpPr>
            <a:spLocks noChangeArrowheads="1"/>
          </p:cNvSpPr>
          <p:nvPr/>
        </p:nvSpPr>
        <p:spPr bwMode="auto">
          <a:xfrm>
            <a:off x="31289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K</a:t>
            </a:r>
          </a:p>
        </p:txBody>
      </p:sp>
      <p:sp>
        <p:nvSpPr>
          <p:cNvPr id="31756" name="Rectangle 12"/>
          <p:cNvSpPr>
            <a:spLocks noChangeArrowheads="1"/>
          </p:cNvSpPr>
          <p:nvPr/>
        </p:nvSpPr>
        <p:spPr bwMode="auto">
          <a:xfrm>
            <a:off x="36623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757" name="Rectangle 13"/>
          <p:cNvSpPr>
            <a:spLocks noChangeArrowheads="1"/>
          </p:cNvSpPr>
          <p:nvPr/>
        </p:nvSpPr>
        <p:spPr bwMode="auto">
          <a:xfrm>
            <a:off x="41957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I</a:t>
            </a:r>
          </a:p>
        </p:txBody>
      </p:sp>
      <p:sp>
        <p:nvSpPr>
          <p:cNvPr id="31758" name="Rectangle 14"/>
          <p:cNvSpPr>
            <a:spLocks noChangeArrowheads="1"/>
          </p:cNvSpPr>
          <p:nvPr/>
        </p:nvSpPr>
        <p:spPr bwMode="auto">
          <a:xfrm>
            <a:off x="47164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Ế</a:t>
            </a:r>
          </a:p>
        </p:txBody>
      </p:sp>
      <p:sp>
        <p:nvSpPr>
          <p:cNvPr id="31759" name="Rectangle 15"/>
          <p:cNvSpPr>
            <a:spLocks noChangeArrowheads="1"/>
          </p:cNvSpPr>
          <p:nvPr/>
        </p:nvSpPr>
        <p:spPr bwMode="auto">
          <a:xfrm>
            <a:off x="5249863" y="12684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N</a:t>
            </a:r>
          </a:p>
        </p:txBody>
      </p:sp>
      <p:sp>
        <p:nvSpPr>
          <p:cNvPr id="31760" name="Rectangle 16"/>
          <p:cNvSpPr>
            <a:spLocks noChangeArrowheads="1"/>
          </p:cNvSpPr>
          <p:nvPr/>
        </p:nvSpPr>
        <p:spPr bwMode="auto">
          <a:xfrm>
            <a:off x="1541463" y="17637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N</a:t>
            </a:r>
          </a:p>
        </p:txBody>
      </p:sp>
      <p:sp>
        <p:nvSpPr>
          <p:cNvPr id="31761" name="Rectangle 17"/>
          <p:cNvSpPr>
            <a:spLocks noChangeArrowheads="1"/>
          </p:cNvSpPr>
          <p:nvPr/>
        </p:nvSpPr>
        <p:spPr bwMode="auto">
          <a:xfrm>
            <a:off x="2062163" y="17637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G</a:t>
            </a:r>
          </a:p>
        </p:txBody>
      </p:sp>
      <p:sp>
        <p:nvSpPr>
          <p:cNvPr id="31762" name="Rectangle 18"/>
          <p:cNvSpPr>
            <a:spLocks noChangeArrowheads="1"/>
          </p:cNvSpPr>
          <p:nvPr/>
        </p:nvSpPr>
        <p:spPr bwMode="auto">
          <a:xfrm>
            <a:off x="2595563" y="17637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Ữ</a:t>
            </a:r>
          </a:p>
        </p:txBody>
      </p:sp>
      <p:sp>
        <p:nvSpPr>
          <p:cNvPr id="31763" name="Rectangle 19"/>
          <p:cNvSpPr>
            <a:spLocks noChangeArrowheads="1"/>
          </p:cNvSpPr>
          <p:nvPr/>
        </p:nvSpPr>
        <p:spPr bwMode="auto">
          <a:xfrm>
            <a:off x="3128963" y="17637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Đ</a:t>
            </a:r>
          </a:p>
        </p:txBody>
      </p:sp>
      <p:sp>
        <p:nvSpPr>
          <p:cNvPr id="31764" name="Rectangle 20"/>
          <p:cNvSpPr>
            <a:spLocks noChangeArrowheads="1"/>
          </p:cNvSpPr>
          <p:nvPr/>
        </p:nvSpPr>
        <p:spPr bwMode="auto">
          <a:xfrm>
            <a:off x="3662363" y="17637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I</a:t>
            </a:r>
          </a:p>
        </p:txBody>
      </p:sp>
      <p:sp>
        <p:nvSpPr>
          <p:cNvPr id="31765" name="Rectangle 21"/>
          <p:cNvSpPr>
            <a:spLocks noChangeArrowheads="1"/>
          </p:cNvSpPr>
          <p:nvPr/>
        </p:nvSpPr>
        <p:spPr bwMode="auto">
          <a:xfrm>
            <a:off x="4195763" y="17637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Ệ</a:t>
            </a:r>
          </a:p>
        </p:txBody>
      </p:sp>
      <p:sp>
        <p:nvSpPr>
          <p:cNvPr id="31766" name="Rectangle 22"/>
          <p:cNvSpPr>
            <a:spLocks noChangeArrowheads="1"/>
          </p:cNvSpPr>
          <p:nvPr/>
        </p:nvSpPr>
        <p:spPr bwMode="auto">
          <a:xfrm>
            <a:off x="4716463" y="17637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U</a:t>
            </a:r>
          </a:p>
        </p:txBody>
      </p:sp>
      <p:sp>
        <p:nvSpPr>
          <p:cNvPr id="31767" name="Rectangle 23"/>
          <p:cNvSpPr>
            <a:spLocks noChangeArrowheads="1"/>
          </p:cNvSpPr>
          <p:nvPr/>
        </p:nvSpPr>
        <p:spPr bwMode="auto">
          <a:xfrm>
            <a:off x="25955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C</a:t>
            </a:r>
          </a:p>
        </p:txBody>
      </p:sp>
      <p:sp>
        <p:nvSpPr>
          <p:cNvPr id="31768" name="Rectangle 24"/>
          <p:cNvSpPr>
            <a:spLocks noChangeArrowheads="1"/>
          </p:cNvSpPr>
          <p:nvPr/>
        </p:nvSpPr>
        <p:spPr bwMode="auto">
          <a:xfrm>
            <a:off x="31289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769" name="Rectangle 25"/>
          <p:cNvSpPr>
            <a:spLocks noChangeArrowheads="1"/>
          </p:cNvSpPr>
          <p:nvPr/>
        </p:nvSpPr>
        <p:spPr bwMode="auto">
          <a:xfrm>
            <a:off x="36623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Ấ</a:t>
            </a:r>
          </a:p>
        </p:txBody>
      </p:sp>
      <p:sp>
        <p:nvSpPr>
          <p:cNvPr id="31770" name="Rectangle 26"/>
          <p:cNvSpPr>
            <a:spLocks noChangeArrowheads="1"/>
          </p:cNvSpPr>
          <p:nvPr/>
        </p:nvSpPr>
        <p:spPr bwMode="auto">
          <a:xfrm>
            <a:off x="41957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M</a:t>
            </a:r>
          </a:p>
        </p:txBody>
      </p:sp>
      <p:sp>
        <p:nvSpPr>
          <p:cNvPr id="31771" name="Rectangle 27"/>
          <p:cNvSpPr>
            <a:spLocks noChangeArrowheads="1"/>
          </p:cNvSpPr>
          <p:nvPr/>
        </p:nvSpPr>
        <p:spPr bwMode="auto">
          <a:xfrm>
            <a:off x="47164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T</a:t>
            </a:r>
          </a:p>
        </p:txBody>
      </p:sp>
      <p:sp>
        <p:nvSpPr>
          <p:cNvPr id="31772" name="Rectangle 28"/>
          <p:cNvSpPr>
            <a:spLocks noChangeArrowheads="1"/>
          </p:cNvSpPr>
          <p:nvPr/>
        </p:nvSpPr>
        <p:spPr bwMode="auto">
          <a:xfrm>
            <a:off x="52498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773" name="Rectangle 29"/>
          <p:cNvSpPr>
            <a:spLocks noChangeArrowheads="1"/>
          </p:cNvSpPr>
          <p:nvPr/>
        </p:nvSpPr>
        <p:spPr bwMode="auto">
          <a:xfrm>
            <a:off x="57705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A</a:t>
            </a:r>
          </a:p>
        </p:txBody>
      </p:sp>
      <p:sp>
        <p:nvSpPr>
          <p:cNvPr id="31774" name="Rectangle 30"/>
          <p:cNvSpPr>
            <a:spLocks noChangeArrowheads="1"/>
          </p:cNvSpPr>
          <p:nvPr/>
        </p:nvSpPr>
        <p:spPr bwMode="auto">
          <a:xfrm>
            <a:off x="6303963" y="22590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N</a:t>
            </a:r>
          </a:p>
        </p:txBody>
      </p:sp>
      <p:sp>
        <p:nvSpPr>
          <p:cNvPr id="31775" name="Rectangle 31"/>
          <p:cNvSpPr>
            <a:spLocks noChangeArrowheads="1"/>
          </p:cNvSpPr>
          <p:nvPr/>
        </p:nvSpPr>
        <p:spPr bwMode="auto">
          <a:xfrm>
            <a:off x="20621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K</a:t>
            </a:r>
          </a:p>
        </p:txBody>
      </p:sp>
      <p:sp>
        <p:nvSpPr>
          <p:cNvPr id="31776" name="Rectangle 32"/>
          <p:cNvSpPr>
            <a:spLocks noChangeArrowheads="1"/>
          </p:cNvSpPr>
          <p:nvPr/>
        </p:nvSpPr>
        <p:spPr bwMode="auto">
          <a:xfrm>
            <a:off x="25955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777" name="Rectangle 33"/>
          <p:cNvSpPr>
            <a:spLocks noChangeArrowheads="1"/>
          </p:cNvSpPr>
          <p:nvPr/>
        </p:nvSpPr>
        <p:spPr bwMode="auto">
          <a:xfrm>
            <a:off x="31289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U</a:t>
            </a:r>
          </a:p>
        </p:txBody>
      </p:sp>
      <p:sp>
        <p:nvSpPr>
          <p:cNvPr id="31778" name="Rectangle 34"/>
          <p:cNvSpPr>
            <a:spLocks noChangeArrowheads="1"/>
          </p:cNvSpPr>
          <p:nvPr/>
        </p:nvSpPr>
        <p:spPr bwMode="auto">
          <a:xfrm>
            <a:off x="36623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Y</a:t>
            </a:r>
          </a:p>
        </p:txBody>
      </p:sp>
      <p:sp>
        <p:nvSpPr>
          <p:cNvPr id="31779" name="Rectangle 35"/>
          <p:cNvSpPr>
            <a:spLocks noChangeArrowheads="1"/>
          </p:cNvSpPr>
          <p:nvPr/>
        </p:nvSpPr>
        <p:spPr bwMode="auto">
          <a:xfrm>
            <a:off x="41957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Ê</a:t>
            </a:r>
          </a:p>
        </p:txBody>
      </p:sp>
      <p:sp>
        <p:nvSpPr>
          <p:cNvPr id="31780" name="Rectangle 36"/>
          <p:cNvSpPr>
            <a:spLocks noChangeArrowheads="1"/>
          </p:cNvSpPr>
          <p:nvPr/>
        </p:nvSpPr>
        <p:spPr bwMode="auto">
          <a:xfrm>
            <a:off x="47164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N</a:t>
            </a:r>
          </a:p>
        </p:txBody>
      </p:sp>
      <p:sp>
        <p:nvSpPr>
          <p:cNvPr id="31781" name="Rectangle 37"/>
          <p:cNvSpPr>
            <a:spLocks noChangeArrowheads="1"/>
          </p:cNvSpPr>
          <p:nvPr/>
        </p:nvSpPr>
        <p:spPr bwMode="auto">
          <a:xfrm>
            <a:off x="52498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B</a:t>
            </a:r>
          </a:p>
        </p:txBody>
      </p:sp>
      <p:sp>
        <p:nvSpPr>
          <p:cNvPr id="31782" name="Rectangle 38"/>
          <p:cNvSpPr>
            <a:spLocks noChangeArrowheads="1"/>
          </p:cNvSpPr>
          <p:nvPr/>
        </p:nvSpPr>
        <p:spPr bwMode="auto">
          <a:xfrm>
            <a:off x="57705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Ả</a:t>
            </a:r>
          </a:p>
        </p:txBody>
      </p:sp>
      <p:sp>
        <p:nvSpPr>
          <p:cNvPr id="31783" name="Rectangle 39"/>
          <p:cNvSpPr>
            <a:spLocks noChangeArrowheads="1"/>
          </p:cNvSpPr>
          <p:nvPr/>
        </p:nvSpPr>
        <p:spPr bwMode="auto">
          <a:xfrm>
            <a:off x="6303963" y="27527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O</a:t>
            </a:r>
          </a:p>
        </p:txBody>
      </p:sp>
      <p:sp>
        <p:nvSpPr>
          <p:cNvPr id="31784" name="Rectangle 40"/>
          <p:cNvSpPr>
            <a:spLocks noChangeArrowheads="1"/>
          </p:cNvSpPr>
          <p:nvPr/>
        </p:nvSpPr>
        <p:spPr bwMode="auto">
          <a:xfrm>
            <a:off x="1541463" y="32480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D</a:t>
            </a:r>
          </a:p>
        </p:txBody>
      </p:sp>
      <p:sp>
        <p:nvSpPr>
          <p:cNvPr id="31785" name="Rectangle 41"/>
          <p:cNvSpPr>
            <a:spLocks noChangeArrowheads="1"/>
          </p:cNvSpPr>
          <p:nvPr/>
        </p:nvSpPr>
        <p:spPr bwMode="auto">
          <a:xfrm>
            <a:off x="2062163" y="32480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Ấ</a:t>
            </a:r>
          </a:p>
        </p:txBody>
      </p:sp>
      <p:sp>
        <p:nvSpPr>
          <p:cNvPr id="31786" name="Rectangle 42"/>
          <p:cNvSpPr>
            <a:spLocks noChangeArrowheads="1"/>
          </p:cNvSpPr>
          <p:nvPr/>
        </p:nvSpPr>
        <p:spPr bwMode="auto">
          <a:xfrm>
            <a:off x="2595563" y="32480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U</a:t>
            </a:r>
          </a:p>
        </p:txBody>
      </p:sp>
      <p:sp>
        <p:nvSpPr>
          <p:cNvPr id="31787" name="Rectangle 43"/>
          <p:cNvSpPr>
            <a:spLocks noChangeArrowheads="1"/>
          </p:cNvSpPr>
          <p:nvPr/>
        </p:nvSpPr>
        <p:spPr bwMode="auto">
          <a:xfrm>
            <a:off x="3128963" y="32480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C</a:t>
            </a:r>
          </a:p>
        </p:txBody>
      </p:sp>
      <p:sp>
        <p:nvSpPr>
          <p:cNvPr id="31788" name="Rectangle 44"/>
          <p:cNvSpPr>
            <a:spLocks noChangeArrowheads="1"/>
          </p:cNvSpPr>
          <p:nvPr/>
        </p:nvSpPr>
        <p:spPr bwMode="auto">
          <a:xfrm>
            <a:off x="3662363" y="32480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789" name="Rectangle 45"/>
          <p:cNvSpPr>
            <a:spLocks noChangeArrowheads="1"/>
          </p:cNvSpPr>
          <p:nvPr/>
        </p:nvSpPr>
        <p:spPr bwMode="auto">
          <a:xfrm>
            <a:off x="4195763" y="32480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Ấ</a:t>
            </a:r>
          </a:p>
        </p:txBody>
      </p:sp>
      <p:sp>
        <p:nvSpPr>
          <p:cNvPr id="31790" name="Rectangle 46"/>
          <p:cNvSpPr>
            <a:spLocks noChangeArrowheads="1"/>
          </p:cNvSpPr>
          <p:nvPr/>
        </p:nvSpPr>
        <p:spPr bwMode="auto">
          <a:xfrm>
            <a:off x="4716463" y="32480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M</a:t>
            </a:r>
          </a:p>
        </p:txBody>
      </p:sp>
      <p:sp>
        <p:nvSpPr>
          <p:cNvPr id="31791" name="Rectangle 47"/>
          <p:cNvSpPr>
            <a:spLocks noChangeArrowheads="1"/>
          </p:cNvSpPr>
          <p:nvPr/>
        </p:nvSpPr>
        <p:spPr bwMode="auto">
          <a:xfrm>
            <a:off x="4716463" y="37449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Y</a:t>
            </a:r>
          </a:p>
        </p:txBody>
      </p:sp>
      <p:sp>
        <p:nvSpPr>
          <p:cNvPr id="31792" name="Rectangle 48"/>
          <p:cNvSpPr>
            <a:spLocks noChangeArrowheads="1"/>
          </p:cNvSpPr>
          <p:nvPr/>
        </p:nvSpPr>
        <p:spPr bwMode="auto">
          <a:xfrm>
            <a:off x="5249863" y="37449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Ê</a:t>
            </a:r>
          </a:p>
        </p:txBody>
      </p:sp>
      <p:sp>
        <p:nvSpPr>
          <p:cNvPr id="31793" name="Rectangle 49"/>
          <p:cNvSpPr>
            <a:spLocks noChangeArrowheads="1"/>
          </p:cNvSpPr>
          <p:nvPr/>
        </p:nvSpPr>
        <p:spPr bwMode="auto">
          <a:xfrm>
            <a:off x="5770563" y="37449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U</a:t>
            </a:r>
          </a:p>
        </p:txBody>
      </p:sp>
      <p:sp>
        <p:nvSpPr>
          <p:cNvPr id="31794" name="Rectangle 50"/>
          <p:cNvSpPr>
            <a:spLocks noChangeArrowheads="1"/>
          </p:cNvSpPr>
          <p:nvPr/>
        </p:nvSpPr>
        <p:spPr bwMode="auto">
          <a:xfrm>
            <a:off x="6303963" y="37449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C</a:t>
            </a:r>
          </a:p>
        </p:txBody>
      </p:sp>
      <p:sp>
        <p:nvSpPr>
          <p:cNvPr id="31795" name="Rectangle 51"/>
          <p:cNvSpPr>
            <a:spLocks noChangeArrowheads="1"/>
          </p:cNvSpPr>
          <p:nvPr/>
        </p:nvSpPr>
        <p:spPr bwMode="auto">
          <a:xfrm>
            <a:off x="6837363" y="37449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Ầ</a:t>
            </a:r>
          </a:p>
        </p:txBody>
      </p:sp>
      <p:sp>
        <p:nvSpPr>
          <p:cNvPr id="31796" name="Rectangle 52"/>
          <p:cNvSpPr>
            <a:spLocks noChangeArrowheads="1"/>
          </p:cNvSpPr>
          <p:nvPr/>
        </p:nvSpPr>
        <p:spPr bwMode="auto">
          <a:xfrm>
            <a:off x="7358063" y="37449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U</a:t>
            </a:r>
          </a:p>
        </p:txBody>
      </p:sp>
      <p:sp>
        <p:nvSpPr>
          <p:cNvPr id="31797" name="Rectangle 53"/>
          <p:cNvSpPr>
            <a:spLocks noChangeArrowheads="1"/>
          </p:cNvSpPr>
          <p:nvPr/>
        </p:nvSpPr>
        <p:spPr bwMode="auto">
          <a:xfrm>
            <a:off x="4716463" y="42402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T</a:t>
            </a:r>
          </a:p>
        </p:txBody>
      </p:sp>
      <p:sp>
        <p:nvSpPr>
          <p:cNvPr id="31798" name="Rectangle 54"/>
          <p:cNvSpPr>
            <a:spLocks noChangeArrowheads="1"/>
          </p:cNvSpPr>
          <p:nvPr/>
        </p:nvSpPr>
        <p:spPr bwMode="auto">
          <a:xfrm>
            <a:off x="5249863" y="42402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Ố</a:t>
            </a:r>
          </a:p>
        </p:txBody>
      </p:sp>
      <p:sp>
        <p:nvSpPr>
          <p:cNvPr id="31799" name="Rectangle 55"/>
          <p:cNvSpPr>
            <a:spLocks noChangeArrowheads="1"/>
          </p:cNvSpPr>
          <p:nvPr/>
        </p:nvSpPr>
        <p:spPr bwMode="auto">
          <a:xfrm>
            <a:off x="5770563" y="42402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800" name="Rectangle 56"/>
          <p:cNvSpPr>
            <a:spLocks noChangeArrowheads="1"/>
          </p:cNvSpPr>
          <p:nvPr/>
        </p:nvSpPr>
        <p:spPr bwMode="auto">
          <a:xfrm>
            <a:off x="6303963" y="42402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Ữ</a:t>
            </a:r>
          </a:p>
        </p:txBody>
      </p:sp>
      <p:sp>
        <p:nvSpPr>
          <p:cNvPr id="31801" name="Rectangle 57"/>
          <p:cNvSpPr>
            <a:spLocks noChangeArrowheads="1"/>
          </p:cNvSpPr>
          <p:nvPr/>
        </p:nvSpPr>
        <p:spPr bwMode="auto">
          <a:xfrm>
            <a:off x="6837363" y="4240213"/>
            <a:ext cx="515937" cy="484187"/>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U</a:t>
            </a:r>
          </a:p>
        </p:txBody>
      </p:sp>
      <p:sp>
        <p:nvSpPr>
          <p:cNvPr id="31802" name="Rectangle 58"/>
          <p:cNvSpPr>
            <a:spLocks noChangeArrowheads="1"/>
          </p:cNvSpPr>
          <p:nvPr/>
        </p:nvSpPr>
        <p:spPr bwMode="auto">
          <a:xfrm>
            <a:off x="3128963" y="47339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N</a:t>
            </a:r>
          </a:p>
        </p:txBody>
      </p:sp>
      <p:sp>
        <p:nvSpPr>
          <p:cNvPr id="31803" name="Rectangle 59"/>
          <p:cNvSpPr>
            <a:spLocks noChangeArrowheads="1"/>
          </p:cNvSpPr>
          <p:nvPr/>
        </p:nvSpPr>
        <p:spPr bwMode="auto">
          <a:xfrm>
            <a:off x="3662363" y="47339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G</a:t>
            </a:r>
          </a:p>
        </p:txBody>
      </p:sp>
      <p:sp>
        <p:nvSpPr>
          <p:cNvPr id="31804" name="Rectangle 60"/>
          <p:cNvSpPr>
            <a:spLocks noChangeArrowheads="1"/>
          </p:cNvSpPr>
          <p:nvPr/>
        </p:nvSpPr>
        <p:spPr bwMode="auto">
          <a:xfrm>
            <a:off x="4195763" y="47339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805" name="Rectangle 61"/>
          <p:cNvSpPr>
            <a:spLocks noChangeArrowheads="1"/>
          </p:cNvSpPr>
          <p:nvPr/>
        </p:nvSpPr>
        <p:spPr bwMode="auto">
          <a:xfrm>
            <a:off x="4716463" y="47339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I</a:t>
            </a:r>
          </a:p>
        </p:txBody>
      </p:sp>
      <p:sp>
        <p:nvSpPr>
          <p:cNvPr id="31806" name="Rectangle 62"/>
          <p:cNvSpPr>
            <a:spLocks noChangeArrowheads="1"/>
          </p:cNvSpPr>
          <p:nvPr/>
        </p:nvSpPr>
        <p:spPr bwMode="auto">
          <a:xfrm>
            <a:off x="5249863" y="47339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V</a:t>
            </a:r>
          </a:p>
        </p:txBody>
      </p:sp>
      <p:sp>
        <p:nvSpPr>
          <p:cNvPr id="31807" name="Rectangle 63"/>
          <p:cNvSpPr>
            <a:spLocks noChangeArrowheads="1"/>
          </p:cNvSpPr>
          <p:nvPr/>
        </p:nvSpPr>
        <p:spPr bwMode="auto">
          <a:xfrm>
            <a:off x="5770563" y="47339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Ấ</a:t>
            </a:r>
          </a:p>
        </p:txBody>
      </p:sp>
      <p:sp>
        <p:nvSpPr>
          <p:cNvPr id="31808" name="Rectangle 64"/>
          <p:cNvSpPr>
            <a:spLocks noChangeArrowheads="1"/>
          </p:cNvSpPr>
          <p:nvPr/>
        </p:nvSpPr>
        <p:spPr bwMode="auto">
          <a:xfrm>
            <a:off x="6303963" y="47339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N</a:t>
            </a:r>
          </a:p>
        </p:txBody>
      </p:sp>
      <p:sp>
        <p:nvSpPr>
          <p:cNvPr id="31809" name="Rectangle 65"/>
          <p:cNvSpPr>
            <a:spLocks noChangeArrowheads="1"/>
          </p:cNvSpPr>
          <p:nvPr/>
        </p:nvSpPr>
        <p:spPr bwMode="auto">
          <a:xfrm>
            <a:off x="4716463" y="52292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H</a:t>
            </a:r>
          </a:p>
        </p:txBody>
      </p:sp>
      <p:sp>
        <p:nvSpPr>
          <p:cNvPr id="31810" name="Rectangle 66"/>
          <p:cNvSpPr>
            <a:spLocks noChangeArrowheads="1"/>
          </p:cNvSpPr>
          <p:nvPr/>
        </p:nvSpPr>
        <p:spPr bwMode="auto">
          <a:xfrm>
            <a:off x="5249863" y="52292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Ỏ</a:t>
            </a:r>
          </a:p>
        </p:txBody>
      </p:sp>
      <p:sp>
        <p:nvSpPr>
          <p:cNvPr id="31811" name="Rectangle 67"/>
          <p:cNvSpPr>
            <a:spLocks noChangeArrowheads="1"/>
          </p:cNvSpPr>
          <p:nvPr/>
        </p:nvSpPr>
        <p:spPr bwMode="auto">
          <a:xfrm>
            <a:off x="5770563" y="5229225"/>
            <a:ext cx="515937" cy="484188"/>
          </a:xfrm>
          <a:prstGeom prst="rect">
            <a:avLst/>
          </a:prstGeom>
          <a:solidFill>
            <a:srgbClr val="FFFF66"/>
          </a:solidFill>
          <a:ln w="19050">
            <a:solidFill>
              <a:srgbClr val="CC3300"/>
            </a:solidFill>
            <a:miter lim="800000"/>
            <a:headEnd/>
            <a:tailEnd/>
          </a:ln>
          <a:effectLst/>
        </p:spPr>
        <p:txBody>
          <a:bodyPr/>
          <a:lstStyle/>
          <a:p>
            <a:pPr algn="ctr">
              <a:spcBef>
                <a:spcPct val="20000"/>
              </a:spcBef>
            </a:pPr>
            <a:r>
              <a:rPr lang="en-US" sz="2600" b="1">
                <a:solidFill>
                  <a:srgbClr val="FFFF66"/>
                </a:solidFill>
                <a:latin typeface="Arial" charset="0"/>
              </a:rPr>
              <a:t>I</a:t>
            </a:r>
          </a:p>
        </p:txBody>
      </p:sp>
      <p:sp>
        <p:nvSpPr>
          <p:cNvPr id="31812" name="AutoShape 68"/>
          <p:cNvSpPr>
            <a:spLocks noChangeArrowheads="1"/>
          </p:cNvSpPr>
          <p:nvPr/>
        </p:nvSpPr>
        <p:spPr bwMode="auto">
          <a:xfrm>
            <a:off x="84138" y="776288"/>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1</a:t>
            </a:r>
          </a:p>
        </p:txBody>
      </p:sp>
      <p:sp>
        <p:nvSpPr>
          <p:cNvPr id="31813" name="AutoShape 69"/>
          <p:cNvSpPr>
            <a:spLocks noChangeArrowheads="1"/>
          </p:cNvSpPr>
          <p:nvPr/>
        </p:nvSpPr>
        <p:spPr bwMode="auto">
          <a:xfrm>
            <a:off x="84138" y="1271588"/>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2</a:t>
            </a:r>
          </a:p>
        </p:txBody>
      </p:sp>
      <p:sp>
        <p:nvSpPr>
          <p:cNvPr id="31814" name="AutoShape 70"/>
          <p:cNvSpPr>
            <a:spLocks noChangeArrowheads="1"/>
          </p:cNvSpPr>
          <p:nvPr/>
        </p:nvSpPr>
        <p:spPr bwMode="auto">
          <a:xfrm>
            <a:off x="84138" y="17653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3</a:t>
            </a:r>
          </a:p>
        </p:txBody>
      </p:sp>
      <p:sp>
        <p:nvSpPr>
          <p:cNvPr id="31815" name="AutoShape 71"/>
          <p:cNvSpPr>
            <a:spLocks noChangeArrowheads="1"/>
          </p:cNvSpPr>
          <p:nvPr/>
        </p:nvSpPr>
        <p:spPr bwMode="auto">
          <a:xfrm>
            <a:off x="84138" y="22606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4</a:t>
            </a:r>
          </a:p>
        </p:txBody>
      </p:sp>
      <p:sp>
        <p:nvSpPr>
          <p:cNvPr id="31816" name="AutoShape 72"/>
          <p:cNvSpPr>
            <a:spLocks noChangeArrowheads="1"/>
          </p:cNvSpPr>
          <p:nvPr/>
        </p:nvSpPr>
        <p:spPr bwMode="auto">
          <a:xfrm>
            <a:off x="84138" y="27432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5</a:t>
            </a:r>
          </a:p>
        </p:txBody>
      </p:sp>
      <p:sp>
        <p:nvSpPr>
          <p:cNvPr id="31817" name="AutoShape 73"/>
          <p:cNvSpPr>
            <a:spLocks noChangeArrowheads="1"/>
          </p:cNvSpPr>
          <p:nvPr/>
        </p:nvSpPr>
        <p:spPr bwMode="auto">
          <a:xfrm>
            <a:off x="84138" y="32385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6</a:t>
            </a:r>
          </a:p>
        </p:txBody>
      </p:sp>
      <p:sp>
        <p:nvSpPr>
          <p:cNvPr id="31818" name="AutoShape 74"/>
          <p:cNvSpPr>
            <a:spLocks noChangeArrowheads="1"/>
          </p:cNvSpPr>
          <p:nvPr/>
        </p:nvSpPr>
        <p:spPr bwMode="auto">
          <a:xfrm>
            <a:off x="84138" y="37338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7</a:t>
            </a:r>
          </a:p>
        </p:txBody>
      </p:sp>
      <p:sp>
        <p:nvSpPr>
          <p:cNvPr id="31819" name="AutoShape 75"/>
          <p:cNvSpPr>
            <a:spLocks noChangeArrowheads="1"/>
          </p:cNvSpPr>
          <p:nvPr/>
        </p:nvSpPr>
        <p:spPr bwMode="auto">
          <a:xfrm>
            <a:off x="84138" y="42291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8</a:t>
            </a:r>
          </a:p>
        </p:txBody>
      </p:sp>
      <p:sp>
        <p:nvSpPr>
          <p:cNvPr id="31820" name="AutoShape 76"/>
          <p:cNvSpPr>
            <a:spLocks noChangeArrowheads="1"/>
          </p:cNvSpPr>
          <p:nvPr/>
        </p:nvSpPr>
        <p:spPr bwMode="auto">
          <a:xfrm>
            <a:off x="84138" y="47371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9</a:t>
            </a:r>
          </a:p>
        </p:txBody>
      </p:sp>
      <p:sp>
        <p:nvSpPr>
          <p:cNvPr id="31821" name="AutoShape 77"/>
          <p:cNvSpPr>
            <a:spLocks noChangeArrowheads="1"/>
          </p:cNvSpPr>
          <p:nvPr/>
        </p:nvSpPr>
        <p:spPr bwMode="auto">
          <a:xfrm>
            <a:off x="84138" y="5232400"/>
            <a:ext cx="779462" cy="457200"/>
          </a:xfrm>
          <a:prstGeom prst="flowChartAlternateProcess">
            <a:avLst/>
          </a:prstGeom>
          <a:solidFill>
            <a:srgbClr val="FFFFCC"/>
          </a:solidFill>
          <a:ln w="12700">
            <a:solidFill>
              <a:schemeClr val="tx1"/>
            </a:solidFill>
            <a:miter lim="800000"/>
            <a:headEnd/>
            <a:tailEnd/>
          </a:ln>
          <a:effectLst>
            <a:outerShdw dist="71842" dir="2700000" algn="ctr" rotWithShape="0">
              <a:srgbClr val="292929"/>
            </a:outerShdw>
          </a:effectLst>
        </p:spPr>
        <p:txBody>
          <a:bodyPr wrap="none" anchor="ctr"/>
          <a:lstStyle/>
          <a:p>
            <a:pPr algn="ctr" eaLnBrk="0" hangingPunct="0"/>
            <a:r>
              <a:rPr lang="en-US" sz="3200" b="1"/>
              <a:t>10</a:t>
            </a:r>
          </a:p>
        </p:txBody>
      </p:sp>
      <p:grpSp>
        <p:nvGrpSpPr>
          <p:cNvPr id="2" name="Group 78"/>
          <p:cNvGrpSpPr>
            <a:grpSpLocks/>
          </p:cNvGrpSpPr>
          <p:nvPr/>
        </p:nvGrpSpPr>
        <p:grpSpPr bwMode="auto">
          <a:xfrm>
            <a:off x="-6019800" y="228600"/>
            <a:ext cx="6019800" cy="2971800"/>
            <a:chOff x="-4128" y="1008"/>
            <a:chExt cx="3792" cy="1872"/>
          </a:xfrm>
        </p:grpSpPr>
        <p:sp>
          <p:nvSpPr>
            <p:cNvPr id="31823" name="AutoShape 79"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1</a:t>
              </a:r>
              <a:r>
                <a:rPr lang="en-US" sz="2400" i="1">
                  <a:solidFill>
                    <a:srgbClr val="111111"/>
                  </a:solidFill>
                </a:rPr>
                <a:t> : Gồm  3 chữ cái.</a:t>
              </a:r>
            </a:p>
            <a:p>
              <a:pPr algn="ctr" eaLnBrk="0" hangingPunct="0"/>
              <a:endParaRPr lang="en-US" sz="2400" i="1">
                <a:solidFill>
                  <a:srgbClr val="111111"/>
                </a:solidFill>
              </a:endParaRPr>
            </a:p>
            <a:p>
              <a:pPr algn="ctr" eaLnBrk="0" hangingPunct="0"/>
              <a:endParaRPr lang="en-US" sz="1000">
                <a:solidFill>
                  <a:srgbClr val="111111"/>
                </a:solidFill>
              </a:endParaRPr>
            </a:p>
            <a:p>
              <a:pPr algn="ctr" eaLnBrk="0" hangingPunct="0"/>
              <a:r>
                <a:rPr lang="en-US" sz="2400" b="1">
                  <a:solidFill>
                    <a:srgbClr val="080808"/>
                  </a:solidFill>
                </a:rPr>
                <a:t>Hãy xác định từ cầu khiến trong câu:</a:t>
              </a:r>
            </a:p>
            <a:p>
              <a:pPr algn="ctr" eaLnBrk="0" hangingPunct="0"/>
              <a:r>
                <a:rPr lang="en-US" sz="2400" b="1">
                  <a:solidFill>
                    <a:srgbClr val="080808"/>
                  </a:solidFill>
                </a:rPr>
                <a:t>" Hãy mở cửa ra."</a:t>
              </a:r>
            </a:p>
          </p:txBody>
        </p:sp>
        <p:sp>
          <p:nvSpPr>
            <p:cNvPr id="31824" name="AutoShape 80"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1</a:t>
              </a:r>
            </a:p>
          </p:txBody>
        </p:sp>
      </p:grpSp>
      <p:grpSp>
        <p:nvGrpSpPr>
          <p:cNvPr id="3" name="Group 81"/>
          <p:cNvGrpSpPr>
            <a:grpSpLocks/>
          </p:cNvGrpSpPr>
          <p:nvPr/>
        </p:nvGrpSpPr>
        <p:grpSpPr bwMode="auto">
          <a:xfrm>
            <a:off x="-6019800" y="609600"/>
            <a:ext cx="6019800" cy="2971800"/>
            <a:chOff x="-4128" y="1008"/>
            <a:chExt cx="3792" cy="1872"/>
          </a:xfrm>
        </p:grpSpPr>
        <p:sp>
          <p:nvSpPr>
            <p:cNvPr id="31826" name="AutoShape 82"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2</a:t>
              </a:r>
              <a:r>
                <a:rPr lang="en-US" sz="2400" i="1">
                  <a:solidFill>
                    <a:srgbClr val="111111"/>
                  </a:solidFill>
                </a:rPr>
                <a:t> : Gồm  8 chữ cái.</a:t>
              </a:r>
            </a:p>
            <a:p>
              <a:pPr algn="ctr" eaLnBrk="0" hangingPunct="0"/>
              <a:endParaRPr lang="en-US" sz="1000">
                <a:solidFill>
                  <a:srgbClr val="111111"/>
                </a:solidFill>
              </a:endParaRPr>
            </a:p>
            <a:p>
              <a:pPr algn="ctr" eaLnBrk="0" hangingPunct="0"/>
              <a:r>
                <a:rPr lang="en-US" sz="2800" b="1">
                  <a:solidFill>
                    <a:srgbClr val="111111"/>
                  </a:solidFill>
                </a:rPr>
                <a:t>Câu: </a:t>
              </a:r>
              <a:r>
                <a:rPr lang="en-US" sz="2800" b="1" i="1">
                  <a:solidFill>
                    <a:srgbClr val="111111"/>
                  </a:solidFill>
                </a:rPr>
                <a:t>Các em đừng khóc. </a:t>
              </a:r>
            </a:p>
            <a:p>
              <a:pPr algn="ctr" eaLnBrk="0" hangingPunct="0"/>
              <a:r>
                <a:rPr lang="en-US" sz="2800" b="1">
                  <a:solidFill>
                    <a:srgbClr val="111111"/>
                  </a:solidFill>
                </a:rPr>
                <a:t>Xét theo mục đích nói, nó thuộc kiểu </a:t>
              </a:r>
            </a:p>
            <a:p>
              <a:pPr algn="ctr" eaLnBrk="0" hangingPunct="0"/>
              <a:r>
                <a:rPr lang="en-US" sz="2800" b="1">
                  <a:solidFill>
                    <a:srgbClr val="111111"/>
                  </a:solidFill>
                </a:rPr>
                <a:t>câu gì?</a:t>
              </a:r>
            </a:p>
          </p:txBody>
        </p:sp>
        <p:sp>
          <p:nvSpPr>
            <p:cNvPr id="31827" name="AutoShape 83"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2</a:t>
              </a:r>
            </a:p>
          </p:txBody>
        </p:sp>
      </p:grpSp>
      <p:grpSp>
        <p:nvGrpSpPr>
          <p:cNvPr id="4" name="Group 84"/>
          <p:cNvGrpSpPr>
            <a:grpSpLocks/>
          </p:cNvGrpSpPr>
          <p:nvPr/>
        </p:nvGrpSpPr>
        <p:grpSpPr bwMode="auto">
          <a:xfrm>
            <a:off x="-8077200" y="1524000"/>
            <a:ext cx="6019800" cy="2971800"/>
            <a:chOff x="-4128" y="1008"/>
            <a:chExt cx="3792" cy="1872"/>
          </a:xfrm>
        </p:grpSpPr>
        <p:sp>
          <p:nvSpPr>
            <p:cNvPr id="31829" name="AutoShape 85"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3</a:t>
              </a:r>
              <a:r>
                <a:rPr lang="en-US" sz="2400" i="1">
                  <a:solidFill>
                    <a:srgbClr val="111111"/>
                  </a:solidFill>
                </a:rPr>
                <a:t> : Gồm  7 chữ cái</a:t>
              </a:r>
            </a:p>
            <a:p>
              <a:pPr algn="ctr" eaLnBrk="0" hangingPunct="0"/>
              <a:endParaRPr lang="en-US" sz="1000">
                <a:solidFill>
                  <a:srgbClr val="111111"/>
                </a:solidFill>
              </a:endParaRPr>
            </a:p>
            <a:p>
              <a:pPr algn="ctr" eaLnBrk="0" hangingPunct="0"/>
              <a:r>
                <a:rPr lang="en-US" sz="2800" b="1">
                  <a:solidFill>
                    <a:srgbClr val="111111"/>
                  </a:solidFill>
                </a:rPr>
                <a:t>Câu cầu khiến là câu có những từ</a:t>
              </a:r>
            </a:p>
            <a:p>
              <a:pPr algn="ctr" eaLnBrk="0" hangingPunct="0"/>
              <a:r>
                <a:rPr lang="en-US" sz="2800" b="1">
                  <a:solidFill>
                    <a:srgbClr val="111111"/>
                  </a:solidFill>
                </a:rPr>
                <a:t> cầu khiến hay ......  cầu khiến.</a:t>
              </a:r>
              <a:endParaRPr lang="en-US" sz="2000">
                <a:solidFill>
                  <a:srgbClr val="111111"/>
                </a:solidFill>
              </a:endParaRPr>
            </a:p>
          </p:txBody>
        </p:sp>
        <p:sp>
          <p:nvSpPr>
            <p:cNvPr id="31830" name="AutoShape 86"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3</a:t>
              </a:r>
            </a:p>
          </p:txBody>
        </p:sp>
      </p:grpSp>
      <p:grpSp>
        <p:nvGrpSpPr>
          <p:cNvPr id="5" name="Group 87"/>
          <p:cNvGrpSpPr>
            <a:grpSpLocks/>
          </p:cNvGrpSpPr>
          <p:nvPr/>
        </p:nvGrpSpPr>
        <p:grpSpPr bwMode="auto">
          <a:xfrm>
            <a:off x="-6477000" y="2438400"/>
            <a:ext cx="6019800" cy="2971800"/>
            <a:chOff x="-4128" y="1008"/>
            <a:chExt cx="3792" cy="1872"/>
          </a:xfrm>
        </p:grpSpPr>
        <p:sp>
          <p:nvSpPr>
            <p:cNvPr id="31832" name="AutoShape 88"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4</a:t>
              </a:r>
              <a:r>
                <a:rPr lang="en-US" sz="2400" i="1">
                  <a:solidFill>
                    <a:srgbClr val="111111"/>
                  </a:solidFill>
                </a:rPr>
                <a:t> : Gồm  8 chữ cái</a:t>
              </a:r>
            </a:p>
            <a:p>
              <a:pPr algn="ctr" eaLnBrk="0" hangingPunct="0"/>
              <a:endParaRPr lang="en-US" sz="1000">
                <a:solidFill>
                  <a:srgbClr val="111111"/>
                </a:solidFill>
              </a:endParaRPr>
            </a:p>
            <a:p>
              <a:pPr algn="ctr" eaLnBrk="0" hangingPunct="0"/>
              <a:r>
                <a:rPr lang="en-US" sz="2800" b="1">
                  <a:solidFill>
                    <a:srgbClr val="111111"/>
                  </a:solidFill>
                </a:rPr>
                <a:t>Câu cầu khiến thường kết thúc bằng </a:t>
              </a:r>
            </a:p>
            <a:p>
              <a:pPr algn="ctr" eaLnBrk="0" hangingPunct="0"/>
              <a:r>
                <a:rPr lang="en-US" sz="2800" b="1">
                  <a:solidFill>
                    <a:srgbClr val="111111"/>
                  </a:solidFill>
                </a:rPr>
                <a:t>dấu gì?</a:t>
              </a:r>
              <a:endParaRPr lang="en-US" sz="2000">
                <a:solidFill>
                  <a:srgbClr val="111111"/>
                </a:solidFill>
              </a:endParaRPr>
            </a:p>
          </p:txBody>
        </p:sp>
        <p:sp>
          <p:nvSpPr>
            <p:cNvPr id="31833" name="AutoShape 89"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4</a:t>
              </a:r>
            </a:p>
          </p:txBody>
        </p:sp>
      </p:grpSp>
      <p:grpSp>
        <p:nvGrpSpPr>
          <p:cNvPr id="6" name="Group 90"/>
          <p:cNvGrpSpPr>
            <a:grpSpLocks/>
          </p:cNvGrpSpPr>
          <p:nvPr/>
        </p:nvGrpSpPr>
        <p:grpSpPr bwMode="auto">
          <a:xfrm>
            <a:off x="-6324600" y="3048000"/>
            <a:ext cx="6019800" cy="2971800"/>
            <a:chOff x="-4128" y="1008"/>
            <a:chExt cx="3792" cy="1872"/>
          </a:xfrm>
        </p:grpSpPr>
        <p:sp>
          <p:nvSpPr>
            <p:cNvPr id="31835" name="AutoShape 91"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5</a:t>
              </a:r>
              <a:r>
                <a:rPr lang="en-US" sz="2400" i="1">
                  <a:solidFill>
                    <a:srgbClr val="111111"/>
                  </a:solidFill>
                </a:rPr>
                <a:t> : Gồm  9 chữ cái.</a:t>
              </a:r>
            </a:p>
            <a:p>
              <a:pPr algn="ctr" eaLnBrk="0" hangingPunct="0"/>
              <a:endParaRPr lang="en-US" sz="1000">
                <a:solidFill>
                  <a:srgbClr val="111111"/>
                </a:solidFill>
              </a:endParaRPr>
            </a:p>
            <a:p>
              <a:pPr algn="ctr" eaLnBrk="0" hangingPunct="0"/>
              <a:r>
                <a:rPr lang="en-US" sz="2800" b="1">
                  <a:solidFill>
                    <a:srgbClr val="111111"/>
                  </a:solidFill>
                </a:rPr>
                <a:t>Câu cầu khiến sau dùng để làm gì?</a:t>
              </a:r>
            </a:p>
            <a:p>
              <a:pPr algn="ctr" eaLnBrk="0" hangingPunct="0"/>
              <a:r>
                <a:rPr lang="en-US" sz="2800" b="1">
                  <a:solidFill>
                    <a:srgbClr val="111111"/>
                  </a:solidFill>
                </a:rPr>
                <a:t>" Thôi đừng buồn!"</a:t>
              </a:r>
              <a:endParaRPr lang="en-US" sz="2000">
                <a:solidFill>
                  <a:srgbClr val="111111"/>
                </a:solidFill>
              </a:endParaRPr>
            </a:p>
          </p:txBody>
        </p:sp>
        <p:sp>
          <p:nvSpPr>
            <p:cNvPr id="31836" name="AutoShape 92"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5</a:t>
              </a:r>
            </a:p>
          </p:txBody>
        </p:sp>
      </p:grpSp>
      <p:grpSp>
        <p:nvGrpSpPr>
          <p:cNvPr id="7" name="Group 93"/>
          <p:cNvGrpSpPr>
            <a:grpSpLocks/>
          </p:cNvGrpSpPr>
          <p:nvPr/>
        </p:nvGrpSpPr>
        <p:grpSpPr bwMode="auto">
          <a:xfrm>
            <a:off x="-6477000" y="3276600"/>
            <a:ext cx="6019800" cy="2971800"/>
            <a:chOff x="-4128" y="1008"/>
            <a:chExt cx="3792" cy="1872"/>
          </a:xfrm>
        </p:grpSpPr>
        <p:sp>
          <p:nvSpPr>
            <p:cNvPr id="31838" name="AutoShape 94"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6</a:t>
              </a:r>
              <a:r>
                <a:rPr lang="en-US" sz="2400" i="1">
                  <a:solidFill>
                    <a:srgbClr val="111111"/>
                  </a:solidFill>
                </a:rPr>
                <a:t>: Gồm  7 chữ cái.</a:t>
              </a:r>
            </a:p>
            <a:p>
              <a:pPr algn="ctr" eaLnBrk="0" hangingPunct="0"/>
              <a:endParaRPr lang="en-US" sz="1000">
                <a:solidFill>
                  <a:srgbClr val="111111"/>
                </a:solidFill>
              </a:endParaRPr>
            </a:p>
            <a:p>
              <a:pPr algn="ctr" eaLnBrk="0" hangingPunct="0"/>
              <a:r>
                <a:rPr lang="en-US" sz="2800" b="1">
                  <a:solidFill>
                    <a:srgbClr val="111111"/>
                  </a:solidFill>
                </a:rPr>
                <a:t>Khi ý cầu khiến không được nhấn </a:t>
              </a:r>
            </a:p>
            <a:p>
              <a:pPr algn="ctr" eaLnBrk="0" hangingPunct="0"/>
              <a:r>
                <a:rPr lang="en-US" sz="2800" b="1">
                  <a:solidFill>
                    <a:srgbClr val="111111"/>
                  </a:solidFill>
                </a:rPr>
                <a:t>mạnh thì câu cầu khiến có thể </a:t>
              </a:r>
            </a:p>
            <a:p>
              <a:pPr algn="ctr" eaLnBrk="0" hangingPunct="0"/>
              <a:r>
                <a:rPr lang="en-US" sz="2800" b="1">
                  <a:solidFill>
                    <a:srgbClr val="111111"/>
                  </a:solidFill>
                </a:rPr>
                <a:t>kết thúc bằng dấu gì?</a:t>
              </a:r>
            </a:p>
            <a:p>
              <a:pPr algn="ctr" eaLnBrk="0" hangingPunct="0"/>
              <a:endParaRPr lang="en-US" sz="2000">
                <a:solidFill>
                  <a:srgbClr val="111111"/>
                </a:solidFill>
              </a:endParaRPr>
            </a:p>
          </p:txBody>
        </p:sp>
        <p:sp>
          <p:nvSpPr>
            <p:cNvPr id="31839" name="AutoShape 95"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6</a:t>
              </a:r>
            </a:p>
          </p:txBody>
        </p:sp>
      </p:grpSp>
      <p:grpSp>
        <p:nvGrpSpPr>
          <p:cNvPr id="8" name="Group 96"/>
          <p:cNvGrpSpPr>
            <a:grpSpLocks/>
          </p:cNvGrpSpPr>
          <p:nvPr/>
        </p:nvGrpSpPr>
        <p:grpSpPr bwMode="auto">
          <a:xfrm>
            <a:off x="-6553200" y="3581400"/>
            <a:ext cx="6019800" cy="2971800"/>
            <a:chOff x="-4128" y="1008"/>
            <a:chExt cx="3792" cy="1872"/>
          </a:xfrm>
        </p:grpSpPr>
        <p:sp>
          <p:nvSpPr>
            <p:cNvPr id="31841" name="AutoShape 97"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7</a:t>
              </a:r>
              <a:r>
                <a:rPr lang="en-US" sz="2400" i="1">
                  <a:solidFill>
                    <a:srgbClr val="111111"/>
                  </a:solidFill>
                </a:rPr>
                <a:t> : Gồm  6 chữ cái.</a:t>
              </a:r>
            </a:p>
            <a:p>
              <a:pPr algn="ctr" eaLnBrk="0" hangingPunct="0"/>
              <a:endParaRPr lang="en-US" sz="1000">
                <a:solidFill>
                  <a:srgbClr val="111111"/>
                </a:solidFill>
              </a:endParaRPr>
            </a:p>
            <a:p>
              <a:pPr algn="ctr" eaLnBrk="0" hangingPunct="0"/>
              <a:r>
                <a:rPr lang="en-US" sz="2800" b="1">
                  <a:solidFill>
                    <a:srgbClr val="111111"/>
                  </a:solidFill>
                </a:rPr>
                <a:t>Câu cầu khiến sau dùng để làm gì?</a:t>
              </a:r>
            </a:p>
            <a:p>
              <a:pPr algn="ctr" eaLnBrk="0" hangingPunct="0"/>
              <a:r>
                <a:rPr lang="en-US" sz="2800" b="1">
                  <a:solidFill>
                    <a:srgbClr val="111111"/>
                  </a:solidFill>
                </a:rPr>
                <a:t>"Bạn vào đi."</a:t>
              </a:r>
              <a:endParaRPr lang="en-US" sz="2000">
                <a:solidFill>
                  <a:srgbClr val="111111"/>
                </a:solidFill>
              </a:endParaRPr>
            </a:p>
          </p:txBody>
        </p:sp>
        <p:sp>
          <p:nvSpPr>
            <p:cNvPr id="31842" name="AutoShape 98"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7</a:t>
              </a:r>
            </a:p>
          </p:txBody>
        </p:sp>
      </p:grpSp>
      <p:grpSp>
        <p:nvGrpSpPr>
          <p:cNvPr id="9" name="Group 99"/>
          <p:cNvGrpSpPr>
            <a:grpSpLocks/>
          </p:cNvGrpSpPr>
          <p:nvPr/>
        </p:nvGrpSpPr>
        <p:grpSpPr bwMode="auto">
          <a:xfrm>
            <a:off x="-6477000" y="4114800"/>
            <a:ext cx="6019800" cy="2971800"/>
            <a:chOff x="-4128" y="1008"/>
            <a:chExt cx="3792" cy="1872"/>
          </a:xfrm>
        </p:grpSpPr>
        <p:sp>
          <p:nvSpPr>
            <p:cNvPr id="31844" name="AutoShape 100"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8</a:t>
              </a:r>
              <a:r>
                <a:rPr lang="en-US" sz="2400" i="1">
                  <a:solidFill>
                    <a:srgbClr val="111111"/>
                  </a:solidFill>
                </a:rPr>
                <a:t> : Gồm  5 chữ cái</a:t>
              </a:r>
            </a:p>
            <a:p>
              <a:pPr algn="ctr" eaLnBrk="0" hangingPunct="0"/>
              <a:endParaRPr lang="en-US" sz="1000">
                <a:solidFill>
                  <a:srgbClr val="111111"/>
                </a:solidFill>
              </a:endParaRPr>
            </a:p>
            <a:p>
              <a:pPr algn="ctr" eaLnBrk="0" hangingPunct="0"/>
              <a:r>
                <a:rPr lang="en-US" sz="2800" b="1">
                  <a:solidFill>
                    <a:srgbClr val="111111"/>
                  </a:solidFill>
                </a:rPr>
                <a:t>Bài thơ "Khi con tu hú" của </a:t>
              </a:r>
            </a:p>
            <a:p>
              <a:pPr algn="ctr" eaLnBrk="0" hangingPunct="0"/>
              <a:r>
                <a:rPr lang="en-US" sz="2800" b="1">
                  <a:solidFill>
                    <a:srgbClr val="111111"/>
                  </a:solidFill>
                </a:rPr>
                <a:t>tác giả nào?</a:t>
              </a:r>
              <a:endParaRPr lang="en-US" sz="2000">
                <a:solidFill>
                  <a:srgbClr val="111111"/>
                </a:solidFill>
              </a:endParaRPr>
            </a:p>
          </p:txBody>
        </p:sp>
        <p:sp>
          <p:nvSpPr>
            <p:cNvPr id="31845" name="AutoShape 101"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8</a:t>
              </a:r>
            </a:p>
          </p:txBody>
        </p:sp>
      </p:grpSp>
      <p:grpSp>
        <p:nvGrpSpPr>
          <p:cNvPr id="10" name="Group 102"/>
          <p:cNvGrpSpPr>
            <a:grpSpLocks/>
          </p:cNvGrpSpPr>
          <p:nvPr/>
        </p:nvGrpSpPr>
        <p:grpSpPr bwMode="auto">
          <a:xfrm>
            <a:off x="-6629400" y="3886200"/>
            <a:ext cx="6019800" cy="2971800"/>
            <a:chOff x="-4128" y="1008"/>
            <a:chExt cx="3792" cy="1872"/>
          </a:xfrm>
        </p:grpSpPr>
        <p:sp>
          <p:nvSpPr>
            <p:cNvPr id="31847" name="AutoShape 103"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111111"/>
                  </a:solidFill>
                </a:rPr>
                <a:t>Câu số 9</a:t>
              </a:r>
              <a:r>
                <a:rPr lang="en-US" sz="2400" i="1">
                  <a:solidFill>
                    <a:srgbClr val="111111"/>
                  </a:solidFill>
                </a:rPr>
                <a:t> : Gồm  7 chữ cái.</a:t>
              </a:r>
            </a:p>
            <a:p>
              <a:pPr algn="ctr" eaLnBrk="0" hangingPunct="0"/>
              <a:endParaRPr lang="en-US" sz="1000">
                <a:solidFill>
                  <a:srgbClr val="111111"/>
                </a:solidFill>
              </a:endParaRPr>
            </a:p>
            <a:p>
              <a:pPr algn="ctr" eaLnBrk="0" hangingPunct="0"/>
              <a:r>
                <a:rPr lang="en-US" sz="2800" b="1">
                  <a:solidFill>
                    <a:srgbClr val="111111"/>
                  </a:solidFill>
                </a:rPr>
                <a:t>Câu: " Bạn làm bài tập chưa?"</a:t>
              </a:r>
            </a:p>
            <a:p>
              <a:pPr algn="ctr" eaLnBrk="0" hangingPunct="0"/>
              <a:r>
                <a:rPr lang="en-US" sz="2800" b="1">
                  <a:solidFill>
                    <a:srgbClr val="111111"/>
                  </a:solidFill>
                </a:rPr>
                <a:t>Xét theo mục đích nói nó thuộc</a:t>
              </a:r>
            </a:p>
            <a:p>
              <a:pPr algn="ctr" eaLnBrk="0" hangingPunct="0"/>
              <a:r>
                <a:rPr lang="en-US" sz="2800" b="1">
                  <a:solidFill>
                    <a:srgbClr val="111111"/>
                  </a:solidFill>
                </a:rPr>
                <a:t> kiểu câu gì?</a:t>
              </a:r>
              <a:endParaRPr lang="en-US" sz="2000">
                <a:solidFill>
                  <a:srgbClr val="111111"/>
                </a:solidFill>
              </a:endParaRPr>
            </a:p>
          </p:txBody>
        </p:sp>
        <p:sp>
          <p:nvSpPr>
            <p:cNvPr id="31848" name="AutoShape 104"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9</a:t>
              </a:r>
            </a:p>
          </p:txBody>
        </p:sp>
      </p:grpSp>
      <p:grpSp>
        <p:nvGrpSpPr>
          <p:cNvPr id="11" name="Group 105"/>
          <p:cNvGrpSpPr>
            <a:grpSpLocks/>
          </p:cNvGrpSpPr>
          <p:nvPr/>
        </p:nvGrpSpPr>
        <p:grpSpPr bwMode="auto">
          <a:xfrm>
            <a:off x="-6629400" y="4343400"/>
            <a:ext cx="6019800" cy="2971800"/>
            <a:chOff x="-4128" y="1008"/>
            <a:chExt cx="3792" cy="1872"/>
          </a:xfrm>
        </p:grpSpPr>
        <p:sp>
          <p:nvSpPr>
            <p:cNvPr id="31850" name="AutoShape 106" descr="Blue tissue paper"/>
            <p:cNvSpPr>
              <a:spLocks noChangeArrowheads="1"/>
            </p:cNvSpPr>
            <p:nvPr/>
          </p:nvSpPr>
          <p:spPr bwMode="auto">
            <a:xfrm>
              <a:off x="-4128" y="1008"/>
              <a:ext cx="3792" cy="1872"/>
            </a:xfrm>
            <a:prstGeom prst="foldedCorner">
              <a:avLst>
                <a:gd name="adj" fmla="val 12500"/>
              </a:avLst>
            </a:prstGeom>
            <a:blipFill dpi="0" rotWithShape="1">
              <a:blip r:embed="rId2"/>
              <a:srcRect/>
              <a:tile tx="0" ty="0" sx="100000" sy="100000" flip="none" algn="tl"/>
            </a:blipFill>
            <a:ln w="12700">
              <a:solidFill>
                <a:srgbClr val="111111"/>
              </a:solidFill>
              <a:round/>
              <a:headEnd/>
              <a:tailEnd/>
            </a:ln>
            <a:effectLst>
              <a:outerShdw dist="215526" dir="2700000" algn="ctr" rotWithShape="0">
                <a:schemeClr val="bg1">
                  <a:alpha val="50000"/>
                </a:schemeClr>
              </a:outerShdw>
            </a:effectLst>
          </p:spPr>
          <p:txBody>
            <a:bodyPr wrap="none" anchor="ctr"/>
            <a:lstStyle/>
            <a:p>
              <a:pPr algn="ctr" eaLnBrk="0" hangingPunct="0"/>
              <a:r>
                <a:rPr lang="en-US" sz="2400" i="1" u="sng">
                  <a:solidFill>
                    <a:srgbClr val="000000"/>
                  </a:solidFill>
                </a:rPr>
                <a:t>Câu số 10</a:t>
              </a:r>
              <a:r>
                <a:rPr lang="en-US" sz="2400" i="1">
                  <a:solidFill>
                    <a:srgbClr val="000000"/>
                  </a:solidFill>
                </a:rPr>
                <a:t> : Gồm  3 chữ cái?</a:t>
              </a:r>
            </a:p>
            <a:p>
              <a:pPr algn="ctr" eaLnBrk="0" hangingPunct="0"/>
              <a:endParaRPr lang="en-US" sz="1000">
                <a:solidFill>
                  <a:srgbClr val="000000"/>
                </a:solidFill>
              </a:endParaRPr>
            </a:p>
            <a:p>
              <a:pPr algn="ctr" eaLnBrk="0" hangingPunct="0"/>
              <a:r>
                <a:rPr lang="en-US" sz="2800" b="1">
                  <a:solidFill>
                    <a:srgbClr val="000000"/>
                  </a:solidFill>
                </a:rPr>
                <a:t>Chức năng chính của câu nghi vấn?</a:t>
              </a:r>
              <a:endParaRPr lang="en-US" sz="2000">
                <a:solidFill>
                  <a:srgbClr val="000000"/>
                </a:solidFill>
              </a:endParaRPr>
            </a:p>
          </p:txBody>
        </p:sp>
        <p:sp>
          <p:nvSpPr>
            <p:cNvPr id="31851" name="AutoShape 107" descr="Purple mesh"/>
            <p:cNvSpPr>
              <a:spLocks noChangeArrowheads="1"/>
            </p:cNvSpPr>
            <p:nvPr/>
          </p:nvSpPr>
          <p:spPr bwMode="auto">
            <a:xfrm>
              <a:off x="-672" y="1024"/>
              <a:ext cx="319" cy="208"/>
            </a:xfrm>
            <a:prstGeom prst="flowChartAlternateProcess">
              <a:avLst/>
            </a:prstGeom>
            <a:blipFill dpi="0" rotWithShape="1">
              <a:blip r:embed="rId3"/>
              <a:srcRect/>
              <a:tile tx="0" ty="0" sx="100000" sy="100000" flip="none" algn="tl"/>
            </a:blipFill>
            <a:ln w="12700">
              <a:solidFill>
                <a:schemeClr val="tx1"/>
              </a:solidFill>
              <a:miter lim="800000"/>
              <a:headEnd/>
              <a:tailEnd/>
            </a:ln>
            <a:effectLst/>
          </p:spPr>
          <p:txBody>
            <a:bodyPr wrap="none" anchor="ctr"/>
            <a:lstStyle/>
            <a:p>
              <a:pPr algn="ctr" eaLnBrk="0" hangingPunct="0"/>
              <a:r>
                <a:rPr lang="en-US" sz="2400" b="1"/>
                <a:t>10</a:t>
              </a:r>
            </a:p>
          </p:txBody>
        </p:sp>
      </p:grpSp>
      <p:grpSp>
        <p:nvGrpSpPr>
          <p:cNvPr id="12" name="Group 108"/>
          <p:cNvGrpSpPr>
            <a:grpSpLocks/>
          </p:cNvGrpSpPr>
          <p:nvPr/>
        </p:nvGrpSpPr>
        <p:grpSpPr bwMode="auto">
          <a:xfrm>
            <a:off x="0" y="5943600"/>
            <a:ext cx="9144000" cy="914400"/>
            <a:chOff x="0" y="3744"/>
            <a:chExt cx="5760" cy="576"/>
          </a:xfrm>
        </p:grpSpPr>
        <p:sp>
          <p:nvSpPr>
            <p:cNvPr id="31853" name="Rectangle 109"/>
            <p:cNvSpPr>
              <a:spLocks noChangeArrowheads="1"/>
            </p:cNvSpPr>
            <p:nvPr/>
          </p:nvSpPr>
          <p:spPr bwMode="auto">
            <a:xfrm>
              <a:off x="576"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H</a:t>
              </a:r>
            </a:p>
          </p:txBody>
        </p:sp>
        <p:sp>
          <p:nvSpPr>
            <p:cNvPr id="31854" name="Rectangle 110"/>
            <p:cNvSpPr>
              <a:spLocks noChangeArrowheads="1"/>
            </p:cNvSpPr>
            <p:nvPr/>
          </p:nvSpPr>
          <p:spPr bwMode="auto">
            <a:xfrm>
              <a:off x="1152"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U</a:t>
              </a:r>
            </a:p>
          </p:txBody>
        </p:sp>
        <p:sp>
          <p:nvSpPr>
            <p:cNvPr id="31855" name="Rectangle 111"/>
            <p:cNvSpPr>
              <a:spLocks noChangeArrowheads="1"/>
            </p:cNvSpPr>
            <p:nvPr/>
          </p:nvSpPr>
          <p:spPr bwMode="auto">
            <a:xfrm>
              <a:off x="0"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T</a:t>
              </a:r>
            </a:p>
          </p:txBody>
        </p:sp>
        <p:sp>
          <p:nvSpPr>
            <p:cNvPr id="31856" name="Rectangle 112"/>
            <p:cNvSpPr>
              <a:spLocks noChangeArrowheads="1"/>
            </p:cNvSpPr>
            <p:nvPr/>
          </p:nvSpPr>
          <p:spPr bwMode="auto">
            <a:xfrm>
              <a:off x="1728"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Y</a:t>
              </a:r>
            </a:p>
          </p:txBody>
        </p:sp>
        <p:sp>
          <p:nvSpPr>
            <p:cNvPr id="31857" name="Rectangle 113"/>
            <p:cNvSpPr>
              <a:spLocks noChangeArrowheads="1"/>
            </p:cNvSpPr>
            <p:nvPr/>
          </p:nvSpPr>
          <p:spPr bwMode="auto">
            <a:xfrm>
              <a:off x="2304"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Ế</a:t>
              </a:r>
            </a:p>
          </p:txBody>
        </p:sp>
        <p:sp>
          <p:nvSpPr>
            <p:cNvPr id="31858" name="Rectangle 114"/>
            <p:cNvSpPr>
              <a:spLocks noChangeArrowheads="1"/>
            </p:cNvSpPr>
            <p:nvPr/>
          </p:nvSpPr>
          <p:spPr bwMode="auto">
            <a:xfrm>
              <a:off x="2880"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T</a:t>
              </a:r>
            </a:p>
          </p:txBody>
        </p:sp>
        <p:sp>
          <p:nvSpPr>
            <p:cNvPr id="31859" name="Rectangle 115"/>
            <p:cNvSpPr>
              <a:spLocks noChangeArrowheads="1"/>
            </p:cNvSpPr>
            <p:nvPr/>
          </p:nvSpPr>
          <p:spPr bwMode="auto">
            <a:xfrm>
              <a:off x="3456"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M</a:t>
              </a:r>
            </a:p>
          </p:txBody>
        </p:sp>
        <p:sp>
          <p:nvSpPr>
            <p:cNvPr id="31860" name="Rectangle 116"/>
            <p:cNvSpPr>
              <a:spLocks noChangeArrowheads="1"/>
            </p:cNvSpPr>
            <p:nvPr/>
          </p:nvSpPr>
          <p:spPr bwMode="auto">
            <a:xfrm>
              <a:off x="4032"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I</a:t>
              </a:r>
            </a:p>
          </p:txBody>
        </p:sp>
        <p:sp>
          <p:nvSpPr>
            <p:cNvPr id="31861" name="Rectangle 117"/>
            <p:cNvSpPr>
              <a:spLocks noChangeArrowheads="1"/>
            </p:cNvSpPr>
            <p:nvPr/>
          </p:nvSpPr>
          <p:spPr bwMode="auto">
            <a:xfrm>
              <a:off x="4608"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N</a:t>
              </a:r>
            </a:p>
          </p:txBody>
        </p:sp>
        <p:sp>
          <p:nvSpPr>
            <p:cNvPr id="31862" name="Rectangle 118"/>
            <p:cNvSpPr>
              <a:spLocks noChangeArrowheads="1"/>
            </p:cNvSpPr>
            <p:nvPr/>
          </p:nvSpPr>
          <p:spPr bwMode="auto">
            <a:xfrm>
              <a:off x="5184" y="3744"/>
              <a:ext cx="576" cy="576"/>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800" b="1">
                  <a:solidFill>
                    <a:srgbClr val="FF3300"/>
                  </a:solidFill>
                </a:rPr>
                <a:t>H</a:t>
              </a:r>
            </a:p>
          </p:txBody>
        </p:sp>
      </p:grpSp>
      <p:sp>
        <p:nvSpPr>
          <p:cNvPr id="31863" name="Line 119"/>
          <p:cNvSpPr>
            <a:spLocks noChangeShapeType="1"/>
          </p:cNvSpPr>
          <p:nvPr/>
        </p:nvSpPr>
        <p:spPr bwMode="auto">
          <a:xfrm>
            <a:off x="4953000" y="457200"/>
            <a:ext cx="0" cy="304800"/>
          </a:xfrm>
          <a:prstGeom prst="line">
            <a:avLst/>
          </a:prstGeom>
          <a:noFill/>
          <a:ln w="57150">
            <a:solidFill>
              <a:srgbClr val="FFFF00"/>
            </a:solidFill>
            <a:round/>
            <a:headEnd/>
            <a:tailEnd type="triangle" w="med" len="med"/>
          </a:ln>
          <a:effectLst/>
        </p:spPr>
        <p:txBody>
          <a:bodyP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31812"/>
                    </p:tgtEl>
                  </p:cond>
                </p:stCondLst>
                <p:endSync evt="end" delay="0">
                  <p:rtn val="all"/>
                </p:endSync>
                <p:childTnLst>
                  <p:par>
                    <p:cTn id="9" fill="hold">
                      <p:stCondLst>
                        <p:cond delay="0"/>
                      </p:stCondLst>
                      <p:childTnLst>
                        <p:par>
                          <p:cTn id="10" fill="hold">
                            <p:stCondLst>
                              <p:cond delay="0"/>
                            </p:stCondLst>
                            <p:childTnLst>
                              <p:par>
                                <p:cTn id="11" presetID="1" presetClass="emph" presetSubtype="2" fill="hold" nodeType="clickEffect">
                                  <p:stCondLst>
                                    <p:cond delay="0"/>
                                  </p:stCondLst>
                                  <p:childTnLst>
                                    <p:animClr clrSpc="rgb" dir="cw">
                                      <p:cBhvr>
                                        <p:cTn id="12" dur="500" fill="hold"/>
                                        <p:tgtEl>
                                          <p:spTgt spid="31812"/>
                                        </p:tgtEl>
                                        <p:attrNameLst>
                                          <p:attrName>fillcolor</p:attrName>
                                        </p:attrNameLst>
                                      </p:cBhvr>
                                      <p:to>
                                        <a:srgbClr val="6666FF"/>
                                      </p:to>
                                    </p:animClr>
                                    <p:set>
                                      <p:cBhvr>
                                        <p:cTn id="13" dur="500" fill="hold"/>
                                        <p:tgtEl>
                                          <p:spTgt spid="31812"/>
                                        </p:tgtEl>
                                        <p:attrNameLst>
                                          <p:attrName>fill.type</p:attrName>
                                        </p:attrNameLst>
                                      </p:cBhvr>
                                      <p:to>
                                        <p:strVal val="solid"/>
                                      </p:to>
                                    </p:set>
                                    <p:set>
                                      <p:cBhvr>
                                        <p:cTn id="14" dur="500" fill="hold"/>
                                        <p:tgtEl>
                                          <p:spTgt spid="31812"/>
                                        </p:tgtEl>
                                        <p:attrNameLst>
                                          <p:attrName>fill.on</p:attrName>
                                        </p:attrNameLst>
                                      </p:cBhvr>
                                      <p:to>
                                        <p:strVal val="true"/>
                                      </p:to>
                                    </p:set>
                                  </p:childTnLst>
                                </p:cTn>
                              </p:par>
                              <p:par>
                                <p:cTn id="15" presetID="1" presetClass="emph" presetSubtype="2" fill="hold" nodeType="withEffect">
                                  <p:stCondLst>
                                    <p:cond delay="0"/>
                                  </p:stCondLst>
                                  <p:childTnLst>
                                    <p:animClr clrSpc="rgb" dir="cw">
                                      <p:cBhvr>
                                        <p:cTn id="16" dur="500" fill="hold"/>
                                        <p:tgtEl>
                                          <p:spTgt spid="31749"/>
                                        </p:tgtEl>
                                        <p:attrNameLst>
                                          <p:attrName>fillcolor</p:attrName>
                                        </p:attrNameLst>
                                      </p:cBhvr>
                                      <p:to>
                                        <a:schemeClr val="tx1"/>
                                      </p:to>
                                    </p:animClr>
                                    <p:set>
                                      <p:cBhvr>
                                        <p:cTn id="17" dur="500" fill="hold"/>
                                        <p:tgtEl>
                                          <p:spTgt spid="31749"/>
                                        </p:tgtEl>
                                        <p:attrNameLst>
                                          <p:attrName>fill.type</p:attrName>
                                        </p:attrNameLst>
                                      </p:cBhvr>
                                      <p:to>
                                        <p:strVal val="solid"/>
                                      </p:to>
                                    </p:set>
                                    <p:set>
                                      <p:cBhvr>
                                        <p:cTn id="18" dur="500" fill="hold"/>
                                        <p:tgtEl>
                                          <p:spTgt spid="31749"/>
                                        </p:tgtEl>
                                        <p:attrNameLst>
                                          <p:attrName>fill.on</p:attrName>
                                        </p:attrNameLst>
                                      </p:cBhvr>
                                      <p:to>
                                        <p:strVal val="true"/>
                                      </p:to>
                                    </p:set>
                                  </p:childTnLst>
                                </p:cTn>
                              </p:par>
                              <p:par>
                                <p:cTn id="19" presetID="1" presetClass="emph" presetSubtype="2" fill="hold" nodeType="withEffect">
                                  <p:stCondLst>
                                    <p:cond delay="0"/>
                                  </p:stCondLst>
                                  <p:childTnLst>
                                    <p:animClr clrSpc="rgb" dir="cw">
                                      <p:cBhvr>
                                        <p:cTn id="20" dur="500" fill="hold"/>
                                        <p:tgtEl>
                                          <p:spTgt spid="31750"/>
                                        </p:tgtEl>
                                        <p:attrNameLst>
                                          <p:attrName>fillcolor</p:attrName>
                                        </p:attrNameLst>
                                      </p:cBhvr>
                                      <p:to>
                                        <a:schemeClr val="tx1"/>
                                      </p:to>
                                    </p:animClr>
                                    <p:set>
                                      <p:cBhvr>
                                        <p:cTn id="21" dur="500" fill="hold"/>
                                        <p:tgtEl>
                                          <p:spTgt spid="31750"/>
                                        </p:tgtEl>
                                        <p:attrNameLst>
                                          <p:attrName>fill.type</p:attrName>
                                        </p:attrNameLst>
                                      </p:cBhvr>
                                      <p:to>
                                        <p:strVal val="solid"/>
                                      </p:to>
                                    </p:set>
                                    <p:set>
                                      <p:cBhvr>
                                        <p:cTn id="22" dur="500" fill="hold"/>
                                        <p:tgtEl>
                                          <p:spTgt spid="31750"/>
                                        </p:tgtEl>
                                        <p:attrNameLst>
                                          <p:attrName>fill.on</p:attrName>
                                        </p:attrNameLst>
                                      </p:cBhvr>
                                      <p:to>
                                        <p:strVal val="true"/>
                                      </p:to>
                                    </p:set>
                                  </p:childTnLst>
                                </p:cTn>
                              </p:par>
                              <p:par>
                                <p:cTn id="23" presetID="1" presetClass="emph" presetSubtype="2" fill="hold" nodeType="withEffect">
                                  <p:stCondLst>
                                    <p:cond delay="0"/>
                                  </p:stCondLst>
                                  <p:childTnLst>
                                    <p:animClr clrSpc="rgb" dir="cw">
                                      <p:cBhvr>
                                        <p:cTn id="24" dur="500" fill="hold"/>
                                        <p:tgtEl>
                                          <p:spTgt spid="31751"/>
                                        </p:tgtEl>
                                        <p:attrNameLst>
                                          <p:attrName>fillcolor</p:attrName>
                                        </p:attrNameLst>
                                      </p:cBhvr>
                                      <p:to>
                                        <a:schemeClr val="tx1"/>
                                      </p:to>
                                    </p:animClr>
                                    <p:set>
                                      <p:cBhvr>
                                        <p:cTn id="25" dur="500" fill="hold"/>
                                        <p:tgtEl>
                                          <p:spTgt spid="31751"/>
                                        </p:tgtEl>
                                        <p:attrNameLst>
                                          <p:attrName>fill.type</p:attrName>
                                        </p:attrNameLst>
                                      </p:cBhvr>
                                      <p:to>
                                        <p:strVal val="solid"/>
                                      </p:to>
                                    </p:set>
                                    <p:set>
                                      <p:cBhvr>
                                        <p:cTn id="26" dur="500" fill="hold"/>
                                        <p:tgtEl>
                                          <p:spTgt spid="31751"/>
                                        </p:tgtEl>
                                        <p:attrNameLst>
                                          <p:attrName>fill.on</p:attrName>
                                        </p:attrNameLst>
                                      </p:cBhvr>
                                      <p:to>
                                        <p:strVal val="true"/>
                                      </p:to>
                                    </p:set>
                                  </p:childTnLst>
                                </p:cTn>
                              </p:par>
                              <p:par>
                                <p:cTn id="27" presetID="3" presetClass="emph" presetSubtype="2" fill="hold" grpId="0" nodeType="withEffect">
                                  <p:stCondLst>
                                    <p:cond delay="0"/>
                                  </p:stCondLst>
                                  <p:childTnLst>
                                    <p:animClr clrSpc="rgb" dir="cw">
                                      <p:cBhvr override="childStyle">
                                        <p:cTn id="28" dur="500" fill="hold"/>
                                        <p:tgtEl>
                                          <p:spTgt spid="31749"/>
                                        </p:tgtEl>
                                        <p:attrNameLst>
                                          <p:attrName>style.color</p:attrName>
                                        </p:attrNameLst>
                                      </p:cBhvr>
                                      <p:to>
                                        <a:schemeClr val="tx1"/>
                                      </p:to>
                                    </p:animClr>
                                  </p:childTnLst>
                                </p:cTn>
                              </p:par>
                              <p:par>
                                <p:cTn id="29" presetID="3" presetClass="emph" presetSubtype="2" fill="hold" grpId="0" nodeType="withEffect">
                                  <p:stCondLst>
                                    <p:cond delay="0"/>
                                  </p:stCondLst>
                                  <p:childTnLst>
                                    <p:animClr clrSpc="rgb" dir="cw">
                                      <p:cBhvr override="childStyle">
                                        <p:cTn id="30" dur="500" fill="hold"/>
                                        <p:tgtEl>
                                          <p:spTgt spid="31750"/>
                                        </p:tgtEl>
                                        <p:attrNameLst>
                                          <p:attrName>style.color</p:attrName>
                                        </p:attrNameLst>
                                      </p:cBhvr>
                                      <p:to>
                                        <a:schemeClr val="tx1"/>
                                      </p:to>
                                    </p:animClr>
                                  </p:childTnLst>
                                </p:cTn>
                              </p:par>
                              <p:par>
                                <p:cTn id="31" presetID="3" presetClass="emph" presetSubtype="2" fill="hold" grpId="0" nodeType="withEffect">
                                  <p:stCondLst>
                                    <p:cond delay="0"/>
                                  </p:stCondLst>
                                  <p:childTnLst>
                                    <p:animClr clrSpc="rgb" dir="cw">
                                      <p:cBhvr override="childStyle">
                                        <p:cTn id="32" dur="500" fill="hold"/>
                                        <p:tgtEl>
                                          <p:spTgt spid="31751"/>
                                        </p:tgtEl>
                                        <p:attrNameLst>
                                          <p:attrName>style.color</p:attrName>
                                        </p:attrNameLst>
                                      </p:cBhvr>
                                      <p:to>
                                        <a:schemeClr val="tx1"/>
                                      </p:to>
                                    </p:animClr>
                                  </p:childTnLst>
                                </p:cTn>
                              </p:par>
                              <p:par>
                                <p:cTn id="33" presetID="63" presetClass="path" presetSubtype="0" accel="50000" decel="50000" fill="hold" nodeType="withEffect">
                                  <p:stCondLst>
                                    <p:cond delay="0"/>
                                  </p:stCondLst>
                                  <p:childTnLst>
                                    <p:animMotion origin="layout" path="M 0.12084 0.53827 L 1.03334 0.53827 " pathEditMode="relative" rAng="0" ptsTypes="AA">
                                      <p:cBhvr>
                                        <p:cTn id="34" dur="500" fill="hold"/>
                                        <p:tgtEl>
                                          <p:spTgt spid="2"/>
                                        </p:tgtEl>
                                        <p:attrNameLst>
                                          <p:attrName>ppt_x</p:attrName>
                                          <p:attrName>ppt_y</p:attrName>
                                        </p:attrNameLst>
                                      </p:cBhvr>
                                      <p:rCtr x="456" y="0"/>
                                    </p:animMotion>
                                  </p:childTnLst>
                                </p:cTn>
                              </p:par>
                            </p:childTnLst>
                          </p:cTn>
                        </p:par>
                      </p:childTnLst>
                    </p:cTn>
                  </p:par>
                  <p:par>
                    <p:cTn id="35" fill="hold">
                      <p:stCondLst>
                        <p:cond delay="indefinite"/>
                      </p:stCondLst>
                      <p:childTnLst>
                        <p:par>
                          <p:cTn id="36" fill="hold">
                            <p:stCondLst>
                              <p:cond delay="0"/>
                            </p:stCondLst>
                            <p:childTnLst>
                              <p:par>
                                <p:cTn id="37" presetID="53" presetClass="exit" presetSubtype="0" fill="hold" nodeType="clickEffect">
                                  <p:stCondLst>
                                    <p:cond delay="0"/>
                                  </p:stCondLst>
                                  <p:childTnLst>
                                    <p:anim calcmode="lin" valueType="num">
                                      <p:cBhvr>
                                        <p:cTn id="38" dur="500"/>
                                        <p:tgtEl>
                                          <p:spTgt spid="2"/>
                                        </p:tgtEl>
                                        <p:attrNameLst>
                                          <p:attrName>ppt_w</p:attrName>
                                        </p:attrNameLst>
                                      </p:cBhvr>
                                      <p:tavLst>
                                        <p:tav tm="0">
                                          <p:val>
                                            <p:strVal val="ppt_w"/>
                                          </p:val>
                                        </p:tav>
                                        <p:tav tm="100000">
                                          <p:val>
                                            <p:fltVal val="0"/>
                                          </p:val>
                                        </p:tav>
                                      </p:tavLst>
                                    </p:anim>
                                    <p:anim calcmode="lin" valueType="num">
                                      <p:cBhvr>
                                        <p:cTn id="39" dur="500"/>
                                        <p:tgtEl>
                                          <p:spTgt spid="2"/>
                                        </p:tgtEl>
                                        <p:attrNameLst>
                                          <p:attrName>ppt_h</p:attrName>
                                        </p:attrNameLst>
                                      </p:cBhvr>
                                      <p:tavLst>
                                        <p:tav tm="0">
                                          <p:val>
                                            <p:strVal val="ppt_h"/>
                                          </p:val>
                                        </p:tav>
                                        <p:tav tm="100000">
                                          <p:val>
                                            <p:fltVal val="0"/>
                                          </p:val>
                                        </p:tav>
                                      </p:tavLst>
                                    </p:anim>
                                    <p:animEffect transition="out" filter="fade">
                                      <p:cBhvr>
                                        <p:cTn id="40" dur="500"/>
                                        <p:tgtEl>
                                          <p:spTgt spid="2"/>
                                        </p:tgtEl>
                                      </p:cBhvr>
                                    </p:animEffect>
                                    <p:set>
                                      <p:cBhvr>
                                        <p:cTn id="41" dur="1" fill="hold">
                                          <p:stCondLst>
                                            <p:cond delay="499"/>
                                          </p:stCondLst>
                                        </p:cTn>
                                        <p:tgtEl>
                                          <p:spTgt spid="2"/>
                                        </p:tgtEl>
                                        <p:attrNameLst>
                                          <p:attrName>style.visibility</p:attrName>
                                        </p:attrNameLst>
                                      </p:cBhvr>
                                      <p:to>
                                        <p:strVal val="hidden"/>
                                      </p:to>
                                    </p:set>
                                  </p:childTnLst>
                                </p:cTn>
                              </p:par>
                              <p:par>
                                <p:cTn id="42" presetID="3" presetClass="emph" presetSubtype="2" fill="hold" grpId="1" nodeType="withEffect">
                                  <p:stCondLst>
                                    <p:cond delay="0"/>
                                  </p:stCondLst>
                                  <p:childTnLst>
                                    <p:animClr clrSpc="rgb" dir="cw">
                                      <p:cBhvr override="childStyle">
                                        <p:cTn id="43" dur="500" fill="hold"/>
                                        <p:tgtEl>
                                          <p:spTgt spid="31749"/>
                                        </p:tgtEl>
                                        <p:attrNameLst>
                                          <p:attrName>style.color</p:attrName>
                                        </p:attrNameLst>
                                      </p:cBhvr>
                                      <p:to>
                                        <a:schemeClr val="bg1"/>
                                      </p:to>
                                    </p:animClr>
                                  </p:childTnLst>
                                </p:cTn>
                              </p:par>
                              <p:par>
                                <p:cTn id="44" presetID="3" presetClass="emph" presetSubtype="2" fill="hold" grpId="1" nodeType="withEffect">
                                  <p:stCondLst>
                                    <p:cond delay="0"/>
                                  </p:stCondLst>
                                  <p:childTnLst>
                                    <p:animClr clrSpc="rgb" dir="cw">
                                      <p:cBhvr override="childStyle">
                                        <p:cTn id="45" dur="500" fill="hold"/>
                                        <p:tgtEl>
                                          <p:spTgt spid="31750"/>
                                        </p:tgtEl>
                                        <p:attrNameLst>
                                          <p:attrName>style.color</p:attrName>
                                        </p:attrNameLst>
                                      </p:cBhvr>
                                      <p:to>
                                        <a:schemeClr val="bg1"/>
                                      </p:to>
                                    </p:animClr>
                                  </p:childTnLst>
                                </p:cTn>
                              </p:par>
                              <p:par>
                                <p:cTn id="46" presetID="3" presetClass="emph" presetSubtype="2" fill="hold" grpId="1" nodeType="withEffect">
                                  <p:stCondLst>
                                    <p:cond delay="0"/>
                                  </p:stCondLst>
                                  <p:childTnLst>
                                    <p:animClr clrSpc="rgb" dir="cw">
                                      <p:cBhvr override="childStyle">
                                        <p:cTn id="47" dur="500" fill="hold"/>
                                        <p:tgtEl>
                                          <p:spTgt spid="31751"/>
                                        </p:tgtEl>
                                        <p:attrNameLst>
                                          <p:attrName>style.color</p:attrName>
                                        </p:attrNameLst>
                                      </p:cBhvr>
                                      <p:to>
                                        <a:schemeClr val="bg1"/>
                                      </p:to>
                                    </p:animClr>
                                  </p:childTnLst>
                                </p:cTn>
                              </p:par>
                            </p:childTnLst>
                          </p:cTn>
                        </p:par>
                      </p:childTnLst>
                    </p:cTn>
                  </p:par>
                </p:childTnLst>
              </p:cTn>
              <p:nextCondLst>
                <p:cond evt="onClick" delay="0">
                  <p:tgtEl>
                    <p:spTgt spid="31812"/>
                  </p:tgtEl>
                </p:cond>
              </p:nextCondLst>
            </p:seq>
            <p:seq concurrent="1" nextAc="seek">
              <p:cTn id="48" restart="whenNotActive" fill="hold" evtFilter="cancelBubble" nodeType="interactiveSeq">
                <p:stCondLst>
                  <p:cond evt="onClick" delay="0">
                    <p:tgtEl>
                      <p:spTgt spid="31813"/>
                    </p:tgtEl>
                  </p:cond>
                </p:stCondLst>
                <p:endSync evt="end" delay="0">
                  <p:rtn val="all"/>
                </p:endSync>
                <p:childTnLst>
                  <p:par>
                    <p:cTn id="49" fill="hold">
                      <p:stCondLst>
                        <p:cond delay="0"/>
                      </p:stCondLst>
                      <p:childTnLst>
                        <p:par>
                          <p:cTn id="50" fill="hold">
                            <p:stCondLst>
                              <p:cond delay="0"/>
                            </p:stCondLst>
                            <p:childTnLst>
                              <p:par>
                                <p:cTn id="51" presetID="1" presetClass="emph" presetSubtype="2" fill="hold" nodeType="clickEffect">
                                  <p:stCondLst>
                                    <p:cond delay="0"/>
                                  </p:stCondLst>
                                  <p:childTnLst>
                                    <p:animClr clrSpc="rgb" dir="cw">
                                      <p:cBhvr>
                                        <p:cTn id="52" dur="500" fill="hold"/>
                                        <p:tgtEl>
                                          <p:spTgt spid="31813"/>
                                        </p:tgtEl>
                                        <p:attrNameLst>
                                          <p:attrName>fillcolor</p:attrName>
                                        </p:attrNameLst>
                                      </p:cBhvr>
                                      <p:to>
                                        <a:srgbClr val="6666FF"/>
                                      </p:to>
                                    </p:animClr>
                                    <p:set>
                                      <p:cBhvr>
                                        <p:cTn id="53" dur="500" fill="hold"/>
                                        <p:tgtEl>
                                          <p:spTgt spid="31813"/>
                                        </p:tgtEl>
                                        <p:attrNameLst>
                                          <p:attrName>fill.type</p:attrName>
                                        </p:attrNameLst>
                                      </p:cBhvr>
                                      <p:to>
                                        <p:strVal val="solid"/>
                                      </p:to>
                                    </p:set>
                                    <p:set>
                                      <p:cBhvr>
                                        <p:cTn id="54" dur="500" fill="hold"/>
                                        <p:tgtEl>
                                          <p:spTgt spid="31813"/>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500" fill="hold"/>
                                        <p:tgtEl>
                                          <p:spTgt spid="31752"/>
                                        </p:tgtEl>
                                        <p:attrNameLst>
                                          <p:attrName>fillcolor</p:attrName>
                                        </p:attrNameLst>
                                      </p:cBhvr>
                                      <p:to>
                                        <a:schemeClr val="tx1"/>
                                      </p:to>
                                    </p:animClr>
                                    <p:set>
                                      <p:cBhvr>
                                        <p:cTn id="57" dur="500" fill="hold"/>
                                        <p:tgtEl>
                                          <p:spTgt spid="31752"/>
                                        </p:tgtEl>
                                        <p:attrNameLst>
                                          <p:attrName>fill.type</p:attrName>
                                        </p:attrNameLst>
                                      </p:cBhvr>
                                      <p:to>
                                        <p:strVal val="solid"/>
                                      </p:to>
                                    </p:set>
                                    <p:set>
                                      <p:cBhvr>
                                        <p:cTn id="58" dur="500" fill="hold"/>
                                        <p:tgtEl>
                                          <p:spTgt spid="31752"/>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500" fill="hold"/>
                                        <p:tgtEl>
                                          <p:spTgt spid="31753"/>
                                        </p:tgtEl>
                                        <p:attrNameLst>
                                          <p:attrName>fillcolor</p:attrName>
                                        </p:attrNameLst>
                                      </p:cBhvr>
                                      <p:to>
                                        <a:schemeClr val="tx1"/>
                                      </p:to>
                                    </p:animClr>
                                    <p:set>
                                      <p:cBhvr>
                                        <p:cTn id="61" dur="500" fill="hold"/>
                                        <p:tgtEl>
                                          <p:spTgt spid="31753"/>
                                        </p:tgtEl>
                                        <p:attrNameLst>
                                          <p:attrName>fill.type</p:attrName>
                                        </p:attrNameLst>
                                      </p:cBhvr>
                                      <p:to>
                                        <p:strVal val="solid"/>
                                      </p:to>
                                    </p:set>
                                    <p:set>
                                      <p:cBhvr>
                                        <p:cTn id="62" dur="500" fill="hold"/>
                                        <p:tgtEl>
                                          <p:spTgt spid="31753"/>
                                        </p:tgtEl>
                                        <p:attrNameLst>
                                          <p:attrName>fill.on</p:attrName>
                                        </p:attrNameLst>
                                      </p:cBhvr>
                                      <p:to>
                                        <p:strVal val="true"/>
                                      </p:to>
                                    </p:set>
                                  </p:childTnLst>
                                </p:cTn>
                              </p:par>
                              <p:par>
                                <p:cTn id="63" presetID="1" presetClass="emph" presetSubtype="2" fill="hold" nodeType="withEffect">
                                  <p:stCondLst>
                                    <p:cond delay="0"/>
                                  </p:stCondLst>
                                  <p:childTnLst>
                                    <p:animClr clrSpc="rgb" dir="cw">
                                      <p:cBhvr>
                                        <p:cTn id="64" dur="500" fill="hold"/>
                                        <p:tgtEl>
                                          <p:spTgt spid="31754"/>
                                        </p:tgtEl>
                                        <p:attrNameLst>
                                          <p:attrName>fillcolor</p:attrName>
                                        </p:attrNameLst>
                                      </p:cBhvr>
                                      <p:to>
                                        <a:schemeClr val="tx1"/>
                                      </p:to>
                                    </p:animClr>
                                    <p:set>
                                      <p:cBhvr>
                                        <p:cTn id="65" dur="500" fill="hold"/>
                                        <p:tgtEl>
                                          <p:spTgt spid="31754"/>
                                        </p:tgtEl>
                                        <p:attrNameLst>
                                          <p:attrName>fill.type</p:attrName>
                                        </p:attrNameLst>
                                      </p:cBhvr>
                                      <p:to>
                                        <p:strVal val="solid"/>
                                      </p:to>
                                    </p:set>
                                    <p:set>
                                      <p:cBhvr>
                                        <p:cTn id="66" dur="500" fill="hold"/>
                                        <p:tgtEl>
                                          <p:spTgt spid="31754"/>
                                        </p:tgtEl>
                                        <p:attrNameLst>
                                          <p:attrName>fill.on</p:attrName>
                                        </p:attrNameLst>
                                      </p:cBhvr>
                                      <p:to>
                                        <p:strVal val="true"/>
                                      </p:to>
                                    </p:set>
                                  </p:childTnLst>
                                </p:cTn>
                              </p:par>
                              <p:par>
                                <p:cTn id="67" presetID="1" presetClass="emph" presetSubtype="2" fill="hold" nodeType="withEffect">
                                  <p:stCondLst>
                                    <p:cond delay="0"/>
                                  </p:stCondLst>
                                  <p:childTnLst>
                                    <p:animClr clrSpc="rgb" dir="cw">
                                      <p:cBhvr>
                                        <p:cTn id="68" dur="500" fill="hold"/>
                                        <p:tgtEl>
                                          <p:spTgt spid="31755"/>
                                        </p:tgtEl>
                                        <p:attrNameLst>
                                          <p:attrName>fillcolor</p:attrName>
                                        </p:attrNameLst>
                                      </p:cBhvr>
                                      <p:to>
                                        <a:schemeClr val="tx1"/>
                                      </p:to>
                                    </p:animClr>
                                    <p:set>
                                      <p:cBhvr>
                                        <p:cTn id="69" dur="500" fill="hold"/>
                                        <p:tgtEl>
                                          <p:spTgt spid="31755"/>
                                        </p:tgtEl>
                                        <p:attrNameLst>
                                          <p:attrName>fill.type</p:attrName>
                                        </p:attrNameLst>
                                      </p:cBhvr>
                                      <p:to>
                                        <p:strVal val="solid"/>
                                      </p:to>
                                    </p:set>
                                    <p:set>
                                      <p:cBhvr>
                                        <p:cTn id="70" dur="500" fill="hold"/>
                                        <p:tgtEl>
                                          <p:spTgt spid="31755"/>
                                        </p:tgtEl>
                                        <p:attrNameLst>
                                          <p:attrName>fill.on</p:attrName>
                                        </p:attrNameLst>
                                      </p:cBhvr>
                                      <p:to>
                                        <p:strVal val="true"/>
                                      </p:to>
                                    </p:set>
                                  </p:childTnLst>
                                </p:cTn>
                              </p:par>
                              <p:par>
                                <p:cTn id="71" presetID="1" presetClass="emph" presetSubtype="2" fill="hold" nodeType="withEffect">
                                  <p:stCondLst>
                                    <p:cond delay="0"/>
                                  </p:stCondLst>
                                  <p:childTnLst>
                                    <p:animClr clrSpc="rgb" dir="cw">
                                      <p:cBhvr>
                                        <p:cTn id="72" dur="500" fill="hold"/>
                                        <p:tgtEl>
                                          <p:spTgt spid="31756"/>
                                        </p:tgtEl>
                                        <p:attrNameLst>
                                          <p:attrName>fillcolor</p:attrName>
                                        </p:attrNameLst>
                                      </p:cBhvr>
                                      <p:to>
                                        <a:schemeClr val="tx1"/>
                                      </p:to>
                                    </p:animClr>
                                    <p:set>
                                      <p:cBhvr>
                                        <p:cTn id="73" dur="500" fill="hold"/>
                                        <p:tgtEl>
                                          <p:spTgt spid="31756"/>
                                        </p:tgtEl>
                                        <p:attrNameLst>
                                          <p:attrName>fill.type</p:attrName>
                                        </p:attrNameLst>
                                      </p:cBhvr>
                                      <p:to>
                                        <p:strVal val="solid"/>
                                      </p:to>
                                    </p:set>
                                    <p:set>
                                      <p:cBhvr>
                                        <p:cTn id="74" dur="500" fill="hold"/>
                                        <p:tgtEl>
                                          <p:spTgt spid="31756"/>
                                        </p:tgtEl>
                                        <p:attrNameLst>
                                          <p:attrName>fill.on</p:attrName>
                                        </p:attrNameLst>
                                      </p:cBhvr>
                                      <p:to>
                                        <p:strVal val="true"/>
                                      </p:to>
                                    </p:set>
                                  </p:childTnLst>
                                </p:cTn>
                              </p:par>
                              <p:par>
                                <p:cTn id="75" presetID="1" presetClass="emph" presetSubtype="2" fill="hold" nodeType="withEffect">
                                  <p:stCondLst>
                                    <p:cond delay="0"/>
                                  </p:stCondLst>
                                  <p:childTnLst>
                                    <p:animClr clrSpc="rgb" dir="cw">
                                      <p:cBhvr>
                                        <p:cTn id="76" dur="500" fill="hold"/>
                                        <p:tgtEl>
                                          <p:spTgt spid="31757"/>
                                        </p:tgtEl>
                                        <p:attrNameLst>
                                          <p:attrName>fillcolor</p:attrName>
                                        </p:attrNameLst>
                                      </p:cBhvr>
                                      <p:to>
                                        <a:schemeClr val="tx1"/>
                                      </p:to>
                                    </p:animClr>
                                    <p:set>
                                      <p:cBhvr>
                                        <p:cTn id="77" dur="500" fill="hold"/>
                                        <p:tgtEl>
                                          <p:spTgt spid="31757"/>
                                        </p:tgtEl>
                                        <p:attrNameLst>
                                          <p:attrName>fill.type</p:attrName>
                                        </p:attrNameLst>
                                      </p:cBhvr>
                                      <p:to>
                                        <p:strVal val="solid"/>
                                      </p:to>
                                    </p:set>
                                    <p:set>
                                      <p:cBhvr>
                                        <p:cTn id="78" dur="500" fill="hold"/>
                                        <p:tgtEl>
                                          <p:spTgt spid="31757"/>
                                        </p:tgtEl>
                                        <p:attrNameLst>
                                          <p:attrName>fill.on</p:attrName>
                                        </p:attrNameLst>
                                      </p:cBhvr>
                                      <p:to>
                                        <p:strVal val="true"/>
                                      </p:to>
                                    </p:set>
                                  </p:childTnLst>
                                </p:cTn>
                              </p:par>
                              <p:par>
                                <p:cTn id="79" presetID="1" presetClass="emph" presetSubtype="2" fill="hold" nodeType="withEffect">
                                  <p:stCondLst>
                                    <p:cond delay="0"/>
                                  </p:stCondLst>
                                  <p:childTnLst>
                                    <p:animClr clrSpc="rgb" dir="cw">
                                      <p:cBhvr>
                                        <p:cTn id="80" dur="500" fill="hold"/>
                                        <p:tgtEl>
                                          <p:spTgt spid="31758"/>
                                        </p:tgtEl>
                                        <p:attrNameLst>
                                          <p:attrName>fillcolor</p:attrName>
                                        </p:attrNameLst>
                                      </p:cBhvr>
                                      <p:to>
                                        <a:schemeClr val="tx1"/>
                                      </p:to>
                                    </p:animClr>
                                    <p:set>
                                      <p:cBhvr>
                                        <p:cTn id="81" dur="500" fill="hold"/>
                                        <p:tgtEl>
                                          <p:spTgt spid="31758"/>
                                        </p:tgtEl>
                                        <p:attrNameLst>
                                          <p:attrName>fill.type</p:attrName>
                                        </p:attrNameLst>
                                      </p:cBhvr>
                                      <p:to>
                                        <p:strVal val="solid"/>
                                      </p:to>
                                    </p:set>
                                    <p:set>
                                      <p:cBhvr>
                                        <p:cTn id="82" dur="500" fill="hold"/>
                                        <p:tgtEl>
                                          <p:spTgt spid="31758"/>
                                        </p:tgtEl>
                                        <p:attrNameLst>
                                          <p:attrName>fill.on</p:attrName>
                                        </p:attrNameLst>
                                      </p:cBhvr>
                                      <p:to>
                                        <p:strVal val="true"/>
                                      </p:to>
                                    </p:set>
                                  </p:childTnLst>
                                </p:cTn>
                              </p:par>
                              <p:par>
                                <p:cTn id="83" presetID="1" presetClass="emph" presetSubtype="2" fill="hold" nodeType="withEffect">
                                  <p:stCondLst>
                                    <p:cond delay="0"/>
                                  </p:stCondLst>
                                  <p:childTnLst>
                                    <p:animClr clrSpc="rgb" dir="cw">
                                      <p:cBhvr>
                                        <p:cTn id="84" dur="500" fill="hold"/>
                                        <p:tgtEl>
                                          <p:spTgt spid="31759"/>
                                        </p:tgtEl>
                                        <p:attrNameLst>
                                          <p:attrName>fillcolor</p:attrName>
                                        </p:attrNameLst>
                                      </p:cBhvr>
                                      <p:to>
                                        <a:schemeClr val="tx1"/>
                                      </p:to>
                                    </p:animClr>
                                    <p:set>
                                      <p:cBhvr>
                                        <p:cTn id="85" dur="500" fill="hold"/>
                                        <p:tgtEl>
                                          <p:spTgt spid="31759"/>
                                        </p:tgtEl>
                                        <p:attrNameLst>
                                          <p:attrName>fill.type</p:attrName>
                                        </p:attrNameLst>
                                      </p:cBhvr>
                                      <p:to>
                                        <p:strVal val="solid"/>
                                      </p:to>
                                    </p:set>
                                    <p:set>
                                      <p:cBhvr>
                                        <p:cTn id="86" dur="500" fill="hold"/>
                                        <p:tgtEl>
                                          <p:spTgt spid="31759"/>
                                        </p:tgtEl>
                                        <p:attrNameLst>
                                          <p:attrName>fill.on</p:attrName>
                                        </p:attrNameLst>
                                      </p:cBhvr>
                                      <p:to>
                                        <p:strVal val="true"/>
                                      </p:to>
                                    </p:set>
                                  </p:childTnLst>
                                </p:cTn>
                              </p:par>
                              <p:par>
                                <p:cTn id="87" presetID="3" presetClass="emph" presetSubtype="2" fill="hold" grpId="0" nodeType="withEffect">
                                  <p:stCondLst>
                                    <p:cond delay="0"/>
                                  </p:stCondLst>
                                  <p:childTnLst>
                                    <p:animClr clrSpc="rgb" dir="cw">
                                      <p:cBhvr override="childStyle">
                                        <p:cTn id="88" dur="500" fill="hold"/>
                                        <p:tgtEl>
                                          <p:spTgt spid="31752"/>
                                        </p:tgtEl>
                                        <p:attrNameLst>
                                          <p:attrName>style.color</p:attrName>
                                        </p:attrNameLst>
                                      </p:cBhvr>
                                      <p:to>
                                        <a:schemeClr val="tx1"/>
                                      </p:to>
                                    </p:animClr>
                                  </p:childTnLst>
                                </p:cTn>
                              </p:par>
                              <p:par>
                                <p:cTn id="89" presetID="3" presetClass="emph" presetSubtype="2" fill="hold" grpId="0" nodeType="withEffect">
                                  <p:stCondLst>
                                    <p:cond delay="0"/>
                                  </p:stCondLst>
                                  <p:childTnLst>
                                    <p:animClr clrSpc="rgb" dir="cw">
                                      <p:cBhvr override="childStyle">
                                        <p:cTn id="90" dur="500" fill="hold"/>
                                        <p:tgtEl>
                                          <p:spTgt spid="31753"/>
                                        </p:tgtEl>
                                        <p:attrNameLst>
                                          <p:attrName>style.color</p:attrName>
                                        </p:attrNameLst>
                                      </p:cBhvr>
                                      <p:to>
                                        <a:schemeClr val="tx1"/>
                                      </p:to>
                                    </p:animClr>
                                  </p:childTnLst>
                                </p:cTn>
                              </p:par>
                              <p:par>
                                <p:cTn id="91" presetID="3" presetClass="emph" presetSubtype="2" fill="hold" grpId="0" nodeType="withEffect">
                                  <p:stCondLst>
                                    <p:cond delay="0"/>
                                  </p:stCondLst>
                                  <p:childTnLst>
                                    <p:animClr clrSpc="rgb" dir="cw">
                                      <p:cBhvr override="childStyle">
                                        <p:cTn id="92" dur="500" fill="hold"/>
                                        <p:tgtEl>
                                          <p:spTgt spid="31754"/>
                                        </p:tgtEl>
                                        <p:attrNameLst>
                                          <p:attrName>style.color</p:attrName>
                                        </p:attrNameLst>
                                      </p:cBhvr>
                                      <p:to>
                                        <a:schemeClr val="tx1"/>
                                      </p:to>
                                    </p:animClr>
                                  </p:childTnLst>
                                </p:cTn>
                              </p:par>
                              <p:par>
                                <p:cTn id="93" presetID="3" presetClass="emph" presetSubtype="2" fill="hold" grpId="0" nodeType="withEffect">
                                  <p:stCondLst>
                                    <p:cond delay="0"/>
                                  </p:stCondLst>
                                  <p:childTnLst>
                                    <p:animClr clrSpc="rgb" dir="cw">
                                      <p:cBhvr override="childStyle">
                                        <p:cTn id="94" dur="500" fill="hold"/>
                                        <p:tgtEl>
                                          <p:spTgt spid="31755"/>
                                        </p:tgtEl>
                                        <p:attrNameLst>
                                          <p:attrName>style.color</p:attrName>
                                        </p:attrNameLst>
                                      </p:cBhvr>
                                      <p:to>
                                        <a:schemeClr val="tx1"/>
                                      </p:to>
                                    </p:animClr>
                                  </p:childTnLst>
                                </p:cTn>
                              </p:par>
                              <p:par>
                                <p:cTn id="95" presetID="3" presetClass="emph" presetSubtype="2" fill="hold" grpId="0" nodeType="withEffect">
                                  <p:stCondLst>
                                    <p:cond delay="0"/>
                                  </p:stCondLst>
                                  <p:childTnLst>
                                    <p:animClr clrSpc="rgb" dir="cw">
                                      <p:cBhvr override="childStyle">
                                        <p:cTn id="96" dur="500" fill="hold"/>
                                        <p:tgtEl>
                                          <p:spTgt spid="31756"/>
                                        </p:tgtEl>
                                        <p:attrNameLst>
                                          <p:attrName>style.color</p:attrName>
                                        </p:attrNameLst>
                                      </p:cBhvr>
                                      <p:to>
                                        <a:schemeClr val="tx1"/>
                                      </p:to>
                                    </p:animClr>
                                  </p:childTnLst>
                                </p:cTn>
                              </p:par>
                              <p:par>
                                <p:cTn id="97" presetID="3" presetClass="emph" presetSubtype="2" fill="hold" grpId="0" nodeType="withEffect">
                                  <p:stCondLst>
                                    <p:cond delay="0"/>
                                  </p:stCondLst>
                                  <p:childTnLst>
                                    <p:animClr clrSpc="rgb" dir="cw">
                                      <p:cBhvr override="childStyle">
                                        <p:cTn id="98" dur="500" fill="hold"/>
                                        <p:tgtEl>
                                          <p:spTgt spid="31757"/>
                                        </p:tgtEl>
                                        <p:attrNameLst>
                                          <p:attrName>style.color</p:attrName>
                                        </p:attrNameLst>
                                      </p:cBhvr>
                                      <p:to>
                                        <a:schemeClr val="tx1"/>
                                      </p:to>
                                    </p:animClr>
                                  </p:childTnLst>
                                </p:cTn>
                              </p:par>
                              <p:par>
                                <p:cTn id="99" presetID="3" presetClass="emph" presetSubtype="2" fill="hold" grpId="0" nodeType="withEffect">
                                  <p:stCondLst>
                                    <p:cond delay="0"/>
                                  </p:stCondLst>
                                  <p:childTnLst>
                                    <p:animClr clrSpc="rgb" dir="cw">
                                      <p:cBhvr override="childStyle">
                                        <p:cTn id="100" dur="500" fill="hold"/>
                                        <p:tgtEl>
                                          <p:spTgt spid="31758"/>
                                        </p:tgtEl>
                                        <p:attrNameLst>
                                          <p:attrName>style.color</p:attrName>
                                        </p:attrNameLst>
                                      </p:cBhvr>
                                      <p:to>
                                        <a:schemeClr val="tx1"/>
                                      </p:to>
                                    </p:animClr>
                                  </p:childTnLst>
                                </p:cTn>
                              </p:par>
                              <p:par>
                                <p:cTn id="101" presetID="3" presetClass="emph" presetSubtype="2" fill="hold" grpId="0" nodeType="withEffect">
                                  <p:stCondLst>
                                    <p:cond delay="0"/>
                                  </p:stCondLst>
                                  <p:childTnLst>
                                    <p:animClr clrSpc="rgb" dir="cw">
                                      <p:cBhvr override="childStyle">
                                        <p:cTn id="102" dur="500" fill="hold"/>
                                        <p:tgtEl>
                                          <p:spTgt spid="31759"/>
                                        </p:tgtEl>
                                        <p:attrNameLst>
                                          <p:attrName>style.color</p:attrName>
                                        </p:attrNameLst>
                                      </p:cBhvr>
                                      <p:to>
                                        <a:schemeClr val="tx1"/>
                                      </p:to>
                                    </p:animClr>
                                  </p:childTnLst>
                                </p:cTn>
                              </p:par>
                              <p:par>
                                <p:cTn id="103" presetID="63" presetClass="path" presetSubtype="0" accel="50000" decel="50000" fill="hold" nodeType="withEffect">
                                  <p:stCondLst>
                                    <p:cond delay="0"/>
                                  </p:stCondLst>
                                  <p:childTnLst>
                                    <p:animMotion origin="layout" path="M 0.0875 0.47168 L 1 0.47168 " pathEditMode="relative" rAng="0" ptsTypes="AA">
                                      <p:cBhvr>
                                        <p:cTn id="104" dur="500" fill="hold"/>
                                        <p:tgtEl>
                                          <p:spTgt spid="3"/>
                                        </p:tgtEl>
                                        <p:attrNameLst>
                                          <p:attrName>ppt_x</p:attrName>
                                          <p:attrName>ppt_y</p:attrName>
                                        </p:attrNameLst>
                                      </p:cBhvr>
                                      <p:rCtr x="456" y="0"/>
                                    </p:animMotion>
                                  </p:childTnLst>
                                </p:cTn>
                              </p:par>
                            </p:childTnLst>
                          </p:cTn>
                        </p:par>
                      </p:childTnLst>
                    </p:cTn>
                  </p:par>
                  <p:par>
                    <p:cTn id="105" fill="hold">
                      <p:stCondLst>
                        <p:cond delay="indefinite"/>
                      </p:stCondLst>
                      <p:childTnLst>
                        <p:par>
                          <p:cTn id="106" fill="hold">
                            <p:stCondLst>
                              <p:cond delay="0"/>
                            </p:stCondLst>
                            <p:childTnLst>
                              <p:par>
                                <p:cTn id="107" presetID="53" presetClass="exit" presetSubtype="0" fill="hold" nodeType="clickEffect">
                                  <p:stCondLst>
                                    <p:cond delay="0"/>
                                  </p:stCondLst>
                                  <p:childTnLst>
                                    <p:anim calcmode="lin" valueType="num">
                                      <p:cBhvr>
                                        <p:cTn id="108" dur="500"/>
                                        <p:tgtEl>
                                          <p:spTgt spid="3"/>
                                        </p:tgtEl>
                                        <p:attrNameLst>
                                          <p:attrName>ppt_w</p:attrName>
                                        </p:attrNameLst>
                                      </p:cBhvr>
                                      <p:tavLst>
                                        <p:tav tm="0">
                                          <p:val>
                                            <p:strVal val="ppt_w"/>
                                          </p:val>
                                        </p:tav>
                                        <p:tav tm="100000">
                                          <p:val>
                                            <p:fltVal val="0"/>
                                          </p:val>
                                        </p:tav>
                                      </p:tavLst>
                                    </p:anim>
                                    <p:anim calcmode="lin" valueType="num">
                                      <p:cBhvr>
                                        <p:cTn id="109" dur="500"/>
                                        <p:tgtEl>
                                          <p:spTgt spid="3"/>
                                        </p:tgtEl>
                                        <p:attrNameLst>
                                          <p:attrName>ppt_h</p:attrName>
                                        </p:attrNameLst>
                                      </p:cBhvr>
                                      <p:tavLst>
                                        <p:tav tm="0">
                                          <p:val>
                                            <p:strVal val="ppt_h"/>
                                          </p:val>
                                        </p:tav>
                                        <p:tav tm="100000">
                                          <p:val>
                                            <p:fltVal val="0"/>
                                          </p:val>
                                        </p:tav>
                                      </p:tavLst>
                                    </p:anim>
                                    <p:animEffect transition="out" filter="fade">
                                      <p:cBhvr>
                                        <p:cTn id="110" dur="500"/>
                                        <p:tgtEl>
                                          <p:spTgt spid="3"/>
                                        </p:tgtEl>
                                      </p:cBhvr>
                                    </p:animEffect>
                                    <p:set>
                                      <p:cBhvr>
                                        <p:cTn id="111" dur="1" fill="hold">
                                          <p:stCondLst>
                                            <p:cond delay="499"/>
                                          </p:stCondLst>
                                        </p:cTn>
                                        <p:tgtEl>
                                          <p:spTgt spid="3"/>
                                        </p:tgtEl>
                                        <p:attrNameLst>
                                          <p:attrName>style.visibility</p:attrName>
                                        </p:attrNameLst>
                                      </p:cBhvr>
                                      <p:to>
                                        <p:strVal val="hidden"/>
                                      </p:to>
                                    </p:set>
                                  </p:childTnLst>
                                </p:cTn>
                              </p:par>
                              <p:par>
                                <p:cTn id="112" presetID="3" presetClass="emph" presetSubtype="2" fill="hold" grpId="1" nodeType="withEffect">
                                  <p:stCondLst>
                                    <p:cond delay="0"/>
                                  </p:stCondLst>
                                  <p:childTnLst>
                                    <p:animClr clrSpc="rgb" dir="cw">
                                      <p:cBhvr override="childStyle">
                                        <p:cTn id="113" dur="500" fill="hold"/>
                                        <p:tgtEl>
                                          <p:spTgt spid="31752"/>
                                        </p:tgtEl>
                                        <p:attrNameLst>
                                          <p:attrName>style.color</p:attrName>
                                        </p:attrNameLst>
                                      </p:cBhvr>
                                      <p:to>
                                        <a:schemeClr val="bg1"/>
                                      </p:to>
                                    </p:animClr>
                                  </p:childTnLst>
                                </p:cTn>
                              </p:par>
                              <p:par>
                                <p:cTn id="114" presetID="3" presetClass="emph" presetSubtype="2" fill="hold" grpId="1" nodeType="withEffect">
                                  <p:stCondLst>
                                    <p:cond delay="0"/>
                                  </p:stCondLst>
                                  <p:childTnLst>
                                    <p:animClr clrSpc="rgb" dir="cw">
                                      <p:cBhvr override="childStyle">
                                        <p:cTn id="115" dur="500" fill="hold"/>
                                        <p:tgtEl>
                                          <p:spTgt spid="31753"/>
                                        </p:tgtEl>
                                        <p:attrNameLst>
                                          <p:attrName>style.color</p:attrName>
                                        </p:attrNameLst>
                                      </p:cBhvr>
                                      <p:to>
                                        <a:schemeClr val="bg1"/>
                                      </p:to>
                                    </p:animClr>
                                  </p:childTnLst>
                                </p:cTn>
                              </p:par>
                              <p:par>
                                <p:cTn id="116" presetID="3" presetClass="emph" presetSubtype="2" fill="hold" grpId="1" nodeType="withEffect">
                                  <p:stCondLst>
                                    <p:cond delay="0"/>
                                  </p:stCondLst>
                                  <p:childTnLst>
                                    <p:animClr clrSpc="rgb" dir="cw">
                                      <p:cBhvr override="childStyle">
                                        <p:cTn id="117" dur="500" fill="hold"/>
                                        <p:tgtEl>
                                          <p:spTgt spid="31754"/>
                                        </p:tgtEl>
                                        <p:attrNameLst>
                                          <p:attrName>style.color</p:attrName>
                                        </p:attrNameLst>
                                      </p:cBhvr>
                                      <p:to>
                                        <a:schemeClr val="bg1"/>
                                      </p:to>
                                    </p:animClr>
                                  </p:childTnLst>
                                </p:cTn>
                              </p:par>
                              <p:par>
                                <p:cTn id="118" presetID="3" presetClass="emph" presetSubtype="2" fill="hold" grpId="1" nodeType="withEffect">
                                  <p:stCondLst>
                                    <p:cond delay="0"/>
                                  </p:stCondLst>
                                  <p:childTnLst>
                                    <p:animClr clrSpc="rgb" dir="cw">
                                      <p:cBhvr override="childStyle">
                                        <p:cTn id="119" dur="500" fill="hold"/>
                                        <p:tgtEl>
                                          <p:spTgt spid="31755"/>
                                        </p:tgtEl>
                                        <p:attrNameLst>
                                          <p:attrName>style.color</p:attrName>
                                        </p:attrNameLst>
                                      </p:cBhvr>
                                      <p:to>
                                        <a:schemeClr val="bg1"/>
                                      </p:to>
                                    </p:animClr>
                                  </p:childTnLst>
                                </p:cTn>
                              </p:par>
                              <p:par>
                                <p:cTn id="120" presetID="3" presetClass="emph" presetSubtype="2" fill="hold" grpId="1" nodeType="withEffect">
                                  <p:stCondLst>
                                    <p:cond delay="0"/>
                                  </p:stCondLst>
                                  <p:childTnLst>
                                    <p:animClr clrSpc="rgb" dir="cw">
                                      <p:cBhvr override="childStyle">
                                        <p:cTn id="121" dur="500" fill="hold"/>
                                        <p:tgtEl>
                                          <p:spTgt spid="31756"/>
                                        </p:tgtEl>
                                        <p:attrNameLst>
                                          <p:attrName>style.color</p:attrName>
                                        </p:attrNameLst>
                                      </p:cBhvr>
                                      <p:to>
                                        <a:schemeClr val="bg1"/>
                                      </p:to>
                                    </p:animClr>
                                  </p:childTnLst>
                                </p:cTn>
                              </p:par>
                              <p:par>
                                <p:cTn id="122" presetID="3" presetClass="emph" presetSubtype="2" fill="hold" grpId="1" nodeType="withEffect">
                                  <p:stCondLst>
                                    <p:cond delay="0"/>
                                  </p:stCondLst>
                                  <p:childTnLst>
                                    <p:animClr clrSpc="rgb" dir="cw">
                                      <p:cBhvr override="childStyle">
                                        <p:cTn id="123" dur="500" fill="hold"/>
                                        <p:tgtEl>
                                          <p:spTgt spid="31757"/>
                                        </p:tgtEl>
                                        <p:attrNameLst>
                                          <p:attrName>style.color</p:attrName>
                                        </p:attrNameLst>
                                      </p:cBhvr>
                                      <p:to>
                                        <a:schemeClr val="bg1"/>
                                      </p:to>
                                    </p:animClr>
                                  </p:childTnLst>
                                </p:cTn>
                              </p:par>
                              <p:par>
                                <p:cTn id="124" presetID="3" presetClass="emph" presetSubtype="2" fill="hold" grpId="1" nodeType="withEffect">
                                  <p:stCondLst>
                                    <p:cond delay="0"/>
                                  </p:stCondLst>
                                  <p:childTnLst>
                                    <p:animClr clrSpc="rgb" dir="cw">
                                      <p:cBhvr override="childStyle">
                                        <p:cTn id="125" dur="500" fill="hold"/>
                                        <p:tgtEl>
                                          <p:spTgt spid="31758"/>
                                        </p:tgtEl>
                                        <p:attrNameLst>
                                          <p:attrName>style.color</p:attrName>
                                        </p:attrNameLst>
                                      </p:cBhvr>
                                      <p:to>
                                        <a:schemeClr val="bg1"/>
                                      </p:to>
                                    </p:animClr>
                                  </p:childTnLst>
                                </p:cTn>
                              </p:par>
                              <p:par>
                                <p:cTn id="126" presetID="3" presetClass="emph" presetSubtype="2" fill="hold" grpId="1" nodeType="withEffect">
                                  <p:stCondLst>
                                    <p:cond delay="0"/>
                                  </p:stCondLst>
                                  <p:childTnLst>
                                    <p:animClr clrSpc="rgb" dir="cw">
                                      <p:cBhvr override="childStyle">
                                        <p:cTn id="127" dur="500" fill="hold"/>
                                        <p:tgtEl>
                                          <p:spTgt spid="31759"/>
                                        </p:tgtEl>
                                        <p:attrNameLst>
                                          <p:attrName>style.color</p:attrName>
                                        </p:attrNameLst>
                                      </p:cBhvr>
                                      <p:to>
                                        <a:schemeClr val="bg1"/>
                                      </p:to>
                                    </p:animClr>
                                  </p:childTnLst>
                                </p:cTn>
                              </p:par>
                            </p:childTnLst>
                          </p:cTn>
                        </p:par>
                      </p:childTnLst>
                    </p:cTn>
                  </p:par>
                </p:childTnLst>
              </p:cTn>
              <p:nextCondLst>
                <p:cond evt="onClick" delay="0">
                  <p:tgtEl>
                    <p:spTgt spid="31813"/>
                  </p:tgtEl>
                </p:cond>
              </p:nextCondLst>
            </p:seq>
            <p:seq concurrent="1" nextAc="seek">
              <p:cTn id="128" restart="whenNotActive" fill="hold" evtFilter="cancelBubble" nodeType="interactiveSeq">
                <p:stCondLst>
                  <p:cond evt="onClick" delay="0">
                    <p:tgtEl>
                      <p:spTgt spid="31814"/>
                    </p:tgtEl>
                  </p:cond>
                </p:stCondLst>
                <p:endSync evt="end" delay="0">
                  <p:rtn val="all"/>
                </p:endSync>
                <p:childTnLst>
                  <p:par>
                    <p:cTn id="129" fill="hold">
                      <p:stCondLst>
                        <p:cond delay="0"/>
                      </p:stCondLst>
                      <p:childTnLst>
                        <p:par>
                          <p:cTn id="130" fill="hold">
                            <p:stCondLst>
                              <p:cond delay="0"/>
                            </p:stCondLst>
                            <p:childTnLst>
                              <p:par>
                                <p:cTn id="131" presetID="1" presetClass="emph" presetSubtype="2" fill="hold" nodeType="clickEffect">
                                  <p:stCondLst>
                                    <p:cond delay="0"/>
                                  </p:stCondLst>
                                  <p:childTnLst>
                                    <p:animClr clrSpc="rgb" dir="cw">
                                      <p:cBhvr>
                                        <p:cTn id="132" dur="500" fill="hold"/>
                                        <p:tgtEl>
                                          <p:spTgt spid="31814"/>
                                        </p:tgtEl>
                                        <p:attrNameLst>
                                          <p:attrName>fillcolor</p:attrName>
                                        </p:attrNameLst>
                                      </p:cBhvr>
                                      <p:to>
                                        <a:srgbClr val="6666FF"/>
                                      </p:to>
                                    </p:animClr>
                                    <p:set>
                                      <p:cBhvr>
                                        <p:cTn id="133" dur="500" fill="hold"/>
                                        <p:tgtEl>
                                          <p:spTgt spid="31814"/>
                                        </p:tgtEl>
                                        <p:attrNameLst>
                                          <p:attrName>fill.type</p:attrName>
                                        </p:attrNameLst>
                                      </p:cBhvr>
                                      <p:to>
                                        <p:strVal val="solid"/>
                                      </p:to>
                                    </p:set>
                                    <p:set>
                                      <p:cBhvr>
                                        <p:cTn id="134" dur="500" fill="hold"/>
                                        <p:tgtEl>
                                          <p:spTgt spid="31814"/>
                                        </p:tgtEl>
                                        <p:attrNameLst>
                                          <p:attrName>fill.on</p:attrName>
                                        </p:attrNameLst>
                                      </p:cBhvr>
                                      <p:to>
                                        <p:strVal val="true"/>
                                      </p:to>
                                    </p:set>
                                  </p:childTnLst>
                                </p:cTn>
                              </p:par>
                              <p:par>
                                <p:cTn id="135" presetID="1" presetClass="emph" presetSubtype="2" fill="hold" nodeType="withEffect">
                                  <p:stCondLst>
                                    <p:cond delay="0"/>
                                  </p:stCondLst>
                                  <p:childTnLst>
                                    <p:animClr clrSpc="rgb" dir="cw">
                                      <p:cBhvr>
                                        <p:cTn id="136" dur="500" fill="hold"/>
                                        <p:tgtEl>
                                          <p:spTgt spid="31760"/>
                                        </p:tgtEl>
                                        <p:attrNameLst>
                                          <p:attrName>fillcolor</p:attrName>
                                        </p:attrNameLst>
                                      </p:cBhvr>
                                      <p:to>
                                        <a:schemeClr val="tx1"/>
                                      </p:to>
                                    </p:animClr>
                                    <p:set>
                                      <p:cBhvr>
                                        <p:cTn id="137" dur="500" fill="hold"/>
                                        <p:tgtEl>
                                          <p:spTgt spid="31760"/>
                                        </p:tgtEl>
                                        <p:attrNameLst>
                                          <p:attrName>fill.type</p:attrName>
                                        </p:attrNameLst>
                                      </p:cBhvr>
                                      <p:to>
                                        <p:strVal val="solid"/>
                                      </p:to>
                                    </p:set>
                                    <p:set>
                                      <p:cBhvr>
                                        <p:cTn id="138" dur="500" fill="hold"/>
                                        <p:tgtEl>
                                          <p:spTgt spid="31760"/>
                                        </p:tgtEl>
                                        <p:attrNameLst>
                                          <p:attrName>fill.on</p:attrName>
                                        </p:attrNameLst>
                                      </p:cBhvr>
                                      <p:to>
                                        <p:strVal val="true"/>
                                      </p:to>
                                    </p:set>
                                  </p:childTnLst>
                                </p:cTn>
                              </p:par>
                              <p:par>
                                <p:cTn id="139" presetID="1" presetClass="emph" presetSubtype="2" fill="hold" nodeType="withEffect">
                                  <p:stCondLst>
                                    <p:cond delay="0"/>
                                  </p:stCondLst>
                                  <p:childTnLst>
                                    <p:animClr clrSpc="rgb" dir="cw">
                                      <p:cBhvr>
                                        <p:cTn id="140" dur="500" fill="hold"/>
                                        <p:tgtEl>
                                          <p:spTgt spid="31761"/>
                                        </p:tgtEl>
                                        <p:attrNameLst>
                                          <p:attrName>fillcolor</p:attrName>
                                        </p:attrNameLst>
                                      </p:cBhvr>
                                      <p:to>
                                        <a:schemeClr val="tx1"/>
                                      </p:to>
                                    </p:animClr>
                                    <p:set>
                                      <p:cBhvr>
                                        <p:cTn id="141" dur="500" fill="hold"/>
                                        <p:tgtEl>
                                          <p:spTgt spid="31761"/>
                                        </p:tgtEl>
                                        <p:attrNameLst>
                                          <p:attrName>fill.type</p:attrName>
                                        </p:attrNameLst>
                                      </p:cBhvr>
                                      <p:to>
                                        <p:strVal val="solid"/>
                                      </p:to>
                                    </p:set>
                                    <p:set>
                                      <p:cBhvr>
                                        <p:cTn id="142" dur="500" fill="hold"/>
                                        <p:tgtEl>
                                          <p:spTgt spid="31761"/>
                                        </p:tgtEl>
                                        <p:attrNameLst>
                                          <p:attrName>fill.on</p:attrName>
                                        </p:attrNameLst>
                                      </p:cBhvr>
                                      <p:to>
                                        <p:strVal val="true"/>
                                      </p:to>
                                    </p:set>
                                  </p:childTnLst>
                                </p:cTn>
                              </p:par>
                              <p:par>
                                <p:cTn id="143" presetID="1" presetClass="emph" presetSubtype="2" fill="hold" nodeType="withEffect">
                                  <p:stCondLst>
                                    <p:cond delay="0"/>
                                  </p:stCondLst>
                                  <p:childTnLst>
                                    <p:animClr clrSpc="rgb" dir="cw">
                                      <p:cBhvr>
                                        <p:cTn id="144" dur="500" fill="hold"/>
                                        <p:tgtEl>
                                          <p:spTgt spid="31762"/>
                                        </p:tgtEl>
                                        <p:attrNameLst>
                                          <p:attrName>fillcolor</p:attrName>
                                        </p:attrNameLst>
                                      </p:cBhvr>
                                      <p:to>
                                        <a:schemeClr val="tx1"/>
                                      </p:to>
                                    </p:animClr>
                                    <p:set>
                                      <p:cBhvr>
                                        <p:cTn id="145" dur="500" fill="hold"/>
                                        <p:tgtEl>
                                          <p:spTgt spid="31762"/>
                                        </p:tgtEl>
                                        <p:attrNameLst>
                                          <p:attrName>fill.type</p:attrName>
                                        </p:attrNameLst>
                                      </p:cBhvr>
                                      <p:to>
                                        <p:strVal val="solid"/>
                                      </p:to>
                                    </p:set>
                                    <p:set>
                                      <p:cBhvr>
                                        <p:cTn id="146" dur="500" fill="hold"/>
                                        <p:tgtEl>
                                          <p:spTgt spid="31762"/>
                                        </p:tgtEl>
                                        <p:attrNameLst>
                                          <p:attrName>fill.on</p:attrName>
                                        </p:attrNameLst>
                                      </p:cBhvr>
                                      <p:to>
                                        <p:strVal val="true"/>
                                      </p:to>
                                    </p:set>
                                  </p:childTnLst>
                                </p:cTn>
                              </p:par>
                              <p:par>
                                <p:cTn id="147" presetID="1" presetClass="emph" presetSubtype="2" fill="hold" nodeType="withEffect">
                                  <p:stCondLst>
                                    <p:cond delay="0"/>
                                  </p:stCondLst>
                                  <p:childTnLst>
                                    <p:animClr clrSpc="rgb" dir="cw">
                                      <p:cBhvr>
                                        <p:cTn id="148" dur="500" fill="hold"/>
                                        <p:tgtEl>
                                          <p:spTgt spid="31763"/>
                                        </p:tgtEl>
                                        <p:attrNameLst>
                                          <p:attrName>fillcolor</p:attrName>
                                        </p:attrNameLst>
                                      </p:cBhvr>
                                      <p:to>
                                        <a:schemeClr val="tx1"/>
                                      </p:to>
                                    </p:animClr>
                                    <p:set>
                                      <p:cBhvr>
                                        <p:cTn id="149" dur="500" fill="hold"/>
                                        <p:tgtEl>
                                          <p:spTgt spid="31763"/>
                                        </p:tgtEl>
                                        <p:attrNameLst>
                                          <p:attrName>fill.type</p:attrName>
                                        </p:attrNameLst>
                                      </p:cBhvr>
                                      <p:to>
                                        <p:strVal val="solid"/>
                                      </p:to>
                                    </p:set>
                                    <p:set>
                                      <p:cBhvr>
                                        <p:cTn id="150" dur="500" fill="hold"/>
                                        <p:tgtEl>
                                          <p:spTgt spid="31763"/>
                                        </p:tgtEl>
                                        <p:attrNameLst>
                                          <p:attrName>fill.on</p:attrName>
                                        </p:attrNameLst>
                                      </p:cBhvr>
                                      <p:to>
                                        <p:strVal val="true"/>
                                      </p:to>
                                    </p:set>
                                  </p:childTnLst>
                                </p:cTn>
                              </p:par>
                              <p:par>
                                <p:cTn id="151" presetID="1" presetClass="emph" presetSubtype="2" fill="hold" nodeType="withEffect">
                                  <p:stCondLst>
                                    <p:cond delay="0"/>
                                  </p:stCondLst>
                                  <p:childTnLst>
                                    <p:animClr clrSpc="rgb" dir="cw">
                                      <p:cBhvr>
                                        <p:cTn id="152" dur="500" fill="hold"/>
                                        <p:tgtEl>
                                          <p:spTgt spid="31764"/>
                                        </p:tgtEl>
                                        <p:attrNameLst>
                                          <p:attrName>fillcolor</p:attrName>
                                        </p:attrNameLst>
                                      </p:cBhvr>
                                      <p:to>
                                        <a:schemeClr val="tx1"/>
                                      </p:to>
                                    </p:animClr>
                                    <p:set>
                                      <p:cBhvr>
                                        <p:cTn id="153" dur="500" fill="hold"/>
                                        <p:tgtEl>
                                          <p:spTgt spid="31764"/>
                                        </p:tgtEl>
                                        <p:attrNameLst>
                                          <p:attrName>fill.type</p:attrName>
                                        </p:attrNameLst>
                                      </p:cBhvr>
                                      <p:to>
                                        <p:strVal val="solid"/>
                                      </p:to>
                                    </p:set>
                                    <p:set>
                                      <p:cBhvr>
                                        <p:cTn id="154" dur="500" fill="hold"/>
                                        <p:tgtEl>
                                          <p:spTgt spid="31764"/>
                                        </p:tgtEl>
                                        <p:attrNameLst>
                                          <p:attrName>fill.on</p:attrName>
                                        </p:attrNameLst>
                                      </p:cBhvr>
                                      <p:to>
                                        <p:strVal val="true"/>
                                      </p:to>
                                    </p:set>
                                  </p:childTnLst>
                                </p:cTn>
                              </p:par>
                              <p:par>
                                <p:cTn id="155" presetID="1" presetClass="emph" presetSubtype="2" fill="hold" nodeType="withEffect">
                                  <p:stCondLst>
                                    <p:cond delay="0"/>
                                  </p:stCondLst>
                                  <p:childTnLst>
                                    <p:animClr clrSpc="rgb" dir="cw">
                                      <p:cBhvr>
                                        <p:cTn id="156" dur="500" fill="hold"/>
                                        <p:tgtEl>
                                          <p:spTgt spid="31765"/>
                                        </p:tgtEl>
                                        <p:attrNameLst>
                                          <p:attrName>fillcolor</p:attrName>
                                        </p:attrNameLst>
                                      </p:cBhvr>
                                      <p:to>
                                        <a:schemeClr val="tx1"/>
                                      </p:to>
                                    </p:animClr>
                                    <p:set>
                                      <p:cBhvr>
                                        <p:cTn id="157" dur="500" fill="hold"/>
                                        <p:tgtEl>
                                          <p:spTgt spid="31765"/>
                                        </p:tgtEl>
                                        <p:attrNameLst>
                                          <p:attrName>fill.type</p:attrName>
                                        </p:attrNameLst>
                                      </p:cBhvr>
                                      <p:to>
                                        <p:strVal val="solid"/>
                                      </p:to>
                                    </p:set>
                                    <p:set>
                                      <p:cBhvr>
                                        <p:cTn id="158" dur="500" fill="hold"/>
                                        <p:tgtEl>
                                          <p:spTgt spid="31765"/>
                                        </p:tgtEl>
                                        <p:attrNameLst>
                                          <p:attrName>fill.on</p:attrName>
                                        </p:attrNameLst>
                                      </p:cBhvr>
                                      <p:to>
                                        <p:strVal val="true"/>
                                      </p:to>
                                    </p:set>
                                  </p:childTnLst>
                                </p:cTn>
                              </p:par>
                              <p:par>
                                <p:cTn id="159" presetID="1" presetClass="emph" presetSubtype="2" fill="hold" nodeType="withEffect">
                                  <p:stCondLst>
                                    <p:cond delay="0"/>
                                  </p:stCondLst>
                                  <p:childTnLst>
                                    <p:animClr clrSpc="rgb" dir="cw">
                                      <p:cBhvr>
                                        <p:cTn id="160" dur="500" fill="hold"/>
                                        <p:tgtEl>
                                          <p:spTgt spid="31766"/>
                                        </p:tgtEl>
                                        <p:attrNameLst>
                                          <p:attrName>fillcolor</p:attrName>
                                        </p:attrNameLst>
                                      </p:cBhvr>
                                      <p:to>
                                        <a:schemeClr val="tx1"/>
                                      </p:to>
                                    </p:animClr>
                                    <p:set>
                                      <p:cBhvr>
                                        <p:cTn id="161" dur="500" fill="hold"/>
                                        <p:tgtEl>
                                          <p:spTgt spid="31766"/>
                                        </p:tgtEl>
                                        <p:attrNameLst>
                                          <p:attrName>fill.type</p:attrName>
                                        </p:attrNameLst>
                                      </p:cBhvr>
                                      <p:to>
                                        <p:strVal val="solid"/>
                                      </p:to>
                                    </p:set>
                                    <p:set>
                                      <p:cBhvr>
                                        <p:cTn id="162" dur="500" fill="hold"/>
                                        <p:tgtEl>
                                          <p:spTgt spid="31766"/>
                                        </p:tgtEl>
                                        <p:attrNameLst>
                                          <p:attrName>fill.on</p:attrName>
                                        </p:attrNameLst>
                                      </p:cBhvr>
                                      <p:to>
                                        <p:strVal val="true"/>
                                      </p:to>
                                    </p:set>
                                  </p:childTnLst>
                                </p:cTn>
                              </p:par>
                              <p:par>
                                <p:cTn id="163" presetID="3" presetClass="emph" presetSubtype="2" fill="hold" grpId="0" nodeType="withEffect">
                                  <p:stCondLst>
                                    <p:cond delay="0"/>
                                  </p:stCondLst>
                                  <p:childTnLst>
                                    <p:animClr clrSpc="rgb" dir="cw">
                                      <p:cBhvr override="childStyle">
                                        <p:cTn id="164" dur="500" fill="hold"/>
                                        <p:tgtEl>
                                          <p:spTgt spid="31760"/>
                                        </p:tgtEl>
                                        <p:attrNameLst>
                                          <p:attrName>style.color</p:attrName>
                                        </p:attrNameLst>
                                      </p:cBhvr>
                                      <p:to>
                                        <a:schemeClr val="tx1"/>
                                      </p:to>
                                    </p:animClr>
                                  </p:childTnLst>
                                </p:cTn>
                              </p:par>
                              <p:par>
                                <p:cTn id="165" presetID="3" presetClass="emph" presetSubtype="2" fill="hold" grpId="0" nodeType="withEffect">
                                  <p:stCondLst>
                                    <p:cond delay="0"/>
                                  </p:stCondLst>
                                  <p:childTnLst>
                                    <p:animClr clrSpc="rgb" dir="cw">
                                      <p:cBhvr override="childStyle">
                                        <p:cTn id="166" dur="500" fill="hold"/>
                                        <p:tgtEl>
                                          <p:spTgt spid="31761"/>
                                        </p:tgtEl>
                                        <p:attrNameLst>
                                          <p:attrName>style.color</p:attrName>
                                        </p:attrNameLst>
                                      </p:cBhvr>
                                      <p:to>
                                        <a:schemeClr val="tx1"/>
                                      </p:to>
                                    </p:animClr>
                                  </p:childTnLst>
                                </p:cTn>
                              </p:par>
                              <p:par>
                                <p:cTn id="167" presetID="3" presetClass="emph" presetSubtype="2" fill="hold" grpId="0" nodeType="withEffect">
                                  <p:stCondLst>
                                    <p:cond delay="0"/>
                                  </p:stCondLst>
                                  <p:childTnLst>
                                    <p:animClr clrSpc="rgb" dir="cw">
                                      <p:cBhvr override="childStyle">
                                        <p:cTn id="168" dur="500" fill="hold"/>
                                        <p:tgtEl>
                                          <p:spTgt spid="31762"/>
                                        </p:tgtEl>
                                        <p:attrNameLst>
                                          <p:attrName>style.color</p:attrName>
                                        </p:attrNameLst>
                                      </p:cBhvr>
                                      <p:to>
                                        <a:schemeClr val="tx1"/>
                                      </p:to>
                                    </p:animClr>
                                  </p:childTnLst>
                                </p:cTn>
                              </p:par>
                              <p:par>
                                <p:cTn id="169" presetID="3" presetClass="emph" presetSubtype="2" fill="hold" grpId="0" nodeType="withEffect">
                                  <p:stCondLst>
                                    <p:cond delay="0"/>
                                  </p:stCondLst>
                                  <p:childTnLst>
                                    <p:animClr clrSpc="rgb" dir="cw">
                                      <p:cBhvr override="childStyle">
                                        <p:cTn id="170" dur="500" fill="hold"/>
                                        <p:tgtEl>
                                          <p:spTgt spid="31763"/>
                                        </p:tgtEl>
                                        <p:attrNameLst>
                                          <p:attrName>style.color</p:attrName>
                                        </p:attrNameLst>
                                      </p:cBhvr>
                                      <p:to>
                                        <a:schemeClr val="tx1"/>
                                      </p:to>
                                    </p:animClr>
                                  </p:childTnLst>
                                </p:cTn>
                              </p:par>
                              <p:par>
                                <p:cTn id="171" presetID="3" presetClass="emph" presetSubtype="2" fill="hold" grpId="0" nodeType="withEffect">
                                  <p:stCondLst>
                                    <p:cond delay="0"/>
                                  </p:stCondLst>
                                  <p:childTnLst>
                                    <p:animClr clrSpc="rgb" dir="cw">
                                      <p:cBhvr override="childStyle">
                                        <p:cTn id="172" dur="500" fill="hold"/>
                                        <p:tgtEl>
                                          <p:spTgt spid="31764"/>
                                        </p:tgtEl>
                                        <p:attrNameLst>
                                          <p:attrName>style.color</p:attrName>
                                        </p:attrNameLst>
                                      </p:cBhvr>
                                      <p:to>
                                        <a:schemeClr val="tx1"/>
                                      </p:to>
                                    </p:animClr>
                                  </p:childTnLst>
                                </p:cTn>
                              </p:par>
                              <p:par>
                                <p:cTn id="173" presetID="3" presetClass="emph" presetSubtype="2" fill="hold" grpId="0" nodeType="withEffect">
                                  <p:stCondLst>
                                    <p:cond delay="0"/>
                                  </p:stCondLst>
                                  <p:childTnLst>
                                    <p:animClr clrSpc="rgb" dir="cw">
                                      <p:cBhvr override="childStyle">
                                        <p:cTn id="174" dur="500" fill="hold"/>
                                        <p:tgtEl>
                                          <p:spTgt spid="31765"/>
                                        </p:tgtEl>
                                        <p:attrNameLst>
                                          <p:attrName>style.color</p:attrName>
                                        </p:attrNameLst>
                                      </p:cBhvr>
                                      <p:to>
                                        <a:schemeClr val="tx1"/>
                                      </p:to>
                                    </p:animClr>
                                  </p:childTnLst>
                                </p:cTn>
                              </p:par>
                              <p:par>
                                <p:cTn id="175" presetID="3" presetClass="emph" presetSubtype="2" fill="hold" grpId="0" nodeType="withEffect">
                                  <p:stCondLst>
                                    <p:cond delay="0"/>
                                  </p:stCondLst>
                                  <p:childTnLst>
                                    <p:animClr clrSpc="rgb" dir="cw">
                                      <p:cBhvr override="childStyle">
                                        <p:cTn id="176" dur="500" fill="hold"/>
                                        <p:tgtEl>
                                          <p:spTgt spid="31766"/>
                                        </p:tgtEl>
                                        <p:attrNameLst>
                                          <p:attrName>style.color</p:attrName>
                                        </p:attrNameLst>
                                      </p:cBhvr>
                                      <p:to>
                                        <a:schemeClr val="tx1"/>
                                      </p:to>
                                    </p:animClr>
                                  </p:childTnLst>
                                </p:cTn>
                              </p:par>
                              <p:par>
                                <p:cTn id="177" presetID="63" presetClass="path" presetSubtype="0" accel="50000" decel="50000" fill="hold" nodeType="withEffect">
                                  <p:stCondLst>
                                    <p:cond delay="0"/>
                                  </p:stCondLst>
                                  <p:childTnLst>
                                    <p:animMotion origin="layout" path="M 0.34584 0.3496 L 1.25834 0.3496 " pathEditMode="relative" rAng="0" ptsTypes="AA">
                                      <p:cBhvr>
                                        <p:cTn id="178" dur="500" fill="hold"/>
                                        <p:tgtEl>
                                          <p:spTgt spid="4"/>
                                        </p:tgtEl>
                                        <p:attrNameLst>
                                          <p:attrName>ppt_x</p:attrName>
                                          <p:attrName>ppt_y</p:attrName>
                                        </p:attrNameLst>
                                      </p:cBhvr>
                                      <p:rCtr x="456" y="0"/>
                                    </p:animMotion>
                                  </p:childTnLst>
                                </p:cTn>
                              </p:par>
                            </p:childTnLst>
                          </p:cTn>
                        </p:par>
                      </p:childTnLst>
                    </p:cTn>
                  </p:par>
                  <p:par>
                    <p:cTn id="179" fill="hold">
                      <p:stCondLst>
                        <p:cond delay="indefinite"/>
                      </p:stCondLst>
                      <p:childTnLst>
                        <p:par>
                          <p:cTn id="180" fill="hold">
                            <p:stCondLst>
                              <p:cond delay="0"/>
                            </p:stCondLst>
                            <p:childTnLst>
                              <p:par>
                                <p:cTn id="181" presetID="53" presetClass="exit" presetSubtype="0" fill="hold" nodeType="clickEffect">
                                  <p:stCondLst>
                                    <p:cond delay="0"/>
                                  </p:stCondLst>
                                  <p:childTnLst>
                                    <p:anim calcmode="lin" valueType="num">
                                      <p:cBhvr>
                                        <p:cTn id="182" dur="500"/>
                                        <p:tgtEl>
                                          <p:spTgt spid="4"/>
                                        </p:tgtEl>
                                        <p:attrNameLst>
                                          <p:attrName>ppt_w</p:attrName>
                                        </p:attrNameLst>
                                      </p:cBhvr>
                                      <p:tavLst>
                                        <p:tav tm="0">
                                          <p:val>
                                            <p:strVal val="ppt_w"/>
                                          </p:val>
                                        </p:tav>
                                        <p:tav tm="100000">
                                          <p:val>
                                            <p:fltVal val="0"/>
                                          </p:val>
                                        </p:tav>
                                      </p:tavLst>
                                    </p:anim>
                                    <p:anim calcmode="lin" valueType="num">
                                      <p:cBhvr>
                                        <p:cTn id="183" dur="500"/>
                                        <p:tgtEl>
                                          <p:spTgt spid="4"/>
                                        </p:tgtEl>
                                        <p:attrNameLst>
                                          <p:attrName>ppt_h</p:attrName>
                                        </p:attrNameLst>
                                      </p:cBhvr>
                                      <p:tavLst>
                                        <p:tav tm="0">
                                          <p:val>
                                            <p:strVal val="ppt_h"/>
                                          </p:val>
                                        </p:tav>
                                        <p:tav tm="100000">
                                          <p:val>
                                            <p:fltVal val="0"/>
                                          </p:val>
                                        </p:tav>
                                      </p:tavLst>
                                    </p:anim>
                                    <p:animEffect transition="out" filter="fade">
                                      <p:cBhvr>
                                        <p:cTn id="184" dur="500"/>
                                        <p:tgtEl>
                                          <p:spTgt spid="4"/>
                                        </p:tgtEl>
                                      </p:cBhvr>
                                    </p:animEffect>
                                    <p:set>
                                      <p:cBhvr>
                                        <p:cTn id="185" dur="1" fill="hold">
                                          <p:stCondLst>
                                            <p:cond delay="499"/>
                                          </p:stCondLst>
                                        </p:cTn>
                                        <p:tgtEl>
                                          <p:spTgt spid="4"/>
                                        </p:tgtEl>
                                        <p:attrNameLst>
                                          <p:attrName>style.visibility</p:attrName>
                                        </p:attrNameLst>
                                      </p:cBhvr>
                                      <p:to>
                                        <p:strVal val="hidden"/>
                                      </p:to>
                                    </p:set>
                                  </p:childTnLst>
                                </p:cTn>
                              </p:par>
                              <p:par>
                                <p:cTn id="186" presetID="3" presetClass="emph" presetSubtype="2" fill="hold" grpId="1" nodeType="withEffect">
                                  <p:stCondLst>
                                    <p:cond delay="0"/>
                                  </p:stCondLst>
                                  <p:childTnLst>
                                    <p:animClr clrSpc="rgb" dir="cw">
                                      <p:cBhvr override="childStyle">
                                        <p:cTn id="187" dur="500" fill="hold"/>
                                        <p:tgtEl>
                                          <p:spTgt spid="31760"/>
                                        </p:tgtEl>
                                        <p:attrNameLst>
                                          <p:attrName>style.color</p:attrName>
                                        </p:attrNameLst>
                                      </p:cBhvr>
                                      <p:to>
                                        <a:schemeClr val="bg1"/>
                                      </p:to>
                                    </p:animClr>
                                  </p:childTnLst>
                                </p:cTn>
                              </p:par>
                              <p:par>
                                <p:cTn id="188" presetID="3" presetClass="emph" presetSubtype="2" fill="hold" grpId="1" nodeType="withEffect">
                                  <p:stCondLst>
                                    <p:cond delay="0"/>
                                  </p:stCondLst>
                                  <p:childTnLst>
                                    <p:animClr clrSpc="rgb" dir="cw">
                                      <p:cBhvr override="childStyle">
                                        <p:cTn id="189" dur="500" fill="hold"/>
                                        <p:tgtEl>
                                          <p:spTgt spid="31761"/>
                                        </p:tgtEl>
                                        <p:attrNameLst>
                                          <p:attrName>style.color</p:attrName>
                                        </p:attrNameLst>
                                      </p:cBhvr>
                                      <p:to>
                                        <a:schemeClr val="bg1"/>
                                      </p:to>
                                    </p:animClr>
                                  </p:childTnLst>
                                </p:cTn>
                              </p:par>
                              <p:par>
                                <p:cTn id="190" presetID="3" presetClass="emph" presetSubtype="2" fill="hold" grpId="1" nodeType="withEffect">
                                  <p:stCondLst>
                                    <p:cond delay="0"/>
                                  </p:stCondLst>
                                  <p:childTnLst>
                                    <p:animClr clrSpc="rgb" dir="cw">
                                      <p:cBhvr override="childStyle">
                                        <p:cTn id="191" dur="500" fill="hold"/>
                                        <p:tgtEl>
                                          <p:spTgt spid="31762"/>
                                        </p:tgtEl>
                                        <p:attrNameLst>
                                          <p:attrName>style.color</p:attrName>
                                        </p:attrNameLst>
                                      </p:cBhvr>
                                      <p:to>
                                        <a:schemeClr val="bg1"/>
                                      </p:to>
                                    </p:animClr>
                                  </p:childTnLst>
                                </p:cTn>
                              </p:par>
                              <p:par>
                                <p:cTn id="192" presetID="3" presetClass="emph" presetSubtype="2" fill="hold" grpId="1" nodeType="withEffect">
                                  <p:stCondLst>
                                    <p:cond delay="0"/>
                                  </p:stCondLst>
                                  <p:childTnLst>
                                    <p:animClr clrSpc="rgb" dir="cw">
                                      <p:cBhvr override="childStyle">
                                        <p:cTn id="193" dur="500" fill="hold"/>
                                        <p:tgtEl>
                                          <p:spTgt spid="31763"/>
                                        </p:tgtEl>
                                        <p:attrNameLst>
                                          <p:attrName>style.color</p:attrName>
                                        </p:attrNameLst>
                                      </p:cBhvr>
                                      <p:to>
                                        <a:schemeClr val="bg1"/>
                                      </p:to>
                                    </p:animClr>
                                  </p:childTnLst>
                                </p:cTn>
                              </p:par>
                              <p:par>
                                <p:cTn id="194" presetID="3" presetClass="emph" presetSubtype="2" fill="hold" grpId="1" nodeType="withEffect">
                                  <p:stCondLst>
                                    <p:cond delay="0"/>
                                  </p:stCondLst>
                                  <p:childTnLst>
                                    <p:animClr clrSpc="rgb" dir="cw">
                                      <p:cBhvr override="childStyle">
                                        <p:cTn id="195" dur="500" fill="hold"/>
                                        <p:tgtEl>
                                          <p:spTgt spid="31764"/>
                                        </p:tgtEl>
                                        <p:attrNameLst>
                                          <p:attrName>style.color</p:attrName>
                                        </p:attrNameLst>
                                      </p:cBhvr>
                                      <p:to>
                                        <a:schemeClr val="bg1"/>
                                      </p:to>
                                    </p:animClr>
                                  </p:childTnLst>
                                </p:cTn>
                              </p:par>
                              <p:par>
                                <p:cTn id="196" presetID="3" presetClass="emph" presetSubtype="2" fill="hold" grpId="1" nodeType="withEffect">
                                  <p:stCondLst>
                                    <p:cond delay="0"/>
                                  </p:stCondLst>
                                  <p:childTnLst>
                                    <p:animClr clrSpc="rgb" dir="cw">
                                      <p:cBhvr override="childStyle">
                                        <p:cTn id="197" dur="500" fill="hold"/>
                                        <p:tgtEl>
                                          <p:spTgt spid="31765"/>
                                        </p:tgtEl>
                                        <p:attrNameLst>
                                          <p:attrName>style.color</p:attrName>
                                        </p:attrNameLst>
                                      </p:cBhvr>
                                      <p:to>
                                        <a:schemeClr val="bg1"/>
                                      </p:to>
                                    </p:animClr>
                                  </p:childTnLst>
                                </p:cTn>
                              </p:par>
                              <p:par>
                                <p:cTn id="198" presetID="3" presetClass="emph" presetSubtype="2" fill="hold" grpId="1" nodeType="withEffect">
                                  <p:stCondLst>
                                    <p:cond delay="0"/>
                                  </p:stCondLst>
                                  <p:childTnLst>
                                    <p:animClr clrSpc="rgb" dir="cw">
                                      <p:cBhvr override="childStyle">
                                        <p:cTn id="199" dur="500" fill="hold"/>
                                        <p:tgtEl>
                                          <p:spTgt spid="31766"/>
                                        </p:tgtEl>
                                        <p:attrNameLst>
                                          <p:attrName>style.color</p:attrName>
                                        </p:attrNameLst>
                                      </p:cBhvr>
                                      <p:to>
                                        <a:schemeClr val="bg1"/>
                                      </p:to>
                                    </p:animClr>
                                  </p:childTnLst>
                                </p:cTn>
                              </p:par>
                            </p:childTnLst>
                          </p:cTn>
                        </p:par>
                      </p:childTnLst>
                    </p:cTn>
                  </p:par>
                </p:childTnLst>
              </p:cTn>
              <p:nextCondLst>
                <p:cond evt="onClick" delay="0">
                  <p:tgtEl>
                    <p:spTgt spid="31814"/>
                  </p:tgtEl>
                </p:cond>
              </p:nextCondLst>
            </p:seq>
            <p:seq concurrent="1" nextAc="seek">
              <p:cTn id="200" restart="whenNotActive" fill="hold" evtFilter="cancelBubble" nodeType="interactiveSeq">
                <p:stCondLst>
                  <p:cond evt="onClick" delay="0">
                    <p:tgtEl>
                      <p:spTgt spid="31815"/>
                    </p:tgtEl>
                  </p:cond>
                </p:stCondLst>
                <p:endSync evt="end" delay="0">
                  <p:rtn val="all"/>
                </p:endSync>
                <p:childTnLst>
                  <p:par>
                    <p:cTn id="201" fill="hold">
                      <p:stCondLst>
                        <p:cond delay="0"/>
                      </p:stCondLst>
                      <p:childTnLst>
                        <p:par>
                          <p:cTn id="202" fill="hold">
                            <p:stCondLst>
                              <p:cond delay="0"/>
                            </p:stCondLst>
                            <p:childTnLst>
                              <p:par>
                                <p:cTn id="203" presetID="1" presetClass="emph" presetSubtype="2" fill="hold" nodeType="clickEffect">
                                  <p:stCondLst>
                                    <p:cond delay="0"/>
                                  </p:stCondLst>
                                  <p:childTnLst>
                                    <p:animClr clrSpc="rgb" dir="cw">
                                      <p:cBhvr>
                                        <p:cTn id="204" dur="500" fill="hold"/>
                                        <p:tgtEl>
                                          <p:spTgt spid="31815"/>
                                        </p:tgtEl>
                                        <p:attrNameLst>
                                          <p:attrName>fillcolor</p:attrName>
                                        </p:attrNameLst>
                                      </p:cBhvr>
                                      <p:to>
                                        <a:srgbClr val="6666FF"/>
                                      </p:to>
                                    </p:animClr>
                                    <p:set>
                                      <p:cBhvr>
                                        <p:cTn id="205" dur="500" fill="hold"/>
                                        <p:tgtEl>
                                          <p:spTgt spid="31815"/>
                                        </p:tgtEl>
                                        <p:attrNameLst>
                                          <p:attrName>fill.type</p:attrName>
                                        </p:attrNameLst>
                                      </p:cBhvr>
                                      <p:to>
                                        <p:strVal val="solid"/>
                                      </p:to>
                                    </p:set>
                                    <p:set>
                                      <p:cBhvr>
                                        <p:cTn id="206" dur="500" fill="hold"/>
                                        <p:tgtEl>
                                          <p:spTgt spid="31815"/>
                                        </p:tgtEl>
                                        <p:attrNameLst>
                                          <p:attrName>fill.on</p:attrName>
                                        </p:attrNameLst>
                                      </p:cBhvr>
                                      <p:to>
                                        <p:strVal val="true"/>
                                      </p:to>
                                    </p:set>
                                  </p:childTnLst>
                                </p:cTn>
                              </p:par>
                              <p:par>
                                <p:cTn id="207" presetID="1" presetClass="emph" presetSubtype="2" fill="hold" nodeType="withEffect">
                                  <p:stCondLst>
                                    <p:cond delay="0"/>
                                  </p:stCondLst>
                                  <p:childTnLst>
                                    <p:animClr clrSpc="rgb" dir="cw">
                                      <p:cBhvr>
                                        <p:cTn id="208" dur="500" fill="hold"/>
                                        <p:tgtEl>
                                          <p:spTgt spid="31767"/>
                                        </p:tgtEl>
                                        <p:attrNameLst>
                                          <p:attrName>fillcolor</p:attrName>
                                        </p:attrNameLst>
                                      </p:cBhvr>
                                      <p:to>
                                        <a:schemeClr val="tx1"/>
                                      </p:to>
                                    </p:animClr>
                                    <p:set>
                                      <p:cBhvr>
                                        <p:cTn id="209" dur="500" fill="hold"/>
                                        <p:tgtEl>
                                          <p:spTgt spid="31767"/>
                                        </p:tgtEl>
                                        <p:attrNameLst>
                                          <p:attrName>fill.type</p:attrName>
                                        </p:attrNameLst>
                                      </p:cBhvr>
                                      <p:to>
                                        <p:strVal val="solid"/>
                                      </p:to>
                                    </p:set>
                                    <p:set>
                                      <p:cBhvr>
                                        <p:cTn id="210" dur="500" fill="hold"/>
                                        <p:tgtEl>
                                          <p:spTgt spid="31767"/>
                                        </p:tgtEl>
                                        <p:attrNameLst>
                                          <p:attrName>fill.on</p:attrName>
                                        </p:attrNameLst>
                                      </p:cBhvr>
                                      <p:to>
                                        <p:strVal val="true"/>
                                      </p:to>
                                    </p:set>
                                  </p:childTnLst>
                                </p:cTn>
                              </p:par>
                              <p:par>
                                <p:cTn id="211" presetID="1" presetClass="emph" presetSubtype="2" fill="hold" nodeType="withEffect">
                                  <p:stCondLst>
                                    <p:cond delay="0"/>
                                  </p:stCondLst>
                                  <p:childTnLst>
                                    <p:animClr clrSpc="rgb" dir="cw">
                                      <p:cBhvr>
                                        <p:cTn id="212" dur="500" fill="hold"/>
                                        <p:tgtEl>
                                          <p:spTgt spid="31768"/>
                                        </p:tgtEl>
                                        <p:attrNameLst>
                                          <p:attrName>fillcolor</p:attrName>
                                        </p:attrNameLst>
                                      </p:cBhvr>
                                      <p:to>
                                        <a:schemeClr val="tx1"/>
                                      </p:to>
                                    </p:animClr>
                                    <p:set>
                                      <p:cBhvr>
                                        <p:cTn id="213" dur="500" fill="hold"/>
                                        <p:tgtEl>
                                          <p:spTgt spid="31768"/>
                                        </p:tgtEl>
                                        <p:attrNameLst>
                                          <p:attrName>fill.type</p:attrName>
                                        </p:attrNameLst>
                                      </p:cBhvr>
                                      <p:to>
                                        <p:strVal val="solid"/>
                                      </p:to>
                                    </p:set>
                                    <p:set>
                                      <p:cBhvr>
                                        <p:cTn id="214" dur="500" fill="hold"/>
                                        <p:tgtEl>
                                          <p:spTgt spid="31768"/>
                                        </p:tgtEl>
                                        <p:attrNameLst>
                                          <p:attrName>fill.on</p:attrName>
                                        </p:attrNameLst>
                                      </p:cBhvr>
                                      <p:to>
                                        <p:strVal val="true"/>
                                      </p:to>
                                    </p:set>
                                  </p:childTnLst>
                                </p:cTn>
                              </p:par>
                              <p:par>
                                <p:cTn id="215" presetID="1" presetClass="emph" presetSubtype="2" fill="hold" nodeType="withEffect">
                                  <p:stCondLst>
                                    <p:cond delay="0"/>
                                  </p:stCondLst>
                                  <p:childTnLst>
                                    <p:animClr clrSpc="rgb" dir="cw">
                                      <p:cBhvr>
                                        <p:cTn id="216" dur="500" fill="hold"/>
                                        <p:tgtEl>
                                          <p:spTgt spid="31769"/>
                                        </p:tgtEl>
                                        <p:attrNameLst>
                                          <p:attrName>fillcolor</p:attrName>
                                        </p:attrNameLst>
                                      </p:cBhvr>
                                      <p:to>
                                        <a:schemeClr val="tx1"/>
                                      </p:to>
                                    </p:animClr>
                                    <p:set>
                                      <p:cBhvr>
                                        <p:cTn id="217" dur="500" fill="hold"/>
                                        <p:tgtEl>
                                          <p:spTgt spid="31769"/>
                                        </p:tgtEl>
                                        <p:attrNameLst>
                                          <p:attrName>fill.type</p:attrName>
                                        </p:attrNameLst>
                                      </p:cBhvr>
                                      <p:to>
                                        <p:strVal val="solid"/>
                                      </p:to>
                                    </p:set>
                                    <p:set>
                                      <p:cBhvr>
                                        <p:cTn id="218" dur="500" fill="hold"/>
                                        <p:tgtEl>
                                          <p:spTgt spid="31769"/>
                                        </p:tgtEl>
                                        <p:attrNameLst>
                                          <p:attrName>fill.on</p:attrName>
                                        </p:attrNameLst>
                                      </p:cBhvr>
                                      <p:to>
                                        <p:strVal val="true"/>
                                      </p:to>
                                    </p:set>
                                  </p:childTnLst>
                                </p:cTn>
                              </p:par>
                              <p:par>
                                <p:cTn id="219" presetID="1" presetClass="emph" presetSubtype="2" fill="hold" nodeType="withEffect">
                                  <p:stCondLst>
                                    <p:cond delay="0"/>
                                  </p:stCondLst>
                                  <p:childTnLst>
                                    <p:animClr clrSpc="rgb" dir="cw">
                                      <p:cBhvr>
                                        <p:cTn id="220" dur="500" fill="hold"/>
                                        <p:tgtEl>
                                          <p:spTgt spid="31770"/>
                                        </p:tgtEl>
                                        <p:attrNameLst>
                                          <p:attrName>fillcolor</p:attrName>
                                        </p:attrNameLst>
                                      </p:cBhvr>
                                      <p:to>
                                        <a:schemeClr val="tx1"/>
                                      </p:to>
                                    </p:animClr>
                                    <p:set>
                                      <p:cBhvr>
                                        <p:cTn id="221" dur="500" fill="hold"/>
                                        <p:tgtEl>
                                          <p:spTgt spid="31770"/>
                                        </p:tgtEl>
                                        <p:attrNameLst>
                                          <p:attrName>fill.type</p:attrName>
                                        </p:attrNameLst>
                                      </p:cBhvr>
                                      <p:to>
                                        <p:strVal val="solid"/>
                                      </p:to>
                                    </p:set>
                                    <p:set>
                                      <p:cBhvr>
                                        <p:cTn id="222" dur="500" fill="hold"/>
                                        <p:tgtEl>
                                          <p:spTgt spid="31770"/>
                                        </p:tgtEl>
                                        <p:attrNameLst>
                                          <p:attrName>fill.on</p:attrName>
                                        </p:attrNameLst>
                                      </p:cBhvr>
                                      <p:to>
                                        <p:strVal val="true"/>
                                      </p:to>
                                    </p:set>
                                  </p:childTnLst>
                                </p:cTn>
                              </p:par>
                              <p:par>
                                <p:cTn id="223" presetID="1" presetClass="emph" presetSubtype="2" fill="hold" nodeType="withEffect">
                                  <p:stCondLst>
                                    <p:cond delay="0"/>
                                  </p:stCondLst>
                                  <p:childTnLst>
                                    <p:animClr clrSpc="rgb" dir="cw">
                                      <p:cBhvr>
                                        <p:cTn id="224" dur="500" fill="hold"/>
                                        <p:tgtEl>
                                          <p:spTgt spid="31771"/>
                                        </p:tgtEl>
                                        <p:attrNameLst>
                                          <p:attrName>fillcolor</p:attrName>
                                        </p:attrNameLst>
                                      </p:cBhvr>
                                      <p:to>
                                        <a:schemeClr val="tx1"/>
                                      </p:to>
                                    </p:animClr>
                                    <p:set>
                                      <p:cBhvr>
                                        <p:cTn id="225" dur="500" fill="hold"/>
                                        <p:tgtEl>
                                          <p:spTgt spid="31771"/>
                                        </p:tgtEl>
                                        <p:attrNameLst>
                                          <p:attrName>fill.type</p:attrName>
                                        </p:attrNameLst>
                                      </p:cBhvr>
                                      <p:to>
                                        <p:strVal val="solid"/>
                                      </p:to>
                                    </p:set>
                                    <p:set>
                                      <p:cBhvr>
                                        <p:cTn id="226" dur="500" fill="hold"/>
                                        <p:tgtEl>
                                          <p:spTgt spid="31771"/>
                                        </p:tgtEl>
                                        <p:attrNameLst>
                                          <p:attrName>fill.on</p:attrName>
                                        </p:attrNameLst>
                                      </p:cBhvr>
                                      <p:to>
                                        <p:strVal val="true"/>
                                      </p:to>
                                    </p:set>
                                  </p:childTnLst>
                                </p:cTn>
                              </p:par>
                              <p:par>
                                <p:cTn id="227" presetID="1" presetClass="emph" presetSubtype="2" fill="hold" nodeType="withEffect">
                                  <p:stCondLst>
                                    <p:cond delay="0"/>
                                  </p:stCondLst>
                                  <p:childTnLst>
                                    <p:animClr clrSpc="rgb" dir="cw">
                                      <p:cBhvr>
                                        <p:cTn id="228" dur="500" fill="hold"/>
                                        <p:tgtEl>
                                          <p:spTgt spid="31772"/>
                                        </p:tgtEl>
                                        <p:attrNameLst>
                                          <p:attrName>fillcolor</p:attrName>
                                        </p:attrNameLst>
                                      </p:cBhvr>
                                      <p:to>
                                        <a:schemeClr val="tx1"/>
                                      </p:to>
                                    </p:animClr>
                                    <p:set>
                                      <p:cBhvr>
                                        <p:cTn id="229" dur="500" fill="hold"/>
                                        <p:tgtEl>
                                          <p:spTgt spid="31772"/>
                                        </p:tgtEl>
                                        <p:attrNameLst>
                                          <p:attrName>fill.type</p:attrName>
                                        </p:attrNameLst>
                                      </p:cBhvr>
                                      <p:to>
                                        <p:strVal val="solid"/>
                                      </p:to>
                                    </p:set>
                                    <p:set>
                                      <p:cBhvr>
                                        <p:cTn id="230" dur="500" fill="hold"/>
                                        <p:tgtEl>
                                          <p:spTgt spid="31772"/>
                                        </p:tgtEl>
                                        <p:attrNameLst>
                                          <p:attrName>fill.on</p:attrName>
                                        </p:attrNameLst>
                                      </p:cBhvr>
                                      <p:to>
                                        <p:strVal val="true"/>
                                      </p:to>
                                    </p:set>
                                  </p:childTnLst>
                                </p:cTn>
                              </p:par>
                              <p:par>
                                <p:cTn id="231" presetID="1" presetClass="emph" presetSubtype="2" fill="hold" nodeType="withEffect">
                                  <p:stCondLst>
                                    <p:cond delay="0"/>
                                  </p:stCondLst>
                                  <p:childTnLst>
                                    <p:animClr clrSpc="rgb" dir="cw">
                                      <p:cBhvr>
                                        <p:cTn id="232" dur="500" fill="hold"/>
                                        <p:tgtEl>
                                          <p:spTgt spid="31773"/>
                                        </p:tgtEl>
                                        <p:attrNameLst>
                                          <p:attrName>fillcolor</p:attrName>
                                        </p:attrNameLst>
                                      </p:cBhvr>
                                      <p:to>
                                        <a:schemeClr val="tx1"/>
                                      </p:to>
                                    </p:animClr>
                                    <p:set>
                                      <p:cBhvr>
                                        <p:cTn id="233" dur="500" fill="hold"/>
                                        <p:tgtEl>
                                          <p:spTgt spid="31773"/>
                                        </p:tgtEl>
                                        <p:attrNameLst>
                                          <p:attrName>fill.type</p:attrName>
                                        </p:attrNameLst>
                                      </p:cBhvr>
                                      <p:to>
                                        <p:strVal val="solid"/>
                                      </p:to>
                                    </p:set>
                                    <p:set>
                                      <p:cBhvr>
                                        <p:cTn id="234" dur="500" fill="hold"/>
                                        <p:tgtEl>
                                          <p:spTgt spid="31773"/>
                                        </p:tgtEl>
                                        <p:attrNameLst>
                                          <p:attrName>fill.on</p:attrName>
                                        </p:attrNameLst>
                                      </p:cBhvr>
                                      <p:to>
                                        <p:strVal val="true"/>
                                      </p:to>
                                    </p:set>
                                  </p:childTnLst>
                                </p:cTn>
                              </p:par>
                              <p:par>
                                <p:cTn id="235" presetID="1" presetClass="emph" presetSubtype="2" fill="hold" nodeType="withEffect">
                                  <p:stCondLst>
                                    <p:cond delay="0"/>
                                  </p:stCondLst>
                                  <p:childTnLst>
                                    <p:animClr clrSpc="rgb" dir="cw">
                                      <p:cBhvr>
                                        <p:cTn id="236" dur="500" fill="hold"/>
                                        <p:tgtEl>
                                          <p:spTgt spid="31774"/>
                                        </p:tgtEl>
                                        <p:attrNameLst>
                                          <p:attrName>fillcolor</p:attrName>
                                        </p:attrNameLst>
                                      </p:cBhvr>
                                      <p:to>
                                        <a:schemeClr val="tx1"/>
                                      </p:to>
                                    </p:animClr>
                                    <p:set>
                                      <p:cBhvr>
                                        <p:cTn id="237" dur="500" fill="hold"/>
                                        <p:tgtEl>
                                          <p:spTgt spid="31774"/>
                                        </p:tgtEl>
                                        <p:attrNameLst>
                                          <p:attrName>fill.type</p:attrName>
                                        </p:attrNameLst>
                                      </p:cBhvr>
                                      <p:to>
                                        <p:strVal val="solid"/>
                                      </p:to>
                                    </p:set>
                                    <p:set>
                                      <p:cBhvr>
                                        <p:cTn id="238" dur="500" fill="hold"/>
                                        <p:tgtEl>
                                          <p:spTgt spid="31774"/>
                                        </p:tgtEl>
                                        <p:attrNameLst>
                                          <p:attrName>fill.on</p:attrName>
                                        </p:attrNameLst>
                                      </p:cBhvr>
                                      <p:to>
                                        <p:strVal val="true"/>
                                      </p:to>
                                    </p:set>
                                  </p:childTnLst>
                                </p:cTn>
                              </p:par>
                              <p:par>
                                <p:cTn id="239" presetID="3" presetClass="emph" presetSubtype="2" fill="hold" grpId="0" nodeType="withEffect">
                                  <p:stCondLst>
                                    <p:cond delay="0"/>
                                  </p:stCondLst>
                                  <p:childTnLst>
                                    <p:animClr clrSpc="rgb" dir="cw">
                                      <p:cBhvr override="childStyle">
                                        <p:cTn id="240" dur="500" fill="hold"/>
                                        <p:tgtEl>
                                          <p:spTgt spid="31767"/>
                                        </p:tgtEl>
                                        <p:attrNameLst>
                                          <p:attrName>style.color</p:attrName>
                                        </p:attrNameLst>
                                      </p:cBhvr>
                                      <p:to>
                                        <a:schemeClr val="tx1"/>
                                      </p:to>
                                    </p:animClr>
                                  </p:childTnLst>
                                </p:cTn>
                              </p:par>
                              <p:par>
                                <p:cTn id="241" presetID="3" presetClass="emph" presetSubtype="2" fill="hold" grpId="0" nodeType="withEffect">
                                  <p:stCondLst>
                                    <p:cond delay="0"/>
                                  </p:stCondLst>
                                  <p:childTnLst>
                                    <p:animClr clrSpc="rgb" dir="cw">
                                      <p:cBhvr override="childStyle">
                                        <p:cTn id="242" dur="500" fill="hold"/>
                                        <p:tgtEl>
                                          <p:spTgt spid="31768"/>
                                        </p:tgtEl>
                                        <p:attrNameLst>
                                          <p:attrName>style.color</p:attrName>
                                        </p:attrNameLst>
                                      </p:cBhvr>
                                      <p:to>
                                        <a:schemeClr val="tx1"/>
                                      </p:to>
                                    </p:animClr>
                                  </p:childTnLst>
                                </p:cTn>
                              </p:par>
                              <p:par>
                                <p:cTn id="243" presetID="3" presetClass="emph" presetSubtype="2" fill="hold" grpId="0" nodeType="withEffect">
                                  <p:stCondLst>
                                    <p:cond delay="0"/>
                                  </p:stCondLst>
                                  <p:childTnLst>
                                    <p:animClr clrSpc="rgb" dir="cw">
                                      <p:cBhvr override="childStyle">
                                        <p:cTn id="244" dur="500" fill="hold"/>
                                        <p:tgtEl>
                                          <p:spTgt spid="31769"/>
                                        </p:tgtEl>
                                        <p:attrNameLst>
                                          <p:attrName>style.color</p:attrName>
                                        </p:attrNameLst>
                                      </p:cBhvr>
                                      <p:to>
                                        <a:schemeClr val="tx1"/>
                                      </p:to>
                                    </p:animClr>
                                  </p:childTnLst>
                                </p:cTn>
                              </p:par>
                              <p:par>
                                <p:cTn id="245" presetID="3" presetClass="emph" presetSubtype="2" fill="hold" grpId="0" nodeType="withEffect">
                                  <p:stCondLst>
                                    <p:cond delay="0"/>
                                  </p:stCondLst>
                                  <p:childTnLst>
                                    <p:animClr clrSpc="rgb" dir="cw">
                                      <p:cBhvr override="childStyle">
                                        <p:cTn id="246" dur="500" fill="hold"/>
                                        <p:tgtEl>
                                          <p:spTgt spid="31770"/>
                                        </p:tgtEl>
                                        <p:attrNameLst>
                                          <p:attrName>style.color</p:attrName>
                                        </p:attrNameLst>
                                      </p:cBhvr>
                                      <p:to>
                                        <a:schemeClr val="tx1"/>
                                      </p:to>
                                    </p:animClr>
                                  </p:childTnLst>
                                </p:cTn>
                              </p:par>
                              <p:par>
                                <p:cTn id="247" presetID="3" presetClass="emph" presetSubtype="2" fill="hold" grpId="0" nodeType="withEffect">
                                  <p:stCondLst>
                                    <p:cond delay="0"/>
                                  </p:stCondLst>
                                  <p:childTnLst>
                                    <p:animClr clrSpc="rgb" dir="cw">
                                      <p:cBhvr override="childStyle">
                                        <p:cTn id="248" dur="500" fill="hold"/>
                                        <p:tgtEl>
                                          <p:spTgt spid="31771"/>
                                        </p:tgtEl>
                                        <p:attrNameLst>
                                          <p:attrName>style.color</p:attrName>
                                        </p:attrNameLst>
                                      </p:cBhvr>
                                      <p:to>
                                        <a:schemeClr val="tx1"/>
                                      </p:to>
                                    </p:animClr>
                                  </p:childTnLst>
                                </p:cTn>
                              </p:par>
                              <p:par>
                                <p:cTn id="249" presetID="3" presetClass="emph" presetSubtype="2" fill="hold" grpId="0" nodeType="withEffect">
                                  <p:stCondLst>
                                    <p:cond delay="0"/>
                                  </p:stCondLst>
                                  <p:childTnLst>
                                    <p:animClr clrSpc="rgb" dir="cw">
                                      <p:cBhvr override="childStyle">
                                        <p:cTn id="250" dur="500" fill="hold"/>
                                        <p:tgtEl>
                                          <p:spTgt spid="31772"/>
                                        </p:tgtEl>
                                        <p:attrNameLst>
                                          <p:attrName>style.color</p:attrName>
                                        </p:attrNameLst>
                                      </p:cBhvr>
                                      <p:to>
                                        <a:schemeClr val="tx1"/>
                                      </p:to>
                                    </p:animClr>
                                  </p:childTnLst>
                                </p:cTn>
                              </p:par>
                              <p:par>
                                <p:cTn id="251" presetID="3" presetClass="emph" presetSubtype="2" fill="hold" grpId="0" nodeType="withEffect">
                                  <p:stCondLst>
                                    <p:cond delay="0"/>
                                  </p:stCondLst>
                                  <p:childTnLst>
                                    <p:animClr clrSpc="rgb" dir="cw">
                                      <p:cBhvr override="childStyle">
                                        <p:cTn id="252" dur="500" fill="hold"/>
                                        <p:tgtEl>
                                          <p:spTgt spid="31773"/>
                                        </p:tgtEl>
                                        <p:attrNameLst>
                                          <p:attrName>style.color</p:attrName>
                                        </p:attrNameLst>
                                      </p:cBhvr>
                                      <p:to>
                                        <a:schemeClr val="tx1"/>
                                      </p:to>
                                    </p:animClr>
                                  </p:childTnLst>
                                </p:cTn>
                              </p:par>
                              <p:par>
                                <p:cTn id="253" presetID="3" presetClass="emph" presetSubtype="2" fill="hold" grpId="0" nodeType="withEffect">
                                  <p:stCondLst>
                                    <p:cond delay="0"/>
                                  </p:stCondLst>
                                  <p:childTnLst>
                                    <p:animClr clrSpc="rgb" dir="cw">
                                      <p:cBhvr override="childStyle">
                                        <p:cTn id="254" dur="500" fill="hold"/>
                                        <p:tgtEl>
                                          <p:spTgt spid="31774"/>
                                        </p:tgtEl>
                                        <p:attrNameLst>
                                          <p:attrName>style.color</p:attrName>
                                        </p:attrNameLst>
                                      </p:cBhvr>
                                      <p:to>
                                        <a:schemeClr val="tx1"/>
                                      </p:to>
                                    </p:animClr>
                                  </p:childTnLst>
                                </p:cTn>
                              </p:par>
                              <p:par>
                                <p:cTn id="255" presetID="63" presetClass="path" presetSubtype="0" accel="50000" decel="50000" fill="hold" nodeType="withEffect">
                                  <p:stCondLst>
                                    <p:cond delay="0"/>
                                  </p:stCondLst>
                                  <p:childTnLst>
                                    <p:animMotion origin="layout" path="M 0.00417 0.18312 L 0.91667 0.18312 " pathEditMode="relative" rAng="0" ptsTypes="AA">
                                      <p:cBhvr>
                                        <p:cTn id="256" dur="500" fill="hold"/>
                                        <p:tgtEl>
                                          <p:spTgt spid="5"/>
                                        </p:tgtEl>
                                        <p:attrNameLst>
                                          <p:attrName>ppt_x</p:attrName>
                                          <p:attrName>ppt_y</p:attrName>
                                        </p:attrNameLst>
                                      </p:cBhvr>
                                      <p:rCtr x="456" y="0"/>
                                    </p:animMotion>
                                  </p:childTnLst>
                                </p:cTn>
                              </p:par>
                            </p:childTnLst>
                          </p:cTn>
                        </p:par>
                      </p:childTnLst>
                    </p:cTn>
                  </p:par>
                  <p:par>
                    <p:cTn id="257" fill="hold">
                      <p:stCondLst>
                        <p:cond delay="indefinite"/>
                      </p:stCondLst>
                      <p:childTnLst>
                        <p:par>
                          <p:cTn id="258" fill="hold">
                            <p:stCondLst>
                              <p:cond delay="0"/>
                            </p:stCondLst>
                            <p:childTnLst>
                              <p:par>
                                <p:cTn id="259" presetID="53" presetClass="exit" presetSubtype="0" fill="hold" nodeType="clickEffect">
                                  <p:stCondLst>
                                    <p:cond delay="0"/>
                                  </p:stCondLst>
                                  <p:childTnLst>
                                    <p:anim calcmode="lin" valueType="num">
                                      <p:cBhvr>
                                        <p:cTn id="260" dur="500"/>
                                        <p:tgtEl>
                                          <p:spTgt spid="5"/>
                                        </p:tgtEl>
                                        <p:attrNameLst>
                                          <p:attrName>ppt_w</p:attrName>
                                        </p:attrNameLst>
                                      </p:cBhvr>
                                      <p:tavLst>
                                        <p:tav tm="0">
                                          <p:val>
                                            <p:strVal val="ppt_w"/>
                                          </p:val>
                                        </p:tav>
                                        <p:tav tm="100000">
                                          <p:val>
                                            <p:fltVal val="0"/>
                                          </p:val>
                                        </p:tav>
                                      </p:tavLst>
                                    </p:anim>
                                    <p:anim calcmode="lin" valueType="num">
                                      <p:cBhvr>
                                        <p:cTn id="261" dur="500"/>
                                        <p:tgtEl>
                                          <p:spTgt spid="5"/>
                                        </p:tgtEl>
                                        <p:attrNameLst>
                                          <p:attrName>ppt_h</p:attrName>
                                        </p:attrNameLst>
                                      </p:cBhvr>
                                      <p:tavLst>
                                        <p:tav tm="0">
                                          <p:val>
                                            <p:strVal val="ppt_h"/>
                                          </p:val>
                                        </p:tav>
                                        <p:tav tm="100000">
                                          <p:val>
                                            <p:fltVal val="0"/>
                                          </p:val>
                                        </p:tav>
                                      </p:tavLst>
                                    </p:anim>
                                    <p:animEffect transition="out" filter="fade">
                                      <p:cBhvr>
                                        <p:cTn id="262" dur="500"/>
                                        <p:tgtEl>
                                          <p:spTgt spid="5"/>
                                        </p:tgtEl>
                                      </p:cBhvr>
                                    </p:animEffect>
                                    <p:set>
                                      <p:cBhvr>
                                        <p:cTn id="263" dur="1" fill="hold">
                                          <p:stCondLst>
                                            <p:cond delay="499"/>
                                          </p:stCondLst>
                                        </p:cTn>
                                        <p:tgtEl>
                                          <p:spTgt spid="5"/>
                                        </p:tgtEl>
                                        <p:attrNameLst>
                                          <p:attrName>style.visibility</p:attrName>
                                        </p:attrNameLst>
                                      </p:cBhvr>
                                      <p:to>
                                        <p:strVal val="hidden"/>
                                      </p:to>
                                    </p:set>
                                  </p:childTnLst>
                                </p:cTn>
                              </p:par>
                              <p:par>
                                <p:cTn id="264" presetID="3" presetClass="emph" presetSubtype="2" fill="hold" grpId="1" nodeType="withEffect">
                                  <p:stCondLst>
                                    <p:cond delay="0"/>
                                  </p:stCondLst>
                                  <p:childTnLst>
                                    <p:animClr clrSpc="rgb" dir="cw">
                                      <p:cBhvr override="childStyle">
                                        <p:cTn id="265" dur="500" fill="hold"/>
                                        <p:tgtEl>
                                          <p:spTgt spid="31767"/>
                                        </p:tgtEl>
                                        <p:attrNameLst>
                                          <p:attrName>style.color</p:attrName>
                                        </p:attrNameLst>
                                      </p:cBhvr>
                                      <p:to>
                                        <a:schemeClr val="bg1"/>
                                      </p:to>
                                    </p:animClr>
                                  </p:childTnLst>
                                </p:cTn>
                              </p:par>
                              <p:par>
                                <p:cTn id="266" presetID="3" presetClass="emph" presetSubtype="2" fill="hold" grpId="1" nodeType="withEffect">
                                  <p:stCondLst>
                                    <p:cond delay="0"/>
                                  </p:stCondLst>
                                  <p:childTnLst>
                                    <p:animClr clrSpc="rgb" dir="cw">
                                      <p:cBhvr override="childStyle">
                                        <p:cTn id="267" dur="500" fill="hold"/>
                                        <p:tgtEl>
                                          <p:spTgt spid="31768"/>
                                        </p:tgtEl>
                                        <p:attrNameLst>
                                          <p:attrName>style.color</p:attrName>
                                        </p:attrNameLst>
                                      </p:cBhvr>
                                      <p:to>
                                        <a:schemeClr val="bg1"/>
                                      </p:to>
                                    </p:animClr>
                                  </p:childTnLst>
                                </p:cTn>
                              </p:par>
                              <p:par>
                                <p:cTn id="268" presetID="3" presetClass="emph" presetSubtype="2" fill="hold" grpId="1" nodeType="withEffect">
                                  <p:stCondLst>
                                    <p:cond delay="0"/>
                                  </p:stCondLst>
                                  <p:childTnLst>
                                    <p:animClr clrSpc="rgb" dir="cw">
                                      <p:cBhvr override="childStyle">
                                        <p:cTn id="269" dur="500" fill="hold"/>
                                        <p:tgtEl>
                                          <p:spTgt spid="31769"/>
                                        </p:tgtEl>
                                        <p:attrNameLst>
                                          <p:attrName>style.color</p:attrName>
                                        </p:attrNameLst>
                                      </p:cBhvr>
                                      <p:to>
                                        <a:schemeClr val="bg1"/>
                                      </p:to>
                                    </p:animClr>
                                  </p:childTnLst>
                                </p:cTn>
                              </p:par>
                              <p:par>
                                <p:cTn id="270" presetID="3" presetClass="emph" presetSubtype="2" fill="hold" grpId="1" nodeType="withEffect">
                                  <p:stCondLst>
                                    <p:cond delay="0"/>
                                  </p:stCondLst>
                                  <p:childTnLst>
                                    <p:animClr clrSpc="rgb" dir="cw">
                                      <p:cBhvr override="childStyle">
                                        <p:cTn id="271" dur="500" fill="hold"/>
                                        <p:tgtEl>
                                          <p:spTgt spid="31770"/>
                                        </p:tgtEl>
                                        <p:attrNameLst>
                                          <p:attrName>style.color</p:attrName>
                                        </p:attrNameLst>
                                      </p:cBhvr>
                                      <p:to>
                                        <a:schemeClr val="bg1"/>
                                      </p:to>
                                    </p:animClr>
                                  </p:childTnLst>
                                </p:cTn>
                              </p:par>
                              <p:par>
                                <p:cTn id="272" presetID="3" presetClass="emph" presetSubtype="2" fill="hold" grpId="1" nodeType="withEffect">
                                  <p:stCondLst>
                                    <p:cond delay="0"/>
                                  </p:stCondLst>
                                  <p:childTnLst>
                                    <p:animClr clrSpc="rgb" dir="cw">
                                      <p:cBhvr override="childStyle">
                                        <p:cTn id="273" dur="500" fill="hold"/>
                                        <p:tgtEl>
                                          <p:spTgt spid="31771"/>
                                        </p:tgtEl>
                                        <p:attrNameLst>
                                          <p:attrName>style.color</p:attrName>
                                        </p:attrNameLst>
                                      </p:cBhvr>
                                      <p:to>
                                        <a:schemeClr val="bg1"/>
                                      </p:to>
                                    </p:animClr>
                                  </p:childTnLst>
                                </p:cTn>
                              </p:par>
                              <p:par>
                                <p:cTn id="274" presetID="3" presetClass="emph" presetSubtype="2" fill="hold" grpId="1" nodeType="withEffect">
                                  <p:stCondLst>
                                    <p:cond delay="0"/>
                                  </p:stCondLst>
                                  <p:childTnLst>
                                    <p:animClr clrSpc="rgb" dir="cw">
                                      <p:cBhvr override="childStyle">
                                        <p:cTn id="275" dur="500" fill="hold"/>
                                        <p:tgtEl>
                                          <p:spTgt spid="31772"/>
                                        </p:tgtEl>
                                        <p:attrNameLst>
                                          <p:attrName>style.color</p:attrName>
                                        </p:attrNameLst>
                                      </p:cBhvr>
                                      <p:to>
                                        <a:schemeClr val="bg1"/>
                                      </p:to>
                                    </p:animClr>
                                  </p:childTnLst>
                                </p:cTn>
                              </p:par>
                              <p:par>
                                <p:cTn id="276" presetID="3" presetClass="emph" presetSubtype="2" fill="hold" grpId="1" nodeType="withEffect">
                                  <p:stCondLst>
                                    <p:cond delay="0"/>
                                  </p:stCondLst>
                                  <p:childTnLst>
                                    <p:animClr clrSpc="rgb" dir="cw">
                                      <p:cBhvr override="childStyle">
                                        <p:cTn id="277" dur="500" fill="hold"/>
                                        <p:tgtEl>
                                          <p:spTgt spid="31773"/>
                                        </p:tgtEl>
                                        <p:attrNameLst>
                                          <p:attrName>style.color</p:attrName>
                                        </p:attrNameLst>
                                      </p:cBhvr>
                                      <p:to>
                                        <a:schemeClr val="bg1"/>
                                      </p:to>
                                    </p:animClr>
                                  </p:childTnLst>
                                </p:cTn>
                              </p:par>
                              <p:par>
                                <p:cTn id="278" presetID="3" presetClass="emph" presetSubtype="2" fill="hold" grpId="1" nodeType="withEffect">
                                  <p:stCondLst>
                                    <p:cond delay="0"/>
                                  </p:stCondLst>
                                  <p:childTnLst>
                                    <p:animClr clrSpc="rgb" dir="cw">
                                      <p:cBhvr override="childStyle">
                                        <p:cTn id="279" dur="500" fill="hold"/>
                                        <p:tgtEl>
                                          <p:spTgt spid="31774"/>
                                        </p:tgtEl>
                                        <p:attrNameLst>
                                          <p:attrName>style.color</p:attrName>
                                        </p:attrNameLst>
                                      </p:cBhvr>
                                      <p:to>
                                        <a:schemeClr val="bg1"/>
                                      </p:to>
                                    </p:animClr>
                                  </p:childTnLst>
                                </p:cTn>
                              </p:par>
                            </p:childTnLst>
                          </p:cTn>
                        </p:par>
                      </p:childTnLst>
                    </p:cTn>
                  </p:par>
                </p:childTnLst>
              </p:cTn>
              <p:nextCondLst>
                <p:cond evt="onClick" delay="0">
                  <p:tgtEl>
                    <p:spTgt spid="31815"/>
                  </p:tgtEl>
                </p:cond>
              </p:nextCondLst>
            </p:seq>
            <p:seq concurrent="1" nextAc="seek">
              <p:cTn id="280" restart="whenNotActive" fill="hold" evtFilter="cancelBubble" nodeType="interactiveSeq">
                <p:stCondLst>
                  <p:cond evt="onClick" delay="0">
                    <p:tgtEl>
                      <p:spTgt spid="31816"/>
                    </p:tgtEl>
                  </p:cond>
                </p:stCondLst>
                <p:endSync evt="end" delay="0">
                  <p:rtn val="all"/>
                </p:endSync>
                <p:childTnLst>
                  <p:par>
                    <p:cTn id="281" fill="hold">
                      <p:stCondLst>
                        <p:cond delay="0"/>
                      </p:stCondLst>
                      <p:childTnLst>
                        <p:par>
                          <p:cTn id="282" fill="hold">
                            <p:stCondLst>
                              <p:cond delay="0"/>
                            </p:stCondLst>
                            <p:childTnLst>
                              <p:par>
                                <p:cTn id="283" presetID="1" presetClass="emph" presetSubtype="2" fill="hold" nodeType="clickEffect">
                                  <p:stCondLst>
                                    <p:cond delay="0"/>
                                  </p:stCondLst>
                                  <p:childTnLst>
                                    <p:animClr clrSpc="rgb" dir="cw">
                                      <p:cBhvr>
                                        <p:cTn id="284" dur="2000" fill="hold"/>
                                        <p:tgtEl>
                                          <p:spTgt spid="31816"/>
                                        </p:tgtEl>
                                        <p:attrNameLst>
                                          <p:attrName>fillcolor</p:attrName>
                                        </p:attrNameLst>
                                      </p:cBhvr>
                                      <p:to>
                                        <a:srgbClr val="6666FF"/>
                                      </p:to>
                                    </p:animClr>
                                    <p:set>
                                      <p:cBhvr>
                                        <p:cTn id="285" dur="2000" fill="hold"/>
                                        <p:tgtEl>
                                          <p:spTgt spid="31816"/>
                                        </p:tgtEl>
                                        <p:attrNameLst>
                                          <p:attrName>fill.type</p:attrName>
                                        </p:attrNameLst>
                                      </p:cBhvr>
                                      <p:to>
                                        <p:strVal val="solid"/>
                                      </p:to>
                                    </p:set>
                                    <p:set>
                                      <p:cBhvr>
                                        <p:cTn id="286" dur="2000" fill="hold"/>
                                        <p:tgtEl>
                                          <p:spTgt spid="31816"/>
                                        </p:tgtEl>
                                        <p:attrNameLst>
                                          <p:attrName>fill.on</p:attrName>
                                        </p:attrNameLst>
                                      </p:cBhvr>
                                      <p:to>
                                        <p:strVal val="true"/>
                                      </p:to>
                                    </p:set>
                                  </p:childTnLst>
                                </p:cTn>
                              </p:par>
                              <p:par>
                                <p:cTn id="287" presetID="1" presetClass="emph" presetSubtype="2" fill="hold" nodeType="withEffect">
                                  <p:stCondLst>
                                    <p:cond delay="0"/>
                                  </p:stCondLst>
                                  <p:childTnLst>
                                    <p:animClr clrSpc="rgb" dir="cw">
                                      <p:cBhvr>
                                        <p:cTn id="288" dur="500" fill="hold"/>
                                        <p:tgtEl>
                                          <p:spTgt spid="31775"/>
                                        </p:tgtEl>
                                        <p:attrNameLst>
                                          <p:attrName>fillcolor</p:attrName>
                                        </p:attrNameLst>
                                      </p:cBhvr>
                                      <p:to>
                                        <a:schemeClr val="tx1"/>
                                      </p:to>
                                    </p:animClr>
                                    <p:set>
                                      <p:cBhvr>
                                        <p:cTn id="289" dur="500" fill="hold"/>
                                        <p:tgtEl>
                                          <p:spTgt spid="31775"/>
                                        </p:tgtEl>
                                        <p:attrNameLst>
                                          <p:attrName>fill.type</p:attrName>
                                        </p:attrNameLst>
                                      </p:cBhvr>
                                      <p:to>
                                        <p:strVal val="solid"/>
                                      </p:to>
                                    </p:set>
                                    <p:set>
                                      <p:cBhvr>
                                        <p:cTn id="290" dur="500" fill="hold"/>
                                        <p:tgtEl>
                                          <p:spTgt spid="31775"/>
                                        </p:tgtEl>
                                        <p:attrNameLst>
                                          <p:attrName>fill.on</p:attrName>
                                        </p:attrNameLst>
                                      </p:cBhvr>
                                      <p:to>
                                        <p:strVal val="true"/>
                                      </p:to>
                                    </p:set>
                                  </p:childTnLst>
                                </p:cTn>
                              </p:par>
                              <p:par>
                                <p:cTn id="291" presetID="1" presetClass="emph" presetSubtype="2" fill="hold" nodeType="withEffect">
                                  <p:stCondLst>
                                    <p:cond delay="0"/>
                                  </p:stCondLst>
                                  <p:childTnLst>
                                    <p:animClr clrSpc="rgb" dir="cw">
                                      <p:cBhvr>
                                        <p:cTn id="292" dur="500" fill="hold"/>
                                        <p:tgtEl>
                                          <p:spTgt spid="31776"/>
                                        </p:tgtEl>
                                        <p:attrNameLst>
                                          <p:attrName>fillcolor</p:attrName>
                                        </p:attrNameLst>
                                      </p:cBhvr>
                                      <p:to>
                                        <a:schemeClr val="tx1"/>
                                      </p:to>
                                    </p:animClr>
                                    <p:set>
                                      <p:cBhvr>
                                        <p:cTn id="293" dur="500" fill="hold"/>
                                        <p:tgtEl>
                                          <p:spTgt spid="31776"/>
                                        </p:tgtEl>
                                        <p:attrNameLst>
                                          <p:attrName>fill.type</p:attrName>
                                        </p:attrNameLst>
                                      </p:cBhvr>
                                      <p:to>
                                        <p:strVal val="solid"/>
                                      </p:to>
                                    </p:set>
                                    <p:set>
                                      <p:cBhvr>
                                        <p:cTn id="294" dur="500" fill="hold"/>
                                        <p:tgtEl>
                                          <p:spTgt spid="31776"/>
                                        </p:tgtEl>
                                        <p:attrNameLst>
                                          <p:attrName>fill.on</p:attrName>
                                        </p:attrNameLst>
                                      </p:cBhvr>
                                      <p:to>
                                        <p:strVal val="true"/>
                                      </p:to>
                                    </p:set>
                                  </p:childTnLst>
                                </p:cTn>
                              </p:par>
                              <p:par>
                                <p:cTn id="295" presetID="1" presetClass="emph" presetSubtype="2" fill="hold" nodeType="withEffect">
                                  <p:stCondLst>
                                    <p:cond delay="0"/>
                                  </p:stCondLst>
                                  <p:childTnLst>
                                    <p:animClr clrSpc="rgb" dir="cw">
                                      <p:cBhvr>
                                        <p:cTn id="296" dur="500" fill="hold"/>
                                        <p:tgtEl>
                                          <p:spTgt spid="31777"/>
                                        </p:tgtEl>
                                        <p:attrNameLst>
                                          <p:attrName>fillcolor</p:attrName>
                                        </p:attrNameLst>
                                      </p:cBhvr>
                                      <p:to>
                                        <a:schemeClr val="tx1"/>
                                      </p:to>
                                    </p:animClr>
                                    <p:set>
                                      <p:cBhvr>
                                        <p:cTn id="297" dur="500" fill="hold"/>
                                        <p:tgtEl>
                                          <p:spTgt spid="31777"/>
                                        </p:tgtEl>
                                        <p:attrNameLst>
                                          <p:attrName>fill.type</p:attrName>
                                        </p:attrNameLst>
                                      </p:cBhvr>
                                      <p:to>
                                        <p:strVal val="solid"/>
                                      </p:to>
                                    </p:set>
                                    <p:set>
                                      <p:cBhvr>
                                        <p:cTn id="298" dur="500" fill="hold"/>
                                        <p:tgtEl>
                                          <p:spTgt spid="31777"/>
                                        </p:tgtEl>
                                        <p:attrNameLst>
                                          <p:attrName>fill.on</p:attrName>
                                        </p:attrNameLst>
                                      </p:cBhvr>
                                      <p:to>
                                        <p:strVal val="true"/>
                                      </p:to>
                                    </p:set>
                                  </p:childTnLst>
                                </p:cTn>
                              </p:par>
                              <p:par>
                                <p:cTn id="299" presetID="1" presetClass="emph" presetSubtype="2" fill="hold" nodeType="withEffect">
                                  <p:stCondLst>
                                    <p:cond delay="0"/>
                                  </p:stCondLst>
                                  <p:childTnLst>
                                    <p:animClr clrSpc="rgb" dir="cw">
                                      <p:cBhvr>
                                        <p:cTn id="300" dur="500" fill="hold"/>
                                        <p:tgtEl>
                                          <p:spTgt spid="31778"/>
                                        </p:tgtEl>
                                        <p:attrNameLst>
                                          <p:attrName>fillcolor</p:attrName>
                                        </p:attrNameLst>
                                      </p:cBhvr>
                                      <p:to>
                                        <a:schemeClr val="tx1"/>
                                      </p:to>
                                    </p:animClr>
                                    <p:set>
                                      <p:cBhvr>
                                        <p:cTn id="301" dur="500" fill="hold"/>
                                        <p:tgtEl>
                                          <p:spTgt spid="31778"/>
                                        </p:tgtEl>
                                        <p:attrNameLst>
                                          <p:attrName>fill.type</p:attrName>
                                        </p:attrNameLst>
                                      </p:cBhvr>
                                      <p:to>
                                        <p:strVal val="solid"/>
                                      </p:to>
                                    </p:set>
                                    <p:set>
                                      <p:cBhvr>
                                        <p:cTn id="302" dur="500" fill="hold"/>
                                        <p:tgtEl>
                                          <p:spTgt spid="31778"/>
                                        </p:tgtEl>
                                        <p:attrNameLst>
                                          <p:attrName>fill.on</p:attrName>
                                        </p:attrNameLst>
                                      </p:cBhvr>
                                      <p:to>
                                        <p:strVal val="true"/>
                                      </p:to>
                                    </p:set>
                                  </p:childTnLst>
                                </p:cTn>
                              </p:par>
                              <p:par>
                                <p:cTn id="303" presetID="1" presetClass="emph" presetSubtype="2" fill="hold" nodeType="withEffect">
                                  <p:stCondLst>
                                    <p:cond delay="0"/>
                                  </p:stCondLst>
                                  <p:childTnLst>
                                    <p:animClr clrSpc="rgb" dir="cw">
                                      <p:cBhvr>
                                        <p:cTn id="304" dur="500" fill="hold"/>
                                        <p:tgtEl>
                                          <p:spTgt spid="31779"/>
                                        </p:tgtEl>
                                        <p:attrNameLst>
                                          <p:attrName>fillcolor</p:attrName>
                                        </p:attrNameLst>
                                      </p:cBhvr>
                                      <p:to>
                                        <a:schemeClr val="tx1"/>
                                      </p:to>
                                    </p:animClr>
                                    <p:set>
                                      <p:cBhvr>
                                        <p:cTn id="305" dur="500" fill="hold"/>
                                        <p:tgtEl>
                                          <p:spTgt spid="31779"/>
                                        </p:tgtEl>
                                        <p:attrNameLst>
                                          <p:attrName>fill.type</p:attrName>
                                        </p:attrNameLst>
                                      </p:cBhvr>
                                      <p:to>
                                        <p:strVal val="solid"/>
                                      </p:to>
                                    </p:set>
                                    <p:set>
                                      <p:cBhvr>
                                        <p:cTn id="306" dur="500" fill="hold"/>
                                        <p:tgtEl>
                                          <p:spTgt spid="31779"/>
                                        </p:tgtEl>
                                        <p:attrNameLst>
                                          <p:attrName>fill.on</p:attrName>
                                        </p:attrNameLst>
                                      </p:cBhvr>
                                      <p:to>
                                        <p:strVal val="true"/>
                                      </p:to>
                                    </p:set>
                                  </p:childTnLst>
                                </p:cTn>
                              </p:par>
                              <p:par>
                                <p:cTn id="307" presetID="1" presetClass="emph" presetSubtype="2" fill="hold" nodeType="withEffect">
                                  <p:stCondLst>
                                    <p:cond delay="0"/>
                                  </p:stCondLst>
                                  <p:childTnLst>
                                    <p:animClr clrSpc="rgb" dir="cw">
                                      <p:cBhvr>
                                        <p:cTn id="308" dur="500" fill="hold"/>
                                        <p:tgtEl>
                                          <p:spTgt spid="31780"/>
                                        </p:tgtEl>
                                        <p:attrNameLst>
                                          <p:attrName>fillcolor</p:attrName>
                                        </p:attrNameLst>
                                      </p:cBhvr>
                                      <p:to>
                                        <a:schemeClr val="tx1"/>
                                      </p:to>
                                    </p:animClr>
                                    <p:set>
                                      <p:cBhvr>
                                        <p:cTn id="309" dur="500" fill="hold"/>
                                        <p:tgtEl>
                                          <p:spTgt spid="31780"/>
                                        </p:tgtEl>
                                        <p:attrNameLst>
                                          <p:attrName>fill.type</p:attrName>
                                        </p:attrNameLst>
                                      </p:cBhvr>
                                      <p:to>
                                        <p:strVal val="solid"/>
                                      </p:to>
                                    </p:set>
                                    <p:set>
                                      <p:cBhvr>
                                        <p:cTn id="310" dur="500" fill="hold"/>
                                        <p:tgtEl>
                                          <p:spTgt spid="31780"/>
                                        </p:tgtEl>
                                        <p:attrNameLst>
                                          <p:attrName>fill.on</p:attrName>
                                        </p:attrNameLst>
                                      </p:cBhvr>
                                      <p:to>
                                        <p:strVal val="true"/>
                                      </p:to>
                                    </p:set>
                                  </p:childTnLst>
                                </p:cTn>
                              </p:par>
                              <p:par>
                                <p:cTn id="311" presetID="1" presetClass="emph" presetSubtype="2" fill="hold" nodeType="withEffect">
                                  <p:stCondLst>
                                    <p:cond delay="0"/>
                                  </p:stCondLst>
                                  <p:childTnLst>
                                    <p:animClr clrSpc="rgb" dir="cw">
                                      <p:cBhvr>
                                        <p:cTn id="312" dur="500" fill="hold"/>
                                        <p:tgtEl>
                                          <p:spTgt spid="31781"/>
                                        </p:tgtEl>
                                        <p:attrNameLst>
                                          <p:attrName>fillcolor</p:attrName>
                                        </p:attrNameLst>
                                      </p:cBhvr>
                                      <p:to>
                                        <a:schemeClr val="tx1"/>
                                      </p:to>
                                    </p:animClr>
                                    <p:set>
                                      <p:cBhvr>
                                        <p:cTn id="313" dur="500" fill="hold"/>
                                        <p:tgtEl>
                                          <p:spTgt spid="31781"/>
                                        </p:tgtEl>
                                        <p:attrNameLst>
                                          <p:attrName>fill.type</p:attrName>
                                        </p:attrNameLst>
                                      </p:cBhvr>
                                      <p:to>
                                        <p:strVal val="solid"/>
                                      </p:to>
                                    </p:set>
                                    <p:set>
                                      <p:cBhvr>
                                        <p:cTn id="314" dur="500" fill="hold"/>
                                        <p:tgtEl>
                                          <p:spTgt spid="31781"/>
                                        </p:tgtEl>
                                        <p:attrNameLst>
                                          <p:attrName>fill.on</p:attrName>
                                        </p:attrNameLst>
                                      </p:cBhvr>
                                      <p:to>
                                        <p:strVal val="true"/>
                                      </p:to>
                                    </p:set>
                                  </p:childTnLst>
                                </p:cTn>
                              </p:par>
                              <p:par>
                                <p:cTn id="315" presetID="1" presetClass="emph" presetSubtype="2" fill="hold" nodeType="withEffect">
                                  <p:stCondLst>
                                    <p:cond delay="0"/>
                                  </p:stCondLst>
                                  <p:childTnLst>
                                    <p:animClr clrSpc="rgb" dir="cw">
                                      <p:cBhvr>
                                        <p:cTn id="316" dur="500" fill="hold"/>
                                        <p:tgtEl>
                                          <p:spTgt spid="31782"/>
                                        </p:tgtEl>
                                        <p:attrNameLst>
                                          <p:attrName>fillcolor</p:attrName>
                                        </p:attrNameLst>
                                      </p:cBhvr>
                                      <p:to>
                                        <a:schemeClr val="tx1"/>
                                      </p:to>
                                    </p:animClr>
                                    <p:set>
                                      <p:cBhvr>
                                        <p:cTn id="317" dur="500" fill="hold"/>
                                        <p:tgtEl>
                                          <p:spTgt spid="31782"/>
                                        </p:tgtEl>
                                        <p:attrNameLst>
                                          <p:attrName>fill.type</p:attrName>
                                        </p:attrNameLst>
                                      </p:cBhvr>
                                      <p:to>
                                        <p:strVal val="solid"/>
                                      </p:to>
                                    </p:set>
                                    <p:set>
                                      <p:cBhvr>
                                        <p:cTn id="318" dur="500" fill="hold"/>
                                        <p:tgtEl>
                                          <p:spTgt spid="31782"/>
                                        </p:tgtEl>
                                        <p:attrNameLst>
                                          <p:attrName>fill.on</p:attrName>
                                        </p:attrNameLst>
                                      </p:cBhvr>
                                      <p:to>
                                        <p:strVal val="true"/>
                                      </p:to>
                                    </p:set>
                                  </p:childTnLst>
                                </p:cTn>
                              </p:par>
                              <p:par>
                                <p:cTn id="319" presetID="1" presetClass="emph" presetSubtype="2" fill="hold" nodeType="withEffect">
                                  <p:stCondLst>
                                    <p:cond delay="0"/>
                                  </p:stCondLst>
                                  <p:childTnLst>
                                    <p:animClr clrSpc="rgb" dir="cw">
                                      <p:cBhvr>
                                        <p:cTn id="320" dur="500" fill="hold"/>
                                        <p:tgtEl>
                                          <p:spTgt spid="31783"/>
                                        </p:tgtEl>
                                        <p:attrNameLst>
                                          <p:attrName>fillcolor</p:attrName>
                                        </p:attrNameLst>
                                      </p:cBhvr>
                                      <p:to>
                                        <a:schemeClr val="tx1"/>
                                      </p:to>
                                    </p:animClr>
                                    <p:set>
                                      <p:cBhvr>
                                        <p:cTn id="321" dur="500" fill="hold"/>
                                        <p:tgtEl>
                                          <p:spTgt spid="31783"/>
                                        </p:tgtEl>
                                        <p:attrNameLst>
                                          <p:attrName>fill.type</p:attrName>
                                        </p:attrNameLst>
                                      </p:cBhvr>
                                      <p:to>
                                        <p:strVal val="solid"/>
                                      </p:to>
                                    </p:set>
                                    <p:set>
                                      <p:cBhvr>
                                        <p:cTn id="322" dur="500" fill="hold"/>
                                        <p:tgtEl>
                                          <p:spTgt spid="31783"/>
                                        </p:tgtEl>
                                        <p:attrNameLst>
                                          <p:attrName>fill.on</p:attrName>
                                        </p:attrNameLst>
                                      </p:cBhvr>
                                      <p:to>
                                        <p:strVal val="true"/>
                                      </p:to>
                                    </p:set>
                                  </p:childTnLst>
                                </p:cTn>
                              </p:par>
                              <p:par>
                                <p:cTn id="323" presetID="3" presetClass="emph" presetSubtype="2" fill="hold" grpId="0" nodeType="withEffect">
                                  <p:stCondLst>
                                    <p:cond delay="0"/>
                                  </p:stCondLst>
                                  <p:childTnLst>
                                    <p:animClr clrSpc="rgb" dir="cw">
                                      <p:cBhvr override="childStyle">
                                        <p:cTn id="324" dur="500" fill="hold"/>
                                        <p:tgtEl>
                                          <p:spTgt spid="31775"/>
                                        </p:tgtEl>
                                        <p:attrNameLst>
                                          <p:attrName>style.color</p:attrName>
                                        </p:attrNameLst>
                                      </p:cBhvr>
                                      <p:to>
                                        <a:schemeClr val="tx1"/>
                                      </p:to>
                                    </p:animClr>
                                  </p:childTnLst>
                                </p:cTn>
                              </p:par>
                              <p:par>
                                <p:cTn id="325" presetID="3" presetClass="emph" presetSubtype="2" fill="hold" grpId="0" nodeType="withEffect">
                                  <p:stCondLst>
                                    <p:cond delay="0"/>
                                  </p:stCondLst>
                                  <p:childTnLst>
                                    <p:animClr clrSpc="rgb" dir="cw">
                                      <p:cBhvr override="childStyle">
                                        <p:cTn id="326" dur="500" fill="hold"/>
                                        <p:tgtEl>
                                          <p:spTgt spid="31776"/>
                                        </p:tgtEl>
                                        <p:attrNameLst>
                                          <p:attrName>style.color</p:attrName>
                                        </p:attrNameLst>
                                      </p:cBhvr>
                                      <p:to>
                                        <a:schemeClr val="tx1"/>
                                      </p:to>
                                    </p:animClr>
                                  </p:childTnLst>
                                </p:cTn>
                              </p:par>
                              <p:par>
                                <p:cTn id="327" presetID="3" presetClass="emph" presetSubtype="2" fill="hold" grpId="0" nodeType="withEffect">
                                  <p:stCondLst>
                                    <p:cond delay="0"/>
                                  </p:stCondLst>
                                  <p:childTnLst>
                                    <p:animClr clrSpc="rgb" dir="cw">
                                      <p:cBhvr override="childStyle">
                                        <p:cTn id="328" dur="500" fill="hold"/>
                                        <p:tgtEl>
                                          <p:spTgt spid="31777"/>
                                        </p:tgtEl>
                                        <p:attrNameLst>
                                          <p:attrName>style.color</p:attrName>
                                        </p:attrNameLst>
                                      </p:cBhvr>
                                      <p:to>
                                        <a:schemeClr val="tx1"/>
                                      </p:to>
                                    </p:animClr>
                                  </p:childTnLst>
                                </p:cTn>
                              </p:par>
                              <p:par>
                                <p:cTn id="329" presetID="3" presetClass="emph" presetSubtype="2" fill="hold" grpId="0" nodeType="withEffect">
                                  <p:stCondLst>
                                    <p:cond delay="0"/>
                                  </p:stCondLst>
                                  <p:childTnLst>
                                    <p:animClr clrSpc="rgb" dir="cw">
                                      <p:cBhvr override="childStyle">
                                        <p:cTn id="330" dur="500" fill="hold"/>
                                        <p:tgtEl>
                                          <p:spTgt spid="31778"/>
                                        </p:tgtEl>
                                        <p:attrNameLst>
                                          <p:attrName>style.color</p:attrName>
                                        </p:attrNameLst>
                                      </p:cBhvr>
                                      <p:to>
                                        <a:schemeClr val="tx1"/>
                                      </p:to>
                                    </p:animClr>
                                  </p:childTnLst>
                                </p:cTn>
                              </p:par>
                              <p:par>
                                <p:cTn id="331" presetID="3" presetClass="emph" presetSubtype="2" fill="hold" grpId="0" nodeType="withEffect">
                                  <p:stCondLst>
                                    <p:cond delay="0"/>
                                  </p:stCondLst>
                                  <p:childTnLst>
                                    <p:animClr clrSpc="rgb" dir="cw">
                                      <p:cBhvr override="childStyle">
                                        <p:cTn id="332" dur="500" fill="hold"/>
                                        <p:tgtEl>
                                          <p:spTgt spid="31779"/>
                                        </p:tgtEl>
                                        <p:attrNameLst>
                                          <p:attrName>style.color</p:attrName>
                                        </p:attrNameLst>
                                      </p:cBhvr>
                                      <p:to>
                                        <a:schemeClr val="tx1"/>
                                      </p:to>
                                    </p:animClr>
                                  </p:childTnLst>
                                </p:cTn>
                              </p:par>
                              <p:par>
                                <p:cTn id="333" presetID="3" presetClass="emph" presetSubtype="2" fill="hold" grpId="0" nodeType="withEffect">
                                  <p:stCondLst>
                                    <p:cond delay="0"/>
                                  </p:stCondLst>
                                  <p:childTnLst>
                                    <p:animClr clrSpc="rgb" dir="cw">
                                      <p:cBhvr override="childStyle">
                                        <p:cTn id="334" dur="500" fill="hold"/>
                                        <p:tgtEl>
                                          <p:spTgt spid="31780"/>
                                        </p:tgtEl>
                                        <p:attrNameLst>
                                          <p:attrName>style.color</p:attrName>
                                        </p:attrNameLst>
                                      </p:cBhvr>
                                      <p:to>
                                        <a:schemeClr val="tx1"/>
                                      </p:to>
                                    </p:animClr>
                                  </p:childTnLst>
                                </p:cTn>
                              </p:par>
                              <p:par>
                                <p:cTn id="335" presetID="3" presetClass="emph" presetSubtype="2" fill="hold" grpId="0" nodeType="withEffect">
                                  <p:stCondLst>
                                    <p:cond delay="0"/>
                                  </p:stCondLst>
                                  <p:childTnLst>
                                    <p:animClr clrSpc="rgb" dir="cw">
                                      <p:cBhvr override="childStyle">
                                        <p:cTn id="336" dur="500" fill="hold"/>
                                        <p:tgtEl>
                                          <p:spTgt spid="31781"/>
                                        </p:tgtEl>
                                        <p:attrNameLst>
                                          <p:attrName>style.color</p:attrName>
                                        </p:attrNameLst>
                                      </p:cBhvr>
                                      <p:to>
                                        <a:schemeClr val="tx1"/>
                                      </p:to>
                                    </p:animClr>
                                  </p:childTnLst>
                                </p:cTn>
                              </p:par>
                              <p:par>
                                <p:cTn id="337" presetID="3" presetClass="emph" presetSubtype="2" fill="hold" grpId="0" nodeType="withEffect">
                                  <p:stCondLst>
                                    <p:cond delay="0"/>
                                  </p:stCondLst>
                                  <p:childTnLst>
                                    <p:animClr clrSpc="rgb" dir="cw">
                                      <p:cBhvr override="childStyle">
                                        <p:cTn id="338" dur="500" fill="hold"/>
                                        <p:tgtEl>
                                          <p:spTgt spid="31782"/>
                                        </p:tgtEl>
                                        <p:attrNameLst>
                                          <p:attrName>style.color</p:attrName>
                                        </p:attrNameLst>
                                      </p:cBhvr>
                                      <p:to>
                                        <a:schemeClr val="tx1"/>
                                      </p:to>
                                    </p:animClr>
                                  </p:childTnLst>
                                </p:cTn>
                              </p:par>
                              <p:par>
                                <p:cTn id="339" presetID="3" presetClass="emph" presetSubtype="2" fill="hold" grpId="0" nodeType="withEffect">
                                  <p:stCondLst>
                                    <p:cond delay="0"/>
                                  </p:stCondLst>
                                  <p:childTnLst>
                                    <p:animClr clrSpc="rgb" dir="cw">
                                      <p:cBhvr override="childStyle">
                                        <p:cTn id="340" dur="500" fill="hold"/>
                                        <p:tgtEl>
                                          <p:spTgt spid="31783"/>
                                        </p:tgtEl>
                                        <p:attrNameLst>
                                          <p:attrName>style.color</p:attrName>
                                        </p:attrNameLst>
                                      </p:cBhvr>
                                      <p:to>
                                        <a:schemeClr val="tx1"/>
                                      </p:to>
                                    </p:animClr>
                                  </p:childTnLst>
                                </p:cTn>
                              </p:par>
                              <p:par>
                                <p:cTn id="341" presetID="63" presetClass="path" presetSubtype="0" accel="50000" decel="50000" fill="hold" nodeType="withEffect">
                                  <p:stCondLst>
                                    <p:cond delay="0"/>
                                  </p:stCondLst>
                                  <p:childTnLst>
                                    <p:animMotion origin="layout" path="M 0.00417 0.04994 L 0.91667 0.04994 " pathEditMode="relative" rAng="0" ptsTypes="AA">
                                      <p:cBhvr>
                                        <p:cTn id="342" dur="500" fill="hold"/>
                                        <p:tgtEl>
                                          <p:spTgt spid="6"/>
                                        </p:tgtEl>
                                        <p:attrNameLst>
                                          <p:attrName>ppt_x</p:attrName>
                                          <p:attrName>ppt_y</p:attrName>
                                        </p:attrNameLst>
                                      </p:cBhvr>
                                      <p:rCtr x="456" y="0"/>
                                    </p:animMotion>
                                  </p:childTnLst>
                                </p:cTn>
                              </p:par>
                            </p:childTnLst>
                          </p:cTn>
                        </p:par>
                      </p:childTnLst>
                    </p:cTn>
                  </p:par>
                  <p:par>
                    <p:cTn id="343" fill="hold">
                      <p:stCondLst>
                        <p:cond delay="indefinite"/>
                      </p:stCondLst>
                      <p:childTnLst>
                        <p:par>
                          <p:cTn id="344" fill="hold">
                            <p:stCondLst>
                              <p:cond delay="0"/>
                            </p:stCondLst>
                            <p:childTnLst>
                              <p:par>
                                <p:cTn id="345" presetID="53" presetClass="exit" presetSubtype="0" fill="hold" nodeType="clickEffect">
                                  <p:stCondLst>
                                    <p:cond delay="0"/>
                                  </p:stCondLst>
                                  <p:childTnLst>
                                    <p:anim calcmode="lin" valueType="num">
                                      <p:cBhvr>
                                        <p:cTn id="346" dur="500"/>
                                        <p:tgtEl>
                                          <p:spTgt spid="6"/>
                                        </p:tgtEl>
                                        <p:attrNameLst>
                                          <p:attrName>ppt_w</p:attrName>
                                        </p:attrNameLst>
                                      </p:cBhvr>
                                      <p:tavLst>
                                        <p:tav tm="0">
                                          <p:val>
                                            <p:strVal val="ppt_w"/>
                                          </p:val>
                                        </p:tav>
                                        <p:tav tm="100000">
                                          <p:val>
                                            <p:fltVal val="0"/>
                                          </p:val>
                                        </p:tav>
                                      </p:tavLst>
                                    </p:anim>
                                    <p:anim calcmode="lin" valueType="num">
                                      <p:cBhvr>
                                        <p:cTn id="347" dur="500"/>
                                        <p:tgtEl>
                                          <p:spTgt spid="6"/>
                                        </p:tgtEl>
                                        <p:attrNameLst>
                                          <p:attrName>ppt_h</p:attrName>
                                        </p:attrNameLst>
                                      </p:cBhvr>
                                      <p:tavLst>
                                        <p:tav tm="0">
                                          <p:val>
                                            <p:strVal val="ppt_h"/>
                                          </p:val>
                                        </p:tav>
                                        <p:tav tm="100000">
                                          <p:val>
                                            <p:fltVal val="0"/>
                                          </p:val>
                                        </p:tav>
                                      </p:tavLst>
                                    </p:anim>
                                    <p:animEffect transition="out" filter="fade">
                                      <p:cBhvr>
                                        <p:cTn id="348" dur="500"/>
                                        <p:tgtEl>
                                          <p:spTgt spid="6"/>
                                        </p:tgtEl>
                                      </p:cBhvr>
                                    </p:animEffect>
                                    <p:set>
                                      <p:cBhvr>
                                        <p:cTn id="349" dur="1" fill="hold">
                                          <p:stCondLst>
                                            <p:cond delay="499"/>
                                          </p:stCondLst>
                                        </p:cTn>
                                        <p:tgtEl>
                                          <p:spTgt spid="6"/>
                                        </p:tgtEl>
                                        <p:attrNameLst>
                                          <p:attrName>style.visibility</p:attrName>
                                        </p:attrNameLst>
                                      </p:cBhvr>
                                      <p:to>
                                        <p:strVal val="hidden"/>
                                      </p:to>
                                    </p:set>
                                  </p:childTnLst>
                                </p:cTn>
                              </p:par>
                              <p:par>
                                <p:cTn id="350" presetID="3" presetClass="emph" presetSubtype="2" fill="hold" grpId="1" nodeType="withEffect">
                                  <p:stCondLst>
                                    <p:cond delay="0"/>
                                  </p:stCondLst>
                                  <p:childTnLst>
                                    <p:animClr clrSpc="rgb" dir="cw">
                                      <p:cBhvr override="childStyle">
                                        <p:cTn id="351" dur="500" fill="hold"/>
                                        <p:tgtEl>
                                          <p:spTgt spid="31775"/>
                                        </p:tgtEl>
                                        <p:attrNameLst>
                                          <p:attrName>style.color</p:attrName>
                                        </p:attrNameLst>
                                      </p:cBhvr>
                                      <p:to>
                                        <a:schemeClr val="bg1"/>
                                      </p:to>
                                    </p:animClr>
                                  </p:childTnLst>
                                </p:cTn>
                              </p:par>
                              <p:par>
                                <p:cTn id="352" presetID="3" presetClass="emph" presetSubtype="2" fill="hold" grpId="1" nodeType="withEffect">
                                  <p:stCondLst>
                                    <p:cond delay="0"/>
                                  </p:stCondLst>
                                  <p:childTnLst>
                                    <p:animClr clrSpc="rgb" dir="cw">
                                      <p:cBhvr override="childStyle">
                                        <p:cTn id="353" dur="500" fill="hold"/>
                                        <p:tgtEl>
                                          <p:spTgt spid="31776"/>
                                        </p:tgtEl>
                                        <p:attrNameLst>
                                          <p:attrName>style.color</p:attrName>
                                        </p:attrNameLst>
                                      </p:cBhvr>
                                      <p:to>
                                        <a:schemeClr val="bg1"/>
                                      </p:to>
                                    </p:animClr>
                                  </p:childTnLst>
                                </p:cTn>
                              </p:par>
                              <p:par>
                                <p:cTn id="354" presetID="3" presetClass="emph" presetSubtype="2" fill="hold" grpId="1" nodeType="withEffect">
                                  <p:stCondLst>
                                    <p:cond delay="0"/>
                                  </p:stCondLst>
                                  <p:childTnLst>
                                    <p:animClr clrSpc="rgb" dir="cw">
                                      <p:cBhvr override="childStyle">
                                        <p:cTn id="355" dur="500" fill="hold"/>
                                        <p:tgtEl>
                                          <p:spTgt spid="31777"/>
                                        </p:tgtEl>
                                        <p:attrNameLst>
                                          <p:attrName>style.color</p:attrName>
                                        </p:attrNameLst>
                                      </p:cBhvr>
                                      <p:to>
                                        <a:schemeClr val="bg1"/>
                                      </p:to>
                                    </p:animClr>
                                  </p:childTnLst>
                                </p:cTn>
                              </p:par>
                              <p:par>
                                <p:cTn id="356" presetID="3" presetClass="emph" presetSubtype="2" fill="hold" grpId="1" nodeType="withEffect">
                                  <p:stCondLst>
                                    <p:cond delay="0"/>
                                  </p:stCondLst>
                                  <p:childTnLst>
                                    <p:animClr clrSpc="rgb" dir="cw">
                                      <p:cBhvr override="childStyle">
                                        <p:cTn id="357" dur="500" fill="hold"/>
                                        <p:tgtEl>
                                          <p:spTgt spid="31778"/>
                                        </p:tgtEl>
                                        <p:attrNameLst>
                                          <p:attrName>style.color</p:attrName>
                                        </p:attrNameLst>
                                      </p:cBhvr>
                                      <p:to>
                                        <a:schemeClr val="bg1"/>
                                      </p:to>
                                    </p:animClr>
                                  </p:childTnLst>
                                </p:cTn>
                              </p:par>
                              <p:par>
                                <p:cTn id="358" presetID="3" presetClass="emph" presetSubtype="2" fill="hold" grpId="1" nodeType="withEffect">
                                  <p:stCondLst>
                                    <p:cond delay="0"/>
                                  </p:stCondLst>
                                  <p:childTnLst>
                                    <p:animClr clrSpc="rgb" dir="cw">
                                      <p:cBhvr override="childStyle">
                                        <p:cTn id="359" dur="500" fill="hold"/>
                                        <p:tgtEl>
                                          <p:spTgt spid="31779"/>
                                        </p:tgtEl>
                                        <p:attrNameLst>
                                          <p:attrName>style.color</p:attrName>
                                        </p:attrNameLst>
                                      </p:cBhvr>
                                      <p:to>
                                        <a:schemeClr val="bg1"/>
                                      </p:to>
                                    </p:animClr>
                                  </p:childTnLst>
                                </p:cTn>
                              </p:par>
                              <p:par>
                                <p:cTn id="360" presetID="3" presetClass="emph" presetSubtype="2" fill="hold" grpId="1" nodeType="withEffect">
                                  <p:stCondLst>
                                    <p:cond delay="0"/>
                                  </p:stCondLst>
                                  <p:childTnLst>
                                    <p:animClr clrSpc="rgb" dir="cw">
                                      <p:cBhvr override="childStyle">
                                        <p:cTn id="361" dur="500" fill="hold"/>
                                        <p:tgtEl>
                                          <p:spTgt spid="31780"/>
                                        </p:tgtEl>
                                        <p:attrNameLst>
                                          <p:attrName>style.color</p:attrName>
                                        </p:attrNameLst>
                                      </p:cBhvr>
                                      <p:to>
                                        <a:schemeClr val="bg1"/>
                                      </p:to>
                                    </p:animClr>
                                  </p:childTnLst>
                                </p:cTn>
                              </p:par>
                              <p:par>
                                <p:cTn id="362" presetID="3" presetClass="emph" presetSubtype="2" fill="hold" grpId="1" nodeType="withEffect">
                                  <p:stCondLst>
                                    <p:cond delay="0"/>
                                  </p:stCondLst>
                                  <p:childTnLst>
                                    <p:animClr clrSpc="rgb" dir="cw">
                                      <p:cBhvr override="childStyle">
                                        <p:cTn id="363" dur="500" fill="hold"/>
                                        <p:tgtEl>
                                          <p:spTgt spid="31781"/>
                                        </p:tgtEl>
                                        <p:attrNameLst>
                                          <p:attrName>style.color</p:attrName>
                                        </p:attrNameLst>
                                      </p:cBhvr>
                                      <p:to>
                                        <a:schemeClr val="bg1"/>
                                      </p:to>
                                    </p:animClr>
                                  </p:childTnLst>
                                </p:cTn>
                              </p:par>
                              <p:par>
                                <p:cTn id="364" presetID="3" presetClass="emph" presetSubtype="2" fill="hold" grpId="1" nodeType="withEffect">
                                  <p:stCondLst>
                                    <p:cond delay="0"/>
                                  </p:stCondLst>
                                  <p:childTnLst>
                                    <p:animClr clrSpc="rgb" dir="cw">
                                      <p:cBhvr override="childStyle">
                                        <p:cTn id="365" dur="500" fill="hold"/>
                                        <p:tgtEl>
                                          <p:spTgt spid="31782"/>
                                        </p:tgtEl>
                                        <p:attrNameLst>
                                          <p:attrName>style.color</p:attrName>
                                        </p:attrNameLst>
                                      </p:cBhvr>
                                      <p:to>
                                        <a:schemeClr val="bg1"/>
                                      </p:to>
                                    </p:animClr>
                                  </p:childTnLst>
                                </p:cTn>
                              </p:par>
                              <p:par>
                                <p:cTn id="366" presetID="3" presetClass="emph" presetSubtype="2" fill="hold" grpId="1" nodeType="withEffect">
                                  <p:stCondLst>
                                    <p:cond delay="0"/>
                                  </p:stCondLst>
                                  <p:childTnLst>
                                    <p:animClr clrSpc="rgb" dir="cw">
                                      <p:cBhvr override="childStyle">
                                        <p:cTn id="367" dur="500" fill="hold"/>
                                        <p:tgtEl>
                                          <p:spTgt spid="31783"/>
                                        </p:tgtEl>
                                        <p:attrNameLst>
                                          <p:attrName>style.color</p:attrName>
                                        </p:attrNameLst>
                                      </p:cBhvr>
                                      <p:to>
                                        <a:schemeClr val="bg1"/>
                                      </p:to>
                                    </p:animClr>
                                  </p:childTnLst>
                                </p:cTn>
                              </p:par>
                            </p:childTnLst>
                          </p:cTn>
                        </p:par>
                      </p:childTnLst>
                    </p:cTn>
                  </p:par>
                </p:childTnLst>
              </p:cTn>
              <p:nextCondLst>
                <p:cond evt="onClick" delay="0">
                  <p:tgtEl>
                    <p:spTgt spid="31816"/>
                  </p:tgtEl>
                </p:cond>
              </p:nextCondLst>
            </p:seq>
            <p:seq concurrent="1" nextAc="seek">
              <p:cTn id="368" restart="whenNotActive" fill="hold" evtFilter="cancelBubble" nodeType="interactiveSeq">
                <p:stCondLst>
                  <p:cond evt="onClick" delay="0">
                    <p:tgtEl>
                      <p:spTgt spid="31817"/>
                    </p:tgtEl>
                  </p:cond>
                </p:stCondLst>
                <p:endSync evt="end" delay="0">
                  <p:rtn val="all"/>
                </p:endSync>
                <p:childTnLst>
                  <p:par>
                    <p:cTn id="369" fill="hold">
                      <p:stCondLst>
                        <p:cond delay="0"/>
                      </p:stCondLst>
                      <p:childTnLst>
                        <p:par>
                          <p:cTn id="370" fill="hold">
                            <p:stCondLst>
                              <p:cond delay="0"/>
                            </p:stCondLst>
                            <p:childTnLst>
                              <p:par>
                                <p:cTn id="371" presetID="1" presetClass="emph" presetSubtype="2" fill="hold" nodeType="clickEffect">
                                  <p:stCondLst>
                                    <p:cond delay="0"/>
                                  </p:stCondLst>
                                  <p:childTnLst>
                                    <p:animClr clrSpc="rgb" dir="cw">
                                      <p:cBhvr>
                                        <p:cTn id="372" dur="500" fill="hold"/>
                                        <p:tgtEl>
                                          <p:spTgt spid="31817"/>
                                        </p:tgtEl>
                                        <p:attrNameLst>
                                          <p:attrName>fillcolor</p:attrName>
                                        </p:attrNameLst>
                                      </p:cBhvr>
                                      <p:to>
                                        <a:srgbClr val="6666FF"/>
                                      </p:to>
                                    </p:animClr>
                                    <p:set>
                                      <p:cBhvr>
                                        <p:cTn id="373" dur="500" fill="hold"/>
                                        <p:tgtEl>
                                          <p:spTgt spid="31817"/>
                                        </p:tgtEl>
                                        <p:attrNameLst>
                                          <p:attrName>fill.type</p:attrName>
                                        </p:attrNameLst>
                                      </p:cBhvr>
                                      <p:to>
                                        <p:strVal val="solid"/>
                                      </p:to>
                                    </p:set>
                                    <p:set>
                                      <p:cBhvr>
                                        <p:cTn id="374" dur="500" fill="hold"/>
                                        <p:tgtEl>
                                          <p:spTgt spid="31817"/>
                                        </p:tgtEl>
                                        <p:attrNameLst>
                                          <p:attrName>fill.on</p:attrName>
                                        </p:attrNameLst>
                                      </p:cBhvr>
                                      <p:to>
                                        <p:strVal val="true"/>
                                      </p:to>
                                    </p:set>
                                  </p:childTnLst>
                                </p:cTn>
                              </p:par>
                              <p:par>
                                <p:cTn id="375" presetID="1" presetClass="emph" presetSubtype="2" fill="hold" nodeType="withEffect">
                                  <p:stCondLst>
                                    <p:cond delay="0"/>
                                  </p:stCondLst>
                                  <p:childTnLst>
                                    <p:animClr clrSpc="rgb" dir="cw">
                                      <p:cBhvr>
                                        <p:cTn id="376" dur="500" fill="hold"/>
                                        <p:tgtEl>
                                          <p:spTgt spid="31784"/>
                                        </p:tgtEl>
                                        <p:attrNameLst>
                                          <p:attrName>fillcolor</p:attrName>
                                        </p:attrNameLst>
                                      </p:cBhvr>
                                      <p:to>
                                        <a:schemeClr val="tx1"/>
                                      </p:to>
                                    </p:animClr>
                                    <p:set>
                                      <p:cBhvr>
                                        <p:cTn id="377" dur="500" fill="hold"/>
                                        <p:tgtEl>
                                          <p:spTgt spid="31784"/>
                                        </p:tgtEl>
                                        <p:attrNameLst>
                                          <p:attrName>fill.type</p:attrName>
                                        </p:attrNameLst>
                                      </p:cBhvr>
                                      <p:to>
                                        <p:strVal val="solid"/>
                                      </p:to>
                                    </p:set>
                                    <p:set>
                                      <p:cBhvr>
                                        <p:cTn id="378" dur="500" fill="hold"/>
                                        <p:tgtEl>
                                          <p:spTgt spid="31784"/>
                                        </p:tgtEl>
                                        <p:attrNameLst>
                                          <p:attrName>fill.on</p:attrName>
                                        </p:attrNameLst>
                                      </p:cBhvr>
                                      <p:to>
                                        <p:strVal val="true"/>
                                      </p:to>
                                    </p:set>
                                  </p:childTnLst>
                                </p:cTn>
                              </p:par>
                              <p:par>
                                <p:cTn id="379" presetID="1" presetClass="emph" presetSubtype="2" fill="hold" nodeType="withEffect">
                                  <p:stCondLst>
                                    <p:cond delay="0"/>
                                  </p:stCondLst>
                                  <p:childTnLst>
                                    <p:animClr clrSpc="rgb" dir="cw">
                                      <p:cBhvr>
                                        <p:cTn id="380" dur="500" fill="hold"/>
                                        <p:tgtEl>
                                          <p:spTgt spid="31785"/>
                                        </p:tgtEl>
                                        <p:attrNameLst>
                                          <p:attrName>fillcolor</p:attrName>
                                        </p:attrNameLst>
                                      </p:cBhvr>
                                      <p:to>
                                        <a:schemeClr val="tx1"/>
                                      </p:to>
                                    </p:animClr>
                                    <p:set>
                                      <p:cBhvr>
                                        <p:cTn id="381" dur="500" fill="hold"/>
                                        <p:tgtEl>
                                          <p:spTgt spid="31785"/>
                                        </p:tgtEl>
                                        <p:attrNameLst>
                                          <p:attrName>fill.type</p:attrName>
                                        </p:attrNameLst>
                                      </p:cBhvr>
                                      <p:to>
                                        <p:strVal val="solid"/>
                                      </p:to>
                                    </p:set>
                                    <p:set>
                                      <p:cBhvr>
                                        <p:cTn id="382" dur="500" fill="hold"/>
                                        <p:tgtEl>
                                          <p:spTgt spid="31785"/>
                                        </p:tgtEl>
                                        <p:attrNameLst>
                                          <p:attrName>fill.on</p:attrName>
                                        </p:attrNameLst>
                                      </p:cBhvr>
                                      <p:to>
                                        <p:strVal val="true"/>
                                      </p:to>
                                    </p:set>
                                  </p:childTnLst>
                                </p:cTn>
                              </p:par>
                              <p:par>
                                <p:cTn id="383" presetID="1" presetClass="emph" presetSubtype="2" fill="hold" nodeType="withEffect">
                                  <p:stCondLst>
                                    <p:cond delay="0"/>
                                  </p:stCondLst>
                                  <p:childTnLst>
                                    <p:animClr clrSpc="rgb" dir="cw">
                                      <p:cBhvr>
                                        <p:cTn id="384" dur="500" fill="hold"/>
                                        <p:tgtEl>
                                          <p:spTgt spid="31786"/>
                                        </p:tgtEl>
                                        <p:attrNameLst>
                                          <p:attrName>fillcolor</p:attrName>
                                        </p:attrNameLst>
                                      </p:cBhvr>
                                      <p:to>
                                        <a:schemeClr val="tx1"/>
                                      </p:to>
                                    </p:animClr>
                                    <p:set>
                                      <p:cBhvr>
                                        <p:cTn id="385" dur="500" fill="hold"/>
                                        <p:tgtEl>
                                          <p:spTgt spid="31786"/>
                                        </p:tgtEl>
                                        <p:attrNameLst>
                                          <p:attrName>fill.type</p:attrName>
                                        </p:attrNameLst>
                                      </p:cBhvr>
                                      <p:to>
                                        <p:strVal val="solid"/>
                                      </p:to>
                                    </p:set>
                                    <p:set>
                                      <p:cBhvr>
                                        <p:cTn id="386" dur="500" fill="hold"/>
                                        <p:tgtEl>
                                          <p:spTgt spid="31786"/>
                                        </p:tgtEl>
                                        <p:attrNameLst>
                                          <p:attrName>fill.on</p:attrName>
                                        </p:attrNameLst>
                                      </p:cBhvr>
                                      <p:to>
                                        <p:strVal val="true"/>
                                      </p:to>
                                    </p:set>
                                  </p:childTnLst>
                                </p:cTn>
                              </p:par>
                              <p:par>
                                <p:cTn id="387" presetID="1" presetClass="emph" presetSubtype="2" fill="hold" nodeType="withEffect">
                                  <p:stCondLst>
                                    <p:cond delay="0"/>
                                  </p:stCondLst>
                                  <p:childTnLst>
                                    <p:animClr clrSpc="rgb" dir="cw">
                                      <p:cBhvr>
                                        <p:cTn id="388" dur="500" fill="hold"/>
                                        <p:tgtEl>
                                          <p:spTgt spid="31787"/>
                                        </p:tgtEl>
                                        <p:attrNameLst>
                                          <p:attrName>fillcolor</p:attrName>
                                        </p:attrNameLst>
                                      </p:cBhvr>
                                      <p:to>
                                        <a:schemeClr val="tx1"/>
                                      </p:to>
                                    </p:animClr>
                                    <p:set>
                                      <p:cBhvr>
                                        <p:cTn id="389" dur="500" fill="hold"/>
                                        <p:tgtEl>
                                          <p:spTgt spid="31787"/>
                                        </p:tgtEl>
                                        <p:attrNameLst>
                                          <p:attrName>fill.type</p:attrName>
                                        </p:attrNameLst>
                                      </p:cBhvr>
                                      <p:to>
                                        <p:strVal val="solid"/>
                                      </p:to>
                                    </p:set>
                                    <p:set>
                                      <p:cBhvr>
                                        <p:cTn id="390" dur="500" fill="hold"/>
                                        <p:tgtEl>
                                          <p:spTgt spid="31787"/>
                                        </p:tgtEl>
                                        <p:attrNameLst>
                                          <p:attrName>fill.on</p:attrName>
                                        </p:attrNameLst>
                                      </p:cBhvr>
                                      <p:to>
                                        <p:strVal val="true"/>
                                      </p:to>
                                    </p:set>
                                  </p:childTnLst>
                                </p:cTn>
                              </p:par>
                              <p:par>
                                <p:cTn id="391" presetID="1" presetClass="emph" presetSubtype="2" fill="hold" nodeType="withEffect">
                                  <p:stCondLst>
                                    <p:cond delay="0"/>
                                  </p:stCondLst>
                                  <p:childTnLst>
                                    <p:animClr clrSpc="rgb" dir="cw">
                                      <p:cBhvr>
                                        <p:cTn id="392" dur="500" fill="hold"/>
                                        <p:tgtEl>
                                          <p:spTgt spid="31788"/>
                                        </p:tgtEl>
                                        <p:attrNameLst>
                                          <p:attrName>fillcolor</p:attrName>
                                        </p:attrNameLst>
                                      </p:cBhvr>
                                      <p:to>
                                        <a:schemeClr val="tx1"/>
                                      </p:to>
                                    </p:animClr>
                                    <p:set>
                                      <p:cBhvr>
                                        <p:cTn id="393" dur="500" fill="hold"/>
                                        <p:tgtEl>
                                          <p:spTgt spid="31788"/>
                                        </p:tgtEl>
                                        <p:attrNameLst>
                                          <p:attrName>fill.type</p:attrName>
                                        </p:attrNameLst>
                                      </p:cBhvr>
                                      <p:to>
                                        <p:strVal val="solid"/>
                                      </p:to>
                                    </p:set>
                                    <p:set>
                                      <p:cBhvr>
                                        <p:cTn id="394" dur="500" fill="hold"/>
                                        <p:tgtEl>
                                          <p:spTgt spid="31788"/>
                                        </p:tgtEl>
                                        <p:attrNameLst>
                                          <p:attrName>fill.on</p:attrName>
                                        </p:attrNameLst>
                                      </p:cBhvr>
                                      <p:to>
                                        <p:strVal val="true"/>
                                      </p:to>
                                    </p:set>
                                  </p:childTnLst>
                                </p:cTn>
                              </p:par>
                              <p:par>
                                <p:cTn id="395" presetID="1" presetClass="emph" presetSubtype="2" fill="hold" nodeType="withEffect">
                                  <p:stCondLst>
                                    <p:cond delay="0"/>
                                  </p:stCondLst>
                                  <p:childTnLst>
                                    <p:animClr clrSpc="rgb" dir="cw">
                                      <p:cBhvr>
                                        <p:cTn id="396" dur="500" fill="hold"/>
                                        <p:tgtEl>
                                          <p:spTgt spid="31789"/>
                                        </p:tgtEl>
                                        <p:attrNameLst>
                                          <p:attrName>fillcolor</p:attrName>
                                        </p:attrNameLst>
                                      </p:cBhvr>
                                      <p:to>
                                        <a:schemeClr val="tx1"/>
                                      </p:to>
                                    </p:animClr>
                                    <p:set>
                                      <p:cBhvr>
                                        <p:cTn id="397" dur="500" fill="hold"/>
                                        <p:tgtEl>
                                          <p:spTgt spid="31789"/>
                                        </p:tgtEl>
                                        <p:attrNameLst>
                                          <p:attrName>fill.type</p:attrName>
                                        </p:attrNameLst>
                                      </p:cBhvr>
                                      <p:to>
                                        <p:strVal val="solid"/>
                                      </p:to>
                                    </p:set>
                                    <p:set>
                                      <p:cBhvr>
                                        <p:cTn id="398" dur="500" fill="hold"/>
                                        <p:tgtEl>
                                          <p:spTgt spid="31789"/>
                                        </p:tgtEl>
                                        <p:attrNameLst>
                                          <p:attrName>fill.on</p:attrName>
                                        </p:attrNameLst>
                                      </p:cBhvr>
                                      <p:to>
                                        <p:strVal val="true"/>
                                      </p:to>
                                    </p:set>
                                  </p:childTnLst>
                                </p:cTn>
                              </p:par>
                              <p:par>
                                <p:cTn id="399" presetID="1" presetClass="emph" presetSubtype="2" fill="hold" nodeType="withEffect">
                                  <p:stCondLst>
                                    <p:cond delay="0"/>
                                  </p:stCondLst>
                                  <p:childTnLst>
                                    <p:animClr clrSpc="rgb" dir="cw">
                                      <p:cBhvr>
                                        <p:cTn id="400" dur="500" fill="hold"/>
                                        <p:tgtEl>
                                          <p:spTgt spid="31790"/>
                                        </p:tgtEl>
                                        <p:attrNameLst>
                                          <p:attrName>fillcolor</p:attrName>
                                        </p:attrNameLst>
                                      </p:cBhvr>
                                      <p:to>
                                        <a:schemeClr val="tx1"/>
                                      </p:to>
                                    </p:animClr>
                                    <p:set>
                                      <p:cBhvr>
                                        <p:cTn id="401" dur="500" fill="hold"/>
                                        <p:tgtEl>
                                          <p:spTgt spid="31790"/>
                                        </p:tgtEl>
                                        <p:attrNameLst>
                                          <p:attrName>fill.type</p:attrName>
                                        </p:attrNameLst>
                                      </p:cBhvr>
                                      <p:to>
                                        <p:strVal val="solid"/>
                                      </p:to>
                                    </p:set>
                                    <p:set>
                                      <p:cBhvr>
                                        <p:cTn id="402" dur="500" fill="hold"/>
                                        <p:tgtEl>
                                          <p:spTgt spid="31790"/>
                                        </p:tgtEl>
                                        <p:attrNameLst>
                                          <p:attrName>fill.on</p:attrName>
                                        </p:attrNameLst>
                                      </p:cBhvr>
                                      <p:to>
                                        <p:strVal val="true"/>
                                      </p:to>
                                    </p:set>
                                  </p:childTnLst>
                                </p:cTn>
                              </p:par>
                              <p:par>
                                <p:cTn id="403" presetID="3" presetClass="emph" presetSubtype="2" fill="hold" grpId="0" nodeType="withEffect">
                                  <p:stCondLst>
                                    <p:cond delay="0"/>
                                  </p:stCondLst>
                                  <p:childTnLst>
                                    <p:animClr clrSpc="rgb" dir="cw">
                                      <p:cBhvr override="childStyle">
                                        <p:cTn id="404" dur="500" fill="hold"/>
                                        <p:tgtEl>
                                          <p:spTgt spid="31784"/>
                                        </p:tgtEl>
                                        <p:attrNameLst>
                                          <p:attrName>style.color</p:attrName>
                                        </p:attrNameLst>
                                      </p:cBhvr>
                                      <p:to>
                                        <a:schemeClr val="tx1"/>
                                      </p:to>
                                    </p:animClr>
                                  </p:childTnLst>
                                </p:cTn>
                              </p:par>
                              <p:par>
                                <p:cTn id="405" presetID="3" presetClass="emph" presetSubtype="2" fill="hold" grpId="0" nodeType="withEffect">
                                  <p:stCondLst>
                                    <p:cond delay="0"/>
                                  </p:stCondLst>
                                  <p:childTnLst>
                                    <p:animClr clrSpc="rgb" dir="cw">
                                      <p:cBhvr override="childStyle">
                                        <p:cTn id="406" dur="500" fill="hold"/>
                                        <p:tgtEl>
                                          <p:spTgt spid="31785"/>
                                        </p:tgtEl>
                                        <p:attrNameLst>
                                          <p:attrName>style.color</p:attrName>
                                        </p:attrNameLst>
                                      </p:cBhvr>
                                      <p:to>
                                        <a:schemeClr val="tx1"/>
                                      </p:to>
                                    </p:animClr>
                                  </p:childTnLst>
                                </p:cTn>
                              </p:par>
                              <p:par>
                                <p:cTn id="407" presetID="3" presetClass="emph" presetSubtype="2" fill="hold" grpId="0" nodeType="withEffect">
                                  <p:stCondLst>
                                    <p:cond delay="0"/>
                                  </p:stCondLst>
                                  <p:childTnLst>
                                    <p:animClr clrSpc="rgb" dir="cw">
                                      <p:cBhvr override="childStyle">
                                        <p:cTn id="408" dur="500" fill="hold"/>
                                        <p:tgtEl>
                                          <p:spTgt spid="31786"/>
                                        </p:tgtEl>
                                        <p:attrNameLst>
                                          <p:attrName>style.color</p:attrName>
                                        </p:attrNameLst>
                                      </p:cBhvr>
                                      <p:to>
                                        <a:schemeClr val="tx1"/>
                                      </p:to>
                                    </p:animClr>
                                  </p:childTnLst>
                                </p:cTn>
                              </p:par>
                              <p:par>
                                <p:cTn id="409" presetID="3" presetClass="emph" presetSubtype="2" fill="hold" grpId="0" nodeType="withEffect">
                                  <p:stCondLst>
                                    <p:cond delay="0"/>
                                  </p:stCondLst>
                                  <p:childTnLst>
                                    <p:animClr clrSpc="rgb" dir="cw">
                                      <p:cBhvr override="childStyle">
                                        <p:cTn id="410" dur="500" fill="hold"/>
                                        <p:tgtEl>
                                          <p:spTgt spid="31787"/>
                                        </p:tgtEl>
                                        <p:attrNameLst>
                                          <p:attrName>style.color</p:attrName>
                                        </p:attrNameLst>
                                      </p:cBhvr>
                                      <p:to>
                                        <a:schemeClr val="tx1"/>
                                      </p:to>
                                    </p:animClr>
                                  </p:childTnLst>
                                </p:cTn>
                              </p:par>
                              <p:par>
                                <p:cTn id="411" presetID="3" presetClass="emph" presetSubtype="2" fill="hold" grpId="0" nodeType="withEffect">
                                  <p:stCondLst>
                                    <p:cond delay="0"/>
                                  </p:stCondLst>
                                  <p:childTnLst>
                                    <p:animClr clrSpc="rgb" dir="cw">
                                      <p:cBhvr override="childStyle">
                                        <p:cTn id="412" dur="500" fill="hold"/>
                                        <p:tgtEl>
                                          <p:spTgt spid="31788"/>
                                        </p:tgtEl>
                                        <p:attrNameLst>
                                          <p:attrName>style.color</p:attrName>
                                        </p:attrNameLst>
                                      </p:cBhvr>
                                      <p:to>
                                        <a:schemeClr val="tx1"/>
                                      </p:to>
                                    </p:animClr>
                                  </p:childTnLst>
                                </p:cTn>
                              </p:par>
                              <p:par>
                                <p:cTn id="413" presetID="3" presetClass="emph" presetSubtype="2" fill="hold" grpId="0" nodeType="withEffect">
                                  <p:stCondLst>
                                    <p:cond delay="0"/>
                                  </p:stCondLst>
                                  <p:childTnLst>
                                    <p:animClr clrSpc="rgb" dir="cw">
                                      <p:cBhvr override="childStyle">
                                        <p:cTn id="414" dur="500" fill="hold"/>
                                        <p:tgtEl>
                                          <p:spTgt spid="31789"/>
                                        </p:tgtEl>
                                        <p:attrNameLst>
                                          <p:attrName>style.color</p:attrName>
                                        </p:attrNameLst>
                                      </p:cBhvr>
                                      <p:to>
                                        <a:schemeClr val="tx1"/>
                                      </p:to>
                                    </p:animClr>
                                  </p:childTnLst>
                                </p:cTn>
                              </p:par>
                              <p:par>
                                <p:cTn id="415" presetID="3" presetClass="emph" presetSubtype="2" fill="hold" grpId="0" nodeType="withEffect">
                                  <p:stCondLst>
                                    <p:cond delay="0"/>
                                  </p:stCondLst>
                                  <p:childTnLst>
                                    <p:animClr clrSpc="rgb" dir="cw">
                                      <p:cBhvr override="childStyle">
                                        <p:cTn id="416" dur="500" fill="hold"/>
                                        <p:tgtEl>
                                          <p:spTgt spid="31790"/>
                                        </p:tgtEl>
                                        <p:attrNameLst>
                                          <p:attrName>style.color</p:attrName>
                                        </p:attrNameLst>
                                      </p:cBhvr>
                                      <p:to>
                                        <a:schemeClr val="tx1"/>
                                      </p:to>
                                    </p:animClr>
                                  </p:childTnLst>
                                </p:cTn>
                              </p:par>
                              <p:par>
                                <p:cTn id="417" presetID="63" presetClass="path" presetSubtype="0" accel="50000" decel="50000" fill="hold" nodeType="withEffect">
                                  <p:stCondLst>
                                    <p:cond delay="0"/>
                                  </p:stCondLst>
                                  <p:childTnLst>
                                    <p:animMotion origin="layout" path="M 0.02917 0.07214 L 0.93334 0.07214 " pathEditMode="relative" rAng="0" ptsTypes="AA">
                                      <p:cBhvr>
                                        <p:cTn id="418" dur="500" fill="hold"/>
                                        <p:tgtEl>
                                          <p:spTgt spid="7"/>
                                        </p:tgtEl>
                                        <p:attrNameLst>
                                          <p:attrName>ppt_x</p:attrName>
                                          <p:attrName>ppt_y</p:attrName>
                                        </p:attrNameLst>
                                      </p:cBhvr>
                                      <p:rCtr x="452" y="0"/>
                                    </p:animMotion>
                                  </p:childTnLst>
                                </p:cTn>
                              </p:par>
                            </p:childTnLst>
                          </p:cTn>
                        </p:par>
                      </p:childTnLst>
                    </p:cTn>
                  </p:par>
                  <p:par>
                    <p:cTn id="419" fill="hold">
                      <p:stCondLst>
                        <p:cond delay="indefinite"/>
                      </p:stCondLst>
                      <p:childTnLst>
                        <p:par>
                          <p:cTn id="420" fill="hold">
                            <p:stCondLst>
                              <p:cond delay="0"/>
                            </p:stCondLst>
                            <p:childTnLst>
                              <p:par>
                                <p:cTn id="421" presetID="53" presetClass="exit" presetSubtype="0" fill="hold" nodeType="clickEffect">
                                  <p:stCondLst>
                                    <p:cond delay="0"/>
                                  </p:stCondLst>
                                  <p:childTnLst>
                                    <p:anim calcmode="lin" valueType="num">
                                      <p:cBhvr>
                                        <p:cTn id="422" dur="500"/>
                                        <p:tgtEl>
                                          <p:spTgt spid="7"/>
                                        </p:tgtEl>
                                        <p:attrNameLst>
                                          <p:attrName>ppt_w</p:attrName>
                                        </p:attrNameLst>
                                      </p:cBhvr>
                                      <p:tavLst>
                                        <p:tav tm="0">
                                          <p:val>
                                            <p:strVal val="ppt_w"/>
                                          </p:val>
                                        </p:tav>
                                        <p:tav tm="100000">
                                          <p:val>
                                            <p:fltVal val="0"/>
                                          </p:val>
                                        </p:tav>
                                      </p:tavLst>
                                    </p:anim>
                                    <p:anim calcmode="lin" valueType="num">
                                      <p:cBhvr>
                                        <p:cTn id="423" dur="500"/>
                                        <p:tgtEl>
                                          <p:spTgt spid="7"/>
                                        </p:tgtEl>
                                        <p:attrNameLst>
                                          <p:attrName>ppt_h</p:attrName>
                                        </p:attrNameLst>
                                      </p:cBhvr>
                                      <p:tavLst>
                                        <p:tav tm="0">
                                          <p:val>
                                            <p:strVal val="ppt_h"/>
                                          </p:val>
                                        </p:tav>
                                        <p:tav tm="100000">
                                          <p:val>
                                            <p:fltVal val="0"/>
                                          </p:val>
                                        </p:tav>
                                      </p:tavLst>
                                    </p:anim>
                                    <p:animEffect transition="out" filter="fade">
                                      <p:cBhvr>
                                        <p:cTn id="424" dur="500"/>
                                        <p:tgtEl>
                                          <p:spTgt spid="7"/>
                                        </p:tgtEl>
                                      </p:cBhvr>
                                    </p:animEffect>
                                    <p:set>
                                      <p:cBhvr>
                                        <p:cTn id="425" dur="1" fill="hold">
                                          <p:stCondLst>
                                            <p:cond delay="499"/>
                                          </p:stCondLst>
                                        </p:cTn>
                                        <p:tgtEl>
                                          <p:spTgt spid="7"/>
                                        </p:tgtEl>
                                        <p:attrNameLst>
                                          <p:attrName>style.visibility</p:attrName>
                                        </p:attrNameLst>
                                      </p:cBhvr>
                                      <p:to>
                                        <p:strVal val="hidden"/>
                                      </p:to>
                                    </p:set>
                                  </p:childTnLst>
                                </p:cTn>
                              </p:par>
                              <p:par>
                                <p:cTn id="426" presetID="3" presetClass="emph" presetSubtype="2" fill="hold" grpId="1" nodeType="withEffect">
                                  <p:stCondLst>
                                    <p:cond delay="0"/>
                                  </p:stCondLst>
                                  <p:childTnLst>
                                    <p:animClr clrSpc="rgb" dir="cw">
                                      <p:cBhvr override="childStyle">
                                        <p:cTn id="427" dur="500" fill="hold"/>
                                        <p:tgtEl>
                                          <p:spTgt spid="31784"/>
                                        </p:tgtEl>
                                        <p:attrNameLst>
                                          <p:attrName>style.color</p:attrName>
                                        </p:attrNameLst>
                                      </p:cBhvr>
                                      <p:to>
                                        <a:schemeClr val="bg1"/>
                                      </p:to>
                                    </p:animClr>
                                  </p:childTnLst>
                                </p:cTn>
                              </p:par>
                              <p:par>
                                <p:cTn id="428" presetID="3" presetClass="emph" presetSubtype="2" fill="hold" grpId="1" nodeType="withEffect">
                                  <p:stCondLst>
                                    <p:cond delay="0"/>
                                  </p:stCondLst>
                                  <p:childTnLst>
                                    <p:animClr clrSpc="rgb" dir="cw">
                                      <p:cBhvr override="childStyle">
                                        <p:cTn id="429" dur="500" fill="hold"/>
                                        <p:tgtEl>
                                          <p:spTgt spid="31785"/>
                                        </p:tgtEl>
                                        <p:attrNameLst>
                                          <p:attrName>style.color</p:attrName>
                                        </p:attrNameLst>
                                      </p:cBhvr>
                                      <p:to>
                                        <a:schemeClr val="bg1"/>
                                      </p:to>
                                    </p:animClr>
                                  </p:childTnLst>
                                </p:cTn>
                              </p:par>
                              <p:par>
                                <p:cTn id="430" presetID="3" presetClass="emph" presetSubtype="2" fill="hold" grpId="1" nodeType="withEffect">
                                  <p:stCondLst>
                                    <p:cond delay="0"/>
                                  </p:stCondLst>
                                  <p:childTnLst>
                                    <p:animClr clrSpc="rgb" dir="cw">
                                      <p:cBhvr override="childStyle">
                                        <p:cTn id="431" dur="500" fill="hold"/>
                                        <p:tgtEl>
                                          <p:spTgt spid="31786"/>
                                        </p:tgtEl>
                                        <p:attrNameLst>
                                          <p:attrName>style.color</p:attrName>
                                        </p:attrNameLst>
                                      </p:cBhvr>
                                      <p:to>
                                        <a:schemeClr val="bg1"/>
                                      </p:to>
                                    </p:animClr>
                                  </p:childTnLst>
                                </p:cTn>
                              </p:par>
                              <p:par>
                                <p:cTn id="432" presetID="3" presetClass="emph" presetSubtype="2" fill="hold" grpId="1" nodeType="withEffect">
                                  <p:stCondLst>
                                    <p:cond delay="0"/>
                                  </p:stCondLst>
                                  <p:childTnLst>
                                    <p:animClr clrSpc="rgb" dir="cw">
                                      <p:cBhvr override="childStyle">
                                        <p:cTn id="433" dur="500" fill="hold"/>
                                        <p:tgtEl>
                                          <p:spTgt spid="31787"/>
                                        </p:tgtEl>
                                        <p:attrNameLst>
                                          <p:attrName>style.color</p:attrName>
                                        </p:attrNameLst>
                                      </p:cBhvr>
                                      <p:to>
                                        <a:schemeClr val="bg1"/>
                                      </p:to>
                                    </p:animClr>
                                  </p:childTnLst>
                                </p:cTn>
                              </p:par>
                              <p:par>
                                <p:cTn id="434" presetID="3" presetClass="emph" presetSubtype="2" fill="hold" grpId="1" nodeType="withEffect">
                                  <p:stCondLst>
                                    <p:cond delay="0"/>
                                  </p:stCondLst>
                                  <p:childTnLst>
                                    <p:animClr clrSpc="rgb" dir="cw">
                                      <p:cBhvr override="childStyle">
                                        <p:cTn id="435" dur="500" fill="hold"/>
                                        <p:tgtEl>
                                          <p:spTgt spid="31788"/>
                                        </p:tgtEl>
                                        <p:attrNameLst>
                                          <p:attrName>style.color</p:attrName>
                                        </p:attrNameLst>
                                      </p:cBhvr>
                                      <p:to>
                                        <a:schemeClr val="bg1"/>
                                      </p:to>
                                    </p:animClr>
                                  </p:childTnLst>
                                </p:cTn>
                              </p:par>
                              <p:par>
                                <p:cTn id="436" presetID="3" presetClass="emph" presetSubtype="2" fill="hold" grpId="1" nodeType="withEffect">
                                  <p:stCondLst>
                                    <p:cond delay="0"/>
                                  </p:stCondLst>
                                  <p:childTnLst>
                                    <p:animClr clrSpc="rgb" dir="cw">
                                      <p:cBhvr override="childStyle">
                                        <p:cTn id="437" dur="500" fill="hold"/>
                                        <p:tgtEl>
                                          <p:spTgt spid="31789"/>
                                        </p:tgtEl>
                                        <p:attrNameLst>
                                          <p:attrName>style.color</p:attrName>
                                        </p:attrNameLst>
                                      </p:cBhvr>
                                      <p:to>
                                        <a:schemeClr val="bg1"/>
                                      </p:to>
                                    </p:animClr>
                                  </p:childTnLst>
                                </p:cTn>
                              </p:par>
                              <p:par>
                                <p:cTn id="438" presetID="3" presetClass="emph" presetSubtype="2" fill="hold" grpId="1" nodeType="withEffect">
                                  <p:stCondLst>
                                    <p:cond delay="0"/>
                                  </p:stCondLst>
                                  <p:childTnLst>
                                    <p:animClr clrSpc="rgb" dir="cw">
                                      <p:cBhvr override="childStyle">
                                        <p:cTn id="439" dur="500" fill="hold"/>
                                        <p:tgtEl>
                                          <p:spTgt spid="31790"/>
                                        </p:tgtEl>
                                        <p:attrNameLst>
                                          <p:attrName>style.color</p:attrName>
                                        </p:attrNameLst>
                                      </p:cBhvr>
                                      <p:to>
                                        <a:schemeClr val="bg1"/>
                                      </p:to>
                                    </p:animClr>
                                  </p:childTnLst>
                                </p:cTn>
                              </p:par>
                            </p:childTnLst>
                          </p:cTn>
                        </p:par>
                      </p:childTnLst>
                    </p:cTn>
                  </p:par>
                </p:childTnLst>
              </p:cTn>
              <p:nextCondLst>
                <p:cond evt="onClick" delay="0">
                  <p:tgtEl>
                    <p:spTgt spid="31817"/>
                  </p:tgtEl>
                </p:cond>
              </p:nextCondLst>
            </p:seq>
            <p:seq concurrent="1" nextAc="seek">
              <p:cTn id="440" restart="whenNotActive" fill="hold" evtFilter="cancelBubble" nodeType="interactiveSeq">
                <p:stCondLst>
                  <p:cond evt="onClick" delay="0">
                    <p:tgtEl>
                      <p:spTgt spid="31818"/>
                    </p:tgtEl>
                  </p:cond>
                </p:stCondLst>
                <p:endSync evt="end" delay="0">
                  <p:rtn val="all"/>
                </p:endSync>
                <p:childTnLst>
                  <p:par>
                    <p:cTn id="441" fill="hold">
                      <p:stCondLst>
                        <p:cond delay="0"/>
                      </p:stCondLst>
                      <p:childTnLst>
                        <p:par>
                          <p:cTn id="442" fill="hold">
                            <p:stCondLst>
                              <p:cond delay="0"/>
                            </p:stCondLst>
                            <p:childTnLst>
                              <p:par>
                                <p:cTn id="443" presetID="1" presetClass="emph" presetSubtype="2" fill="hold" nodeType="clickEffect">
                                  <p:stCondLst>
                                    <p:cond delay="0"/>
                                  </p:stCondLst>
                                  <p:childTnLst>
                                    <p:animClr clrSpc="rgb" dir="cw">
                                      <p:cBhvr>
                                        <p:cTn id="444" dur="500" fill="hold"/>
                                        <p:tgtEl>
                                          <p:spTgt spid="31818"/>
                                        </p:tgtEl>
                                        <p:attrNameLst>
                                          <p:attrName>fillcolor</p:attrName>
                                        </p:attrNameLst>
                                      </p:cBhvr>
                                      <p:to>
                                        <a:srgbClr val="6666FF"/>
                                      </p:to>
                                    </p:animClr>
                                    <p:set>
                                      <p:cBhvr>
                                        <p:cTn id="445" dur="500" fill="hold"/>
                                        <p:tgtEl>
                                          <p:spTgt spid="31818"/>
                                        </p:tgtEl>
                                        <p:attrNameLst>
                                          <p:attrName>fill.type</p:attrName>
                                        </p:attrNameLst>
                                      </p:cBhvr>
                                      <p:to>
                                        <p:strVal val="solid"/>
                                      </p:to>
                                    </p:set>
                                    <p:set>
                                      <p:cBhvr>
                                        <p:cTn id="446" dur="500" fill="hold"/>
                                        <p:tgtEl>
                                          <p:spTgt spid="31818"/>
                                        </p:tgtEl>
                                        <p:attrNameLst>
                                          <p:attrName>fill.on</p:attrName>
                                        </p:attrNameLst>
                                      </p:cBhvr>
                                      <p:to>
                                        <p:strVal val="true"/>
                                      </p:to>
                                    </p:set>
                                  </p:childTnLst>
                                </p:cTn>
                              </p:par>
                              <p:par>
                                <p:cTn id="447" presetID="1" presetClass="emph" presetSubtype="2" fill="hold" nodeType="withEffect">
                                  <p:stCondLst>
                                    <p:cond delay="0"/>
                                  </p:stCondLst>
                                  <p:childTnLst>
                                    <p:animClr clrSpc="rgb" dir="cw">
                                      <p:cBhvr>
                                        <p:cTn id="448" dur="500" fill="hold"/>
                                        <p:tgtEl>
                                          <p:spTgt spid="31791"/>
                                        </p:tgtEl>
                                        <p:attrNameLst>
                                          <p:attrName>fillcolor</p:attrName>
                                        </p:attrNameLst>
                                      </p:cBhvr>
                                      <p:to>
                                        <a:schemeClr val="tx1"/>
                                      </p:to>
                                    </p:animClr>
                                    <p:set>
                                      <p:cBhvr>
                                        <p:cTn id="449" dur="500" fill="hold"/>
                                        <p:tgtEl>
                                          <p:spTgt spid="31791"/>
                                        </p:tgtEl>
                                        <p:attrNameLst>
                                          <p:attrName>fill.type</p:attrName>
                                        </p:attrNameLst>
                                      </p:cBhvr>
                                      <p:to>
                                        <p:strVal val="solid"/>
                                      </p:to>
                                    </p:set>
                                    <p:set>
                                      <p:cBhvr>
                                        <p:cTn id="450" dur="500" fill="hold"/>
                                        <p:tgtEl>
                                          <p:spTgt spid="31791"/>
                                        </p:tgtEl>
                                        <p:attrNameLst>
                                          <p:attrName>fill.on</p:attrName>
                                        </p:attrNameLst>
                                      </p:cBhvr>
                                      <p:to>
                                        <p:strVal val="true"/>
                                      </p:to>
                                    </p:set>
                                  </p:childTnLst>
                                </p:cTn>
                              </p:par>
                              <p:par>
                                <p:cTn id="451" presetID="1" presetClass="emph" presetSubtype="2" fill="hold" nodeType="withEffect">
                                  <p:stCondLst>
                                    <p:cond delay="0"/>
                                  </p:stCondLst>
                                  <p:childTnLst>
                                    <p:animClr clrSpc="rgb" dir="cw">
                                      <p:cBhvr>
                                        <p:cTn id="452" dur="500" fill="hold"/>
                                        <p:tgtEl>
                                          <p:spTgt spid="31792"/>
                                        </p:tgtEl>
                                        <p:attrNameLst>
                                          <p:attrName>fillcolor</p:attrName>
                                        </p:attrNameLst>
                                      </p:cBhvr>
                                      <p:to>
                                        <a:schemeClr val="tx1"/>
                                      </p:to>
                                    </p:animClr>
                                    <p:set>
                                      <p:cBhvr>
                                        <p:cTn id="453" dur="500" fill="hold"/>
                                        <p:tgtEl>
                                          <p:spTgt spid="31792"/>
                                        </p:tgtEl>
                                        <p:attrNameLst>
                                          <p:attrName>fill.type</p:attrName>
                                        </p:attrNameLst>
                                      </p:cBhvr>
                                      <p:to>
                                        <p:strVal val="solid"/>
                                      </p:to>
                                    </p:set>
                                    <p:set>
                                      <p:cBhvr>
                                        <p:cTn id="454" dur="500" fill="hold"/>
                                        <p:tgtEl>
                                          <p:spTgt spid="31792"/>
                                        </p:tgtEl>
                                        <p:attrNameLst>
                                          <p:attrName>fill.on</p:attrName>
                                        </p:attrNameLst>
                                      </p:cBhvr>
                                      <p:to>
                                        <p:strVal val="true"/>
                                      </p:to>
                                    </p:set>
                                  </p:childTnLst>
                                </p:cTn>
                              </p:par>
                              <p:par>
                                <p:cTn id="455" presetID="1" presetClass="emph" presetSubtype="2" fill="hold" nodeType="withEffect">
                                  <p:stCondLst>
                                    <p:cond delay="0"/>
                                  </p:stCondLst>
                                  <p:childTnLst>
                                    <p:animClr clrSpc="rgb" dir="cw">
                                      <p:cBhvr>
                                        <p:cTn id="456" dur="500" fill="hold"/>
                                        <p:tgtEl>
                                          <p:spTgt spid="31793"/>
                                        </p:tgtEl>
                                        <p:attrNameLst>
                                          <p:attrName>fillcolor</p:attrName>
                                        </p:attrNameLst>
                                      </p:cBhvr>
                                      <p:to>
                                        <a:schemeClr val="tx1"/>
                                      </p:to>
                                    </p:animClr>
                                    <p:set>
                                      <p:cBhvr>
                                        <p:cTn id="457" dur="500" fill="hold"/>
                                        <p:tgtEl>
                                          <p:spTgt spid="31793"/>
                                        </p:tgtEl>
                                        <p:attrNameLst>
                                          <p:attrName>fill.type</p:attrName>
                                        </p:attrNameLst>
                                      </p:cBhvr>
                                      <p:to>
                                        <p:strVal val="solid"/>
                                      </p:to>
                                    </p:set>
                                    <p:set>
                                      <p:cBhvr>
                                        <p:cTn id="458" dur="500" fill="hold"/>
                                        <p:tgtEl>
                                          <p:spTgt spid="31793"/>
                                        </p:tgtEl>
                                        <p:attrNameLst>
                                          <p:attrName>fill.on</p:attrName>
                                        </p:attrNameLst>
                                      </p:cBhvr>
                                      <p:to>
                                        <p:strVal val="true"/>
                                      </p:to>
                                    </p:set>
                                  </p:childTnLst>
                                </p:cTn>
                              </p:par>
                              <p:par>
                                <p:cTn id="459" presetID="1" presetClass="emph" presetSubtype="2" fill="hold" nodeType="withEffect">
                                  <p:stCondLst>
                                    <p:cond delay="0"/>
                                  </p:stCondLst>
                                  <p:childTnLst>
                                    <p:animClr clrSpc="rgb" dir="cw">
                                      <p:cBhvr>
                                        <p:cTn id="460" dur="500" fill="hold"/>
                                        <p:tgtEl>
                                          <p:spTgt spid="31794"/>
                                        </p:tgtEl>
                                        <p:attrNameLst>
                                          <p:attrName>fillcolor</p:attrName>
                                        </p:attrNameLst>
                                      </p:cBhvr>
                                      <p:to>
                                        <a:schemeClr val="tx1"/>
                                      </p:to>
                                    </p:animClr>
                                    <p:set>
                                      <p:cBhvr>
                                        <p:cTn id="461" dur="500" fill="hold"/>
                                        <p:tgtEl>
                                          <p:spTgt spid="31794"/>
                                        </p:tgtEl>
                                        <p:attrNameLst>
                                          <p:attrName>fill.type</p:attrName>
                                        </p:attrNameLst>
                                      </p:cBhvr>
                                      <p:to>
                                        <p:strVal val="solid"/>
                                      </p:to>
                                    </p:set>
                                    <p:set>
                                      <p:cBhvr>
                                        <p:cTn id="462" dur="500" fill="hold"/>
                                        <p:tgtEl>
                                          <p:spTgt spid="31794"/>
                                        </p:tgtEl>
                                        <p:attrNameLst>
                                          <p:attrName>fill.on</p:attrName>
                                        </p:attrNameLst>
                                      </p:cBhvr>
                                      <p:to>
                                        <p:strVal val="true"/>
                                      </p:to>
                                    </p:set>
                                  </p:childTnLst>
                                </p:cTn>
                              </p:par>
                              <p:par>
                                <p:cTn id="463" presetID="1" presetClass="emph" presetSubtype="2" fill="hold" nodeType="withEffect">
                                  <p:stCondLst>
                                    <p:cond delay="0"/>
                                  </p:stCondLst>
                                  <p:childTnLst>
                                    <p:animClr clrSpc="rgb" dir="cw">
                                      <p:cBhvr>
                                        <p:cTn id="464" dur="500" fill="hold"/>
                                        <p:tgtEl>
                                          <p:spTgt spid="31795"/>
                                        </p:tgtEl>
                                        <p:attrNameLst>
                                          <p:attrName>fillcolor</p:attrName>
                                        </p:attrNameLst>
                                      </p:cBhvr>
                                      <p:to>
                                        <a:schemeClr val="tx1"/>
                                      </p:to>
                                    </p:animClr>
                                    <p:set>
                                      <p:cBhvr>
                                        <p:cTn id="465" dur="500" fill="hold"/>
                                        <p:tgtEl>
                                          <p:spTgt spid="31795"/>
                                        </p:tgtEl>
                                        <p:attrNameLst>
                                          <p:attrName>fill.type</p:attrName>
                                        </p:attrNameLst>
                                      </p:cBhvr>
                                      <p:to>
                                        <p:strVal val="solid"/>
                                      </p:to>
                                    </p:set>
                                    <p:set>
                                      <p:cBhvr>
                                        <p:cTn id="466" dur="500" fill="hold"/>
                                        <p:tgtEl>
                                          <p:spTgt spid="31795"/>
                                        </p:tgtEl>
                                        <p:attrNameLst>
                                          <p:attrName>fill.on</p:attrName>
                                        </p:attrNameLst>
                                      </p:cBhvr>
                                      <p:to>
                                        <p:strVal val="true"/>
                                      </p:to>
                                    </p:set>
                                  </p:childTnLst>
                                </p:cTn>
                              </p:par>
                              <p:par>
                                <p:cTn id="467" presetID="1" presetClass="emph" presetSubtype="2" fill="hold" nodeType="withEffect">
                                  <p:stCondLst>
                                    <p:cond delay="0"/>
                                  </p:stCondLst>
                                  <p:childTnLst>
                                    <p:animClr clrSpc="rgb" dir="cw">
                                      <p:cBhvr>
                                        <p:cTn id="468" dur="500" fill="hold"/>
                                        <p:tgtEl>
                                          <p:spTgt spid="31796"/>
                                        </p:tgtEl>
                                        <p:attrNameLst>
                                          <p:attrName>fillcolor</p:attrName>
                                        </p:attrNameLst>
                                      </p:cBhvr>
                                      <p:to>
                                        <a:schemeClr val="tx1"/>
                                      </p:to>
                                    </p:animClr>
                                    <p:set>
                                      <p:cBhvr>
                                        <p:cTn id="469" dur="500" fill="hold"/>
                                        <p:tgtEl>
                                          <p:spTgt spid="31796"/>
                                        </p:tgtEl>
                                        <p:attrNameLst>
                                          <p:attrName>fill.type</p:attrName>
                                        </p:attrNameLst>
                                      </p:cBhvr>
                                      <p:to>
                                        <p:strVal val="solid"/>
                                      </p:to>
                                    </p:set>
                                    <p:set>
                                      <p:cBhvr>
                                        <p:cTn id="470" dur="500" fill="hold"/>
                                        <p:tgtEl>
                                          <p:spTgt spid="31796"/>
                                        </p:tgtEl>
                                        <p:attrNameLst>
                                          <p:attrName>fill.on</p:attrName>
                                        </p:attrNameLst>
                                      </p:cBhvr>
                                      <p:to>
                                        <p:strVal val="true"/>
                                      </p:to>
                                    </p:set>
                                  </p:childTnLst>
                                </p:cTn>
                              </p:par>
                              <p:par>
                                <p:cTn id="471" presetID="3" presetClass="emph" presetSubtype="2" fill="hold" grpId="0" nodeType="withEffect">
                                  <p:stCondLst>
                                    <p:cond delay="0"/>
                                  </p:stCondLst>
                                  <p:childTnLst>
                                    <p:animClr clrSpc="rgb" dir="cw">
                                      <p:cBhvr override="childStyle">
                                        <p:cTn id="472" dur="500" fill="hold"/>
                                        <p:tgtEl>
                                          <p:spTgt spid="31791"/>
                                        </p:tgtEl>
                                        <p:attrNameLst>
                                          <p:attrName>style.color</p:attrName>
                                        </p:attrNameLst>
                                      </p:cBhvr>
                                      <p:to>
                                        <a:schemeClr val="tx1"/>
                                      </p:to>
                                    </p:animClr>
                                  </p:childTnLst>
                                </p:cTn>
                              </p:par>
                              <p:par>
                                <p:cTn id="473" presetID="3" presetClass="emph" presetSubtype="2" fill="hold" grpId="0" nodeType="withEffect">
                                  <p:stCondLst>
                                    <p:cond delay="0"/>
                                  </p:stCondLst>
                                  <p:childTnLst>
                                    <p:animClr clrSpc="rgb" dir="cw">
                                      <p:cBhvr override="childStyle">
                                        <p:cTn id="474" dur="500" fill="hold"/>
                                        <p:tgtEl>
                                          <p:spTgt spid="31792"/>
                                        </p:tgtEl>
                                        <p:attrNameLst>
                                          <p:attrName>style.color</p:attrName>
                                        </p:attrNameLst>
                                      </p:cBhvr>
                                      <p:to>
                                        <a:schemeClr val="tx1"/>
                                      </p:to>
                                    </p:animClr>
                                  </p:childTnLst>
                                </p:cTn>
                              </p:par>
                              <p:par>
                                <p:cTn id="475" presetID="3" presetClass="emph" presetSubtype="2" fill="hold" grpId="0" nodeType="withEffect">
                                  <p:stCondLst>
                                    <p:cond delay="0"/>
                                  </p:stCondLst>
                                  <p:childTnLst>
                                    <p:animClr clrSpc="rgb" dir="cw">
                                      <p:cBhvr override="childStyle">
                                        <p:cTn id="476" dur="500" fill="hold"/>
                                        <p:tgtEl>
                                          <p:spTgt spid="31793"/>
                                        </p:tgtEl>
                                        <p:attrNameLst>
                                          <p:attrName>style.color</p:attrName>
                                        </p:attrNameLst>
                                      </p:cBhvr>
                                      <p:to>
                                        <a:schemeClr val="tx1"/>
                                      </p:to>
                                    </p:animClr>
                                  </p:childTnLst>
                                </p:cTn>
                              </p:par>
                              <p:par>
                                <p:cTn id="477" presetID="3" presetClass="emph" presetSubtype="2" fill="hold" grpId="0" nodeType="withEffect">
                                  <p:stCondLst>
                                    <p:cond delay="0"/>
                                  </p:stCondLst>
                                  <p:childTnLst>
                                    <p:animClr clrSpc="rgb" dir="cw">
                                      <p:cBhvr override="childStyle">
                                        <p:cTn id="478" dur="500" fill="hold"/>
                                        <p:tgtEl>
                                          <p:spTgt spid="31794"/>
                                        </p:tgtEl>
                                        <p:attrNameLst>
                                          <p:attrName>style.color</p:attrName>
                                        </p:attrNameLst>
                                      </p:cBhvr>
                                      <p:to>
                                        <a:schemeClr val="tx1"/>
                                      </p:to>
                                    </p:animClr>
                                  </p:childTnLst>
                                </p:cTn>
                              </p:par>
                              <p:par>
                                <p:cTn id="479" presetID="3" presetClass="emph" presetSubtype="2" fill="hold" grpId="0" nodeType="withEffect">
                                  <p:stCondLst>
                                    <p:cond delay="0"/>
                                  </p:stCondLst>
                                  <p:childTnLst>
                                    <p:animClr clrSpc="rgb" dir="cw">
                                      <p:cBhvr override="childStyle">
                                        <p:cTn id="480" dur="500" fill="hold"/>
                                        <p:tgtEl>
                                          <p:spTgt spid="31795"/>
                                        </p:tgtEl>
                                        <p:attrNameLst>
                                          <p:attrName>style.color</p:attrName>
                                        </p:attrNameLst>
                                      </p:cBhvr>
                                      <p:to>
                                        <a:schemeClr val="tx1"/>
                                      </p:to>
                                    </p:animClr>
                                  </p:childTnLst>
                                </p:cTn>
                              </p:par>
                              <p:par>
                                <p:cTn id="481" presetID="3" presetClass="emph" presetSubtype="2" fill="hold" grpId="0" nodeType="withEffect">
                                  <p:stCondLst>
                                    <p:cond delay="0"/>
                                  </p:stCondLst>
                                  <p:childTnLst>
                                    <p:animClr clrSpc="rgb" dir="cw">
                                      <p:cBhvr override="childStyle">
                                        <p:cTn id="482" dur="500" fill="hold"/>
                                        <p:tgtEl>
                                          <p:spTgt spid="31796"/>
                                        </p:tgtEl>
                                        <p:attrNameLst>
                                          <p:attrName>style.color</p:attrName>
                                        </p:attrNameLst>
                                      </p:cBhvr>
                                      <p:to>
                                        <a:schemeClr val="tx1"/>
                                      </p:to>
                                    </p:animClr>
                                  </p:childTnLst>
                                </p:cTn>
                              </p:par>
                              <p:par>
                                <p:cTn id="483" presetID="63" presetClass="path" presetSubtype="0" accel="50000" decel="50000" fill="hold" nodeType="withEffect">
                                  <p:stCondLst>
                                    <p:cond delay="0"/>
                                  </p:stCondLst>
                                  <p:childTnLst>
                                    <p:animMotion origin="layout" path="M -0.02917 -0.43838 L 0.95833 -0.43838 " pathEditMode="relative" rAng="0" ptsTypes="AA">
                                      <p:cBhvr>
                                        <p:cTn id="484" dur="500" fill="hold"/>
                                        <p:tgtEl>
                                          <p:spTgt spid="8"/>
                                        </p:tgtEl>
                                        <p:attrNameLst>
                                          <p:attrName>ppt_x</p:attrName>
                                          <p:attrName>ppt_y</p:attrName>
                                        </p:attrNameLst>
                                      </p:cBhvr>
                                      <p:rCtr x="494" y="0"/>
                                    </p:animMotion>
                                  </p:childTnLst>
                                </p:cTn>
                              </p:par>
                            </p:childTnLst>
                          </p:cTn>
                        </p:par>
                      </p:childTnLst>
                    </p:cTn>
                  </p:par>
                  <p:par>
                    <p:cTn id="485" fill="hold">
                      <p:stCondLst>
                        <p:cond delay="indefinite"/>
                      </p:stCondLst>
                      <p:childTnLst>
                        <p:par>
                          <p:cTn id="486" fill="hold">
                            <p:stCondLst>
                              <p:cond delay="0"/>
                            </p:stCondLst>
                            <p:childTnLst>
                              <p:par>
                                <p:cTn id="487" presetID="53" presetClass="exit" presetSubtype="0" fill="hold" nodeType="clickEffect">
                                  <p:stCondLst>
                                    <p:cond delay="0"/>
                                  </p:stCondLst>
                                  <p:childTnLst>
                                    <p:anim calcmode="lin" valueType="num">
                                      <p:cBhvr>
                                        <p:cTn id="488" dur="500"/>
                                        <p:tgtEl>
                                          <p:spTgt spid="8"/>
                                        </p:tgtEl>
                                        <p:attrNameLst>
                                          <p:attrName>ppt_w</p:attrName>
                                        </p:attrNameLst>
                                      </p:cBhvr>
                                      <p:tavLst>
                                        <p:tav tm="0">
                                          <p:val>
                                            <p:strVal val="ppt_w"/>
                                          </p:val>
                                        </p:tav>
                                        <p:tav tm="100000">
                                          <p:val>
                                            <p:fltVal val="0"/>
                                          </p:val>
                                        </p:tav>
                                      </p:tavLst>
                                    </p:anim>
                                    <p:anim calcmode="lin" valueType="num">
                                      <p:cBhvr>
                                        <p:cTn id="489" dur="500"/>
                                        <p:tgtEl>
                                          <p:spTgt spid="8"/>
                                        </p:tgtEl>
                                        <p:attrNameLst>
                                          <p:attrName>ppt_h</p:attrName>
                                        </p:attrNameLst>
                                      </p:cBhvr>
                                      <p:tavLst>
                                        <p:tav tm="0">
                                          <p:val>
                                            <p:strVal val="ppt_h"/>
                                          </p:val>
                                        </p:tav>
                                        <p:tav tm="100000">
                                          <p:val>
                                            <p:fltVal val="0"/>
                                          </p:val>
                                        </p:tav>
                                      </p:tavLst>
                                    </p:anim>
                                    <p:animEffect transition="out" filter="fade">
                                      <p:cBhvr>
                                        <p:cTn id="490" dur="500"/>
                                        <p:tgtEl>
                                          <p:spTgt spid="8"/>
                                        </p:tgtEl>
                                      </p:cBhvr>
                                    </p:animEffect>
                                    <p:set>
                                      <p:cBhvr>
                                        <p:cTn id="491" dur="1" fill="hold">
                                          <p:stCondLst>
                                            <p:cond delay="499"/>
                                          </p:stCondLst>
                                        </p:cTn>
                                        <p:tgtEl>
                                          <p:spTgt spid="8"/>
                                        </p:tgtEl>
                                        <p:attrNameLst>
                                          <p:attrName>style.visibility</p:attrName>
                                        </p:attrNameLst>
                                      </p:cBhvr>
                                      <p:to>
                                        <p:strVal val="hidden"/>
                                      </p:to>
                                    </p:set>
                                  </p:childTnLst>
                                </p:cTn>
                              </p:par>
                              <p:par>
                                <p:cTn id="492" presetID="3" presetClass="emph" presetSubtype="2" fill="hold" grpId="1" nodeType="withEffect">
                                  <p:stCondLst>
                                    <p:cond delay="0"/>
                                  </p:stCondLst>
                                  <p:childTnLst>
                                    <p:animClr clrSpc="rgb" dir="cw">
                                      <p:cBhvr override="childStyle">
                                        <p:cTn id="493" dur="500" fill="hold"/>
                                        <p:tgtEl>
                                          <p:spTgt spid="31791"/>
                                        </p:tgtEl>
                                        <p:attrNameLst>
                                          <p:attrName>style.color</p:attrName>
                                        </p:attrNameLst>
                                      </p:cBhvr>
                                      <p:to>
                                        <a:schemeClr val="bg1"/>
                                      </p:to>
                                    </p:animClr>
                                  </p:childTnLst>
                                </p:cTn>
                              </p:par>
                              <p:par>
                                <p:cTn id="494" presetID="3" presetClass="emph" presetSubtype="2" fill="hold" grpId="1" nodeType="withEffect">
                                  <p:stCondLst>
                                    <p:cond delay="0"/>
                                  </p:stCondLst>
                                  <p:childTnLst>
                                    <p:animClr clrSpc="rgb" dir="cw">
                                      <p:cBhvr override="childStyle">
                                        <p:cTn id="495" dur="500" fill="hold"/>
                                        <p:tgtEl>
                                          <p:spTgt spid="31792"/>
                                        </p:tgtEl>
                                        <p:attrNameLst>
                                          <p:attrName>style.color</p:attrName>
                                        </p:attrNameLst>
                                      </p:cBhvr>
                                      <p:to>
                                        <a:schemeClr val="bg1"/>
                                      </p:to>
                                    </p:animClr>
                                  </p:childTnLst>
                                </p:cTn>
                              </p:par>
                              <p:par>
                                <p:cTn id="496" presetID="3" presetClass="emph" presetSubtype="2" fill="hold" grpId="1" nodeType="withEffect">
                                  <p:stCondLst>
                                    <p:cond delay="0"/>
                                  </p:stCondLst>
                                  <p:childTnLst>
                                    <p:animClr clrSpc="rgb" dir="cw">
                                      <p:cBhvr override="childStyle">
                                        <p:cTn id="497" dur="500" fill="hold"/>
                                        <p:tgtEl>
                                          <p:spTgt spid="31793"/>
                                        </p:tgtEl>
                                        <p:attrNameLst>
                                          <p:attrName>style.color</p:attrName>
                                        </p:attrNameLst>
                                      </p:cBhvr>
                                      <p:to>
                                        <a:schemeClr val="bg1"/>
                                      </p:to>
                                    </p:animClr>
                                  </p:childTnLst>
                                </p:cTn>
                              </p:par>
                              <p:par>
                                <p:cTn id="498" presetID="3" presetClass="emph" presetSubtype="2" fill="hold" grpId="1" nodeType="withEffect">
                                  <p:stCondLst>
                                    <p:cond delay="0"/>
                                  </p:stCondLst>
                                  <p:childTnLst>
                                    <p:animClr clrSpc="rgb" dir="cw">
                                      <p:cBhvr override="childStyle">
                                        <p:cTn id="499" dur="500" fill="hold"/>
                                        <p:tgtEl>
                                          <p:spTgt spid="31794"/>
                                        </p:tgtEl>
                                        <p:attrNameLst>
                                          <p:attrName>style.color</p:attrName>
                                        </p:attrNameLst>
                                      </p:cBhvr>
                                      <p:to>
                                        <a:schemeClr val="bg1"/>
                                      </p:to>
                                    </p:animClr>
                                  </p:childTnLst>
                                </p:cTn>
                              </p:par>
                              <p:par>
                                <p:cTn id="500" presetID="3" presetClass="emph" presetSubtype="2" fill="hold" grpId="1" nodeType="withEffect">
                                  <p:stCondLst>
                                    <p:cond delay="0"/>
                                  </p:stCondLst>
                                  <p:childTnLst>
                                    <p:animClr clrSpc="rgb" dir="cw">
                                      <p:cBhvr override="childStyle">
                                        <p:cTn id="501" dur="500" fill="hold"/>
                                        <p:tgtEl>
                                          <p:spTgt spid="31795"/>
                                        </p:tgtEl>
                                        <p:attrNameLst>
                                          <p:attrName>style.color</p:attrName>
                                        </p:attrNameLst>
                                      </p:cBhvr>
                                      <p:to>
                                        <a:schemeClr val="bg1"/>
                                      </p:to>
                                    </p:animClr>
                                  </p:childTnLst>
                                </p:cTn>
                              </p:par>
                              <p:par>
                                <p:cTn id="502" presetID="3" presetClass="emph" presetSubtype="2" fill="hold" grpId="1" nodeType="withEffect">
                                  <p:stCondLst>
                                    <p:cond delay="0"/>
                                  </p:stCondLst>
                                  <p:childTnLst>
                                    <p:animClr clrSpc="rgb" dir="cw">
                                      <p:cBhvr override="childStyle">
                                        <p:cTn id="503" dur="500" fill="hold"/>
                                        <p:tgtEl>
                                          <p:spTgt spid="31796"/>
                                        </p:tgtEl>
                                        <p:attrNameLst>
                                          <p:attrName>style.color</p:attrName>
                                        </p:attrNameLst>
                                      </p:cBhvr>
                                      <p:to>
                                        <a:schemeClr val="bg1"/>
                                      </p:to>
                                    </p:animClr>
                                  </p:childTnLst>
                                </p:cTn>
                              </p:par>
                            </p:childTnLst>
                          </p:cTn>
                        </p:par>
                      </p:childTnLst>
                    </p:cTn>
                  </p:par>
                </p:childTnLst>
              </p:cTn>
              <p:nextCondLst>
                <p:cond evt="onClick" delay="0">
                  <p:tgtEl>
                    <p:spTgt spid="31818"/>
                  </p:tgtEl>
                </p:cond>
              </p:nextCondLst>
            </p:seq>
            <p:seq concurrent="1" nextAc="seek">
              <p:cTn id="504" restart="whenNotActive" fill="hold" evtFilter="cancelBubble" nodeType="interactiveSeq">
                <p:stCondLst>
                  <p:cond evt="onClick" delay="0">
                    <p:tgtEl>
                      <p:spTgt spid="31819"/>
                    </p:tgtEl>
                  </p:cond>
                </p:stCondLst>
                <p:endSync evt="end" delay="0">
                  <p:rtn val="all"/>
                </p:endSync>
                <p:childTnLst>
                  <p:par>
                    <p:cTn id="505" fill="hold">
                      <p:stCondLst>
                        <p:cond delay="0"/>
                      </p:stCondLst>
                      <p:childTnLst>
                        <p:par>
                          <p:cTn id="506" fill="hold">
                            <p:stCondLst>
                              <p:cond delay="0"/>
                            </p:stCondLst>
                            <p:childTnLst>
                              <p:par>
                                <p:cTn id="507" presetID="1" presetClass="emph" presetSubtype="2" fill="hold" nodeType="clickEffect">
                                  <p:stCondLst>
                                    <p:cond delay="0"/>
                                  </p:stCondLst>
                                  <p:childTnLst>
                                    <p:animClr clrSpc="rgb" dir="cw">
                                      <p:cBhvr>
                                        <p:cTn id="508" dur="500" fill="hold"/>
                                        <p:tgtEl>
                                          <p:spTgt spid="31819"/>
                                        </p:tgtEl>
                                        <p:attrNameLst>
                                          <p:attrName>fillcolor</p:attrName>
                                        </p:attrNameLst>
                                      </p:cBhvr>
                                      <p:to>
                                        <a:srgbClr val="6666FF"/>
                                      </p:to>
                                    </p:animClr>
                                    <p:set>
                                      <p:cBhvr>
                                        <p:cTn id="509" dur="500" fill="hold"/>
                                        <p:tgtEl>
                                          <p:spTgt spid="31819"/>
                                        </p:tgtEl>
                                        <p:attrNameLst>
                                          <p:attrName>fill.type</p:attrName>
                                        </p:attrNameLst>
                                      </p:cBhvr>
                                      <p:to>
                                        <p:strVal val="solid"/>
                                      </p:to>
                                    </p:set>
                                    <p:set>
                                      <p:cBhvr>
                                        <p:cTn id="510" dur="500" fill="hold"/>
                                        <p:tgtEl>
                                          <p:spTgt spid="31819"/>
                                        </p:tgtEl>
                                        <p:attrNameLst>
                                          <p:attrName>fill.on</p:attrName>
                                        </p:attrNameLst>
                                      </p:cBhvr>
                                      <p:to>
                                        <p:strVal val="true"/>
                                      </p:to>
                                    </p:set>
                                  </p:childTnLst>
                                </p:cTn>
                              </p:par>
                              <p:par>
                                <p:cTn id="511" presetID="1" presetClass="emph" presetSubtype="2" fill="hold" nodeType="withEffect">
                                  <p:stCondLst>
                                    <p:cond delay="0"/>
                                  </p:stCondLst>
                                  <p:childTnLst>
                                    <p:animClr clrSpc="rgb" dir="cw">
                                      <p:cBhvr>
                                        <p:cTn id="512" dur="500" fill="hold"/>
                                        <p:tgtEl>
                                          <p:spTgt spid="31797"/>
                                        </p:tgtEl>
                                        <p:attrNameLst>
                                          <p:attrName>fillcolor</p:attrName>
                                        </p:attrNameLst>
                                      </p:cBhvr>
                                      <p:to>
                                        <a:schemeClr val="tx1"/>
                                      </p:to>
                                    </p:animClr>
                                    <p:set>
                                      <p:cBhvr>
                                        <p:cTn id="513" dur="500" fill="hold"/>
                                        <p:tgtEl>
                                          <p:spTgt spid="31797"/>
                                        </p:tgtEl>
                                        <p:attrNameLst>
                                          <p:attrName>fill.type</p:attrName>
                                        </p:attrNameLst>
                                      </p:cBhvr>
                                      <p:to>
                                        <p:strVal val="solid"/>
                                      </p:to>
                                    </p:set>
                                    <p:set>
                                      <p:cBhvr>
                                        <p:cTn id="514" dur="500" fill="hold"/>
                                        <p:tgtEl>
                                          <p:spTgt spid="31797"/>
                                        </p:tgtEl>
                                        <p:attrNameLst>
                                          <p:attrName>fill.on</p:attrName>
                                        </p:attrNameLst>
                                      </p:cBhvr>
                                      <p:to>
                                        <p:strVal val="true"/>
                                      </p:to>
                                    </p:set>
                                  </p:childTnLst>
                                </p:cTn>
                              </p:par>
                              <p:par>
                                <p:cTn id="515" presetID="1" presetClass="emph" presetSubtype="2" fill="hold" nodeType="withEffect">
                                  <p:stCondLst>
                                    <p:cond delay="0"/>
                                  </p:stCondLst>
                                  <p:childTnLst>
                                    <p:animClr clrSpc="rgb" dir="cw">
                                      <p:cBhvr>
                                        <p:cTn id="516" dur="500" fill="hold"/>
                                        <p:tgtEl>
                                          <p:spTgt spid="31798"/>
                                        </p:tgtEl>
                                        <p:attrNameLst>
                                          <p:attrName>fillcolor</p:attrName>
                                        </p:attrNameLst>
                                      </p:cBhvr>
                                      <p:to>
                                        <a:schemeClr val="tx1"/>
                                      </p:to>
                                    </p:animClr>
                                    <p:set>
                                      <p:cBhvr>
                                        <p:cTn id="517" dur="500" fill="hold"/>
                                        <p:tgtEl>
                                          <p:spTgt spid="31798"/>
                                        </p:tgtEl>
                                        <p:attrNameLst>
                                          <p:attrName>fill.type</p:attrName>
                                        </p:attrNameLst>
                                      </p:cBhvr>
                                      <p:to>
                                        <p:strVal val="solid"/>
                                      </p:to>
                                    </p:set>
                                    <p:set>
                                      <p:cBhvr>
                                        <p:cTn id="518" dur="500" fill="hold"/>
                                        <p:tgtEl>
                                          <p:spTgt spid="31798"/>
                                        </p:tgtEl>
                                        <p:attrNameLst>
                                          <p:attrName>fill.on</p:attrName>
                                        </p:attrNameLst>
                                      </p:cBhvr>
                                      <p:to>
                                        <p:strVal val="true"/>
                                      </p:to>
                                    </p:set>
                                  </p:childTnLst>
                                </p:cTn>
                              </p:par>
                              <p:par>
                                <p:cTn id="519" presetID="1" presetClass="emph" presetSubtype="2" fill="hold" nodeType="withEffect">
                                  <p:stCondLst>
                                    <p:cond delay="0"/>
                                  </p:stCondLst>
                                  <p:childTnLst>
                                    <p:animClr clrSpc="rgb" dir="cw">
                                      <p:cBhvr>
                                        <p:cTn id="520" dur="500" fill="hold"/>
                                        <p:tgtEl>
                                          <p:spTgt spid="31799"/>
                                        </p:tgtEl>
                                        <p:attrNameLst>
                                          <p:attrName>fillcolor</p:attrName>
                                        </p:attrNameLst>
                                      </p:cBhvr>
                                      <p:to>
                                        <a:schemeClr val="tx1"/>
                                      </p:to>
                                    </p:animClr>
                                    <p:set>
                                      <p:cBhvr>
                                        <p:cTn id="521" dur="500" fill="hold"/>
                                        <p:tgtEl>
                                          <p:spTgt spid="31799"/>
                                        </p:tgtEl>
                                        <p:attrNameLst>
                                          <p:attrName>fill.type</p:attrName>
                                        </p:attrNameLst>
                                      </p:cBhvr>
                                      <p:to>
                                        <p:strVal val="solid"/>
                                      </p:to>
                                    </p:set>
                                    <p:set>
                                      <p:cBhvr>
                                        <p:cTn id="522" dur="500" fill="hold"/>
                                        <p:tgtEl>
                                          <p:spTgt spid="31799"/>
                                        </p:tgtEl>
                                        <p:attrNameLst>
                                          <p:attrName>fill.on</p:attrName>
                                        </p:attrNameLst>
                                      </p:cBhvr>
                                      <p:to>
                                        <p:strVal val="true"/>
                                      </p:to>
                                    </p:set>
                                  </p:childTnLst>
                                </p:cTn>
                              </p:par>
                              <p:par>
                                <p:cTn id="523" presetID="1" presetClass="emph" presetSubtype="2" fill="hold" nodeType="withEffect">
                                  <p:stCondLst>
                                    <p:cond delay="0"/>
                                  </p:stCondLst>
                                  <p:childTnLst>
                                    <p:animClr clrSpc="rgb" dir="cw">
                                      <p:cBhvr>
                                        <p:cTn id="524" dur="500" fill="hold"/>
                                        <p:tgtEl>
                                          <p:spTgt spid="31800"/>
                                        </p:tgtEl>
                                        <p:attrNameLst>
                                          <p:attrName>fillcolor</p:attrName>
                                        </p:attrNameLst>
                                      </p:cBhvr>
                                      <p:to>
                                        <a:schemeClr val="tx1"/>
                                      </p:to>
                                    </p:animClr>
                                    <p:set>
                                      <p:cBhvr>
                                        <p:cTn id="525" dur="500" fill="hold"/>
                                        <p:tgtEl>
                                          <p:spTgt spid="31800"/>
                                        </p:tgtEl>
                                        <p:attrNameLst>
                                          <p:attrName>fill.type</p:attrName>
                                        </p:attrNameLst>
                                      </p:cBhvr>
                                      <p:to>
                                        <p:strVal val="solid"/>
                                      </p:to>
                                    </p:set>
                                    <p:set>
                                      <p:cBhvr>
                                        <p:cTn id="526" dur="500" fill="hold"/>
                                        <p:tgtEl>
                                          <p:spTgt spid="31800"/>
                                        </p:tgtEl>
                                        <p:attrNameLst>
                                          <p:attrName>fill.on</p:attrName>
                                        </p:attrNameLst>
                                      </p:cBhvr>
                                      <p:to>
                                        <p:strVal val="true"/>
                                      </p:to>
                                    </p:set>
                                  </p:childTnLst>
                                </p:cTn>
                              </p:par>
                              <p:par>
                                <p:cTn id="527" presetID="1" presetClass="emph" presetSubtype="2" fill="hold" nodeType="withEffect">
                                  <p:stCondLst>
                                    <p:cond delay="0"/>
                                  </p:stCondLst>
                                  <p:childTnLst>
                                    <p:animClr clrSpc="rgb" dir="cw">
                                      <p:cBhvr>
                                        <p:cTn id="528" dur="500" fill="hold"/>
                                        <p:tgtEl>
                                          <p:spTgt spid="31801"/>
                                        </p:tgtEl>
                                        <p:attrNameLst>
                                          <p:attrName>fillcolor</p:attrName>
                                        </p:attrNameLst>
                                      </p:cBhvr>
                                      <p:to>
                                        <a:schemeClr val="tx1"/>
                                      </p:to>
                                    </p:animClr>
                                    <p:set>
                                      <p:cBhvr>
                                        <p:cTn id="529" dur="500" fill="hold"/>
                                        <p:tgtEl>
                                          <p:spTgt spid="31801"/>
                                        </p:tgtEl>
                                        <p:attrNameLst>
                                          <p:attrName>fill.type</p:attrName>
                                        </p:attrNameLst>
                                      </p:cBhvr>
                                      <p:to>
                                        <p:strVal val="solid"/>
                                      </p:to>
                                    </p:set>
                                    <p:set>
                                      <p:cBhvr>
                                        <p:cTn id="530" dur="500" fill="hold"/>
                                        <p:tgtEl>
                                          <p:spTgt spid="31801"/>
                                        </p:tgtEl>
                                        <p:attrNameLst>
                                          <p:attrName>fill.on</p:attrName>
                                        </p:attrNameLst>
                                      </p:cBhvr>
                                      <p:to>
                                        <p:strVal val="true"/>
                                      </p:to>
                                    </p:set>
                                  </p:childTnLst>
                                </p:cTn>
                              </p:par>
                              <p:par>
                                <p:cTn id="531" presetID="3" presetClass="emph" presetSubtype="2" fill="hold" grpId="0" nodeType="withEffect">
                                  <p:stCondLst>
                                    <p:cond delay="0"/>
                                  </p:stCondLst>
                                  <p:childTnLst>
                                    <p:animClr clrSpc="rgb" dir="cw">
                                      <p:cBhvr override="childStyle">
                                        <p:cTn id="532" dur="500" fill="hold"/>
                                        <p:tgtEl>
                                          <p:spTgt spid="31797"/>
                                        </p:tgtEl>
                                        <p:attrNameLst>
                                          <p:attrName>style.color</p:attrName>
                                        </p:attrNameLst>
                                      </p:cBhvr>
                                      <p:to>
                                        <a:schemeClr val="tx1"/>
                                      </p:to>
                                    </p:animClr>
                                  </p:childTnLst>
                                </p:cTn>
                              </p:par>
                              <p:par>
                                <p:cTn id="533" presetID="3" presetClass="emph" presetSubtype="2" fill="hold" grpId="0" nodeType="withEffect">
                                  <p:stCondLst>
                                    <p:cond delay="0"/>
                                  </p:stCondLst>
                                  <p:childTnLst>
                                    <p:animClr clrSpc="rgb" dir="cw">
                                      <p:cBhvr override="childStyle">
                                        <p:cTn id="534" dur="500" fill="hold"/>
                                        <p:tgtEl>
                                          <p:spTgt spid="31798"/>
                                        </p:tgtEl>
                                        <p:attrNameLst>
                                          <p:attrName>style.color</p:attrName>
                                        </p:attrNameLst>
                                      </p:cBhvr>
                                      <p:to>
                                        <a:schemeClr val="tx1"/>
                                      </p:to>
                                    </p:animClr>
                                  </p:childTnLst>
                                </p:cTn>
                              </p:par>
                              <p:par>
                                <p:cTn id="535" presetID="3" presetClass="emph" presetSubtype="2" fill="hold" grpId="0" nodeType="withEffect">
                                  <p:stCondLst>
                                    <p:cond delay="0"/>
                                  </p:stCondLst>
                                  <p:childTnLst>
                                    <p:animClr clrSpc="rgb" dir="cw">
                                      <p:cBhvr override="childStyle">
                                        <p:cTn id="536" dur="500" fill="hold"/>
                                        <p:tgtEl>
                                          <p:spTgt spid="31799"/>
                                        </p:tgtEl>
                                        <p:attrNameLst>
                                          <p:attrName>style.color</p:attrName>
                                        </p:attrNameLst>
                                      </p:cBhvr>
                                      <p:to>
                                        <a:schemeClr val="tx1"/>
                                      </p:to>
                                    </p:animClr>
                                  </p:childTnLst>
                                </p:cTn>
                              </p:par>
                              <p:par>
                                <p:cTn id="537" presetID="3" presetClass="emph" presetSubtype="2" fill="hold" grpId="0" nodeType="withEffect">
                                  <p:stCondLst>
                                    <p:cond delay="0"/>
                                  </p:stCondLst>
                                  <p:childTnLst>
                                    <p:animClr clrSpc="rgb" dir="cw">
                                      <p:cBhvr override="childStyle">
                                        <p:cTn id="538" dur="500" fill="hold"/>
                                        <p:tgtEl>
                                          <p:spTgt spid="31800"/>
                                        </p:tgtEl>
                                        <p:attrNameLst>
                                          <p:attrName>style.color</p:attrName>
                                        </p:attrNameLst>
                                      </p:cBhvr>
                                      <p:to>
                                        <a:schemeClr val="tx1"/>
                                      </p:to>
                                    </p:animClr>
                                  </p:childTnLst>
                                </p:cTn>
                              </p:par>
                              <p:par>
                                <p:cTn id="539" presetID="3" presetClass="emph" presetSubtype="2" fill="hold" grpId="0" nodeType="withEffect">
                                  <p:stCondLst>
                                    <p:cond delay="0"/>
                                  </p:stCondLst>
                                  <p:childTnLst>
                                    <p:animClr clrSpc="rgb" dir="cw">
                                      <p:cBhvr override="childStyle">
                                        <p:cTn id="540" dur="500" fill="hold"/>
                                        <p:tgtEl>
                                          <p:spTgt spid="31801"/>
                                        </p:tgtEl>
                                        <p:attrNameLst>
                                          <p:attrName>style.color</p:attrName>
                                        </p:attrNameLst>
                                      </p:cBhvr>
                                      <p:to>
                                        <a:schemeClr val="tx1"/>
                                      </p:to>
                                    </p:animClr>
                                  </p:childTnLst>
                                </p:cTn>
                              </p:par>
                              <p:par>
                                <p:cTn id="541" presetID="63" presetClass="path" presetSubtype="0" accel="50000" decel="50000" fill="hold" nodeType="withEffect">
                                  <p:stCondLst>
                                    <p:cond delay="0"/>
                                  </p:stCondLst>
                                  <p:childTnLst>
                                    <p:animMotion origin="layout" path="M -0.0375 -0.49387 L 0.95834 -0.49387 " pathEditMode="relative" rAng="0" ptsTypes="AA">
                                      <p:cBhvr>
                                        <p:cTn id="542" dur="500" fill="hold"/>
                                        <p:tgtEl>
                                          <p:spTgt spid="9"/>
                                        </p:tgtEl>
                                        <p:attrNameLst>
                                          <p:attrName>ppt_x</p:attrName>
                                          <p:attrName>ppt_y</p:attrName>
                                        </p:attrNameLst>
                                      </p:cBhvr>
                                      <p:rCtr x="498" y="0"/>
                                    </p:animMotion>
                                  </p:childTnLst>
                                </p:cTn>
                              </p:par>
                            </p:childTnLst>
                          </p:cTn>
                        </p:par>
                      </p:childTnLst>
                    </p:cTn>
                  </p:par>
                  <p:par>
                    <p:cTn id="543" fill="hold">
                      <p:stCondLst>
                        <p:cond delay="indefinite"/>
                      </p:stCondLst>
                      <p:childTnLst>
                        <p:par>
                          <p:cTn id="544" fill="hold">
                            <p:stCondLst>
                              <p:cond delay="0"/>
                            </p:stCondLst>
                            <p:childTnLst>
                              <p:par>
                                <p:cTn id="545" presetID="53" presetClass="exit" presetSubtype="0" fill="hold" nodeType="clickEffect">
                                  <p:stCondLst>
                                    <p:cond delay="0"/>
                                  </p:stCondLst>
                                  <p:childTnLst>
                                    <p:anim calcmode="lin" valueType="num">
                                      <p:cBhvr>
                                        <p:cTn id="546" dur="500"/>
                                        <p:tgtEl>
                                          <p:spTgt spid="9"/>
                                        </p:tgtEl>
                                        <p:attrNameLst>
                                          <p:attrName>ppt_w</p:attrName>
                                        </p:attrNameLst>
                                      </p:cBhvr>
                                      <p:tavLst>
                                        <p:tav tm="0">
                                          <p:val>
                                            <p:strVal val="ppt_w"/>
                                          </p:val>
                                        </p:tav>
                                        <p:tav tm="100000">
                                          <p:val>
                                            <p:fltVal val="0"/>
                                          </p:val>
                                        </p:tav>
                                      </p:tavLst>
                                    </p:anim>
                                    <p:anim calcmode="lin" valueType="num">
                                      <p:cBhvr>
                                        <p:cTn id="547" dur="500"/>
                                        <p:tgtEl>
                                          <p:spTgt spid="9"/>
                                        </p:tgtEl>
                                        <p:attrNameLst>
                                          <p:attrName>ppt_h</p:attrName>
                                        </p:attrNameLst>
                                      </p:cBhvr>
                                      <p:tavLst>
                                        <p:tav tm="0">
                                          <p:val>
                                            <p:strVal val="ppt_h"/>
                                          </p:val>
                                        </p:tav>
                                        <p:tav tm="100000">
                                          <p:val>
                                            <p:fltVal val="0"/>
                                          </p:val>
                                        </p:tav>
                                      </p:tavLst>
                                    </p:anim>
                                    <p:animEffect transition="out" filter="fade">
                                      <p:cBhvr>
                                        <p:cTn id="548" dur="500"/>
                                        <p:tgtEl>
                                          <p:spTgt spid="9"/>
                                        </p:tgtEl>
                                      </p:cBhvr>
                                    </p:animEffect>
                                    <p:set>
                                      <p:cBhvr>
                                        <p:cTn id="549" dur="1" fill="hold">
                                          <p:stCondLst>
                                            <p:cond delay="499"/>
                                          </p:stCondLst>
                                        </p:cTn>
                                        <p:tgtEl>
                                          <p:spTgt spid="9"/>
                                        </p:tgtEl>
                                        <p:attrNameLst>
                                          <p:attrName>style.visibility</p:attrName>
                                        </p:attrNameLst>
                                      </p:cBhvr>
                                      <p:to>
                                        <p:strVal val="hidden"/>
                                      </p:to>
                                    </p:set>
                                  </p:childTnLst>
                                </p:cTn>
                              </p:par>
                              <p:par>
                                <p:cTn id="550" presetID="3" presetClass="emph" presetSubtype="2" fill="hold" grpId="1" nodeType="withEffect">
                                  <p:stCondLst>
                                    <p:cond delay="0"/>
                                  </p:stCondLst>
                                  <p:childTnLst>
                                    <p:animClr clrSpc="rgb" dir="cw">
                                      <p:cBhvr override="childStyle">
                                        <p:cTn id="551" dur="500" fill="hold"/>
                                        <p:tgtEl>
                                          <p:spTgt spid="31797"/>
                                        </p:tgtEl>
                                        <p:attrNameLst>
                                          <p:attrName>style.color</p:attrName>
                                        </p:attrNameLst>
                                      </p:cBhvr>
                                      <p:to>
                                        <a:schemeClr val="bg1"/>
                                      </p:to>
                                    </p:animClr>
                                  </p:childTnLst>
                                </p:cTn>
                              </p:par>
                              <p:par>
                                <p:cTn id="552" presetID="3" presetClass="emph" presetSubtype="2" fill="hold" grpId="1" nodeType="withEffect">
                                  <p:stCondLst>
                                    <p:cond delay="0"/>
                                  </p:stCondLst>
                                  <p:childTnLst>
                                    <p:animClr clrSpc="rgb" dir="cw">
                                      <p:cBhvr override="childStyle">
                                        <p:cTn id="553" dur="500" fill="hold"/>
                                        <p:tgtEl>
                                          <p:spTgt spid="31798"/>
                                        </p:tgtEl>
                                        <p:attrNameLst>
                                          <p:attrName>style.color</p:attrName>
                                        </p:attrNameLst>
                                      </p:cBhvr>
                                      <p:to>
                                        <a:schemeClr val="bg1"/>
                                      </p:to>
                                    </p:animClr>
                                  </p:childTnLst>
                                </p:cTn>
                              </p:par>
                              <p:par>
                                <p:cTn id="554" presetID="3" presetClass="emph" presetSubtype="2" fill="hold" grpId="1" nodeType="withEffect">
                                  <p:stCondLst>
                                    <p:cond delay="0"/>
                                  </p:stCondLst>
                                  <p:childTnLst>
                                    <p:animClr clrSpc="rgb" dir="cw">
                                      <p:cBhvr override="childStyle">
                                        <p:cTn id="555" dur="500" fill="hold"/>
                                        <p:tgtEl>
                                          <p:spTgt spid="31799"/>
                                        </p:tgtEl>
                                        <p:attrNameLst>
                                          <p:attrName>style.color</p:attrName>
                                        </p:attrNameLst>
                                      </p:cBhvr>
                                      <p:to>
                                        <a:schemeClr val="bg1"/>
                                      </p:to>
                                    </p:animClr>
                                  </p:childTnLst>
                                </p:cTn>
                              </p:par>
                              <p:par>
                                <p:cTn id="556" presetID="3" presetClass="emph" presetSubtype="2" fill="hold" grpId="1" nodeType="withEffect">
                                  <p:stCondLst>
                                    <p:cond delay="0"/>
                                  </p:stCondLst>
                                  <p:childTnLst>
                                    <p:animClr clrSpc="rgb" dir="cw">
                                      <p:cBhvr override="childStyle">
                                        <p:cTn id="557" dur="500" fill="hold"/>
                                        <p:tgtEl>
                                          <p:spTgt spid="31800"/>
                                        </p:tgtEl>
                                        <p:attrNameLst>
                                          <p:attrName>style.color</p:attrName>
                                        </p:attrNameLst>
                                      </p:cBhvr>
                                      <p:to>
                                        <a:schemeClr val="bg1"/>
                                      </p:to>
                                    </p:animClr>
                                  </p:childTnLst>
                                </p:cTn>
                              </p:par>
                              <p:par>
                                <p:cTn id="558" presetID="3" presetClass="emph" presetSubtype="2" fill="hold" grpId="1" nodeType="withEffect">
                                  <p:stCondLst>
                                    <p:cond delay="0"/>
                                  </p:stCondLst>
                                  <p:childTnLst>
                                    <p:animClr clrSpc="rgb" dir="cw">
                                      <p:cBhvr override="childStyle">
                                        <p:cTn id="559" dur="500" fill="hold"/>
                                        <p:tgtEl>
                                          <p:spTgt spid="31801"/>
                                        </p:tgtEl>
                                        <p:attrNameLst>
                                          <p:attrName>style.color</p:attrName>
                                        </p:attrNameLst>
                                      </p:cBhvr>
                                      <p:to>
                                        <a:schemeClr val="bg1"/>
                                      </p:to>
                                    </p:animClr>
                                  </p:childTnLst>
                                </p:cTn>
                              </p:par>
                            </p:childTnLst>
                          </p:cTn>
                        </p:par>
                      </p:childTnLst>
                    </p:cTn>
                  </p:par>
                </p:childTnLst>
              </p:cTn>
              <p:nextCondLst>
                <p:cond evt="onClick" delay="0">
                  <p:tgtEl>
                    <p:spTgt spid="31819"/>
                  </p:tgtEl>
                </p:cond>
              </p:nextCondLst>
            </p:seq>
            <p:seq concurrent="1" nextAc="seek">
              <p:cTn id="560" restart="whenNotActive" fill="hold" evtFilter="cancelBubble" nodeType="interactiveSeq">
                <p:stCondLst>
                  <p:cond evt="onClick" delay="0">
                    <p:tgtEl>
                      <p:spTgt spid="31820"/>
                    </p:tgtEl>
                  </p:cond>
                </p:stCondLst>
                <p:endSync evt="end" delay="0">
                  <p:rtn val="all"/>
                </p:endSync>
                <p:childTnLst>
                  <p:par>
                    <p:cTn id="561" fill="hold">
                      <p:stCondLst>
                        <p:cond delay="0"/>
                      </p:stCondLst>
                      <p:childTnLst>
                        <p:par>
                          <p:cTn id="562" fill="hold">
                            <p:stCondLst>
                              <p:cond delay="0"/>
                            </p:stCondLst>
                            <p:childTnLst>
                              <p:par>
                                <p:cTn id="563" presetID="1" presetClass="emph" presetSubtype="2" fill="hold" nodeType="clickEffect">
                                  <p:stCondLst>
                                    <p:cond delay="0"/>
                                  </p:stCondLst>
                                  <p:childTnLst>
                                    <p:animClr clrSpc="rgb" dir="cw">
                                      <p:cBhvr>
                                        <p:cTn id="564" dur="500" fill="hold"/>
                                        <p:tgtEl>
                                          <p:spTgt spid="31820"/>
                                        </p:tgtEl>
                                        <p:attrNameLst>
                                          <p:attrName>fillcolor</p:attrName>
                                        </p:attrNameLst>
                                      </p:cBhvr>
                                      <p:to>
                                        <a:srgbClr val="6666FF"/>
                                      </p:to>
                                    </p:animClr>
                                    <p:set>
                                      <p:cBhvr>
                                        <p:cTn id="565" dur="500" fill="hold"/>
                                        <p:tgtEl>
                                          <p:spTgt spid="31820"/>
                                        </p:tgtEl>
                                        <p:attrNameLst>
                                          <p:attrName>fill.type</p:attrName>
                                        </p:attrNameLst>
                                      </p:cBhvr>
                                      <p:to>
                                        <p:strVal val="solid"/>
                                      </p:to>
                                    </p:set>
                                    <p:set>
                                      <p:cBhvr>
                                        <p:cTn id="566" dur="500" fill="hold"/>
                                        <p:tgtEl>
                                          <p:spTgt spid="31820"/>
                                        </p:tgtEl>
                                        <p:attrNameLst>
                                          <p:attrName>fill.on</p:attrName>
                                        </p:attrNameLst>
                                      </p:cBhvr>
                                      <p:to>
                                        <p:strVal val="true"/>
                                      </p:to>
                                    </p:set>
                                  </p:childTnLst>
                                </p:cTn>
                              </p:par>
                              <p:par>
                                <p:cTn id="567" presetID="1" presetClass="emph" presetSubtype="2" fill="hold" nodeType="withEffect">
                                  <p:stCondLst>
                                    <p:cond delay="0"/>
                                  </p:stCondLst>
                                  <p:childTnLst>
                                    <p:animClr clrSpc="rgb" dir="cw">
                                      <p:cBhvr>
                                        <p:cTn id="568" dur="500" fill="hold"/>
                                        <p:tgtEl>
                                          <p:spTgt spid="31802"/>
                                        </p:tgtEl>
                                        <p:attrNameLst>
                                          <p:attrName>fillcolor</p:attrName>
                                        </p:attrNameLst>
                                      </p:cBhvr>
                                      <p:to>
                                        <a:schemeClr val="tx1"/>
                                      </p:to>
                                    </p:animClr>
                                    <p:set>
                                      <p:cBhvr>
                                        <p:cTn id="569" dur="500" fill="hold"/>
                                        <p:tgtEl>
                                          <p:spTgt spid="31802"/>
                                        </p:tgtEl>
                                        <p:attrNameLst>
                                          <p:attrName>fill.type</p:attrName>
                                        </p:attrNameLst>
                                      </p:cBhvr>
                                      <p:to>
                                        <p:strVal val="solid"/>
                                      </p:to>
                                    </p:set>
                                    <p:set>
                                      <p:cBhvr>
                                        <p:cTn id="570" dur="500" fill="hold"/>
                                        <p:tgtEl>
                                          <p:spTgt spid="31802"/>
                                        </p:tgtEl>
                                        <p:attrNameLst>
                                          <p:attrName>fill.on</p:attrName>
                                        </p:attrNameLst>
                                      </p:cBhvr>
                                      <p:to>
                                        <p:strVal val="true"/>
                                      </p:to>
                                    </p:set>
                                  </p:childTnLst>
                                </p:cTn>
                              </p:par>
                              <p:par>
                                <p:cTn id="571" presetID="1" presetClass="emph" presetSubtype="2" fill="hold" nodeType="withEffect">
                                  <p:stCondLst>
                                    <p:cond delay="0"/>
                                  </p:stCondLst>
                                  <p:childTnLst>
                                    <p:animClr clrSpc="rgb" dir="cw">
                                      <p:cBhvr>
                                        <p:cTn id="572" dur="500" fill="hold"/>
                                        <p:tgtEl>
                                          <p:spTgt spid="31803"/>
                                        </p:tgtEl>
                                        <p:attrNameLst>
                                          <p:attrName>fillcolor</p:attrName>
                                        </p:attrNameLst>
                                      </p:cBhvr>
                                      <p:to>
                                        <a:schemeClr val="tx1"/>
                                      </p:to>
                                    </p:animClr>
                                    <p:set>
                                      <p:cBhvr>
                                        <p:cTn id="573" dur="500" fill="hold"/>
                                        <p:tgtEl>
                                          <p:spTgt spid="31803"/>
                                        </p:tgtEl>
                                        <p:attrNameLst>
                                          <p:attrName>fill.type</p:attrName>
                                        </p:attrNameLst>
                                      </p:cBhvr>
                                      <p:to>
                                        <p:strVal val="solid"/>
                                      </p:to>
                                    </p:set>
                                    <p:set>
                                      <p:cBhvr>
                                        <p:cTn id="574" dur="500" fill="hold"/>
                                        <p:tgtEl>
                                          <p:spTgt spid="31803"/>
                                        </p:tgtEl>
                                        <p:attrNameLst>
                                          <p:attrName>fill.on</p:attrName>
                                        </p:attrNameLst>
                                      </p:cBhvr>
                                      <p:to>
                                        <p:strVal val="true"/>
                                      </p:to>
                                    </p:set>
                                  </p:childTnLst>
                                </p:cTn>
                              </p:par>
                              <p:par>
                                <p:cTn id="575" presetID="1" presetClass="emph" presetSubtype="2" fill="hold" nodeType="withEffect">
                                  <p:stCondLst>
                                    <p:cond delay="0"/>
                                  </p:stCondLst>
                                  <p:childTnLst>
                                    <p:animClr clrSpc="rgb" dir="cw">
                                      <p:cBhvr>
                                        <p:cTn id="576" dur="500" fill="hold"/>
                                        <p:tgtEl>
                                          <p:spTgt spid="31804"/>
                                        </p:tgtEl>
                                        <p:attrNameLst>
                                          <p:attrName>fillcolor</p:attrName>
                                        </p:attrNameLst>
                                      </p:cBhvr>
                                      <p:to>
                                        <a:schemeClr val="tx1"/>
                                      </p:to>
                                    </p:animClr>
                                    <p:set>
                                      <p:cBhvr>
                                        <p:cTn id="577" dur="500" fill="hold"/>
                                        <p:tgtEl>
                                          <p:spTgt spid="31804"/>
                                        </p:tgtEl>
                                        <p:attrNameLst>
                                          <p:attrName>fill.type</p:attrName>
                                        </p:attrNameLst>
                                      </p:cBhvr>
                                      <p:to>
                                        <p:strVal val="solid"/>
                                      </p:to>
                                    </p:set>
                                    <p:set>
                                      <p:cBhvr>
                                        <p:cTn id="578" dur="500" fill="hold"/>
                                        <p:tgtEl>
                                          <p:spTgt spid="31804"/>
                                        </p:tgtEl>
                                        <p:attrNameLst>
                                          <p:attrName>fill.on</p:attrName>
                                        </p:attrNameLst>
                                      </p:cBhvr>
                                      <p:to>
                                        <p:strVal val="true"/>
                                      </p:to>
                                    </p:set>
                                  </p:childTnLst>
                                </p:cTn>
                              </p:par>
                              <p:par>
                                <p:cTn id="579" presetID="1" presetClass="emph" presetSubtype="2" fill="hold" nodeType="withEffect">
                                  <p:stCondLst>
                                    <p:cond delay="0"/>
                                  </p:stCondLst>
                                  <p:childTnLst>
                                    <p:animClr clrSpc="rgb" dir="cw">
                                      <p:cBhvr>
                                        <p:cTn id="580" dur="500" fill="hold"/>
                                        <p:tgtEl>
                                          <p:spTgt spid="31805"/>
                                        </p:tgtEl>
                                        <p:attrNameLst>
                                          <p:attrName>fillcolor</p:attrName>
                                        </p:attrNameLst>
                                      </p:cBhvr>
                                      <p:to>
                                        <a:schemeClr val="tx1"/>
                                      </p:to>
                                    </p:animClr>
                                    <p:set>
                                      <p:cBhvr>
                                        <p:cTn id="581" dur="500" fill="hold"/>
                                        <p:tgtEl>
                                          <p:spTgt spid="31805"/>
                                        </p:tgtEl>
                                        <p:attrNameLst>
                                          <p:attrName>fill.type</p:attrName>
                                        </p:attrNameLst>
                                      </p:cBhvr>
                                      <p:to>
                                        <p:strVal val="solid"/>
                                      </p:to>
                                    </p:set>
                                    <p:set>
                                      <p:cBhvr>
                                        <p:cTn id="582" dur="500" fill="hold"/>
                                        <p:tgtEl>
                                          <p:spTgt spid="31805"/>
                                        </p:tgtEl>
                                        <p:attrNameLst>
                                          <p:attrName>fill.on</p:attrName>
                                        </p:attrNameLst>
                                      </p:cBhvr>
                                      <p:to>
                                        <p:strVal val="true"/>
                                      </p:to>
                                    </p:set>
                                  </p:childTnLst>
                                </p:cTn>
                              </p:par>
                              <p:par>
                                <p:cTn id="583" presetID="1" presetClass="emph" presetSubtype="2" fill="hold" nodeType="withEffect">
                                  <p:stCondLst>
                                    <p:cond delay="0"/>
                                  </p:stCondLst>
                                  <p:childTnLst>
                                    <p:animClr clrSpc="rgb" dir="cw">
                                      <p:cBhvr>
                                        <p:cTn id="584" dur="500" fill="hold"/>
                                        <p:tgtEl>
                                          <p:spTgt spid="31806"/>
                                        </p:tgtEl>
                                        <p:attrNameLst>
                                          <p:attrName>fillcolor</p:attrName>
                                        </p:attrNameLst>
                                      </p:cBhvr>
                                      <p:to>
                                        <a:schemeClr val="tx1"/>
                                      </p:to>
                                    </p:animClr>
                                    <p:set>
                                      <p:cBhvr>
                                        <p:cTn id="585" dur="500" fill="hold"/>
                                        <p:tgtEl>
                                          <p:spTgt spid="31806"/>
                                        </p:tgtEl>
                                        <p:attrNameLst>
                                          <p:attrName>fill.type</p:attrName>
                                        </p:attrNameLst>
                                      </p:cBhvr>
                                      <p:to>
                                        <p:strVal val="solid"/>
                                      </p:to>
                                    </p:set>
                                    <p:set>
                                      <p:cBhvr>
                                        <p:cTn id="586" dur="500" fill="hold"/>
                                        <p:tgtEl>
                                          <p:spTgt spid="31806"/>
                                        </p:tgtEl>
                                        <p:attrNameLst>
                                          <p:attrName>fill.on</p:attrName>
                                        </p:attrNameLst>
                                      </p:cBhvr>
                                      <p:to>
                                        <p:strVal val="true"/>
                                      </p:to>
                                    </p:set>
                                  </p:childTnLst>
                                </p:cTn>
                              </p:par>
                              <p:par>
                                <p:cTn id="587" presetID="1" presetClass="emph" presetSubtype="2" fill="hold" nodeType="withEffect">
                                  <p:stCondLst>
                                    <p:cond delay="0"/>
                                  </p:stCondLst>
                                  <p:childTnLst>
                                    <p:animClr clrSpc="rgb" dir="cw">
                                      <p:cBhvr>
                                        <p:cTn id="588" dur="500" fill="hold"/>
                                        <p:tgtEl>
                                          <p:spTgt spid="31807"/>
                                        </p:tgtEl>
                                        <p:attrNameLst>
                                          <p:attrName>fillcolor</p:attrName>
                                        </p:attrNameLst>
                                      </p:cBhvr>
                                      <p:to>
                                        <a:schemeClr val="tx1"/>
                                      </p:to>
                                    </p:animClr>
                                    <p:set>
                                      <p:cBhvr>
                                        <p:cTn id="589" dur="500" fill="hold"/>
                                        <p:tgtEl>
                                          <p:spTgt spid="31807"/>
                                        </p:tgtEl>
                                        <p:attrNameLst>
                                          <p:attrName>fill.type</p:attrName>
                                        </p:attrNameLst>
                                      </p:cBhvr>
                                      <p:to>
                                        <p:strVal val="solid"/>
                                      </p:to>
                                    </p:set>
                                    <p:set>
                                      <p:cBhvr>
                                        <p:cTn id="590" dur="500" fill="hold"/>
                                        <p:tgtEl>
                                          <p:spTgt spid="31807"/>
                                        </p:tgtEl>
                                        <p:attrNameLst>
                                          <p:attrName>fill.on</p:attrName>
                                        </p:attrNameLst>
                                      </p:cBhvr>
                                      <p:to>
                                        <p:strVal val="true"/>
                                      </p:to>
                                    </p:set>
                                  </p:childTnLst>
                                </p:cTn>
                              </p:par>
                              <p:par>
                                <p:cTn id="591" presetID="1" presetClass="emph" presetSubtype="2" fill="hold" nodeType="withEffect">
                                  <p:stCondLst>
                                    <p:cond delay="0"/>
                                  </p:stCondLst>
                                  <p:childTnLst>
                                    <p:animClr clrSpc="rgb" dir="cw">
                                      <p:cBhvr>
                                        <p:cTn id="592" dur="500" fill="hold"/>
                                        <p:tgtEl>
                                          <p:spTgt spid="31808"/>
                                        </p:tgtEl>
                                        <p:attrNameLst>
                                          <p:attrName>fillcolor</p:attrName>
                                        </p:attrNameLst>
                                      </p:cBhvr>
                                      <p:to>
                                        <a:schemeClr val="tx1"/>
                                      </p:to>
                                    </p:animClr>
                                    <p:set>
                                      <p:cBhvr>
                                        <p:cTn id="593" dur="500" fill="hold"/>
                                        <p:tgtEl>
                                          <p:spTgt spid="31808"/>
                                        </p:tgtEl>
                                        <p:attrNameLst>
                                          <p:attrName>fill.type</p:attrName>
                                        </p:attrNameLst>
                                      </p:cBhvr>
                                      <p:to>
                                        <p:strVal val="solid"/>
                                      </p:to>
                                    </p:set>
                                    <p:set>
                                      <p:cBhvr>
                                        <p:cTn id="594" dur="500" fill="hold"/>
                                        <p:tgtEl>
                                          <p:spTgt spid="31808"/>
                                        </p:tgtEl>
                                        <p:attrNameLst>
                                          <p:attrName>fill.on</p:attrName>
                                        </p:attrNameLst>
                                      </p:cBhvr>
                                      <p:to>
                                        <p:strVal val="true"/>
                                      </p:to>
                                    </p:set>
                                  </p:childTnLst>
                                </p:cTn>
                              </p:par>
                              <p:par>
                                <p:cTn id="595" presetID="3" presetClass="emph" presetSubtype="2" fill="hold" grpId="0" nodeType="withEffect">
                                  <p:stCondLst>
                                    <p:cond delay="0"/>
                                  </p:stCondLst>
                                  <p:childTnLst>
                                    <p:animClr clrSpc="rgb" dir="cw">
                                      <p:cBhvr override="childStyle">
                                        <p:cTn id="596" dur="500" fill="hold"/>
                                        <p:tgtEl>
                                          <p:spTgt spid="31802"/>
                                        </p:tgtEl>
                                        <p:attrNameLst>
                                          <p:attrName>style.color</p:attrName>
                                        </p:attrNameLst>
                                      </p:cBhvr>
                                      <p:to>
                                        <a:schemeClr val="tx1"/>
                                      </p:to>
                                    </p:animClr>
                                  </p:childTnLst>
                                </p:cTn>
                              </p:par>
                              <p:par>
                                <p:cTn id="597" presetID="3" presetClass="emph" presetSubtype="2" fill="hold" grpId="0" nodeType="withEffect">
                                  <p:stCondLst>
                                    <p:cond delay="0"/>
                                  </p:stCondLst>
                                  <p:childTnLst>
                                    <p:animClr clrSpc="rgb" dir="cw">
                                      <p:cBhvr override="childStyle">
                                        <p:cTn id="598" dur="500" fill="hold"/>
                                        <p:tgtEl>
                                          <p:spTgt spid="31803"/>
                                        </p:tgtEl>
                                        <p:attrNameLst>
                                          <p:attrName>style.color</p:attrName>
                                        </p:attrNameLst>
                                      </p:cBhvr>
                                      <p:to>
                                        <a:schemeClr val="tx1"/>
                                      </p:to>
                                    </p:animClr>
                                  </p:childTnLst>
                                </p:cTn>
                              </p:par>
                              <p:par>
                                <p:cTn id="599" presetID="3" presetClass="emph" presetSubtype="2" fill="hold" grpId="0" nodeType="withEffect">
                                  <p:stCondLst>
                                    <p:cond delay="0"/>
                                  </p:stCondLst>
                                  <p:childTnLst>
                                    <p:animClr clrSpc="rgb" dir="cw">
                                      <p:cBhvr override="childStyle">
                                        <p:cTn id="600" dur="500" fill="hold"/>
                                        <p:tgtEl>
                                          <p:spTgt spid="31804"/>
                                        </p:tgtEl>
                                        <p:attrNameLst>
                                          <p:attrName>style.color</p:attrName>
                                        </p:attrNameLst>
                                      </p:cBhvr>
                                      <p:to>
                                        <a:schemeClr val="tx1"/>
                                      </p:to>
                                    </p:animClr>
                                  </p:childTnLst>
                                </p:cTn>
                              </p:par>
                              <p:par>
                                <p:cTn id="601" presetID="3" presetClass="emph" presetSubtype="2" fill="hold" grpId="0" nodeType="withEffect">
                                  <p:stCondLst>
                                    <p:cond delay="0"/>
                                  </p:stCondLst>
                                  <p:childTnLst>
                                    <p:animClr clrSpc="rgb" dir="cw">
                                      <p:cBhvr override="childStyle">
                                        <p:cTn id="602" dur="500" fill="hold"/>
                                        <p:tgtEl>
                                          <p:spTgt spid="31805"/>
                                        </p:tgtEl>
                                        <p:attrNameLst>
                                          <p:attrName>style.color</p:attrName>
                                        </p:attrNameLst>
                                      </p:cBhvr>
                                      <p:to>
                                        <a:schemeClr val="tx1"/>
                                      </p:to>
                                    </p:animClr>
                                  </p:childTnLst>
                                </p:cTn>
                              </p:par>
                              <p:par>
                                <p:cTn id="603" presetID="3" presetClass="emph" presetSubtype="2" fill="hold" grpId="0" nodeType="withEffect">
                                  <p:stCondLst>
                                    <p:cond delay="0"/>
                                  </p:stCondLst>
                                  <p:childTnLst>
                                    <p:animClr clrSpc="rgb" dir="cw">
                                      <p:cBhvr override="childStyle">
                                        <p:cTn id="604" dur="500" fill="hold"/>
                                        <p:tgtEl>
                                          <p:spTgt spid="31806"/>
                                        </p:tgtEl>
                                        <p:attrNameLst>
                                          <p:attrName>style.color</p:attrName>
                                        </p:attrNameLst>
                                      </p:cBhvr>
                                      <p:to>
                                        <a:schemeClr val="tx1"/>
                                      </p:to>
                                    </p:animClr>
                                  </p:childTnLst>
                                </p:cTn>
                              </p:par>
                              <p:par>
                                <p:cTn id="605" presetID="3" presetClass="emph" presetSubtype="2" fill="hold" grpId="0" nodeType="withEffect">
                                  <p:stCondLst>
                                    <p:cond delay="0"/>
                                  </p:stCondLst>
                                  <p:childTnLst>
                                    <p:animClr clrSpc="rgb" dir="cw">
                                      <p:cBhvr override="childStyle">
                                        <p:cTn id="606" dur="500" fill="hold"/>
                                        <p:tgtEl>
                                          <p:spTgt spid="31807"/>
                                        </p:tgtEl>
                                        <p:attrNameLst>
                                          <p:attrName>style.color</p:attrName>
                                        </p:attrNameLst>
                                      </p:cBhvr>
                                      <p:to>
                                        <a:schemeClr val="tx1"/>
                                      </p:to>
                                    </p:animClr>
                                  </p:childTnLst>
                                </p:cTn>
                              </p:par>
                              <p:par>
                                <p:cTn id="607" presetID="3" presetClass="emph" presetSubtype="2" fill="hold" grpId="0" nodeType="withEffect">
                                  <p:stCondLst>
                                    <p:cond delay="0"/>
                                  </p:stCondLst>
                                  <p:childTnLst>
                                    <p:animClr clrSpc="rgb" dir="cw">
                                      <p:cBhvr override="childStyle">
                                        <p:cTn id="608" dur="500" fill="hold"/>
                                        <p:tgtEl>
                                          <p:spTgt spid="31808"/>
                                        </p:tgtEl>
                                        <p:attrNameLst>
                                          <p:attrName>style.color</p:attrName>
                                        </p:attrNameLst>
                                      </p:cBhvr>
                                      <p:to>
                                        <a:schemeClr val="tx1"/>
                                      </p:to>
                                    </p:animClr>
                                  </p:childTnLst>
                                </p:cTn>
                              </p:par>
                              <p:par>
                                <p:cTn id="609" presetID="63" presetClass="path" presetSubtype="0" accel="50000" decel="50000" fill="hold" nodeType="withEffect">
                                  <p:stCondLst>
                                    <p:cond delay="0"/>
                                  </p:stCondLst>
                                  <p:childTnLst>
                                    <p:animMotion origin="layout" path="M -0.02917 -0.44948 L 0.95833 -0.44948 " pathEditMode="relative" rAng="0" ptsTypes="AA">
                                      <p:cBhvr>
                                        <p:cTn id="610" dur="500" fill="hold"/>
                                        <p:tgtEl>
                                          <p:spTgt spid="10"/>
                                        </p:tgtEl>
                                        <p:attrNameLst>
                                          <p:attrName>ppt_x</p:attrName>
                                          <p:attrName>ppt_y</p:attrName>
                                        </p:attrNameLst>
                                      </p:cBhvr>
                                      <p:rCtr x="494" y="0"/>
                                    </p:animMotion>
                                  </p:childTnLst>
                                </p:cTn>
                              </p:par>
                            </p:childTnLst>
                          </p:cTn>
                        </p:par>
                      </p:childTnLst>
                    </p:cTn>
                  </p:par>
                  <p:par>
                    <p:cTn id="611" fill="hold">
                      <p:stCondLst>
                        <p:cond delay="indefinite"/>
                      </p:stCondLst>
                      <p:childTnLst>
                        <p:par>
                          <p:cTn id="612" fill="hold">
                            <p:stCondLst>
                              <p:cond delay="0"/>
                            </p:stCondLst>
                            <p:childTnLst>
                              <p:par>
                                <p:cTn id="613" presetID="53" presetClass="exit" presetSubtype="0" fill="hold" nodeType="clickEffect">
                                  <p:stCondLst>
                                    <p:cond delay="0"/>
                                  </p:stCondLst>
                                  <p:childTnLst>
                                    <p:anim calcmode="lin" valueType="num">
                                      <p:cBhvr>
                                        <p:cTn id="614" dur="500"/>
                                        <p:tgtEl>
                                          <p:spTgt spid="10"/>
                                        </p:tgtEl>
                                        <p:attrNameLst>
                                          <p:attrName>ppt_w</p:attrName>
                                        </p:attrNameLst>
                                      </p:cBhvr>
                                      <p:tavLst>
                                        <p:tav tm="0">
                                          <p:val>
                                            <p:strVal val="ppt_w"/>
                                          </p:val>
                                        </p:tav>
                                        <p:tav tm="100000">
                                          <p:val>
                                            <p:fltVal val="0"/>
                                          </p:val>
                                        </p:tav>
                                      </p:tavLst>
                                    </p:anim>
                                    <p:anim calcmode="lin" valueType="num">
                                      <p:cBhvr>
                                        <p:cTn id="615" dur="500"/>
                                        <p:tgtEl>
                                          <p:spTgt spid="10"/>
                                        </p:tgtEl>
                                        <p:attrNameLst>
                                          <p:attrName>ppt_h</p:attrName>
                                        </p:attrNameLst>
                                      </p:cBhvr>
                                      <p:tavLst>
                                        <p:tav tm="0">
                                          <p:val>
                                            <p:strVal val="ppt_h"/>
                                          </p:val>
                                        </p:tav>
                                        <p:tav tm="100000">
                                          <p:val>
                                            <p:fltVal val="0"/>
                                          </p:val>
                                        </p:tav>
                                      </p:tavLst>
                                    </p:anim>
                                    <p:animEffect transition="out" filter="fade">
                                      <p:cBhvr>
                                        <p:cTn id="616" dur="500"/>
                                        <p:tgtEl>
                                          <p:spTgt spid="10"/>
                                        </p:tgtEl>
                                      </p:cBhvr>
                                    </p:animEffect>
                                    <p:set>
                                      <p:cBhvr>
                                        <p:cTn id="617" dur="1" fill="hold">
                                          <p:stCondLst>
                                            <p:cond delay="499"/>
                                          </p:stCondLst>
                                        </p:cTn>
                                        <p:tgtEl>
                                          <p:spTgt spid="10"/>
                                        </p:tgtEl>
                                        <p:attrNameLst>
                                          <p:attrName>style.visibility</p:attrName>
                                        </p:attrNameLst>
                                      </p:cBhvr>
                                      <p:to>
                                        <p:strVal val="hidden"/>
                                      </p:to>
                                    </p:set>
                                  </p:childTnLst>
                                </p:cTn>
                              </p:par>
                              <p:par>
                                <p:cTn id="618" presetID="3" presetClass="emph" presetSubtype="2" fill="hold" grpId="1" nodeType="withEffect">
                                  <p:stCondLst>
                                    <p:cond delay="0"/>
                                  </p:stCondLst>
                                  <p:childTnLst>
                                    <p:animClr clrSpc="rgb" dir="cw">
                                      <p:cBhvr override="childStyle">
                                        <p:cTn id="619" dur="500" fill="hold"/>
                                        <p:tgtEl>
                                          <p:spTgt spid="31802"/>
                                        </p:tgtEl>
                                        <p:attrNameLst>
                                          <p:attrName>style.color</p:attrName>
                                        </p:attrNameLst>
                                      </p:cBhvr>
                                      <p:to>
                                        <a:schemeClr val="bg1"/>
                                      </p:to>
                                    </p:animClr>
                                  </p:childTnLst>
                                </p:cTn>
                              </p:par>
                              <p:par>
                                <p:cTn id="620" presetID="3" presetClass="emph" presetSubtype="2" fill="hold" grpId="1" nodeType="withEffect">
                                  <p:stCondLst>
                                    <p:cond delay="0"/>
                                  </p:stCondLst>
                                  <p:childTnLst>
                                    <p:animClr clrSpc="rgb" dir="cw">
                                      <p:cBhvr override="childStyle">
                                        <p:cTn id="621" dur="500" fill="hold"/>
                                        <p:tgtEl>
                                          <p:spTgt spid="31803"/>
                                        </p:tgtEl>
                                        <p:attrNameLst>
                                          <p:attrName>style.color</p:attrName>
                                        </p:attrNameLst>
                                      </p:cBhvr>
                                      <p:to>
                                        <a:schemeClr val="bg1"/>
                                      </p:to>
                                    </p:animClr>
                                  </p:childTnLst>
                                </p:cTn>
                              </p:par>
                              <p:par>
                                <p:cTn id="622" presetID="3" presetClass="emph" presetSubtype="2" fill="hold" grpId="1" nodeType="withEffect">
                                  <p:stCondLst>
                                    <p:cond delay="0"/>
                                  </p:stCondLst>
                                  <p:childTnLst>
                                    <p:animClr clrSpc="rgb" dir="cw">
                                      <p:cBhvr override="childStyle">
                                        <p:cTn id="623" dur="500" fill="hold"/>
                                        <p:tgtEl>
                                          <p:spTgt spid="31804"/>
                                        </p:tgtEl>
                                        <p:attrNameLst>
                                          <p:attrName>style.color</p:attrName>
                                        </p:attrNameLst>
                                      </p:cBhvr>
                                      <p:to>
                                        <a:schemeClr val="bg1"/>
                                      </p:to>
                                    </p:animClr>
                                  </p:childTnLst>
                                </p:cTn>
                              </p:par>
                              <p:par>
                                <p:cTn id="624" presetID="3" presetClass="emph" presetSubtype="2" fill="hold" grpId="1" nodeType="withEffect">
                                  <p:stCondLst>
                                    <p:cond delay="0"/>
                                  </p:stCondLst>
                                  <p:childTnLst>
                                    <p:animClr clrSpc="rgb" dir="cw">
                                      <p:cBhvr override="childStyle">
                                        <p:cTn id="625" dur="500" fill="hold"/>
                                        <p:tgtEl>
                                          <p:spTgt spid="31805"/>
                                        </p:tgtEl>
                                        <p:attrNameLst>
                                          <p:attrName>style.color</p:attrName>
                                        </p:attrNameLst>
                                      </p:cBhvr>
                                      <p:to>
                                        <a:schemeClr val="bg1"/>
                                      </p:to>
                                    </p:animClr>
                                  </p:childTnLst>
                                </p:cTn>
                              </p:par>
                              <p:par>
                                <p:cTn id="626" presetID="3" presetClass="emph" presetSubtype="2" fill="hold" grpId="1" nodeType="withEffect">
                                  <p:stCondLst>
                                    <p:cond delay="0"/>
                                  </p:stCondLst>
                                  <p:childTnLst>
                                    <p:animClr clrSpc="rgb" dir="cw">
                                      <p:cBhvr override="childStyle">
                                        <p:cTn id="627" dur="500" fill="hold"/>
                                        <p:tgtEl>
                                          <p:spTgt spid="31806"/>
                                        </p:tgtEl>
                                        <p:attrNameLst>
                                          <p:attrName>style.color</p:attrName>
                                        </p:attrNameLst>
                                      </p:cBhvr>
                                      <p:to>
                                        <a:schemeClr val="bg1"/>
                                      </p:to>
                                    </p:animClr>
                                  </p:childTnLst>
                                </p:cTn>
                              </p:par>
                              <p:par>
                                <p:cTn id="628" presetID="3" presetClass="emph" presetSubtype="2" fill="hold" grpId="1" nodeType="withEffect">
                                  <p:stCondLst>
                                    <p:cond delay="0"/>
                                  </p:stCondLst>
                                  <p:childTnLst>
                                    <p:animClr clrSpc="rgb" dir="cw">
                                      <p:cBhvr override="childStyle">
                                        <p:cTn id="629" dur="500" fill="hold"/>
                                        <p:tgtEl>
                                          <p:spTgt spid="31807"/>
                                        </p:tgtEl>
                                        <p:attrNameLst>
                                          <p:attrName>style.color</p:attrName>
                                        </p:attrNameLst>
                                      </p:cBhvr>
                                      <p:to>
                                        <a:schemeClr val="bg1"/>
                                      </p:to>
                                    </p:animClr>
                                  </p:childTnLst>
                                </p:cTn>
                              </p:par>
                              <p:par>
                                <p:cTn id="630" presetID="3" presetClass="emph" presetSubtype="2" fill="hold" grpId="1" nodeType="withEffect">
                                  <p:stCondLst>
                                    <p:cond delay="0"/>
                                  </p:stCondLst>
                                  <p:childTnLst>
                                    <p:animClr clrSpc="rgb" dir="cw">
                                      <p:cBhvr override="childStyle">
                                        <p:cTn id="631" dur="500" fill="hold"/>
                                        <p:tgtEl>
                                          <p:spTgt spid="31808"/>
                                        </p:tgtEl>
                                        <p:attrNameLst>
                                          <p:attrName>style.color</p:attrName>
                                        </p:attrNameLst>
                                      </p:cBhvr>
                                      <p:to>
                                        <a:schemeClr val="bg1"/>
                                      </p:to>
                                    </p:animClr>
                                  </p:childTnLst>
                                </p:cTn>
                              </p:par>
                            </p:childTnLst>
                          </p:cTn>
                        </p:par>
                      </p:childTnLst>
                    </p:cTn>
                  </p:par>
                </p:childTnLst>
              </p:cTn>
              <p:nextCondLst>
                <p:cond evt="onClick" delay="0">
                  <p:tgtEl>
                    <p:spTgt spid="31820"/>
                  </p:tgtEl>
                </p:cond>
              </p:nextCondLst>
            </p:seq>
            <p:seq concurrent="1" nextAc="seek">
              <p:cTn id="632" restart="whenNotActive" fill="hold" evtFilter="cancelBubble" nodeType="interactiveSeq">
                <p:stCondLst>
                  <p:cond evt="onClick" delay="0">
                    <p:tgtEl>
                      <p:spTgt spid="31821"/>
                    </p:tgtEl>
                  </p:cond>
                </p:stCondLst>
                <p:endSync evt="end" delay="0">
                  <p:rtn val="all"/>
                </p:endSync>
                <p:childTnLst>
                  <p:par>
                    <p:cTn id="633" fill="hold">
                      <p:stCondLst>
                        <p:cond delay="0"/>
                      </p:stCondLst>
                      <p:childTnLst>
                        <p:par>
                          <p:cTn id="634" fill="hold">
                            <p:stCondLst>
                              <p:cond delay="0"/>
                            </p:stCondLst>
                            <p:childTnLst>
                              <p:par>
                                <p:cTn id="635" presetID="1" presetClass="emph" presetSubtype="2" fill="hold" nodeType="clickEffect">
                                  <p:stCondLst>
                                    <p:cond delay="0"/>
                                  </p:stCondLst>
                                  <p:childTnLst>
                                    <p:animClr clrSpc="rgb" dir="cw">
                                      <p:cBhvr>
                                        <p:cTn id="636" dur="500" fill="hold"/>
                                        <p:tgtEl>
                                          <p:spTgt spid="31821"/>
                                        </p:tgtEl>
                                        <p:attrNameLst>
                                          <p:attrName>fillcolor</p:attrName>
                                        </p:attrNameLst>
                                      </p:cBhvr>
                                      <p:to>
                                        <a:srgbClr val="6666FF"/>
                                      </p:to>
                                    </p:animClr>
                                    <p:set>
                                      <p:cBhvr>
                                        <p:cTn id="637" dur="500" fill="hold"/>
                                        <p:tgtEl>
                                          <p:spTgt spid="31821"/>
                                        </p:tgtEl>
                                        <p:attrNameLst>
                                          <p:attrName>fill.type</p:attrName>
                                        </p:attrNameLst>
                                      </p:cBhvr>
                                      <p:to>
                                        <p:strVal val="solid"/>
                                      </p:to>
                                    </p:set>
                                    <p:set>
                                      <p:cBhvr>
                                        <p:cTn id="638" dur="500" fill="hold"/>
                                        <p:tgtEl>
                                          <p:spTgt spid="31821"/>
                                        </p:tgtEl>
                                        <p:attrNameLst>
                                          <p:attrName>fill.on</p:attrName>
                                        </p:attrNameLst>
                                      </p:cBhvr>
                                      <p:to>
                                        <p:strVal val="true"/>
                                      </p:to>
                                    </p:set>
                                  </p:childTnLst>
                                </p:cTn>
                              </p:par>
                              <p:par>
                                <p:cTn id="639" presetID="1" presetClass="emph" presetSubtype="2" fill="hold" nodeType="withEffect">
                                  <p:stCondLst>
                                    <p:cond delay="0"/>
                                  </p:stCondLst>
                                  <p:childTnLst>
                                    <p:animClr clrSpc="rgb" dir="cw">
                                      <p:cBhvr>
                                        <p:cTn id="640" dur="500" fill="hold"/>
                                        <p:tgtEl>
                                          <p:spTgt spid="31809"/>
                                        </p:tgtEl>
                                        <p:attrNameLst>
                                          <p:attrName>fillcolor</p:attrName>
                                        </p:attrNameLst>
                                      </p:cBhvr>
                                      <p:to>
                                        <a:schemeClr val="tx1"/>
                                      </p:to>
                                    </p:animClr>
                                    <p:set>
                                      <p:cBhvr>
                                        <p:cTn id="641" dur="500" fill="hold"/>
                                        <p:tgtEl>
                                          <p:spTgt spid="31809"/>
                                        </p:tgtEl>
                                        <p:attrNameLst>
                                          <p:attrName>fill.type</p:attrName>
                                        </p:attrNameLst>
                                      </p:cBhvr>
                                      <p:to>
                                        <p:strVal val="solid"/>
                                      </p:to>
                                    </p:set>
                                    <p:set>
                                      <p:cBhvr>
                                        <p:cTn id="642" dur="500" fill="hold"/>
                                        <p:tgtEl>
                                          <p:spTgt spid="31809"/>
                                        </p:tgtEl>
                                        <p:attrNameLst>
                                          <p:attrName>fill.on</p:attrName>
                                        </p:attrNameLst>
                                      </p:cBhvr>
                                      <p:to>
                                        <p:strVal val="true"/>
                                      </p:to>
                                    </p:set>
                                  </p:childTnLst>
                                </p:cTn>
                              </p:par>
                              <p:par>
                                <p:cTn id="643" presetID="1" presetClass="emph" presetSubtype="2" fill="hold" nodeType="withEffect">
                                  <p:stCondLst>
                                    <p:cond delay="0"/>
                                  </p:stCondLst>
                                  <p:childTnLst>
                                    <p:animClr clrSpc="rgb" dir="cw">
                                      <p:cBhvr>
                                        <p:cTn id="644" dur="500" fill="hold"/>
                                        <p:tgtEl>
                                          <p:spTgt spid="31810"/>
                                        </p:tgtEl>
                                        <p:attrNameLst>
                                          <p:attrName>fillcolor</p:attrName>
                                        </p:attrNameLst>
                                      </p:cBhvr>
                                      <p:to>
                                        <a:schemeClr val="tx1"/>
                                      </p:to>
                                    </p:animClr>
                                    <p:set>
                                      <p:cBhvr>
                                        <p:cTn id="645" dur="500" fill="hold"/>
                                        <p:tgtEl>
                                          <p:spTgt spid="31810"/>
                                        </p:tgtEl>
                                        <p:attrNameLst>
                                          <p:attrName>fill.type</p:attrName>
                                        </p:attrNameLst>
                                      </p:cBhvr>
                                      <p:to>
                                        <p:strVal val="solid"/>
                                      </p:to>
                                    </p:set>
                                    <p:set>
                                      <p:cBhvr>
                                        <p:cTn id="646" dur="500" fill="hold"/>
                                        <p:tgtEl>
                                          <p:spTgt spid="31810"/>
                                        </p:tgtEl>
                                        <p:attrNameLst>
                                          <p:attrName>fill.on</p:attrName>
                                        </p:attrNameLst>
                                      </p:cBhvr>
                                      <p:to>
                                        <p:strVal val="true"/>
                                      </p:to>
                                    </p:set>
                                  </p:childTnLst>
                                </p:cTn>
                              </p:par>
                              <p:par>
                                <p:cTn id="647" presetID="1" presetClass="emph" presetSubtype="2" fill="hold" nodeType="withEffect">
                                  <p:stCondLst>
                                    <p:cond delay="0"/>
                                  </p:stCondLst>
                                  <p:childTnLst>
                                    <p:animClr clrSpc="rgb" dir="cw">
                                      <p:cBhvr>
                                        <p:cTn id="648" dur="500" fill="hold"/>
                                        <p:tgtEl>
                                          <p:spTgt spid="31811"/>
                                        </p:tgtEl>
                                        <p:attrNameLst>
                                          <p:attrName>fillcolor</p:attrName>
                                        </p:attrNameLst>
                                      </p:cBhvr>
                                      <p:to>
                                        <a:schemeClr val="tx1"/>
                                      </p:to>
                                    </p:animClr>
                                    <p:set>
                                      <p:cBhvr>
                                        <p:cTn id="649" dur="500" fill="hold"/>
                                        <p:tgtEl>
                                          <p:spTgt spid="31811"/>
                                        </p:tgtEl>
                                        <p:attrNameLst>
                                          <p:attrName>fill.type</p:attrName>
                                        </p:attrNameLst>
                                      </p:cBhvr>
                                      <p:to>
                                        <p:strVal val="solid"/>
                                      </p:to>
                                    </p:set>
                                    <p:set>
                                      <p:cBhvr>
                                        <p:cTn id="650" dur="500" fill="hold"/>
                                        <p:tgtEl>
                                          <p:spTgt spid="31811"/>
                                        </p:tgtEl>
                                        <p:attrNameLst>
                                          <p:attrName>fill.on</p:attrName>
                                        </p:attrNameLst>
                                      </p:cBhvr>
                                      <p:to>
                                        <p:strVal val="true"/>
                                      </p:to>
                                    </p:set>
                                  </p:childTnLst>
                                </p:cTn>
                              </p:par>
                              <p:par>
                                <p:cTn id="651" presetID="3" presetClass="emph" presetSubtype="2" fill="hold" grpId="0" nodeType="withEffect">
                                  <p:stCondLst>
                                    <p:cond delay="0"/>
                                  </p:stCondLst>
                                  <p:childTnLst>
                                    <p:animClr clrSpc="rgb" dir="cw">
                                      <p:cBhvr override="childStyle">
                                        <p:cTn id="652" dur="500" fill="hold"/>
                                        <p:tgtEl>
                                          <p:spTgt spid="31809"/>
                                        </p:tgtEl>
                                        <p:attrNameLst>
                                          <p:attrName>style.color</p:attrName>
                                        </p:attrNameLst>
                                      </p:cBhvr>
                                      <p:to>
                                        <a:schemeClr val="tx1"/>
                                      </p:to>
                                    </p:animClr>
                                  </p:childTnLst>
                                </p:cTn>
                              </p:par>
                              <p:par>
                                <p:cTn id="653" presetID="3" presetClass="emph" presetSubtype="2" fill="hold" grpId="0" nodeType="withEffect">
                                  <p:stCondLst>
                                    <p:cond delay="0"/>
                                  </p:stCondLst>
                                  <p:childTnLst>
                                    <p:animClr clrSpc="rgb" dir="cw">
                                      <p:cBhvr override="childStyle">
                                        <p:cTn id="654" dur="500" fill="hold"/>
                                        <p:tgtEl>
                                          <p:spTgt spid="31810"/>
                                        </p:tgtEl>
                                        <p:attrNameLst>
                                          <p:attrName>style.color</p:attrName>
                                        </p:attrNameLst>
                                      </p:cBhvr>
                                      <p:to>
                                        <a:schemeClr val="tx1"/>
                                      </p:to>
                                    </p:animClr>
                                  </p:childTnLst>
                                </p:cTn>
                              </p:par>
                              <p:par>
                                <p:cTn id="655" presetID="3" presetClass="emph" presetSubtype="2" fill="hold" grpId="0" nodeType="withEffect">
                                  <p:stCondLst>
                                    <p:cond delay="0"/>
                                  </p:stCondLst>
                                  <p:childTnLst>
                                    <p:animClr clrSpc="rgb" dir="cw">
                                      <p:cBhvr override="childStyle">
                                        <p:cTn id="656" dur="500" fill="hold"/>
                                        <p:tgtEl>
                                          <p:spTgt spid="31811"/>
                                        </p:tgtEl>
                                        <p:attrNameLst>
                                          <p:attrName>style.color</p:attrName>
                                        </p:attrNameLst>
                                      </p:cBhvr>
                                      <p:to>
                                        <a:schemeClr val="tx1"/>
                                      </p:to>
                                    </p:animClr>
                                  </p:childTnLst>
                                </p:cTn>
                              </p:par>
                              <p:par>
                                <p:cTn id="657" presetID="63" presetClass="path" presetSubtype="0" accel="50000" decel="50000" fill="hold" nodeType="withEffect">
                                  <p:stCondLst>
                                    <p:cond delay="0"/>
                                  </p:stCondLst>
                                  <p:childTnLst>
                                    <p:animMotion origin="layout" path="M -0.02917 -0.52717 L 0.96666 -0.52717 " pathEditMode="relative" rAng="0" ptsTypes="AA">
                                      <p:cBhvr>
                                        <p:cTn id="658" dur="500" fill="hold"/>
                                        <p:tgtEl>
                                          <p:spTgt spid="11"/>
                                        </p:tgtEl>
                                        <p:attrNameLst>
                                          <p:attrName>ppt_x</p:attrName>
                                          <p:attrName>ppt_y</p:attrName>
                                        </p:attrNameLst>
                                      </p:cBhvr>
                                      <p:rCtr x="498" y="0"/>
                                    </p:animMotion>
                                  </p:childTnLst>
                                </p:cTn>
                              </p:par>
                            </p:childTnLst>
                          </p:cTn>
                        </p:par>
                      </p:childTnLst>
                    </p:cTn>
                  </p:par>
                  <p:par>
                    <p:cTn id="659" fill="hold">
                      <p:stCondLst>
                        <p:cond delay="indefinite"/>
                      </p:stCondLst>
                      <p:childTnLst>
                        <p:par>
                          <p:cTn id="660" fill="hold">
                            <p:stCondLst>
                              <p:cond delay="0"/>
                            </p:stCondLst>
                            <p:childTnLst>
                              <p:par>
                                <p:cTn id="661" presetID="53" presetClass="exit" presetSubtype="0" fill="hold" nodeType="clickEffect">
                                  <p:stCondLst>
                                    <p:cond delay="0"/>
                                  </p:stCondLst>
                                  <p:childTnLst>
                                    <p:anim calcmode="lin" valueType="num">
                                      <p:cBhvr>
                                        <p:cTn id="662" dur="500"/>
                                        <p:tgtEl>
                                          <p:spTgt spid="11"/>
                                        </p:tgtEl>
                                        <p:attrNameLst>
                                          <p:attrName>ppt_w</p:attrName>
                                        </p:attrNameLst>
                                      </p:cBhvr>
                                      <p:tavLst>
                                        <p:tav tm="0">
                                          <p:val>
                                            <p:strVal val="ppt_w"/>
                                          </p:val>
                                        </p:tav>
                                        <p:tav tm="100000">
                                          <p:val>
                                            <p:fltVal val="0"/>
                                          </p:val>
                                        </p:tav>
                                      </p:tavLst>
                                    </p:anim>
                                    <p:anim calcmode="lin" valueType="num">
                                      <p:cBhvr>
                                        <p:cTn id="663" dur="500"/>
                                        <p:tgtEl>
                                          <p:spTgt spid="11"/>
                                        </p:tgtEl>
                                        <p:attrNameLst>
                                          <p:attrName>ppt_h</p:attrName>
                                        </p:attrNameLst>
                                      </p:cBhvr>
                                      <p:tavLst>
                                        <p:tav tm="0">
                                          <p:val>
                                            <p:strVal val="ppt_h"/>
                                          </p:val>
                                        </p:tav>
                                        <p:tav tm="100000">
                                          <p:val>
                                            <p:fltVal val="0"/>
                                          </p:val>
                                        </p:tav>
                                      </p:tavLst>
                                    </p:anim>
                                    <p:animEffect transition="out" filter="fade">
                                      <p:cBhvr>
                                        <p:cTn id="664" dur="500"/>
                                        <p:tgtEl>
                                          <p:spTgt spid="11"/>
                                        </p:tgtEl>
                                      </p:cBhvr>
                                    </p:animEffect>
                                    <p:set>
                                      <p:cBhvr>
                                        <p:cTn id="665" dur="1" fill="hold">
                                          <p:stCondLst>
                                            <p:cond delay="499"/>
                                          </p:stCondLst>
                                        </p:cTn>
                                        <p:tgtEl>
                                          <p:spTgt spid="11"/>
                                        </p:tgtEl>
                                        <p:attrNameLst>
                                          <p:attrName>style.visibility</p:attrName>
                                        </p:attrNameLst>
                                      </p:cBhvr>
                                      <p:to>
                                        <p:strVal val="hidden"/>
                                      </p:to>
                                    </p:set>
                                  </p:childTnLst>
                                </p:cTn>
                              </p:par>
                              <p:par>
                                <p:cTn id="666" presetID="3" presetClass="emph" presetSubtype="2" fill="hold" grpId="1" nodeType="withEffect">
                                  <p:stCondLst>
                                    <p:cond delay="0"/>
                                  </p:stCondLst>
                                  <p:childTnLst>
                                    <p:animClr clrSpc="rgb" dir="cw">
                                      <p:cBhvr override="childStyle">
                                        <p:cTn id="667" dur="500" fill="hold"/>
                                        <p:tgtEl>
                                          <p:spTgt spid="31809"/>
                                        </p:tgtEl>
                                        <p:attrNameLst>
                                          <p:attrName>style.color</p:attrName>
                                        </p:attrNameLst>
                                      </p:cBhvr>
                                      <p:to>
                                        <a:schemeClr val="bg1"/>
                                      </p:to>
                                    </p:animClr>
                                  </p:childTnLst>
                                </p:cTn>
                              </p:par>
                              <p:par>
                                <p:cTn id="668" presetID="3" presetClass="emph" presetSubtype="2" fill="hold" grpId="1" nodeType="withEffect">
                                  <p:stCondLst>
                                    <p:cond delay="0"/>
                                  </p:stCondLst>
                                  <p:childTnLst>
                                    <p:animClr clrSpc="rgb" dir="cw">
                                      <p:cBhvr override="childStyle">
                                        <p:cTn id="669" dur="500" fill="hold"/>
                                        <p:tgtEl>
                                          <p:spTgt spid="31810"/>
                                        </p:tgtEl>
                                        <p:attrNameLst>
                                          <p:attrName>style.color</p:attrName>
                                        </p:attrNameLst>
                                      </p:cBhvr>
                                      <p:to>
                                        <a:schemeClr val="bg1"/>
                                      </p:to>
                                    </p:animClr>
                                  </p:childTnLst>
                                </p:cTn>
                              </p:par>
                              <p:par>
                                <p:cTn id="670" presetID="3" presetClass="emph" presetSubtype="2" fill="hold" grpId="1" nodeType="withEffect">
                                  <p:stCondLst>
                                    <p:cond delay="0"/>
                                  </p:stCondLst>
                                  <p:childTnLst>
                                    <p:animClr clrSpc="rgb" dir="cw">
                                      <p:cBhvr override="childStyle">
                                        <p:cTn id="671" dur="500" fill="hold"/>
                                        <p:tgtEl>
                                          <p:spTgt spid="31811"/>
                                        </p:tgtEl>
                                        <p:attrNameLst>
                                          <p:attrName>style.color</p:attrName>
                                        </p:attrNameLst>
                                      </p:cBhvr>
                                      <p:to>
                                        <a:schemeClr val="bg1"/>
                                      </p:to>
                                    </p:animClr>
                                  </p:childTnLst>
                                </p:cTn>
                              </p:par>
                            </p:childTnLst>
                          </p:cTn>
                        </p:par>
                      </p:childTnLst>
                    </p:cTn>
                  </p:par>
                </p:childTnLst>
              </p:cTn>
              <p:nextCondLst>
                <p:cond evt="onClick" delay="0">
                  <p:tgtEl>
                    <p:spTgt spid="31821"/>
                  </p:tgtEl>
                </p:cond>
              </p:nextCondLst>
            </p:seq>
            <p:seq concurrent="1" nextAc="seek">
              <p:cTn id="672" restart="whenNotActive" fill="hold" evtFilter="cancelBubble" nodeType="interactiveSeq">
                <p:stCondLst>
                  <p:cond evt="onClick" delay="0">
                    <p:tgtEl>
                      <p:spTgt spid="31748"/>
                    </p:tgtEl>
                  </p:cond>
                </p:stCondLst>
                <p:endSync evt="end" delay="0">
                  <p:rtn val="all"/>
                </p:endSync>
                <p:childTnLst>
                  <p:par>
                    <p:cTn id="673" fill="hold">
                      <p:stCondLst>
                        <p:cond delay="0"/>
                      </p:stCondLst>
                      <p:childTnLst>
                        <p:par>
                          <p:cTn id="674" fill="hold">
                            <p:stCondLst>
                              <p:cond delay="0"/>
                            </p:stCondLst>
                            <p:childTnLst>
                              <p:par>
                                <p:cTn id="675" presetID="1" presetClass="emph" presetSubtype="2" fill="hold" nodeType="clickEffect">
                                  <p:stCondLst>
                                    <p:cond delay="0"/>
                                  </p:stCondLst>
                                  <p:childTnLst>
                                    <p:animClr clrSpc="rgb" dir="cw">
                                      <p:cBhvr>
                                        <p:cTn id="676" dur="500" fill="hold"/>
                                        <p:tgtEl>
                                          <p:spTgt spid="31749"/>
                                        </p:tgtEl>
                                        <p:attrNameLst>
                                          <p:attrName>fillcolor</p:attrName>
                                        </p:attrNameLst>
                                      </p:cBhvr>
                                      <p:to>
                                        <a:schemeClr val="accent2"/>
                                      </p:to>
                                    </p:animClr>
                                    <p:set>
                                      <p:cBhvr>
                                        <p:cTn id="677" dur="500" fill="hold"/>
                                        <p:tgtEl>
                                          <p:spTgt spid="31749"/>
                                        </p:tgtEl>
                                        <p:attrNameLst>
                                          <p:attrName>fill.type</p:attrName>
                                        </p:attrNameLst>
                                      </p:cBhvr>
                                      <p:to>
                                        <p:strVal val="solid"/>
                                      </p:to>
                                    </p:set>
                                    <p:set>
                                      <p:cBhvr>
                                        <p:cTn id="678" dur="500" fill="hold"/>
                                        <p:tgtEl>
                                          <p:spTgt spid="31749"/>
                                        </p:tgtEl>
                                        <p:attrNameLst>
                                          <p:attrName>fill.on</p:attrName>
                                        </p:attrNameLst>
                                      </p:cBhvr>
                                      <p:to>
                                        <p:strVal val="true"/>
                                      </p:to>
                                    </p:set>
                                  </p:childTnLst>
                                </p:cTn>
                              </p:par>
                              <p:par>
                                <p:cTn id="679" presetID="1" presetClass="emph" presetSubtype="2" fill="hold" nodeType="withEffect">
                                  <p:stCondLst>
                                    <p:cond delay="0"/>
                                  </p:stCondLst>
                                  <p:childTnLst>
                                    <p:animClr clrSpc="rgb" dir="cw">
                                      <p:cBhvr>
                                        <p:cTn id="680" dur="500" fill="hold"/>
                                        <p:tgtEl>
                                          <p:spTgt spid="31758"/>
                                        </p:tgtEl>
                                        <p:attrNameLst>
                                          <p:attrName>fillcolor</p:attrName>
                                        </p:attrNameLst>
                                      </p:cBhvr>
                                      <p:to>
                                        <a:schemeClr val="accent2"/>
                                      </p:to>
                                    </p:animClr>
                                    <p:set>
                                      <p:cBhvr>
                                        <p:cTn id="681" dur="500" fill="hold"/>
                                        <p:tgtEl>
                                          <p:spTgt spid="31758"/>
                                        </p:tgtEl>
                                        <p:attrNameLst>
                                          <p:attrName>fill.type</p:attrName>
                                        </p:attrNameLst>
                                      </p:cBhvr>
                                      <p:to>
                                        <p:strVal val="solid"/>
                                      </p:to>
                                    </p:set>
                                    <p:set>
                                      <p:cBhvr>
                                        <p:cTn id="682" dur="500" fill="hold"/>
                                        <p:tgtEl>
                                          <p:spTgt spid="31758"/>
                                        </p:tgtEl>
                                        <p:attrNameLst>
                                          <p:attrName>fill.on</p:attrName>
                                        </p:attrNameLst>
                                      </p:cBhvr>
                                      <p:to>
                                        <p:strVal val="true"/>
                                      </p:to>
                                    </p:set>
                                  </p:childTnLst>
                                </p:cTn>
                              </p:par>
                              <p:par>
                                <p:cTn id="683" presetID="1" presetClass="emph" presetSubtype="2" fill="hold" nodeType="withEffect">
                                  <p:stCondLst>
                                    <p:cond delay="0"/>
                                  </p:stCondLst>
                                  <p:childTnLst>
                                    <p:animClr clrSpc="rgb" dir="cw">
                                      <p:cBhvr>
                                        <p:cTn id="684" dur="500" fill="hold"/>
                                        <p:tgtEl>
                                          <p:spTgt spid="31766"/>
                                        </p:tgtEl>
                                        <p:attrNameLst>
                                          <p:attrName>fillcolor</p:attrName>
                                        </p:attrNameLst>
                                      </p:cBhvr>
                                      <p:to>
                                        <a:schemeClr val="accent2"/>
                                      </p:to>
                                    </p:animClr>
                                    <p:set>
                                      <p:cBhvr>
                                        <p:cTn id="685" dur="500" fill="hold"/>
                                        <p:tgtEl>
                                          <p:spTgt spid="31766"/>
                                        </p:tgtEl>
                                        <p:attrNameLst>
                                          <p:attrName>fill.type</p:attrName>
                                        </p:attrNameLst>
                                      </p:cBhvr>
                                      <p:to>
                                        <p:strVal val="solid"/>
                                      </p:to>
                                    </p:set>
                                    <p:set>
                                      <p:cBhvr>
                                        <p:cTn id="686" dur="500" fill="hold"/>
                                        <p:tgtEl>
                                          <p:spTgt spid="31766"/>
                                        </p:tgtEl>
                                        <p:attrNameLst>
                                          <p:attrName>fill.on</p:attrName>
                                        </p:attrNameLst>
                                      </p:cBhvr>
                                      <p:to>
                                        <p:strVal val="true"/>
                                      </p:to>
                                    </p:set>
                                  </p:childTnLst>
                                </p:cTn>
                              </p:par>
                              <p:par>
                                <p:cTn id="687" presetID="1" presetClass="emph" presetSubtype="2" fill="hold" nodeType="withEffect">
                                  <p:stCondLst>
                                    <p:cond delay="0"/>
                                  </p:stCondLst>
                                  <p:childTnLst>
                                    <p:animClr clrSpc="rgb" dir="cw">
                                      <p:cBhvr>
                                        <p:cTn id="688" dur="500" fill="hold"/>
                                        <p:tgtEl>
                                          <p:spTgt spid="31771"/>
                                        </p:tgtEl>
                                        <p:attrNameLst>
                                          <p:attrName>fillcolor</p:attrName>
                                        </p:attrNameLst>
                                      </p:cBhvr>
                                      <p:to>
                                        <a:schemeClr val="accent2"/>
                                      </p:to>
                                    </p:animClr>
                                    <p:set>
                                      <p:cBhvr>
                                        <p:cTn id="689" dur="500" fill="hold"/>
                                        <p:tgtEl>
                                          <p:spTgt spid="31771"/>
                                        </p:tgtEl>
                                        <p:attrNameLst>
                                          <p:attrName>fill.type</p:attrName>
                                        </p:attrNameLst>
                                      </p:cBhvr>
                                      <p:to>
                                        <p:strVal val="solid"/>
                                      </p:to>
                                    </p:set>
                                    <p:set>
                                      <p:cBhvr>
                                        <p:cTn id="690" dur="500" fill="hold"/>
                                        <p:tgtEl>
                                          <p:spTgt spid="31771"/>
                                        </p:tgtEl>
                                        <p:attrNameLst>
                                          <p:attrName>fill.on</p:attrName>
                                        </p:attrNameLst>
                                      </p:cBhvr>
                                      <p:to>
                                        <p:strVal val="true"/>
                                      </p:to>
                                    </p:set>
                                  </p:childTnLst>
                                </p:cTn>
                              </p:par>
                              <p:par>
                                <p:cTn id="691" presetID="1" presetClass="emph" presetSubtype="2" fill="hold" nodeType="withEffect">
                                  <p:stCondLst>
                                    <p:cond delay="0"/>
                                  </p:stCondLst>
                                  <p:childTnLst>
                                    <p:animClr clrSpc="rgb" dir="cw">
                                      <p:cBhvr>
                                        <p:cTn id="692" dur="500" fill="hold"/>
                                        <p:tgtEl>
                                          <p:spTgt spid="31780"/>
                                        </p:tgtEl>
                                        <p:attrNameLst>
                                          <p:attrName>fillcolor</p:attrName>
                                        </p:attrNameLst>
                                      </p:cBhvr>
                                      <p:to>
                                        <a:schemeClr val="accent2"/>
                                      </p:to>
                                    </p:animClr>
                                    <p:set>
                                      <p:cBhvr>
                                        <p:cTn id="693" dur="500" fill="hold"/>
                                        <p:tgtEl>
                                          <p:spTgt spid="31780"/>
                                        </p:tgtEl>
                                        <p:attrNameLst>
                                          <p:attrName>fill.type</p:attrName>
                                        </p:attrNameLst>
                                      </p:cBhvr>
                                      <p:to>
                                        <p:strVal val="solid"/>
                                      </p:to>
                                    </p:set>
                                    <p:set>
                                      <p:cBhvr>
                                        <p:cTn id="694" dur="500" fill="hold"/>
                                        <p:tgtEl>
                                          <p:spTgt spid="31780"/>
                                        </p:tgtEl>
                                        <p:attrNameLst>
                                          <p:attrName>fill.on</p:attrName>
                                        </p:attrNameLst>
                                      </p:cBhvr>
                                      <p:to>
                                        <p:strVal val="true"/>
                                      </p:to>
                                    </p:set>
                                  </p:childTnLst>
                                </p:cTn>
                              </p:par>
                              <p:par>
                                <p:cTn id="695" presetID="1" presetClass="emph" presetSubtype="2" fill="hold" nodeType="withEffect">
                                  <p:stCondLst>
                                    <p:cond delay="0"/>
                                  </p:stCondLst>
                                  <p:childTnLst>
                                    <p:animClr clrSpc="rgb" dir="cw">
                                      <p:cBhvr>
                                        <p:cTn id="696" dur="500" fill="hold"/>
                                        <p:tgtEl>
                                          <p:spTgt spid="31790"/>
                                        </p:tgtEl>
                                        <p:attrNameLst>
                                          <p:attrName>fillcolor</p:attrName>
                                        </p:attrNameLst>
                                      </p:cBhvr>
                                      <p:to>
                                        <a:schemeClr val="accent2"/>
                                      </p:to>
                                    </p:animClr>
                                    <p:set>
                                      <p:cBhvr>
                                        <p:cTn id="697" dur="500" fill="hold"/>
                                        <p:tgtEl>
                                          <p:spTgt spid="31790"/>
                                        </p:tgtEl>
                                        <p:attrNameLst>
                                          <p:attrName>fill.type</p:attrName>
                                        </p:attrNameLst>
                                      </p:cBhvr>
                                      <p:to>
                                        <p:strVal val="solid"/>
                                      </p:to>
                                    </p:set>
                                    <p:set>
                                      <p:cBhvr>
                                        <p:cTn id="698" dur="500" fill="hold"/>
                                        <p:tgtEl>
                                          <p:spTgt spid="31790"/>
                                        </p:tgtEl>
                                        <p:attrNameLst>
                                          <p:attrName>fill.on</p:attrName>
                                        </p:attrNameLst>
                                      </p:cBhvr>
                                      <p:to>
                                        <p:strVal val="true"/>
                                      </p:to>
                                    </p:set>
                                  </p:childTnLst>
                                </p:cTn>
                              </p:par>
                              <p:par>
                                <p:cTn id="699" presetID="1" presetClass="emph" presetSubtype="2" fill="hold" nodeType="withEffect">
                                  <p:stCondLst>
                                    <p:cond delay="0"/>
                                  </p:stCondLst>
                                  <p:childTnLst>
                                    <p:animClr clrSpc="rgb" dir="cw">
                                      <p:cBhvr>
                                        <p:cTn id="700" dur="500" fill="hold"/>
                                        <p:tgtEl>
                                          <p:spTgt spid="31791"/>
                                        </p:tgtEl>
                                        <p:attrNameLst>
                                          <p:attrName>fillcolor</p:attrName>
                                        </p:attrNameLst>
                                      </p:cBhvr>
                                      <p:to>
                                        <a:schemeClr val="accent2"/>
                                      </p:to>
                                    </p:animClr>
                                    <p:set>
                                      <p:cBhvr>
                                        <p:cTn id="701" dur="500" fill="hold"/>
                                        <p:tgtEl>
                                          <p:spTgt spid="31791"/>
                                        </p:tgtEl>
                                        <p:attrNameLst>
                                          <p:attrName>fill.type</p:attrName>
                                        </p:attrNameLst>
                                      </p:cBhvr>
                                      <p:to>
                                        <p:strVal val="solid"/>
                                      </p:to>
                                    </p:set>
                                    <p:set>
                                      <p:cBhvr>
                                        <p:cTn id="702" dur="500" fill="hold"/>
                                        <p:tgtEl>
                                          <p:spTgt spid="31791"/>
                                        </p:tgtEl>
                                        <p:attrNameLst>
                                          <p:attrName>fill.on</p:attrName>
                                        </p:attrNameLst>
                                      </p:cBhvr>
                                      <p:to>
                                        <p:strVal val="true"/>
                                      </p:to>
                                    </p:set>
                                  </p:childTnLst>
                                </p:cTn>
                              </p:par>
                              <p:par>
                                <p:cTn id="703" presetID="1" presetClass="emph" presetSubtype="2" fill="hold" nodeType="withEffect">
                                  <p:stCondLst>
                                    <p:cond delay="0"/>
                                  </p:stCondLst>
                                  <p:childTnLst>
                                    <p:animClr clrSpc="rgb" dir="cw">
                                      <p:cBhvr>
                                        <p:cTn id="704" dur="500" fill="hold"/>
                                        <p:tgtEl>
                                          <p:spTgt spid="31797"/>
                                        </p:tgtEl>
                                        <p:attrNameLst>
                                          <p:attrName>fillcolor</p:attrName>
                                        </p:attrNameLst>
                                      </p:cBhvr>
                                      <p:to>
                                        <a:schemeClr val="accent2"/>
                                      </p:to>
                                    </p:animClr>
                                    <p:set>
                                      <p:cBhvr>
                                        <p:cTn id="705" dur="500" fill="hold"/>
                                        <p:tgtEl>
                                          <p:spTgt spid="31797"/>
                                        </p:tgtEl>
                                        <p:attrNameLst>
                                          <p:attrName>fill.type</p:attrName>
                                        </p:attrNameLst>
                                      </p:cBhvr>
                                      <p:to>
                                        <p:strVal val="solid"/>
                                      </p:to>
                                    </p:set>
                                    <p:set>
                                      <p:cBhvr>
                                        <p:cTn id="706" dur="500" fill="hold"/>
                                        <p:tgtEl>
                                          <p:spTgt spid="31797"/>
                                        </p:tgtEl>
                                        <p:attrNameLst>
                                          <p:attrName>fill.on</p:attrName>
                                        </p:attrNameLst>
                                      </p:cBhvr>
                                      <p:to>
                                        <p:strVal val="true"/>
                                      </p:to>
                                    </p:set>
                                  </p:childTnLst>
                                </p:cTn>
                              </p:par>
                              <p:par>
                                <p:cTn id="707" presetID="1" presetClass="emph" presetSubtype="2" fill="hold" nodeType="withEffect">
                                  <p:stCondLst>
                                    <p:cond delay="0"/>
                                  </p:stCondLst>
                                  <p:childTnLst>
                                    <p:animClr clrSpc="rgb" dir="cw">
                                      <p:cBhvr>
                                        <p:cTn id="708" dur="500" fill="hold"/>
                                        <p:tgtEl>
                                          <p:spTgt spid="31805"/>
                                        </p:tgtEl>
                                        <p:attrNameLst>
                                          <p:attrName>fillcolor</p:attrName>
                                        </p:attrNameLst>
                                      </p:cBhvr>
                                      <p:to>
                                        <a:schemeClr val="accent2"/>
                                      </p:to>
                                    </p:animClr>
                                    <p:set>
                                      <p:cBhvr>
                                        <p:cTn id="709" dur="500" fill="hold"/>
                                        <p:tgtEl>
                                          <p:spTgt spid="31805"/>
                                        </p:tgtEl>
                                        <p:attrNameLst>
                                          <p:attrName>fill.type</p:attrName>
                                        </p:attrNameLst>
                                      </p:cBhvr>
                                      <p:to>
                                        <p:strVal val="solid"/>
                                      </p:to>
                                    </p:set>
                                    <p:set>
                                      <p:cBhvr>
                                        <p:cTn id="710" dur="500" fill="hold"/>
                                        <p:tgtEl>
                                          <p:spTgt spid="31805"/>
                                        </p:tgtEl>
                                        <p:attrNameLst>
                                          <p:attrName>fill.on</p:attrName>
                                        </p:attrNameLst>
                                      </p:cBhvr>
                                      <p:to>
                                        <p:strVal val="true"/>
                                      </p:to>
                                    </p:set>
                                  </p:childTnLst>
                                </p:cTn>
                              </p:par>
                              <p:par>
                                <p:cTn id="711" presetID="1" presetClass="emph" presetSubtype="2" fill="hold" nodeType="withEffect">
                                  <p:stCondLst>
                                    <p:cond delay="0"/>
                                  </p:stCondLst>
                                  <p:childTnLst>
                                    <p:animClr clrSpc="rgb" dir="cw">
                                      <p:cBhvr>
                                        <p:cTn id="712" dur="500" fill="hold"/>
                                        <p:tgtEl>
                                          <p:spTgt spid="31809"/>
                                        </p:tgtEl>
                                        <p:attrNameLst>
                                          <p:attrName>fillcolor</p:attrName>
                                        </p:attrNameLst>
                                      </p:cBhvr>
                                      <p:to>
                                        <a:schemeClr val="accent2"/>
                                      </p:to>
                                    </p:animClr>
                                    <p:set>
                                      <p:cBhvr>
                                        <p:cTn id="713" dur="500" fill="hold"/>
                                        <p:tgtEl>
                                          <p:spTgt spid="31809"/>
                                        </p:tgtEl>
                                        <p:attrNameLst>
                                          <p:attrName>fill.type</p:attrName>
                                        </p:attrNameLst>
                                      </p:cBhvr>
                                      <p:to>
                                        <p:strVal val="solid"/>
                                      </p:to>
                                    </p:set>
                                    <p:set>
                                      <p:cBhvr>
                                        <p:cTn id="714" dur="500" fill="hold"/>
                                        <p:tgtEl>
                                          <p:spTgt spid="31809"/>
                                        </p:tgtEl>
                                        <p:attrNameLst>
                                          <p:attrName>fill.on</p:attrName>
                                        </p:attrNameLst>
                                      </p:cBhvr>
                                      <p:to>
                                        <p:strVal val="true"/>
                                      </p:to>
                                    </p:set>
                                  </p:childTnLst>
                                </p:cTn>
                              </p:par>
                              <p:par>
                                <p:cTn id="715" presetID="3" presetClass="emph" presetSubtype="2" fill="hold" grpId="2" nodeType="withEffect">
                                  <p:stCondLst>
                                    <p:cond delay="0"/>
                                  </p:stCondLst>
                                  <p:childTnLst>
                                    <p:animClr clrSpc="rgb" dir="cw">
                                      <p:cBhvr override="childStyle">
                                        <p:cTn id="716" dur="500" fill="hold"/>
                                        <p:tgtEl>
                                          <p:spTgt spid="31749"/>
                                        </p:tgtEl>
                                        <p:attrNameLst>
                                          <p:attrName>style.color</p:attrName>
                                        </p:attrNameLst>
                                      </p:cBhvr>
                                      <p:to>
                                        <a:srgbClr val="FFFF00"/>
                                      </p:to>
                                    </p:animClr>
                                  </p:childTnLst>
                                </p:cTn>
                              </p:par>
                              <p:par>
                                <p:cTn id="717" presetID="3" presetClass="emph" presetSubtype="2" fill="hold" grpId="2" nodeType="withEffect">
                                  <p:stCondLst>
                                    <p:cond delay="0"/>
                                  </p:stCondLst>
                                  <p:childTnLst>
                                    <p:animClr clrSpc="rgb" dir="cw">
                                      <p:cBhvr override="childStyle">
                                        <p:cTn id="718" dur="500" fill="hold"/>
                                        <p:tgtEl>
                                          <p:spTgt spid="31758"/>
                                        </p:tgtEl>
                                        <p:attrNameLst>
                                          <p:attrName>style.color</p:attrName>
                                        </p:attrNameLst>
                                      </p:cBhvr>
                                      <p:to>
                                        <a:srgbClr val="FFFF00"/>
                                      </p:to>
                                    </p:animClr>
                                  </p:childTnLst>
                                </p:cTn>
                              </p:par>
                              <p:par>
                                <p:cTn id="719" presetID="3" presetClass="emph" presetSubtype="2" fill="hold" grpId="2" nodeType="withEffect">
                                  <p:stCondLst>
                                    <p:cond delay="0"/>
                                  </p:stCondLst>
                                  <p:childTnLst>
                                    <p:animClr clrSpc="rgb" dir="cw">
                                      <p:cBhvr override="childStyle">
                                        <p:cTn id="720" dur="500" fill="hold"/>
                                        <p:tgtEl>
                                          <p:spTgt spid="31766"/>
                                        </p:tgtEl>
                                        <p:attrNameLst>
                                          <p:attrName>style.color</p:attrName>
                                        </p:attrNameLst>
                                      </p:cBhvr>
                                      <p:to>
                                        <a:srgbClr val="FFFF00"/>
                                      </p:to>
                                    </p:animClr>
                                  </p:childTnLst>
                                </p:cTn>
                              </p:par>
                              <p:par>
                                <p:cTn id="721" presetID="3" presetClass="emph" presetSubtype="2" fill="hold" grpId="2" nodeType="withEffect">
                                  <p:stCondLst>
                                    <p:cond delay="0"/>
                                  </p:stCondLst>
                                  <p:childTnLst>
                                    <p:animClr clrSpc="rgb" dir="cw">
                                      <p:cBhvr override="childStyle">
                                        <p:cTn id="722" dur="500" fill="hold"/>
                                        <p:tgtEl>
                                          <p:spTgt spid="31771"/>
                                        </p:tgtEl>
                                        <p:attrNameLst>
                                          <p:attrName>style.color</p:attrName>
                                        </p:attrNameLst>
                                      </p:cBhvr>
                                      <p:to>
                                        <a:srgbClr val="FFFF00"/>
                                      </p:to>
                                    </p:animClr>
                                  </p:childTnLst>
                                </p:cTn>
                              </p:par>
                              <p:par>
                                <p:cTn id="723" presetID="3" presetClass="emph" presetSubtype="2" fill="hold" grpId="2" nodeType="withEffect">
                                  <p:stCondLst>
                                    <p:cond delay="0"/>
                                  </p:stCondLst>
                                  <p:childTnLst>
                                    <p:animClr clrSpc="rgb" dir="cw">
                                      <p:cBhvr override="childStyle">
                                        <p:cTn id="724" dur="500" fill="hold"/>
                                        <p:tgtEl>
                                          <p:spTgt spid="31780"/>
                                        </p:tgtEl>
                                        <p:attrNameLst>
                                          <p:attrName>style.color</p:attrName>
                                        </p:attrNameLst>
                                      </p:cBhvr>
                                      <p:to>
                                        <a:srgbClr val="FFFF00"/>
                                      </p:to>
                                    </p:animClr>
                                  </p:childTnLst>
                                </p:cTn>
                              </p:par>
                              <p:par>
                                <p:cTn id="725" presetID="3" presetClass="emph" presetSubtype="2" fill="hold" grpId="2" nodeType="withEffect">
                                  <p:stCondLst>
                                    <p:cond delay="0"/>
                                  </p:stCondLst>
                                  <p:childTnLst>
                                    <p:animClr clrSpc="rgb" dir="cw">
                                      <p:cBhvr override="childStyle">
                                        <p:cTn id="726" dur="500" fill="hold"/>
                                        <p:tgtEl>
                                          <p:spTgt spid="31790"/>
                                        </p:tgtEl>
                                        <p:attrNameLst>
                                          <p:attrName>style.color</p:attrName>
                                        </p:attrNameLst>
                                      </p:cBhvr>
                                      <p:to>
                                        <a:srgbClr val="FFFF00"/>
                                      </p:to>
                                    </p:animClr>
                                  </p:childTnLst>
                                </p:cTn>
                              </p:par>
                              <p:par>
                                <p:cTn id="727" presetID="3" presetClass="emph" presetSubtype="2" fill="hold" grpId="2" nodeType="withEffect">
                                  <p:stCondLst>
                                    <p:cond delay="0"/>
                                  </p:stCondLst>
                                  <p:childTnLst>
                                    <p:animClr clrSpc="rgb" dir="cw">
                                      <p:cBhvr override="childStyle">
                                        <p:cTn id="728" dur="500" fill="hold"/>
                                        <p:tgtEl>
                                          <p:spTgt spid="31791"/>
                                        </p:tgtEl>
                                        <p:attrNameLst>
                                          <p:attrName>style.color</p:attrName>
                                        </p:attrNameLst>
                                      </p:cBhvr>
                                      <p:to>
                                        <a:srgbClr val="FFFF00"/>
                                      </p:to>
                                    </p:animClr>
                                  </p:childTnLst>
                                </p:cTn>
                              </p:par>
                              <p:par>
                                <p:cTn id="729" presetID="3" presetClass="emph" presetSubtype="2" fill="hold" grpId="2" nodeType="withEffect">
                                  <p:stCondLst>
                                    <p:cond delay="0"/>
                                  </p:stCondLst>
                                  <p:childTnLst>
                                    <p:animClr clrSpc="rgb" dir="cw">
                                      <p:cBhvr override="childStyle">
                                        <p:cTn id="730" dur="500" fill="hold"/>
                                        <p:tgtEl>
                                          <p:spTgt spid="31797"/>
                                        </p:tgtEl>
                                        <p:attrNameLst>
                                          <p:attrName>style.color</p:attrName>
                                        </p:attrNameLst>
                                      </p:cBhvr>
                                      <p:to>
                                        <a:srgbClr val="FFFF00"/>
                                      </p:to>
                                    </p:animClr>
                                  </p:childTnLst>
                                </p:cTn>
                              </p:par>
                              <p:par>
                                <p:cTn id="731" presetID="3" presetClass="emph" presetSubtype="2" fill="hold" grpId="2" nodeType="withEffect">
                                  <p:stCondLst>
                                    <p:cond delay="0"/>
                                  </p:stCondLst>
                                  <p:childTnLst>
                                    <p:animClr clrSpc="rgb" dir="cw">
                                      <p:cBhvr override="childStyle">
                                        <p:cTn id="732" dur="500" fill="hold"/>
                                        <p:tgtEl>
                                          <p:spTgt spid="31805"/>
                                        </p:tgtEl>
                                        <p:attrNameLst>
                                          <p:attrName>style.color</p:attrName>
                                        </p:attrNameLst>
                                      </p:cBhvr>
                                      <p:to>
                                        <a:srgbClr val="FFFF00"/>
                                      </p:to>
                                    </p:animClr>
                                  </p:childTnLst>
                                </p:cTn>
                              </p:par>
                              <p:par>
                                <p:cTn id="733" presetID="3" presetClass="emph" presetSubtype="2" fill="hold" grpId="2" nodeType="withEffect">
                                  <p:stCondLst>
                                    <p:cond delay="0"/>
                                  </p:stCondLst>
                                  <p:childTnLst>
                                    <p:animClr clrSpc="rgb" dir="cw">
                                      <p:cBhvr override="childStyle">
                                        <p:cTn id="734" dur="500" fill="hold"/>
                                        <p:tgtEl>
                                          <p:spTgt spid="31809"/>
                                        </p:tgtEl>
                                        <p:attrNameLst>
                                          <p:attrName>style.color</p:attrName>
                                        </p:attrNameLst>
                                      </p:cBhvr>
                                      <p:to>
                                        <a:srgbClr val="FFFF00"/>
                                      </p:to>
                                    </p:animClr>
                                  </p:childTnLst>
                                </p:cTn>
                              </p:par>
                            </p:childTnLst>
                          </p:cTn>
                        </p:par>
                      </p:childTnLst>
                    </p:cTn>
                  </p:par>
                </p:childTnLst>
              </p:cTn>
              <p:nextCondLst>
                <p:cond evt="onClick" delay="0">
                  <p:tgtEl>
                    <p:spTgt spid="31748"/>
                  </p:tgtEl>
                </p:cond>
              </p:nextCondLst>
            </p:seq>
          </p:childTnLst>
        </p:cTn>
      </p:par>
    </p:tnLst>
    <p:bldLst>
      <p:bldP spid="31749" grpId="0" animBg="1"/>
      <p:bldP spid="31749" grpId="1" animBg="1"/>
      <p:bldP spid="31749" grpId="2" animBg="1"/>
      <p:bldP spid="31750" grpId="0" animBg="1"/>
      <p:bldP spid="31750" grpId="1" animBg="1"/>
      <p:bldP spid="31751" grpId="0" animBg="1"/>
      <p:bldP spid="31751" grpId="1" animBg="1"/>
      <p:bldP spid="31752" grpId="0" animBg="1"/>
      <p:bldP spid="31752" grpId="1" animBg="1"/>
      <p:bldP spid="31753" grpId="0" animBg="1"/>
      <p:bldP spid="31753" grpId="1" animBg="1"/>
      <p:bldP spid="31754" grpId="0" animBg="1"/>
      <p:bldP spid="31754" grpId="1" animBg="1"/>
      <p:bldP spid="31755" grpId="0" animBg="1"/>
      <p:bldP spid="31755" grpId="1" animBg="1"/>
      <p:bldP spid="31756" grpId="0" animBg="1"/>
      <p:bldP spid="31756" grpId="1" animBg="1"/>
      <p:bldP spid="31757" grpId="0" animBg="1"/>
      <p:bldP spid="31757" grpId="1" animBg="1"/>
      <p:bldP spid="31758" grpId="0" animBg="1"/>
      <p:bldP spid="31758" grpId="1" animBg="1"/>
      <p:bldP spid="31758" grpId="2" animBg="1"/>
      <p:bldP spid="31759" grpId="0" animBg="1"/>
      <p:bldP spid="31759" grpId="1" animBg="1"/>
      <p:bldP spid="31760" grpId="0" animBg="1"/>
      <p:bldP spid="31760" grpId="1" animBg="1"/>
      <p:bldP spid="31761" grpId="0" animBg="1"/>
      <p:bldP spid="31761" grpId="1" animBg="1"/>
      <p:bldP spid="31762" grpId="0" animBg="1"/>
      <p:bldP spid="31762" grpId="1" animBg="1"/>
      <p:bldP spid="31763" grpId="0" animBg="1"/>
      <p:bldP spid="31763" grpId="1" animBg="1"/>
      <p:bldP spid="31764" grpId="0" animBg="1"/>
      <p:bldP spid="31764" grpId="1" animBg="1"/>
      <p:bldP spid="31765" grpId="0" animBg="1"/>
      <p:bldP spid="31765" grpId="1" animBg="1"/>
      <p:bldP spid="31766" grpId="0" animBg="1"/>
      <p:bldP spid="31766" grpId="1" animBg="1"/>
      <p:bldP spid="31766" grpId="2" animBg="1"/>
      <p:bldP spid="31767" grpId="0" animBg="1"/>
      <p:bldP spid="31767" grpId="1" animBg="1"/>
      <p:bldP spid="31768" grpId="0" animBg="1"/>
      <p:bldP spid="31768" grpId="1" animBg="1"/>
      <p:bldP spid="31769" grpId="0" animBg="1"/>
      <p:bldP spid="31769" grpId="1" animBg="1"/>
      <p:bldP spid="31770" grpId="0" animBg="1"/>
      <p:bldP spid="31770" grpId="1" animBg="1"/>
      <p:bldP spid="31771" grpId="0" animBg="1"/>
      <p:bldP spid="31771" grpId="1" animBg="1"/>
      <p:bldP spid="31771" grpId="2" animBg="1"/>
      <p:bldP spid="31772" grpId="0" animBg="1"/>
      <p:bldP spid="31772" grpId="1" animBg="1"/>
      <p:bldP spid="31773" grpId="0" animBg="1"/>
      <p:bldP spid="31773" grpId="1" animBg="1"/>
      <p:bldP spid="31774" grpId="0" animBg="1"/>
      <p:bldP spid="31774" grpId="1" animBg="1"/>
      <p:bldP spid="31775" grpId="0" animBg="1"/>
      <p:bldP spid="31775" grpId="1" animBg="1"/>
      <p:bldP spid="31776" grpId="0" animBg="1"/>
      <p:bldP spid="31776" grpId="1" animBg="1"/>
      <p:bldP spid="31777" grpId="0" animBg="1"/>
      <p:bldP spid="31777" grpId="1" animBg="1"/>
      <p:bldP spid="31778" grpId="0" animBg="1"/>
      <p:bldP spid="31778" grpId="1" animBg="1"/>
      <p:bldP spid="31779" grpId="0" animBg="1"/>
      <p:bldP spid="31779" grpId="1" animBg="1"/>
      <p:bldP spid="31780" grpId="0" animBg="1"/>
      <p:bldP spid="31780" grpId="1" animBg="1"/>
      <p:bldP spid="31780" grpId="2" animBg="1"/>
      <p:bldP spid="31781" grpId="0" animBg="1"/>
      <p:bldP spid="31781" grpId="1" animBg="1"/>
      <p:bldP spid="31782" grpId="0" animBg="1"/>
      <p:bldP spid="31782" grpId="1" animBg="1"/>
      <p:bldP spid="31783" grpId="0" animBg="1"/>
      <p:bldP spid="31783" grpId="1" animBg="1"/>
      <p:bldP spid="31784" grpId="0" animBg="1"/>
      <p:bldP spid="31784" grpId="1" animBg="1"/>
      <p:bldP spid="31785" grpId="0" animBg="1"/>
      <p:bldP spid="31785" grpId="1" animBg="1"/>
      <p:bldP spid="31786" grpId="0" animBg="1"/>
      <p:bldP spid="31786" grpId="1" animBg="1"/>
      <p:bldP spid="31787" grpId="0" animBg="1"/>
      <p:bldP spid="31787" grpId="1" animBg="1"/>
      <p:bldP spid="31788" grpId="0" animBg="1"/>
      <p:bldP spid="31788" grpId="1" animBg="1"/>
      <p:bldP spid="31789" grpId="0" animBg="1"/>
      <p:bldP spid="31789" grpId="1" animBg="1"/>
      <p:bldP spid="31790" grpId="0" animBg="1"/>
      <p:bldP spid="31790" grpId="1" animBg="1"/>
      <p:bldP spid="31790" grpId="2" animBg="1"/>
      <p:bldP spid="31791" grpId="0" animBg="1"/>
      <p:bldP spid="31791" grpId="1" animBg="1"/>
      <p:bldP spid="31791" grpId="2" animBg="1"/>
      <p:bldP spid="31792" grpId="0" animBg="1"/>
      <p:bldP spid="31792" grpId="1" animBg="1"/>
      <p:bldP spid="31793" grpId="0" animBg="1"/>
      <p:bldP spid="31793" grpId="1" animBg="1"/>
      <p:bldP spid="31794" grpId="0" animBg="1"/>
      <p:bldP spid="31794" grpId="1" animBg="1"/>
      <p:bldP spid="31795" grpId="0" animBg="1"/>
      <p:bldP spid="31795" grpId="1" animBg="1"/>
      <p:bldP spid="31796" grpId="0" animBg="1"/>
      <p:bldP spid="31796" grpId="1" animBg="1"/>
      <p:bldP spid="31797" grpId="0" animBg="1"/>
      <p:bldP spid="31797" grpId="1" animBg="1"/>
      <p:bldP spid="31797" grpId="2" animBg="1"/>
      <p:bldP spid="31798" grpId="0" animBg="1"/>
      <p:bldP spid="31798" grpId="1" animBg="1"/>
      <p:bldP spid="31799" grpId="0" animBg="1"/>
      <p:bldP spid="31799" grpId="1" animBg="1"/>
      <p:bldP spid="31800" grpId="0" animBg="1"/>
      <p:bldP spid="31800" grpId="1" animBg="1"/>
      <p:bldP spid="31801" grpId="0" animBg="1"/>
      <p:bldP spid="31801" grpId="1" animBg="1"/>
      <p:bldP spid="31802" grpId="0" animBg="1"/>
      <p:bldP spid="31802" grpId="1" animBg="1"/>
      <p:bldP spid="31803" grpId="0" animBg="1"/>
      <p:bldP spid="31803" grpId="1" animBg="1"/>
      <p:bldP spid="31804" grpId="0" animBg="1"/>
      <p:bldP spid="31804" grpId="1" animBg="1"/>
      <p:bldP spid="31805" grpId="0" animBg="1"/>
      <p:bldP spid="31805" grpId="1" animBg="1"/>
      <p:bldP spid="31805" grpId="2" animBg="1"/>
      <p:bldP spid="31806" grpId="0" animBg="1"/>
      <p:bldP spid="31806" grpId="1" animBg="1"/>
      <p:bldP spid="31807" grpId="0" animBg="1"/>
      <p:bldP spid="31807" grpId="1" animBg="1"/>
      <p:bldP spid="31808" grpId="0" animBg="1"/>
      <p:bldP spid="31808" grpId="1" animBg="1"/>
      <p:bldP spid="31809" grpId="0" animBg="1"/>
      <p:bldP spid="31809" grpId="1" animBg="1"/>
      <p:bldP spid="31809" grpId="2" animBg="1"/>
      <p:bldP spid="31810" grpId="0" animBg="1"/>
      <p:bldP spid="31810" grpId="1" animBg="1"/>
      <p:bldP spid="31811" grpId="0" animBg="1"/>
      <p:bldP spid="31811"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15A625-1A5E-47C5-A1C2-C4945E0460D3}" type="slidenum">
              <a:rPr lang="en-US" smtClean="0"/>
              <a:pPr eaLnBrk="1" hangingPunct="1"/>
              <a:t>17</a:t>
            </a:fld>
            <a:endParaRPr lang="en-US" smtClean="0"/>
          </a:p>
        </p:txBody>
      </p:sp>
      <p:sp>
        <p:nvSpPr>
          <p:cNvPr id="22531" name="Text Box 4"/>
          <p:cNvSpPr txBox="1">
            <a:spLocks noChangeArrowheads="1"/>
          </p:cNvSpPr>
          <p:nvPr/>
        </p:nvSpPr>
        <p:spPr bwMode="auto">
          <a:xfrm>
            <a:off x="1295400" y="990600"/>
            <a:ext cx="685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vi-VN">
              <a:latin typeface=".VnTime" pitchFamily="34" charset="0"/>
            </a:endParaRPr>
          </a:p>
        </p:txBody>
      </p:sp>
      <p:sp>
        <p:nvSpPr>
          <p:cNvPr id="206853" name="Text Box 5"/>
          <p:cNvSpPr txBox="1">
            <a:spLocks noChangeArrowheads="1"/>
          </p:cNvSpPr>
          <p:nvPr/>
        </p:nvSpPr>
        <p:spPr bwMode="auto">
          <a:xfrm>
            <a:off x="228600" y="2438400"/>
            <a:ext cx="8763000" cy="3194721"/>
          </a:xfrm>
          <a:prstGeom prst="rect">
            <a:avLst/>
          </a:prstGeom>
          <a:solidFill>
            <a:srgbClr val="EAFEE6"/>
          </a:solidFill>
          <a:ln w="28575">
            <a:solidFill>
              <a:schemeClr val="accent2"/>
            </a:solidFill>
            <a:miter lim="800000"/>
            <a:headEnd/>
            <a:tailEnd/>
          </a:ln>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20000"/>
              </a:lnSpc>
              <a:buFontTx/>
              <a:buAutoNum type="arabicPeriod"/>
            </a:pPr>
            <a:r>
              <a:rPr lang="en-US" sz="2400" b="1" dirty="0" err="1">
                <a:latin typeface="Times New Roman" pitchFamily="18" charset="0"/>
              </a:rPr>
              <a:t>Nắm</a:t>
            </a:r>
            <a:r>
              <a:rPr lang="en-US" sz="2400" b="1" dirty="0">
                <a:latin typeface="Times New Roman" pitchFamily="18" charset="0"/>
              </a:rPr>
              <a:t> </a:t>
            </a:r>
            <a:r>
              <a:rPr lang="en-US" sz="2400" b="1" dirty="0" err="1">
                <a:latin typeface="Times New Roman" pitchFamily="18" charset="0"/>
              </a:rPr>
              <a:t>vững</a:t>
            </a:r>
            <a:r>
              <a:rPr lang="en-US" sz="2400" b="1" dirty="0">
                <a:latin typeface="Times New Roman" pitchFamily="18" charset="0"/>
              </a:rPr>
              <a:t> </a:t>
            </a:r>
            <a:r>
              <a:rPr lang="en-US" sz="2400" b="1" dirty="0" err="1">
                <a:latin typeface="Times New Roman" pitchFamily="18" charset="0"/>
              </a:rPr>
              <a:t>đặc</a:t>
            </a:r>
            <a:r>
              <a:rPr lang="en-US" sz="2400" b="1" dirty="0">
                <a:latin typeface="Times New Roman" pitchFamily="18" charset="0"/>
              </a:rPr>
              <a:t> </a:t>
            </a:r>
            <a:r>
              <a:rPr lang="en-US" sz="2400" b="1" dirty="0" err="1">
                <a:latin typeface="Times New Roman" pitchFamily="18" charset="0"/>
              </a:rPr>
              <a:t>điểm</a:t>
            </a:r>
            <a:r>
              <a:rPr lang="en-US" sz="2400" b="1" dirty="0">
                <a:latin typeface="Times New Roman" pitchFamily="18" charset="0"/>
              </a:rPr>
              <a:t> </a:t>
            </a:r>
            <a:r>
              <a:rPr lang="en-US" sz="2400" b="1" dirty="0" err="1">
                <a:latin typeface="Times New Roman" pitchFamily="18" charset="0"/>
              </a:rPr>
              <a:t>hình</a:t>
            </a:r>
            <a:r>
              <a:rPr lang="en-US" sz="2400" b="1" dirty="0">
                <a:latin typeface="Times New Roman" pitchFamily="18" charset="0"/>
              </a:rPr>
              <a:t> </a:t>
            </a:r>
            <a:r>
              <a:rPr lang="en-US" sz="2400" b="1" dirty="0" err="1">
                <a:latin typeface="Times New Roman" pitchFamily="18" charset="0"/>
              </a:rPr>
              <a:t>thức</a:t>
            </a:r>
            <a:r>
              <a:rPr lang="en-US" sz="2400" b="1" dirty="0">
                <a:latin typeface="Times New Roman" pitchFamily="18" charset="0"/>
              </a:rPr>
              <a:t>, </a:t>
            </a:r>
            <a:r>
              <a:rPr lang="en-US" sz="2400" b="1" dirty="0" err="1">
                <a:latin typeface="Times New Roman" pitchFamily="18" charset="0"/>
              </a:rPr>
              <a:t>chức</a:t>
            </a:r>
            <a:r>
              <a:rPr lang="en-US" sz="2400" b="1" dirty="0">
                <a:latin typeface="Times New Roman" pitchFamily="18" charset="0"/>
              </a:rPr>
              <a:t> </a:t>
            </a:r>
            <a:r>
              <a:rPr lang="en-US" sz="2400" b="1" dirty="0" err="1">
                <a:latin typeface="Times New Roman" pitchFamily="18" charset="0"/>
              </a:rPr>
              <a:t>năng</a:t>
            </a:r>
            <a:r>
              <a:rPr lang="en-US" sz="2400" b="1" dirty="0">
                <a:latin typeface="Times New Roman" pitchFamily="18" charset="0"/>
              </a:rPr>
              <a:t> </a:t>
            </a:r>
            <a:r>
              <a:rPr lang="en-US" sz="2400" b="1" dirty="0" err="1">
                <a:latin typeface="Times New Roman" pitchFamily="18" charset="0"/>
              </a:rPr>
              <a:t>của</a:t>
            </a:r>
            <a:r>
              <a:rPr lang="en-US" sz="2400" b="1" dirty="0">
                <a:latin typeface="Times New Roman" pitchFamily="18" charset="0"/>
              </a:rPr>
              <a:t> </a:t>
            </a:r>
            <a:r>
              <a:rPr lang="en-US" sz="2400" b="1" dirty="0" err="1">
                <a:latin typeface="Times New Roman" pitchFamily="18" charset="0"/>
              </a:rPr>
              <a:t>câu</a:t>
            </a:r>
            <a:r>
              <a:rPr lang="en-US" sz="2400" b="1" dirty="0">
                <a:latin typeface="Times New Roman" pitchFamily="18" charset="0"/>
              </a:rPr>
              <a:t> </a:t>
            </a:r>
            <a:r>
              <a:rPr lang="en-US" sz="2400" b="1" dirty="0" err="1">
                <a:latin typeface="Times New Roman" pitchFamily="18" charset="0"/>
              </a:rPr>
              <a:t>nghi</a:t>
            </a:r>
            <a:r>
              <a:rPr lang="en-US" sz="2400" b="1" dirty="0">
                <a:latin typeface="Times New Roman" pitchFamily="18" charset="0"/>
              </a:rPr>
              <a:t> </a:t>
            </a:r>
            <a:r>
              <a:rPr lang="en-US" sz="2400" b="1" dirty="0" err="1">
                <a:latin typeface="Times New Roman" pitchFamily="18" charset="0"/>
              </a:rPr>
              <a:t>vấn</a:t>
            </a:r>
            <a:r>
              <a:rPr lang="en-US" sz="2400" b="1" dirty="0">
                <a:latin typeface="Times New Roman" pitchFamily="18" charset="0"/>
              </a:rPr>
              <a:t>, </a:t>
            </a:r>
            <a:r>
              <a:rPr lang="en-US" sz="2400" b="1" dirty="0" err="1">
                <a:latin typeface="Times New Roman" pitchFamily="18" charset="0"/>
              </a:rPr>
              <a:t>câu</a:t>
            </a:r>
            <a:r>
              <a:rPr lang="en-US" sz="2400" b="1" dirty="0">
                <a:latin typeface="Times New Roman" pitchFamily="18" charset="0"/>
              </a:rPr>
              <a:t> </a:t>
            </a:r>
            <a:r>
              <a:rPr lang="en-US" sz="2400" b="1" dirty="0" err="1">
                <a:latin typeface="Times New Roman" pitchFamily="18" charset="0"/>
              </a:rPr>
              <a:t>cầu</a:t>
            </a:r>
            <a:r>
              <a:rPr lang="en-US" sz="2400" b="1" dirty="0">
                <a:latin typeface="Times New Roman" pitchFamily="18" charset="0"/>
              </a:rPr>
              <a:t> </a:t>
            </a:r>
            <a:r>
              <a:rPr lang="en-US" sz="2400" b="1" dirty="0" err="1">
                <a:latin typeface="Times New Roman" pitchFamily="18" charset="0"/>
              </a:rPr>
              <a:t>khiến</a:t>
            </a:r>
            <a:r>
              <a:rPr lang="en-US" sz="2400" b="1" dirty="0">
                <a:latin typeface="Times New Roman" pitchFamily="18" charset="0"/>
              </a:rPr>
              <a:t>, </a:t>
            </a:r>
            <a:r>
              <a:rPr lang="en-US" sz="2400" b="1" dirty="0" err="1">
                <a:latin typeface="Times New Roman" pitchFamily="18" charset="0"/>
              </a:rPr>
              <a:t>câu</a:t>
            </a:r>
            <a:r>
              <a:rPr lang="en-US" sz="2400" b="1" dirty="0">
                <a:latin typeface="Times New Roman" pitchFamily="18" charset="0"/>
              </a:rPr>
              <a:t> </a:t>
            </a:r>
            <a:r>
              <a:rPr lang="en-US" sz="2400" b="1" dirty="0" err="1">
                <a:latin typeface="Times New Roman" pitchFamily="18" charset="0"/>
              </a:rPr>
              <a:t>cảm</a:t>
            </a:r>
            <a:r>
              <a:rPr lang="en-US" sz="2400" b="1" dirty="0">
                <a:latin typeface="Times New Roman" pitchFamily="18" charset="0"/>
              </a:rPr>
              <a:t> </a:t>
            </a:r>
            <a:r>
              <a:rPr lang="en-US" sz="2400" b="1" dirty="0" err="1" smtClean="0">
                <a:latin typeface="Times New Roman" pitchFamily="18" charset="0"/>
              </a:rPr>
              <a:t>thán</a:t>
            </a:r>
            <a:r>
              <a:rPr lang="en-US" sz="2400" b="1" dirty="0" smtClean="0">
                <a:latin typeface="Times New Roman" pitchFamily="18" charset="0"/>
              </a:rPr>
              <a:t>, </a:t>
            </a:r>
            <a:r>
              <a:rPr lang="en-US" sz="2400" b="1" dirty="0" err="1" smtClean="0">
                <a:latin typeface="Times New Roman" pitchFamily="18" charset="0"/>
              </a:rPr>
              <a:t>câu</a:t>
            </a:r>
            <a:r>
              <a:rPr lang="en-US" sz="2400" b="1" dirty="0" smtClean="0">
                <a:latin typeface="Times New Roman" pitchFamily="18" charset="0"/>
              </a:rPr>
              <a:t> </a:t>
            </a:r>
            <a:r>
              <a:rPr lang="en-US" sz="2400" b="1" dirty="0" err="1" smtClean="0">
                <a:latin typeface="Times New Roman" pitchFamily="18" charset="0"/>
              </a:rPr>
              <a:t>trần</a:t>
            </a:r>
            <a:r>
              <a:rPr lang="en-US" sz="2400" b="1" dirty="0" smtClean="0">
                <a:latin typeface="Times New Roman" pitchFamily="18" charset="0"/>
              </a:rPr>
              <a:t> </a:t>
            </a:r>
            <a:r>
              <a:rPr lang="en-US" sz="2400" b="1" dirty="0" err="1" smtClean="0">
                <a:latin typeface="Times New Roman" pitchFamily="18" charset="0"/>
              </a:rPr>
              <a:t>thuật</a:t>
            </a:r>
            <a:endParaRPr lang="en-US" sz="2400" b="1" dirty="0">
              <a:latin typeface="Times New Roman" pitchFamily="18" charset="0"/>
            </a:endParaRPr>
          </a:p>
          <a:p>
            <a:pPr eaLnBrk="1" hangingPunct="1">
              <a:lnSpc>
                <a:spcPct val="120000"/>
              </a:lnSpc>
              <a:buFontTx/>
              <a:buAutoNum type="arabicPeriod"/>
            </a:pPr>
            <a:r>
              <a:rPr lang="en-US" sz="2400" b="1" dirty="0" err="1">
                <a:latin typeface="Times New Roman" pitchFamily="18" charset="0"/>
              </a:rPr>
              <a:t>Học</a:t>
            </a:r>
            <a:r>
              <a:rPr lang="en-US" sz="2400" b="1" dirty="0">
                <a:latin typeface="Times New Roman" pitchFamily="18" charset="0"/>
              </a:rPr>
              <a:t> </a:t>
            </a:r>
            <a:r>
              <a:rPr lang="en-US" sz="2400" b="1" dirty="0" err="1">
                <a:latin typeface="Times New Roman" pitchFamily="18" charset="0"/>
              </a:rPr>
              <a:t>thuộc</a:t>
            </a:r>
            <a:r>
              <a:rPr lang="en-US" sz="2400" b="1" dirty="0">
                <a:latin typeface="Times New Roman" pitchFamily="18" charset="0"/>
              </a:rPr>
              <a:t> </a:t>
            </a:r>
            <a:r>
              <a:rPr lang="en-US" sz="2400" b="1" dirty="0" err="1">
                <a:latin typeface="Times New Roman" pitchFamily="18" charset="0"/>
              </a:rPr>
              <a:t>ghi</a:t>
            </a:r>
            <a:r>
              <a:rPr lang="en-US" sz="2400" b="1" dirty="0">
                <a:latin typeface="Times New Roman" pitchFamily="18" charset="0"/>
              </a:rPr>
              <a:t> </a:t>
            </a:r>
            <a:r>
              <a:rPr lang="en-US" sz="2400" b="1" dirty="0" err="1">
                <a:latin typeface="Times New Roman" pitchFamily="18" charset="0"/>
              </a:rPr>
              <a:t>nh</a:t>
            </a:r>
            <a:r>
              <a:rPr lang="vi-VN" sz="2400" b="1" dirty="0">
                <a:latin typeface="Times New Roman" pitchFamily="18" charset="0"/>
              </a:rPr>
              <a:t>ớ</a:t>
            </a:r>
            <a:r>
              <a:rPr lang="en-US" sz="2400" b="1" dirty="0">
                <a:latin typeface="Times New Roman" pitchFamily="18" charset="0"/>
              </a:rPr>
              <a:t> </a:t>
            </a:r>
          </a:p>
          <a:p>
            <a:pPr eaLnBrk="1" hangingPunct="1">
              <a:lnSpc>
                <a:spcPct val="120000"/>
              </a:lnSpc>
              <a:buFontTx/>
              <a:buAutoNum type="arabicPeriod"/>
            </a:pPr>
            <a:r>
              <a:rPr lang="en-US" sz="2400" b="1" dirty="0" err="1">
                <a:latin typeface="Times New Roman" pitchFamily="18" charset="0"/>
              </a:rPr>
              <a:t>Làm</a:t>
            </a:r>
            <a:r>
              <a:rPr lang="en-US" sz="2400" b="1" dirty="0">
                <a:latin typeface="Times New Roman" pitchFamily="18" charset="0"/>
              </a:rPr>
              <a:t> </a:t>
            </a:r>
            <a:r>
              <a:rPr lang="en-US" sz="2400" b="1" dirty="0" err="1">
                <a:latin typeface="Times New Roman" pitchFamily="18" charset="0"/>
              </a:rPr>
              <a:t>tiếp</a:t>
            </a:r>
            <a:r>
              <a:rPr lang="en-US" sz="2400" b="1" dirty="0">
                <a:latin typeface="Times New Roman" pitchFamily="18" charset="0"/>
              </a:rPr>
              <a:t> </a:t>
            </a:r>
            <a:r>
              <a:rPr lang="en-US" sz="2400" b="1" dirty="0" err="1">
                <a:latin typeface="Times New Roman" pitchFamily="18" charset="0"/>
              </a:rPr>
              <a:t>bài</a:t>
            </a:r>
            <a:r>
              <a:rPr lang="en-US" sz="2400" b="1" dirty="0">
                <a:latin typeface="Times New Roman" pitchFamily="18" charset="0"/>
              </a:rPr>
              <a:t> </a:t>
            </a:r>
            <a:r>
              <a:rPr lang="en-US" sz="2400" b="1" dirty="0" err="1">
                <a:latin typeface="Times New Roman" pitchFamily="18" charset="0"/>
              </a:rPr>
              <a:t>tập</a:t>
            </a:r>
            <a:r>
              <a:rPr lang="en-US" sz="2400" b="1" dirty="0">
                <a:latin typeface="Times New Roman" pitchFamily="18" charset="0"/>
              </a:rPr>
              <a:t> </a:t>
            </a:r>
            <a:r>
              <a:rPr lang="en-US" sz="2400" b="1" dirty="0" smtClean="0">
                <a:latin typeface="Times New Roman" pitchFamily="18" charset="0"/>
              </a:rPr>
              <a:t>3, 4, 5 </a:t>
            </a:r>
            <a:endParaRPr lang="en-US" sz="2400" b="1" dirty="0">
              <a:latin typeface="Times New Roman" pitchFamily="18" charset="0"/>
            </a:endParaRPr>
          </a:p>
          <a:p>
            <a:pPr eaLnBrk="1" hangingPunct="1">
              <a:lnSpc>
                <a:spcPct val="120000"/>
              </a:lnSpc>
            </a:pPr>
            <a:r>
              <a:rPr lang="en-US" sz="2400" b="1" dirty="0">
                <a:latin typeface="Times New Roman" pitchFamily="18" charset="0"/>
              </a:rPr>
              <a:t>4. </a:t>
            </a:r>
            <a:r>
              <a:rPr lang="en-US" sz="2400" b="1" dirty="0" err="1">
                <a:latin typeface="Times New Roman" pitchFamily="18" charset="0"/>
              </a:rPr>
              <a:t>Viết</a:t>
            </a:r>
            <a:r>
              <a:rPr lang="en-US" sz="2400" b="1" dirty="0">
                <a:latin typeface="Times New Roman" pitchFamily="18" charset="0"/>
              </a:rPr>
              <a:t> </a:t>
            </a:r>
            <a:r>
              <a:rPr lang="en-US" sz="2400" b="1" dirty="0" err="1">
                <a:latin typeface="Times New Roman" pitchFamily="18" charset="0"/>
              </a:rPr>
              <a:t>đoạn</a:t>
            </a:r>
            <a:r>
              <a:rPr lang="en-US" sz="2400" b="1" dirty="0">
                <a:latin typeface="Times New Roman" pitchFamily="18" charset="0"/>
              </a:rPr>
              <a:t> </a:t>
            </a:r>
            <a:r>
              <a:rPr lang="en-US" sz="2400" b="1" dirty="0" err="1">
                <a:latin typeface="Times New Roman" pitchFamily="18" charset="0"/>
              </a:rPr>
              <a:t>văn</a:t>
            </a:r>
            <a:r>
              <a:rPr lang="en-US" sz="2400" b="1" dirty="0">
                <a:latin typeface="Times New Roman" pitchFamily="18" charset="0"/>
              </a:rPr>
              <a:t> </a:t>
            </a:r>
            <a:r>
              <a:rPr lang="en-US" sz="2400" b="1" dirty="0" err="1">
                <a:latin typeface="Times New Roman" pitchFamily="18" charset="0"/>
              </a:rPr>
              <a:t>ngắn</a:t>
            </a:r>
            <a:r>
              <a:rPr lang="en-US" sz="2400" b="1" dirty="0">
                <a:latin typeface="Times New Roman" pitchFamily="18" charset="0"/>
              </a:rPr>
              <a:t> (</a:t>
            </a:r>
            <a:r>
              <a:rPr lang="en-US" sz="2400" b="1" i="1" dirty="0" err="1">
                <a:latin typeface="Times New Roman" pitchFamily="18" charset="0"/>
              </a:rPr>
              <a:t>chủ</a:t>
            </a:r>
            <a:r>
              <a:rPr lang="en-US" sz="2400" b="1" i="1" dirty="0">
                <a:latin typeface="Times New Roman" pitchFamily="18" charset="0"/>
              </a:rPr>
              <a:t> </a:t>
            </a:r>
            <a:r>
              <a:rPr lang="en-US" sz="2400" b="1" i="1" dirty="0" err="1">
                <a:latin typeface="Times New Roman" pitchFamily="18" charset="0"/>
              </a:rPr>
              <a:t>đề</a:t>
            </a:r>
            <a:r>
              <a:rPr lang="en-US" sz="2400" b="1" i="1" dirty="0">
                <a:latin typeface="Times New Roman" pitchFamily="18" charset="0"/>
              </a:rPr>
              <a:t> </a:t>
            </a:r>
            <a:r>
              <a:rPr lang="en-US" sz="2400" b="1" i="1" dirty="0" err="1">
                <a:latin typeface="Times New Roman" pitchFamily="18" charset="0"/>
              </a:rPr>
              <a:t>tự</a:t>
            </a:r>
            <a:r>
              <a:rPr lang="en-US" sz="2400" b="1" i="1" dirty="0">
                <a:latin typeface="Times New Roman" pitchFamily="18" charset="0"/>
              </a:rPr>
              <a:t> </a:t>
            </a:r>
            <a:r>
              <a:rPr lang="en-US" sz="2400" b="1" i="1" dirty="0" err="1">
                <a:latin typeface="Times New Roman" pitchFamily="18" charset="0"/>
              </a:rPr>
              <a:t>chọn</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en-US" sz="2400" b="1" dirty="0" err="1">
                <a:latin typeface="Times New Roman" pitchFamily="18" charset="0"/>
              </a:rPr>
              <a:t>sử</a:t>
            </a:r>
            <a:r>
              <a:rPr lang="en-US" sz="2400" b="1" dirty="0">
                <a:latin typeface="Times New Roman" pitchFamily="18" charset="0"/>
              </a:rPr>
              <a:t> </a:t>
            </a:r>
            <a:r>
              <a:rPr lang="en-US" sz="2400" b="1" dirty="0" err="1">
                <a:latin typeface="Times New Roman" pitchFamily="18" charset="0"/>
              </a:rPr>
              <a:t>dụng</a:t>
            </a:r>
            <a:r>
              <a:rPr lang="en-US" sz="2400" b="1" dirty="0">
                <a:latin typeface="Times New Roman" pitchFamily="18" charset="0"/>
              </a:rPr>
              <a:t> </a:t>
            </a:r>
            <a:r>
              <a:rPr lang="en-US" sz="2400" b="1" dirty="0" err="1" smtClean="0">
                <a:latin typeface="Times New Roman" pitchFamily="18" charset="0"/>
              </a:rPr>
              <a:t>các</a:t>
            </a:r>
            <a:r>
              <a:rPr lang="en-US" sz="2400" b="1" dirty="0" smtClean="0">
                <a:latin typeface="Times New Roman" pitchFamily="18" charset="0"/>
              </a:rPr>
              <a:t> </a:t>
            </a:r>
            <a:r>
              <a:rPr lang="en-US" sz="2400" b="1" dirty="0" err="1" smtClean="0">
                <a:latin typeface="Times New Roman" pitchFamily="18" charset="0"/>
              </a:rPr>
              <a:t>kiểu</a:t>
            </a:r>
            <a:r>
              <a:rPr lang="en-US" sz="2400" b="1" dirty="0" smtClean="0">
                <a:latin typeface="Times New Roman" pitchFamily="18" charset="0"/>
              </a:rPr>
              <a:t> </a:t>
            </a:r>
            <a:r>
              <a:rPr lang="en-US" sz="2400" b="1" dirty="0" err="1" smtClean="0">
                <a:latin typeface="Times New Roman" pitchFamily="18" charset="0"/>
              </a:rPr>
              <a:t>câu</a:t>
            </a:r>
            <a:r>
              <a:rPr lang="en-US" sz="2400" b="1" dirty="0" smtClean="0">
                <a:latin typeface="Times New Roman" pitchFamily="18" charset="0"/>
              </a:rPr>
              <a:t> </a:t>
            </a:r>
            <a:r>
              <a:rPr lang="en-US" sz="2400" b="1" dirty="0" err="1" smtClean="0">
                <a:latin typeface="Times New Roman" pitchFamily="18" charset="0"/>
              </a:rPr>
              <a:t>đã</a:t>
            </a:r>
            <a:r>
              <a:rPr lang="en-US" sz="2400" b="1" dirty="0" smtClean="0">
                <a:latin typeface="Times New Roman" pitchFamily="18" charset="0"/>
              </a:rPr>
              <a:t> </a:t>
            </a:r>
            <a:r>
              <a:rPr lang="en-US" sz="2400" b="1" dirty="0" err="1" smtClean="0">
                <a:latin typeface="Times New Roman" pitchFamily="18" charset="0"/>
              </a:rPr>
              <a:t>học</a:t>
            </a:r>
            <a:r>
              <a:rPr lang="en-US" sz="2400" b="1" dirty="0" smtClean="0">
                <a:latin typeface="Times New Roman" pitchFamily="18" charset="0"/>
              </a:rPr>
              <a:t>.</a:t>
            </a:r>
            <a:endParaRPr lang="en-US" sz="2400" b="1" dirty="0">
              <a:latin typeface="Times New Roman" pitchFamily="18" charset="0"/>
            </a:endParaRPr>
          </a:p>
          <a:p>
            <a:pPr eaLnBrk="1" hangingPunct="1">
              <a:lnSpc>
                <a:spcPct val="120000"/>
              </a:lnSpc>
            </a:pPr>
            <a:r>
              <a:rPr lang="en-US" sz="2400" b="1" dirty="0">
                <a:latin typeface="Times New Roman" pitchFamily="18" charset="0"/>
              </a:rPr>
              <a:t>5. Chu</a:t>
            </a:r>
            <a:r>
              <a:rPr lang="vi-VN" sz="2400" b="1" dirty="0">
                <a:latin typeface="Times New Roman" pitchFamily="18" charset="0"/>
              </a:rPr>
              <a:t>ẩn</a:t>
            </a:r>
            <a:r>
              <a:rPr lang="en-US" sz="2400" b="1" dirty="0">
                <a:latin typeface="Times New Roman" pitchFamily="18" charset="0"/>
              </a:rPr>
              <a:t> b</a:t>
            </a:r>
            <a:r>
              <a:rPr lang="vi-VN" sz="2400" b="1" dirty="0">
                <a:latin typeface="Times New Roman" pitchFamily="18" charset="0"/>
              </a:rPr>
              <a:t>ị</a:t>
            </a:r>
            <a:r>
              <a:rPr lang="en-US" sz="2400" b="1" dirty="0">
                <a:latin typeface="Times New Roman" pitchFamily="18" charset="0"/>
              </a:rPr>
              <a:t> b</a:t>
            </a:r>
            <a:r>
              <a:rPr lang="vi-VN" sz="2400" b="1" dirty="0">
                <a:latin typeface="Times New Roman" pitchFamily="18" charset="0"/>
              </a:rPr>
              <a:t>ài</a:t>
            </a:r>
            <a:r>
              <a:rPr lang="en-US" sz="2400" b="1" dirty="0">
                <a:latin typeface="Times New Roman" pitchFamily="18" charset="0"/>
              </a:rPr>
              <a:t> </a:t>
            </a:r>
            <a:r>
              <a:rPr lang="en-US" sz="2400" b="1" dirty="0" err="1">
                <a:latin typeface="Times New Roman" pitchFamily="18" charset="0"/>
              </a:rPr>
              <a:t>mới</a:t>
            </a:r>
            <a:r>
              <a:rPr lang="en-US" sz="2400" b="1" dirty="0">
                <a:latin typeface="Times New Roman" pitchFamily="18" charset="0"/>
              </a:rPr>
              <a:t>: </a:t>
            </a:r>
            <a:r>
              <a:rPr lang="en-US" sz="2400" b="1" dirty="0" smtClean="0">
                <a:latin typeface="Times New Roman" pitchFamily="18" charset="0"/>
              </a:rPr>
              <a:t>“</a:t>
            </a:r>
            <a:r>
              <a:rPr lang="en-US" sz="2400" b="1" dirty="0" err="1" smtClean="0">
                <a:latin typeface="Times New Roman" pitchFamily="18" charset="0"/>
              </a:rPr>
              <a:t>Ngắm</a:t>
            </a:r>
            <a:r>
              <a:rPr lang="en-US" sz="2400" b="1" dirty="0" smtClean="0">
                <a:latin typeface="Times New Roman" pitchFamily="18" charset="0"/>
              </a:rPr>
              <a:t> </a:t>
            </a:r>
            <a:r>
              <a:rPr lang="en-US" sz="2400" b="1" dirty="0" err="1" smtClean="0">
                <a:latin typeface="Times New Roman" pitchFamily="18" charset="0"/>
              </a:rPr>
              <a:t>trăng</a:t>
            </a:r>
            <a:r>
              <a:rPr lang="en-US" sz="2400" b="1" dirty="0" smtClean="0">
                <a:latin typeface="Times New Roman" pitchFamily="18" charset="0"/>
              </a:rPr>
              <a:t>, </a:t>
            </a:r>
            <a:r>
              <a:rPr lang="en-US" sz="2400" b="1" dirty="0" err="1" smtClean="0">
                <a:latin typeface="Times New Roman" pitchFamily="18" charset="0"/>
              </a:rPr>
              <a:t>đi</a:t>
            </a:r>
            <a:r>
              <a:rPr lang="en-US" sz="2400" b="1" dirty="0" smtClean="0">
                <a:latin typeface="Times New Roman" pitchFamily="18" charset="0"/>
              </a:rPr>
              <a:t> </a:t>
            </a:r>
            <a:r>
              <a:rPr lang="en-US" sz="2400" b="1" smtClean="0">
                <a:latin typeface="Times New Roman" pitchFamily="18" charset="0"/>
              </a:rPr>
              <a:t>đường”.</a:t>
            </a:r>
            <a:endParaRPr lang="en-US" sz="2400" b="1" dirty="0">
              <a:latin typeface="Times New Roman" pitchFamily="18" charset="0"/>
            </a:endParaRPr>
          </a:p>
        </p:txBody>
      </p:sp>
      <p:sp>
        <p:nvSpPr>
          <p:cNvPr id="206856" name="AutoShape 8"/>
          <p:cNvSpPr>
            <a:spLocks noChangeArrowheads="1"/>
          </p:cNvSpPr>
          <p:nvPr/>
        </p:nvSpPr>
        <p:spPr bwMode="auto">
          <a:xfrm>
            <a:off x="228600" y="685800"/>
            <a:ext cx="8763000" cy="1143000"/>
          </a:xfrm>
          <a:prstGeom prst="ribbon2">
            <a:avLst>
              <a:gd name="adj1" fmla="val 12500"/>
              <a:gd name="adj2" fmla="val 50000"/>
            </a:avLst>
          </a:prstGeom>
          <a:solidFill>
            <a:srgbClr val="CCFF99"/>
          </a:solidFill>
          <a:ln w="9525">
            <a:solidFill>
              <a:schemeClr val="tx1"/>
            </a:solidFill>
            <a:round/>
            <a:headEnd/>
            <a:tailEnd/>
          </a:ln>
        </p:spPr>
        <p:txBody>
          <a:bodyPr wrap="none" anchor="ctr"/>
          <a:lstStyle/>
          <a:p>
            <a:pPr algn="ctr"/>
            <a:r>
              <a:rPr lang="en-US" sz="3200" b="1" u="sng">
                <a:solidFill>
                  <a:srgbClr val="FF2929"/>
                </a:solidFill>
                <a:latin typeface="Times New Roman" pitchFamily="18" charset="0"/>
              </a:rPr>
              <a:t>H</a:t>
            </a:r>
            <a:r>
              <a:rPr lang="vi-VN" sz="3200" b="1" u="sng">
                <a:solidFill>
                  <a:srgbClr val="FF2929"/>
                </a:solidFill>
                <a:latin typeface="Times New Roman" pitchFamily="18" charset="0"/>
              </a:rPr>
              <a:t>ƯỚNG</a:t>
            </a:r>
            <a:r>
              <a:rPr lang="en-US" sz="3200" b="1" u="sng">
                <a:solidFill>
                  <a:srgbClr val="FF2929"/>
                </a:solidFill>
                <a:latin typeface="Times New Roman" pitchFamily="18" charset="0"/>
              </a:rPr>
              <a:t> D</a:t>
            </a:r>
            <a:r>
              <a:rPr lang="vi-VN" sz="3200" b="1" u="sng">
                <a:solidFill>
                  <a:srgbClr val="FF2929"/>
                </a:solidFill>
                <a:latin typeface="Times New Roman" pitchFamily="18" charset="0"/>
              </a:rPr>
              <a:t>ẪN</a:t>
            </a:r>
            <a:r>
              <a:rPr lang="en-US" sz="3200" b="1" u="sng">
                <a:solidFill>
                  <a:srgbClr val="FF2929"/>
                </a:solidFill>
                <a:latin typeface="Times New Roman" pitchFamily="18" charset="0"/>
              </a:rPr>
              <a:t> V</a:t>
            </a:r>
            <a:r>
              <a:rPr lang="vi-VN" sz="3200" b="1" u="sng">
                <a:solidFill>
                  <a:srgbClr val="FF2929"/>
                </a:solidFill>
                <a:latin typeface="Times New Roman" pitchFamily="18" charset="0"/>
              </a:rPr>
              <a:t>Ề</a:t>
            </a:r>
            <a:r>
              <a:rPr lang="en-US" sz="3200" b="1" u="sng">
                <a:solidFill>
                  <a:srgbClr val="FF2929"/>
                </a:solidFill>
                <a:latin typeface="Times New Roman" pitchFamily="18" charset="0"/>
              </a:rPr>
              <a:t> NH</a:t>
            </a:r>
            <a:r>
              <a:rPr lang="vi-VN" sz="3200" b="1" u="sng">
                <a:solidFill>
                  <a:srgbClr val="FF2929"/>
                </a:solidFill>
                <a:latin typeface="Times New Roman" pitchFamily="18" charset="0"/>
              </a:rPr>
              <a:t>À</a:t>
            </a:r>
          </a:p>
        </p:txBody>
      </p:sp>
    </p:spTree>
    <p:extLst>
      <p:ext uri="{BB962C8B-B14F-4D97-AF65-F5344CB8AC3E}">
        <p14:creationId xmlns:p14="http://schemas.microsoft.com/office/powerpoint/2010/main" val="258864029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06856"/>
                                        </p:tgtEl>
                                        <p:attrNameLst>
                                          <p:attrName>style.visibility</p:attrName>
                                        </p:attrNameLst>
                                      </p:cBhvr>
                                      <p:to>
                                        <p:strVal val="visible"/>
                                      </p:to>
                                    </p:set>
                                    <p:animEffect transition="in" filter="blinds(horizontal)">
                                      <p:cBhvr>
                                        <p:cTn id="7" dur="500"/>
                                        <p:tgtEl>
                                          <p:spTgt spid="206856"/>
                                        </p:tgtEl>
                                      </p:cBhvr>
                                    </p:animEffect>
                                  </p:childTnLst>
                                </p:cTn>
                              </p:par>
                            </p:childTnLst>
                          </p:cTn>
                        </p:par>
                        <p:par>
                          <p:cTn id="8" fill="hold" nodeType="afterGroup">
                            <p:stCondLst>
                              <p:cond delay="500"/>
                            </p:stCondLst>
                            <p:childTnLst>
                              <p:par>
                                <p:cTn id="9" presetID="4" presetClass="entr" presetSubtype="16" fill="hold" grpId="0" nodeType="afterEffect">
                                  <p:stCondLst>
                                    <p:cond delay="500"/>
                                  </p:stCondLst>
                                  <p:childTnLst>
                                    <p:set>
                                      <p:cBhvr>
                                        <p:cTn id="10" dur="1" fill="hold">
                                          <p:stCondLst>
                                            <p:cond delay="0"/>
                                          </p:stCondLst>
                                        </p:cTn>
                                        <p:tgtEl>
                                          <p:spTgt spid="206853"/>
                                        </p:tgtEl>
                                        <p:attrNameLst>
                                          <p:attrName>style.visibility</p:attrName>
                                        </p:attrNameLst>
                                      </p:cBhvr>
                                      <p:to>
                                        <p:strVal val="visible"/>
                                      </p:to>
                                    </p:set>
                                    <p:animEffect transition="in" filter="box(in)">
                                      <p:cBhvr>
                                        <p:cTn id="11" dur="1000"/>
                                        <p:tgtEl>
                                          <p:spTgt spid="206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3" grpId="0" animBg="1"/>
      <p:bldP spid="20685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8867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457200" y="1371600"/>
            <a:ext cx="6781800" cy="1066800"/>
          </a:xfrm>
          <a:prstGeom prst="rect">
            <a:avLst/>
          </a:prstGeom>
          <a:noFill/>
          <a:ln w="9525">
            <a:noFill/>
            <a:miter lim="800000"/>
            <a:headEnd/>
            <a:tailEnd/>
          </a:ln>
        </p:spPr>
        <p:txBody>
          <a:bodyPr>
            <a:spAutoFit/>
          </a:bodyPr>
          <a:lstStyle/>
          <a:p>
            <a:pPr algn="just"/>
            <a:r>
              <a:rPr lang="en-US" sz="3200" b="1" u="sng" dirty="0">
                <a:solidFill>
                  <a:srgbClr val="FF0066"/>
                </a:solidFill>
                <a:latin typeface="Times New Roman" pitchFamily="18" charset="0"/>
              </a:rPr>
              <a:t>I/ Đặc điểm  hình thức và ch</a:t>
            </a:r>
            <a:r>
              <a:rPr lang="vi-VN" sz="3200" b="1" u="sng" dirty="0">
                <a:solidFill>
                  <a:srgbClr val="FF0066"/>
                </a:solidFill>
                <a:latin typeface="Times New Roman" pitchFamily="18" charset="0"/>
              </a:rPr>
              <a:t>ức năng</a:t>
            </a:r>
            <a:r>
              <a:rPr lang="en-US" sz="3200" b="1" u="sng" dirty="0">
                <a:solidFill>
                  <a:srgbClr val="FF0066"/>
                </a:solidFill>
                <a:latin typeface="Times New Roman" pitchFamily="18" charset="0"/>
              </a:rPr>
              <a:t>: </a:t>
            </a:r>
          </a:p>
          <a:p>
            <a:pPr algn="just"/>
            <a:r>
              <a:rPr lang="en-US" sz="3200" b="1" u="sng" dirty="0" smtClean="0">
                <a:latin typeface="Times New Roman" pitchFamily="18" charset="0"/>
              </a:rPr>
              <a:t>1. Ví dụ</a:t>
            </a:r>
            <a:r>
              <a:rPr lang="en-US" sz="3200" b="1" dirty="0" smtClean="0">
                <a:latin typeface="Times New Roman" pitchFamily="18" charset="0"/>
              </a:rPr>
              <a:t> (SGK/45; 46)</a:t>
            </a:r>
            <a:endParaRPr lang="en-US" sz="3200" b="1" dirty="0">
              <a:latin typeface="Times New Roman" pitchFamily="18" charset="0"/>
            </a:endParaRPr>
          </a:p>
        </p:txBody>
      </p:sp>
      <p:sp>
        <p:nvSpPr>
          <p:cNvPr id="4099" name="Text Box 4"/>
          <p:cNvSpPr txBox="1">
            <a:spLocks noChangeArrowheads="1"/>
          </p:cNvSpPr>
          <p:nvPr/>
        </p:nvSpPr>
        <p:spPr bwMode="auto">
          <a:xfrm>
            <a:off x="1600200" y="4038600"/>
            <a:ext cx="4664075" cy="366712"/>
          </a:xfrm>
          <a:prstGeom prst="rect">
            <a:avLst/>
          </a:prstGeom>
          <a:noFill/>
          <a:ln w="9525">
            <a:noFill/>
            <a:miter lim="800000"/>
            <a:headEnd/>
            <a:tailEnd/>
          </a:ln>
        </p:spPr>
        <p:txBody>
          <a:bodyPr>
            <a:spAutoFit/>
          </a:bodyPr>
          <a:lstStyle/>
          <a:p>
            <a:endParaRPr lang="en-US"/>
          </a:p>
        </p:txBody>
      </p:sp>
      <p:sp>
        <p:nvSpPr>
          <p:cNvPr id="7" name="Rectangle 6"/>
          <p:cNvSpPr/>
          <p:nvPr/>
        </p:nvSpPr>
        <p:spPr>
          <a:xfrm>
            <a:off x="0" y="0"/>
            <a:ext cx="9144000" cy="914400"/>
          </a:xfrm>
          <a:prstGeom prst="rect">
            <a:avLst/>
          </a:prstGeom>
          <a:ln/>
        </p:spPr>
        <p:style>
          <a:lnRef idx="1">
            <a:schemeClr val="accent1"/>
          </a:lnRef>
          <a:fillRef idx="2">
            <a:schemeClr val="accent1"/>
          </a:fillRef>
          <a:effectRef idx="1">
            <a:schemeClr val="accent1"/>
          </a:effectRef>
          <a:fontRef idx="minor">
            <a:schemeClr val="dk1"/>
          </a:fontRef>
        </p:style>
        <p:txBody>
          <a:bodyPr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2800" b="1" dirty="0" smtClean="0">
                <a:ln w="11430"/>
                <a:solidFill>
                  <a:srgbClr val="00B050"/>
                </a:solidFill>
                <a:effectLst>
                  <a:outerShdw blurRad="50800" dist="39000" dir="5460000" algn="tl">
                    <a:srgbClr val="000000">
                      <a:alpha val="38000"/>
                    </a:srgbClr>
                  </a:outerShdw>
                </a:effectLst>
                <a:latin typeface="Times New Roman" pitchFamily="18" charset="0"/>
                <a:cs typeface="Times New Roman" pitchFamily="18" charset="0"/>
              </a:rPr>
              <a:t>Tiết 93    </a:t>
            </a:r>
            <a:endParaRPr lang="en-US" sz="2800" b="1" dirty="0">
              <a:ln w="11430"/>
              <a:solidFill>
                <a:srgbClr val="00B050"/>
              </a:solidFill>
              <a:effectLst>
                <a:outerShdw blurRad="50800" dist="39000" dir="5460000" algn="tl">
                  <a:srgbClr val="000000">
                    <a:alpha val="38000"/>
                  </a:srgbClr>
                </a:outerShdw>
              </a:effectLst>
              <a:latin typeface="Times New Roman" pitchFamily="18" charset="0"/>
              <a:cs typeface="Times New Roman" pitchFamily="18" charset="0"/>
            </a:endParaRPr>
          </a:p>
          <a:p>
            <a:pPr>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r>
              <a:rPr lang="en-US" sz="3600" b="1" dirty="0">
                <a:ln w="11430"/>
                <a:solidFill>
                  <a:srgbClr val="FF0000"/>
                </a:solidFill>
                <a:effectLst>
                  <a:outerShdw blurRad="50800" dist="39000" dir="5460000" algn="tl">
                    <a:srgbClr val="000000">
                      <a:alpha val="38000"/>
                    </a:srgbClr>
                  </a:outerShdw>
                </a:effectLst>
                <a:latin typeface="Times New Roman" pitchFamily="18" charset="0"/>
              </a:rPr>
              <a:t>CÂU TRẦN THUẬT</a:t>
            </a:r>
            <a:endParaRPr lang="en-US" sz="36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Effect transition="in" filter="blinds(horizontal)">
                                      <p:cBhvr>
                                        <p:cTn id="7" dur="500"/>
                                        <p:tgtEl>
                                          <p:spTgt spid="46083"/>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0" y="49213"/>
            <a:ext cx="9144000" cy="6986528"/>
          </a:xfrm>
          <a:prstGeom prst="rect">
            <a:avLst/>
          </a:prstGeom>
          <a:noFill/>
          <a:ln w="9525">
            <a:noFill/>
            <a:miter lim="800000"/>
            <a:headEnd/>
            <a:tailEnd/>
          </a:ln>
          <a:effectLst/>
        </p:spPr>
        <p:txBody>
          <a:bodyPr>
            <a:spAutoFit/>
          </a:bodyPr>
          <a:lstStyle/>
          <a:p>
            <a:pPr indent="457200" algn="just"/>
            <a:r>
              <a:rPr lang="en-US" sz="3200" b="1" dirty="0">
                <a:latin typeface="Times New Roman" pitchFamily="18" charset="0"/>
                <a:cs typeface="Times New Roman" pitchFamily="18" charset="0"/>
              </a:rPr>
              <a:t>a/ Lịch sử ta có nhiều cuộc kháng chiến vĩ đại chứng tỏ tinh thần yêu nước của dân ta. Chúng ta có quyền tự hào vì những trang lịch sử vẻ vang thời đại Bà Trưng, Bà Triệu, Trần Hưng Đạo, Lê Lợi, Quang Trung,… Chúng ta phải ghi nhớ công lao của các vị anh hùng dân tộc, vì các dân tộc ấy là tiêu biểu cho một dân tộc anh hùng.</a:t>
            </a:r>
          </a:p>
          <a:p>
            <a:pPr indent="457200" algn="just"/>
            <a:r>
              <a:rPr lang="en-US" sz="3200" b="1" dirty="0">
                <a:solidFill>
                  <a:srgbClr val="0000FF"/>
                </a:solidFill>
                <a:latin typeface="Times New Roman" pitchFamily="18" charset="0"/>
                <a:cs typeface="Times New Roman" pitchFamily="18" charset="0"/>
              </a:rPr>
              <a:t>                                         </a:t>
            </a:r>
            <a:r>
              <a:rPr lang="en-US" sz="3200" b="1" i="1" dirty="0">
                <a:solidFill>
                  <a:srgbClr val="0000FF"/>
                </a:solidFill>
                <a:latin typeface="Times New Roman" pitchFamily="18" charset="0"/>
                <a:cs typeface="Times New Roman" pitchFamily="18" charset="0"/>
              </a:rPr>
              <a:t>(Hồ Chí Minh)</a:t>
            </a:r>
          </a:p>
          <a:p>
            <a:pPr indent="457200" algn="just"/>
            <a:r>
              <a:rPr lang="en-US" sz="3200" b="1" dirty="0">
                <a:latin typeface="Times New Roman" pitchFamily="18" charset="0"/>
                <a:cs typeface="Times New Roman" pitchFamily="18" charset="0"/>
              </a:rPr>
              <a:t>b/ Thốt nhiên một người nhà quê, mình mẩy lấm láp, quần áo ướt đầm, tất tả chạy xông vào, thở không ra lời:</a:t>
            </a:r>
          </a:p>
          <a:p>
            <a:pPr indent="457200" algn="just"/>
            <a:r>
              <a:rPr lang="en-US" sz="3200" b="1" dirty="0">
                <a:latin typeface="Times New Roman" pitchFamily="18" charset="0"/>
                <a:cs typeface="Times New Roman" pitchFamily="18" charset="0"/>
              </a:rPr>
              <a:t> - Bẩm…quan lớn…đê vỡ mất rồi!</a:t>
            </a:r>
          </a:p>
          <a:p>
            <a:pPr indent="457200" algn="just"/>
            <a:r>
              <a:rPr lang="en-US" sz="3200" b="1" i="1" dirty="0">
                <a:solidFill>
                  <a:srgbClr val="0000FF"/>
                </a:solidFill>
                <a:latin typeface="Times New Roman" pitchFamily="18" charset="0"/>
                <a:cs typeface="Times New Roman" pitchFamily="18" charset="0"/>
              </a:rPr>
              <a:t>                          	             ( Phạm Duy Tốn)</a:t>
            </a:r>
          </a:p>
          <a:p>
            <a:pPr indent="457200" algn="just"/>
            <a:endParaRPr lang="en-US" sz="3200" i="1" dirty="0">
              <a:solidFill>
                <a:srgbClr val="0000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3"/>
          <p:cNvSpPr txBox="1">
            <a:spLocks noChangeArrowheads="1"/>
          </p:cNvSpPr>
          <p:nvPr/>
        </p:nvSpPr>
        <p:spPr bwMode="auto">
          <a:xfrm>
            <a:off x="152400" y="152400"/>
            <a:ext cx="8534400" cy="5632311"/>
          </a:xfrm>
          <a:prstGeom prst="rect">
            <a:avLst/>
          </a:prstGeom>
          <a:noFill/>
          <a:ln w="9525">
            <a:noFill/>
            <a:miter lim="800000"/>
            <a:headEnd/>
            <a:tailEnd/>
          </a:ln>
          <a:effectLst/>
        </p:spPr>
        <p:txBody>
          <a:bodyPr>
            <a:spAutoFit/>
          </a:bodyPr>
          <a:lstStyle/>
          <a:p>
            <a:pPr indent="457200" algn="just"/>
            <a:r>
              <a:rPr lang="en-US" sz="3600" b="1" dirty="0">
                <a:latin typeface="Times New Roman" pitchFamily="18" charset="0"/>
                <a:cs typeface="Times New Roman" pitchFamily="18" charset="0"/>
              </a:rPr>
              <a:t>c/ Cai Tứ là một người đàn ông thấp và gầy, tuổi độ bốn lăm, năm mươi. Mặt lão vuông nhưng hai má hóp lại.</a:t>
            </a:r>
          </a:p>
          <a:p>
            <a:pPr indent="457200" algn="just"/>
            <a:r>
              <a:rPr lang="en-US" sz="3600" b="1" dirty="0">
                <a:solidFill>
                  <a:srgbClr val="0000FF"/>
                </a:solidFill>
                <a:latin typeface="Times New Roman" pitchFamily="18" charset="0"/>
                <a:cs typeface="Times New Roman" pitchFamily="18" charset="0"/>
              </a:rPr>
              <a:t>                                         ( </a:t>
            </a:r>
            <a:r>
              <a:rPr lang="en-US" sz="3600" b="1" i="1" dirty="0">
                <a:solidFill>
                  <a:srgbClr val="0000FF"/>
                </a:solidFill>
                <a:latin typeface="Times New Roman" pitchFamily="18" charset="0"/>
                <a:cs typeface="Times New Roman" pitchFamily="18" charset="0"/>
              </a:rPr>
              <a:t>Lan Khai</a:t>
            </a:r>
            <a:r>
              <a:rPr lang="en-US" sz="3600" b="1" dirty="0">
                <a:solidFill>
                  <a:srgbClr val="0000FF"/>
                </a:solidFill>
                <a:latin typeface="Times New Roman" pitchFamily="18" charset="0"/>
                <a:cs typeface="Times New Roman" pitchFamily="18" charset="0"/>
              </a:rPr>
              <a:t>)</a:t>
            </a:r>
          </a:p>
          <a:p>
            <a:pPr indent="457200" algn="just"/>
            <a:endParaRPr lang="en-US" sz="3600" b="1" dirty="0">
              <a:solidFill>
                <a:srgbClr val="0000FF"/>
              </a:solidFill>
              <a:latin typeface="Times New Roman" pitchFamily="18" charset="0"/>
              <a:cs typeface="Times New Roman" pitchFamily="18" charset="0"/>
            </a:endParaRPr>
          </a:p>
          <a:p>
            <a:pPr indent="457200" algn="just"/>
            <a:r>
              <a:rPr lang="en-US" sz="3600" b="1" dirty="0">
                <a:latin typeface="Times New Roman" pitchFamily="18" charset="0"/>
                <a:cs typeface="Times New Roman" pitchFamily="18" charset="0"/>
              </a:rPr>
              <a:t>d/ Ôi Tào Khê! Nước Tào Khê làm đá mòn đấy! Nhưng dòng nước Tào Khê không bao giờ cạn chính là lòng chung thủy của ta!</a:t>
            </a:r>
          </a:p>
          <a:p>
            <a:pPr indent="457200" algn="just"/>
            <a:r>
              <a:rPr lang="en-US" sz="3600" b="1" dirty="0">
                <a:solidFill>
                  <a:srgbClr val="0000FF"/>
                </a:solidFill>
                <a:latin typeface="Times New Roman" pitchFamily="18" charset="0"/>
                <a:cs typeface="Times New Roman" pitchFamily="18" charset="0"/>
              </a:rPr>
              <a:t>                                   </a:t>
            </a:r>
            <a:r>
              <a:rPr lang="en-US" sz="3600" b="1" i="1" dirty="0">
                <a:solidFill>
                  <a:srgbClr val="0000FF"/>
                </a:solidFill>
                <a:latin typeface="Times New Roman" pitchFamily="18" charset="0"/>
                <a:cs typeface="Times New Roman" pitchFamily="18" charset="0"/>
              </a:rPr>
              <a:t>(Nguyên Hồng)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457200" y="609600"/>
            <a:ext cx="6781800" cy="1015663"/>
          </a:xfrm>
          <a:prstGeom prst="rect">
            <a:avLst/>
          </a:prstGeom>
          <a:noFill/>
          <a:ln w="9525">
            <a:noFill/>
            <a:miter lim="800000"/>
            <a:headEnd/>
            <a:tailEnd/>
          </a:ln>
        </p:spPr>
        <p:txBody>
          <a:bodyPr>
            <a:spAutoFit/>
          </a:bodyPr>
          <a:lstStyle/>
          <a:p>
            <a:pPr algn="just"/>
            <a:r>
              <a:rPr lang="en-US" sz="3200" b="1" u="sng" dirty="0" smtClean="0">
                <a:latin typeface="Times New Roman" pitchFamily="18" charset="0"/>
                <a:cs typeface="Times New Roman" pitchFamily="18" charset="0"/>
              </a:rPr>
              <a:t>I. </a:t>
            </a:r>
            <a:r>
              <a:rPr lang="en-US" sz="3200" b="1" u="sng" dirty="0">
                <a:latin typeface="Times New Roman" pitchFamily="18" charset="0"/>
                <a:cs typeface="Times New Roman" pitchFamily="18" charset="0"/>
              </a:rPr>
              <a:t>Đặc điểm  hình thức và ch</a:t>
            </a:r>
            <a:r>
              <a:rPr lang="vi-VN" sz="3200" b="1" u="sng" dirty="0">
                <a:latin typeface="Times New Roman" pitchFamily="18" charset="0"/>
                <a:cs typeface="Times New Roman" pitchFamily="18" charset="0"/>
              </a:rPr>
              <a:t>ức năng</a:t>
            </a:r>
            <a:r>
              <a:rPr lang="en-US" sz="3200" b="1" u="sng" dirty="0">
                <a:latin typeface="Times New Roman" pitchFamily="18" charset="0"/>
                <a:cs typeface="Times New Roman" pitchFamily="18" charset="0"/>
              </a:rPr>
              <a:t>: </a:t>
            </a:r>
          </a:p>
          <a:p>
            <a:pPr algn="just"/>
            <a:r>
              <a:rPr lang="en-US" sz="2800" b="1" u="sng" dirty="0" smtClean="0">
                <a:latin typeface="Times New Roman" pitchFamily="18" charset="0"/>
                <a:cs typeface="Times New Roman" pitchFamily="18" charset="0"/>
              </a:rPr>
              <a:t>1. </a:t>
            </a:r>
            <a:r>
              <a:rPr lang="en-US" sz="2800" b="1" u="sng" dirty="0" err="1" smtClean="0">
                <a:latin typeface="Times New Roman" pitchFamily="18" charset="0"/>
                <a:cs typeface="Times New Roman" pitchFamily="18" charset="0"/>
              </a:rPr>
              <a:t>Ví</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dụ</a:t>
            </a:r>
            <a:r>
              <a:rPr lang="en-US" sz="2800" b="1" u="sng" dirty="0" smtClean="0">
                <a:latin typeface="Times New Roman" pitchFamily="18" charset="0"/>
                <a:cs typeface="Times New Roman" pitchFamily="18" charset="0"/>
              </a:rPr>
              <a:t>:</a:t>
            </a:r>
            <a:endParaRPr lang="en-US" sz="2800" b="1" u="sng" dirty="0">
              <a:latin typeface="Times New Roman" pitchFamily="18" charset="0"/>
              <a:cs typeface="Times New Roman" pitchFamily="18" charset="0"/>
            </a:endParaRPr>
          </a:p>
        </p:txBody>
      </p:sp>
      <p:sp>
        <p:nvSpPr>
          <p:cNvPr id="41987" name="Text Box 4"/>
          <p:cNvSpPr txBox="1">
            <a:spLocks noChangeArrowheads="1"/>
          </p:cNvSpPr>
          <p:nvPr/>
        </p:nvSpPr>
        <p:spPr bwMode="auto">
          <a:xfrm>
            <a:off x="1736725" y="2170113"/>
            <a:ext cx="4664075" cy="366712"/>
          </a:xfrm>
          <a:prstGeom prst="rect">
            <a:avLst/>
          </a:prstGeom>
          <a:noFill/>
          <a:ln w="9525">
            <a:noFill/>
            <a:miter lim="800000"/>
            <a:headEnd/>
            <a:tailEnd/>
          </a:ln>
        </p:spPr>
        <p:txBody>
          <a:bodyPr>
            <a:spAutoFit/>
          </a:bodyPr>
          <a:lstStyle/>
          <a:p>
            <a:endParaRPr lang="en-US" sz="1800" b="0">
              <a:latin typeface="Arial" charset="0"/>
            </a:endParaRPr>
          </a:p>
        </p:txBody>
      </p:sp>
      <p:sp>
        <p:nvSpPr>
          <p:cNvPr id="92178" name="Rectangle 18"/>
          <p:cNvSpPr>
            <a:spLocks noChangeArrowheads="1"/>
          </p:cNvSpPr>
          <p:nvPr/>
        </p:nvSpPr>
        <p:spPr bwMode="auto">
          <a:xfrm>
            <a:off x="0" y="152400"/>
            <a:ext cx="9144000" cy="381000"/>
          </a:xfrm>
          <a:prstGeom prst="rect">
            <a:avLst/>
          </a:prstGeom>
          <a:solidFill>
            <a:srgbClr val="FFFFCC"/>
          </a:solidFill>
          <a:ln w="9525">
            <a:solidFill>
              <a:srgbClr val="FFFF66"/>
            </a:solidFill>
            <a:miter lim="800000"/>
            <a:headEnd/>
            <a:tailEnd/>
          </a:ln>
          <a:effectLst>
            <a:prstShdw prst="shdw17" dist="17961" dir="2700000">
              <a:srgbClr val="5C997A"/>
            </a:prstShdw>
          </a:effectLst>
        </p:spPr>
        <p:txBody>
          <a:bodyPr wrap="none" anchor="ctr"/>
          <a:lstStyle/>
          <a:p>
            <a:pPr algn="ctr"/>
            <a:r>
              <a:rPr lang="en-US" sz="2800" b="1" dirty="0">
                <a:solidFill>
                  <a:srgbClr val="FF0000"/>
                </a:solidFill>
                <a:latin typeface="Times New Roman" pitchFamily="18" charset="0"/>
                <a:cs typeface="Times New Roman" pitchFamily="18" charset="0"/>
              </a:rPr>
              <a:t>Tiết </a:t>
            </a:r>
            <a:r>
              <a:rPr lang="en-US" sz="2800" b="1" dirty="0" smtClean="0">
                <a:solidFill>
                  <a:srgbClr val="FF0000"/>
                </a:solidFill>
                <a:latin typeface="Times New Roman" pitchFamily="18" charset="0"/>
                <a:cs typeface="Times New Roman" pitchFamily="18" charset="0"/>
              </a:rPr>
              <a:t>93: </a:t>
            </a:r>
            <a:r>
              <a:rPr lang="en-US" sz="2800" b="1" dirty="0">
                <a:solidFill>
                  <a:srgbClr val="FF0000"/>
                </a:solidFill>
                <a:latin typeface="Times New Roman" pitchFamily="18" charset="0"/>
                <a:cs typeface="Times New Roman" pitchFamily="18" charset="0"/>
              </a:rPr>
              <a:t>CÂU TRẦN THUẬT</a:t>
            </a:r>
          </a:p>
        </p:txBody>
      </p:sp>
      <p:sp>
        <p:nvSpPr>
          <p:cNvPr id="47112" name="Text Box 8"/>
          <p:cNvSpPr txBox="1">
            <a:spLocks noChangeArrowheads="1"/>
          </p:cNvSpPr>
          <p:nvPr/>
        </p:nvSpPr>
        <p:spPr bwMode="auto">
          <a:xfrm>
            <a:off x="76200" y="1981200"/>
            <a:ext cx="8991600" cy="830997"/>
          </a:xfrm>
          <a:prstGeom prst="rect">
            <a:avLst/>
          </a:prstGeom>
          <a:noFill/>
          <a:ln w="9525">
            <a:noFill/>
            <a:miter lim="800000"/>
            <a:headEnd/>
            <a:tailEnd/>
          </a:ln>
        </p:spPr>
        <p:txBody>
          <a:bodyPr>
            <a:spAutoFit/>
          </a:bodyPr>
          <a:lstStyle/>
          <a:p>
            <a:pPr algn="just"/>
            <a:r>
              <a:rPr lang="en-US" sz="2400" dirty="0" smtClean="0">
                <a:sym typeface="Wingdings 3" pitchFamily="18" charset="2"/>
              </a:rPr>
              <a:t>   - </a:t>
            </a:r>
            <a:r>
              <a:rPr lang="en-US" sz="2400" dirty="0" err="1" smtClean="0">
                <a:latin typeface="Times New Roman" pitchFamily="18" charset="0"/>
                <a:cs typeface="Times New Roman" pitchFamily="18" charset="0"/>
                <a:sym typeface="Wingdings 3" pitchFamily="18" charset="2"/>
              </a:rPr>
              <a:t>Chỉ</a:t>
            </a:r>
            <a:r>
              <a:rPr lang="en-US" sz="2400" dirty="0" smtClean="0">
                <a:latin typeface="Times New Roman" pitchFamily="18" charset="0"/>
                <a:cs typeface="Times New Roman" pitchFamily="18" charset="0"/>
                <a:sym typeface="Wingdings 3" pitchFamily="18" charset="2"/>
              </a:rPr>
              <a:t> </a:t>
            </a:r>
            <a:r>
              <a:rPr lang="en-US" sz="2400" dirty="0">
                <a:latin typeface="Times New Roman" pitchFamily="18" charset="0"/>
                <a:cs typeface="Times New Roman" pitchFamily="18" charset="0"/>
                <a:sym typeface="Wingdings 3" pitchFamily="18" charset="2"/>
              </a:rPr>
              <a:t>có câu “ Ôi </a:t>
            </a:r>
            <a:r>
              <a:rPr lang="en-US" sz="2400" dirty="0" err="1">
                <a:latin typeface="Times New Roman" pitchFamily="18" charset="0"/>
                <a:cs typeface="Times New Roman" pitchFamily="18" charset="0"/>
                <a:sym typeface="Wingdings 3" pitchFamily="18" charset="2"/>
              </a:rPr>
              <a:t>Tào</a:t>
            </a:r>
            <a:r>
              <a:rPr lang="en-US" sz="2400" dirty="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Khê</a:t>
            </a:r>
            <a:r>
              <a:rPr lang="en-US" sz="2400" dirty="0" smtClean="0">
                <a:latin typeface="Times New Roman" pitchFamily="18" charset="0"/>
                <a:cs typeface="Times New Roman" pitchFamily="18" charset="0"/>
                <a:sym typeface="Wingdings 3" pitchFamily="18" charset="2"/>
              </a:rPr>
              <a:t>!” </a:t>
            </a:r>
            <a:r>
              <a:rPr lang="en-US" sz="2400" dirty="0">
                <a:latin typeface="Times New Roman" pitchFamily="18" charset="0"/>
                <a:cs typeface="Times New Roman" pitchFamily="18" charset="0"/>
                <a:sym typeface="Wingdings 3" pitchFamily="18" charset="2"/>
              </a:rPr>
              <a:t>ở đoạn (d) có đặc điểm hình thức của câu cảm thán. </a:t>
            </a:r>
          </a:p>
        </p:txBody>
      </p:sp>
      <p:sp>
        <p:nvSpPr>
          <p:cNvPr id="7" name="Text Box 3"/>
          <p:cNvSpPr txBox="1">
            <a:spLocks noChangeArrowheads="1"/>
          </p:cNvSpPr>
          <p:nvPr/>
        </p:nvSpPr>
        <p:spPr bwMode="auto">
          <a:xfrm>
            <a:off x="457200" y="1534180"/>
            <a:ext cx="6781800" cy="523220"/>
          </a:xfrm>
          <a:prstGeom prst="rect">
            <a:avLst/>
          </a:prstGeom>
          <a:noFill/>
          <a:ln w="9525">
            <a:noFill/>
            <a:miter lim="800000"/>
            <a:headEnd/>
            <a:tailEnd/>
          </a:ln>
        </p:spPr>
        <p:txBody>
          <a:bodyPr>
            <a:spAutoFit/>
          </a:bodyPr>
          <a:lstStyle/>
          <a:p>
            <a:pPr algn="just"/>
            <a:r>
              <a:rPr lang="en-US" sz="2800" b="1" u="sng" dirty="0" smtClean="0">
                <a:latin typeface="Times New Roman" pitchFamily="18" charset="0"/>
                <a:cs typeface="Times New Roman" pitchFamily="18" charset="0"/>
              </a:rPr>
              <a:t>2</a:t>
            </a:r>
            <a:r>
              <a:rPr lang="en-US" sz="2800" b="1" u="sng" dirty="0" smtClean="0">
                <a:latin typeface="Times New Roman" pitchFamily="18" charset="0"/>
                <a:cs typeface="Times New Roman" pitchFamily="18" charset="0"/>
              </a:rPr>
              <a:t>. Nhận xét:</a:t>
            </a:r>
            <a:endParaRPr lang="en-US" sz="2800" b="1" u="sng" dirty="0">
              <a:latin typeface="Times New Roman" pitchFamily="18" charset="0"/>
              <a:cs typeface="Times New Roman" pitchFamily="18" charset="0"/>
            </a:endParaRPr>
          </a:p>
        </p:txBody>
      </p:sp>
      <p:sp>
        <p:nvSpPr>
          <p:cNvPr id="8" name="Text Box 8"/>
          <p:cNvSpPr txBox="1">
            <a:spLocks noChangeArrowheads="1"/>
          </p:cNvSpPr>
          <p:nvPr/>
        </p:nvSpPr>
        <p:spPr bwMode="auto">
          <a:xfrm>
            <a:off x="48491" y="2743200"/>
            <a:ext cx="8991600" cy="830997"/>
          </a:xfrm>
          <a:prstGeom prst="rect">
            <a:avLst/>
          </a:prstGeom>
          <a:noFill/>
          <a:ln w="9525">
            <a:noFill/>
            <a:miter lim="800000"/>
            <a:headEnd/>
            <a:tailEnd/>
          </a:ln>
        </p:spPr>
        <p:txBody>
          <a:bodyPr>
            <a:spAutoFit/>
          </a:bodyPr>
          <a:lstStyle/>
          <a:p>
            <a:pPr algn="just"/>
            <a:r>
              <a:rPr lang="en-US" sz="2400" dirty="0" smtClean="0">
                <a:sym typeface="Wingdings 3" pitchFamily="18" charset="2"/>
              </a:rPr>
              <a:t>   - </a:t>
            </a:r>
            <a:r>
              <a:rPr lang="en-US" sz="2400" dirty="0" err="1" smtClean="0">
                <a:latin typeface="Times New Roman" pitchFamily="18" charset="0"/>
                <a:cs typeface="Times New Roman" pitchFamily="18" charset="0"/>
                <a:sym typeface="Wingdings 3" pitchFamily="18" charset="2"/>
              </a:rPr>
              <a:t>Các</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câu</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còn</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lại</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đều</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không</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có</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đặc</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điểm</a:t>
            </a:r>
            <a:r>
              <a:rPr lang="en-US" sz="2400" dirty="0" smtClean="0">
                <a:latin typeface="Times New Roman" pitchFamily="18" charset="0"/>
                <a:cs typeface="Times New Roman" pitchFamily="18" charset="0"/>
                <a:sym typeface="Wingdings 3" pitchFamily="18" charset="2"/>
              </a:rPr>
              <a:t> </a:t>
            </a:r>
            <a:r>
              <a:rPr lang="en-US" sz="2400" dirty="0">
                <a:latin typeface="Times New Roman" pitchFamily="18" charset="0"/>
                <a:cs typeface="Times New Roman" pitchFamily="18" charset="0"/>
                <a:sym typeface="Wingdings 3" pitchFamily="18" charset="2"/>
              </a:rPr>
              <a:t>của câu nghi vấn, câu cầu khiến, câu cảm thán.</a:t>
            </a:r>
          </a:p>
        </p:txBody>
      </p:sp>
      <p:sp>
        <p:nvSpPr>
          <p:cNvPr id="9" name="Text Box 8"/>
          <p:cNvSpPr txBox="1">
            <a:spLocks noChangeArrowheads="1"/>
          </p:cNvSpPr>
          <p:nvPr/>
        </p:nvSpPr>
        <p:spPr bwMode="auto">
          <a:xfrm>
            <a:off x="152400" y="3574197"/>
            <a:ext cx="8991600" cy="461665"/>
          </a:xfrm>
          <a:prstGeom prst="rect">
            <a:avLst/>
          </a:prstGeom>
          <a:noFill/>
          <a:ln w="9525">
            <a:noFill/>
            <a:miter lim="800000"/>
            <a:headEnd/>
            <a:tailEnd/>
          </a:ln>
        </p:spPr>
        <p:txBody>
          <a:bodyPr>
            <a:spAutoFit/>
          </a:bodyPr>
          <a:lstStyle/>
          <a:p>
            <a:pPr algn="just"/>
            <a:r>
              <a:rPr lang="en-US" sz="2400" dirty="0" smtClean="0">
                <a:sym typeface="Wingdings 3" pitchFamily="18" charset="2"/>
              </a:rPr>
              <a:t>   -&gt; </a:t>
            </a:r>
            <a:r>
              <a:rPr lang="en-US" sz="2400" dirty="0" err="1" smtClean="0">
                <a:latin typeface="Times New Roman" pitchFamily="18" charset="0"/>
                <a:cs typeface="Times New Roman" pitchFamily="18" charset="0"/>
                <a:sym typeface="Wingdings 3" pitchFamily="18" charset="2"/>
              </a:rPr>
              <a:t>Câu</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trần</a:t>
            </a:r>
            <a:r>
              <a:rPr lang="en-US" sz="2400" dirty="0" smtClean="0">
                <a:latin typeface="Times New Roman" pitchFamily="18" charset="0"/>
                <a:cs typeface="Times New Roman" pitchFamily="18" charset="0"/>
                <a:sym typeface="Wingdings 3" pitchFamily="18" charset="2"/>
              </a:rPr>
              <a:t> </a:t>
            </a:r>
            <a:r>
              <a:rPr lang="en-US" sz="2400" dirty="0" err="1" smtClean="0">
                <a:latin typeface="Times New Roman" pitchFamily="18" charset="0"/>
                <a:cs typeface="Times New Roman" pitchFamily="18" charset="0"/>
                <a:sym typeface="Wingdings 3" pitchFamily="18" charset="2"/>
              </a:rPr>
              <a:t>thuật</a:t>
            </a:r>
            <a:r>
              <a:rPr lang="en-US" sz="2400" dirty="0" smtClean="0">
                <a:latin typeface="Times New Roman" pitchFamily="18" charset="0"/>
                <a:cs typeface="Times New Roman" pitchFamily="18" charset="0"/>
                <a:sym typeface="Wingdings 3" pitchFamily="18" charset="2"/>
              </a:rPr>
              <a:t>.</a:t>
            </a:r>
            <a:endParaRPr lang="en-US" sz="2400" dirty="0">
              <a:latin typeface="Times New Roman" pitchFamily="18" charset="0"/>
              <a:cs typeface="Times New Roman" pitchFamily="18" charset="0"/>
              <a:sym typeface="Wingdings 3" pitchFamily="18" charset="2"/>
            </a:endParaRPr>
          </a:p>
        </p:txBody>
      </p:sp>
      <p:sp>
        <p:nvSpPr>
          <p:cNvPr id="10" name="Text Box 8"/>
          <p:cNvSpPr txBox="1">
            <a:spLocks noChangeArrowheads="1"/>
          </p:cNvSpPr>
          <p:nvPr/>
        </p:nvSpPr>
        <p:spPr bwMode="auto">
          <a:xfrm>
            <a:off x="0" y="3962400"/>
            <a:ext cx="9067800" cy="461665"/>
          </a:xfrm>
          <a:prstGeom prst="rect">
            <a:avLst/>
          </a:prstGeom>
          <a:noFill/>
          <a:ln w="9525">
            <a:noFill/>
            <a:miter lim="800000"/>
            <a:headEnd/>
            <a:tailEnd/>
          </a:ln>
        </p:spPr>
        <p:txBody>
          <a:bodyPr wrap="square">
            <a:spAutoFit/>
          </a:bodyPr>
          <a:lstStyle/>
          <a:p>
            <a:pPr algn="just"/>
            <a:r>
              <a:rPr lang="en-US" sz="2400" dirty="0" smtClean="0">
                <a:latin typeface="Times New Roman" pitchFamily="18" charset="0"/>
                <a:cs typeface="Times New Roman" pitchFamily="18" charset="0"/>
                <a:sym typeface="Wingdings 3" pitchFamily="18" charset="2"/>
              </a:rPr>
              <a:t>    </a:t>
            </a:r>
            <a:r>
              <a:rPr lang="en-US" sz="2400" b="1" dirty="0" smtClean="0">
                <a:latin typeface="Times New Roman" pitchFamily="18" charset="0"/>
                <a:cs typeface="Times New Roman" pitchFamily="18" charset="0"/>
                <a:sym typeface="Wingdings 3" pitchFamily="18" charset="2"/>
              </a:rPr>
              <a:t>a. </a:t>
            </a:r>
            <a:r>
              <a:rPr lang="en-US" sz="2400" b="1" dirty="0" err="1" smtClean="0">
                <a:latin typeface="Times New Roman" pitchFamily="18" charset="0"/>
                <a:cs typeface="Times New Roman" pitchFamily="18" charset="0"/>
                <a:sym typeface="Wingdings 3" pitchFamily="18" charset="2"/>
              </a:rPr>
              <a:t>Đặc</a:t>
            </a:r>
            <a:r>
              <a:rPr lang="en-US" sz="2400" b="1" dirty="0" smtClean="0">
                <a:latin typeface="Times New Roman" pitchFamily="18" charset="0"/>
                <a:cs typeface="Times New Roman" pitchFamily="18" charset="0"/>
                <a:sym typeface="Wingdings 3" pitchFamily="18" charset="2"/>
              </a:rPr>
              <a:t> </a:t>
            </a:r>
            <a:r>
              <a:rPr lang="en-US" sz="2400" b="1" dirty="0" err="1" smtClean="0">
                <a:latin typeface="Times New Roman" pitchFamily="18" charset="0"/>
                <a:cs typeface="Times New Roman" pitchFamily="18" charset="0"/>
                <a:sym typeface="Wingdings 3" pitchFamily="18" charset="2"/>
              </a:rPr>
              <a:t>điểm</a:t>
            </a:r>
            <a:r>
              <a:rPr lang="en-US" sz="2400" b="1" dirty="0" smtClean="0">
                <a:latin typeface="Times New Roman" pitchFamily="18" charset="0"/>
                <a:cs typeface="Times New Roman" pitchFamily="18" charset="0"/>
                <a:sym typeface="Wingdings 3" pitchFamily="18" charset="2"/>
              </a:rPr>
              <a:t> </a:t>
            </a:r>
            <a:r>
              <a:rPr lang="en-US" sz="2400" b="1" dirty="0" err="1" smtClean="0">
                <a:latin typeface="Times New Roman" pitchFamily="18" charset="0"/>
                <a:cs typeface="Times New Roman" pitchFamily="18" charset="0"/>
                <a:sym typeface="Wingdings 3" pitchFamily="18" charset="2"/>
              </a:rPr>
              <a:t>hình</a:t>
            </a:r>
            <a:r>
              <a:rPr lang="en-US" sz="2400" b="1" dirty="0" smtClean="0">
                <a:latin typeface="Times New Roman" pitchFamily="18" charset="0"/>
                <a:cs typeface="Times New Roman" pitchFamily="18" charset="0"/>
                <a:sym typeface="Wingdings 3" pitchFamily="18" charset="2"/>
              </a:rPr>
              <a:t> </a:t>
            </a:r>
            <a:r>
              <a:rPr lang="en-US" sz="2400" b="1" dirty="0" err="1" smtClean="0">
                <a:latin typeface="Times New Roman" pitchFamily="18" charset="0"/>
                <a:cs typeface="Times New Roman" pitchFamily="18" charset="0"/>
                <a:sym typeface="Wingdings 3" pitchFamily="18" charset="2"/>
              </a:rPr>
              <a:t>thức</a:t>
            </a:r>
            <a:endParaRPr lang="en-US" sz="2400" b="1" dirty="0">
              <a:latin typeface="Times New Roman" pitchFamily="18" charset="0"/>
              <a:cs typeface="Times New Roman" pitchFamily="18" charset="0"/>
              <a:sym typeface="Wingdings 3" pitchFamily="18" charset="2"/>
            </a:endParaRPr>
          </a:p>
        </p:txBody>
      </p:sp>
      <p:sp>
        <p:nvSpPr>
          <p:cNvPr id="11" name="Text Box 8"/>
          <p:cNvSpPr txBox="1">
            <a:spLocks noChangeArrowheads="1"/>
          </p:cNvSpPr>
          <p:nvPr/>
        </p:nvSpPr>
        <p:spPr bwMode="auto">
          <a:xfrm>
            <a:off x="381000" y="4343400"/>
            <a:ext cx="8610600" cy="830997"/>
          </a:xfrm>
          <a:prstGeom prst="rect">
            <a:avLst/>
          </a:prstGeom>
          <a:noFill/>
          <a:ln w="9525">
            <a:noFill/>
            <a:miter lim="800000"/>
            <a:headEnd/>
            <a:tailEnd/>
          </a:ln>
        </p:spPr>
        <p:txBody>
          <a:bodyPr wrap="square">
            <a:spAutoFit/>
          </a:bodyPr>
          <a:lstStyle/>
          <a:p>
            <a:pPr algn="just"/>
            <a:r>
              <a:rPr lang="vi-VN" sz="2400" dirty="0">
                <a:solidFill>
                  <a:srgbClr val="002060"/>
                </a:solidFill>
                <a:latin typeface="+mj-lt"/>
              </a:rPr>
              <a:t>Câu trần thuật không có đặc điểm hình thức của các kiểu câu nghi vấn, cầu khiến, cảm </a:t>
            </a:r>
            <a:r>
              <a:rPr lang="vi-VN" sz="2400" dirty="0" smtClean="0">
                <a:solidFill>
                  <a:srgbClr val="002060"/>
                </a:solidFill>
                <a:latin typeface="+mj-lt"/>
              </a:rPr>
              <a:t>thán</a:t>
            </a:r>
            <a:r>
              <a:rPr lang="en-US" sz="2400" dirty="0" smtClean="0">
                <a:solidFill>
                  <a:srgbClr val="002060"/>
                </a:solidFill>
                <a:latin typeface="+mj-lt"/>
              </a:rPr>
              <a:t>.</a:t>
            </a:r>
            <a:r>
              <a:rPr lang="vi-VN" sz="2400" dirty="0" smtClean="0">
                <a:solidFill>
                  <a:srgbClr val="002060"/>
                </a:solidFill>
                <a:latin typeface="+mj-lt"/>
              </a:rPr>
              <a:t> </a:t>
            </a:r>
            <a:endParaRPr lang="en-US" sz="2400" dirty="0">
              <a:latin typeface="+mj-lt"/>
              <a:cs typeface="Times New Roman" pitchFamily="18" charset="0"/>
              <a:sym typeface="Wingdings 3" pitchFamily="18" charset="2"/>
            </a:endParaRPr>
          </a:p>
        </p:txBody>
      </p:sp>
      <p:sp>
        <p:nvSpPr>
          <p:cNvPr id="12" name="Text Box 8"/>
          <p:cNvSpPr txBox="1">
            <a:spLocks noChangeArrowheads="1"/>
          </p:cNvSpPr>
          <p:nvPr/>
        </p:nvSpPr>
        <p:spPr bwMode="auto">
          <a:xfrm>
            <a:off x="429491" y="5112603"/>
            <a:ext cx="8610600" cy="461665"/>
          </a:xfrm>
          <a:prstGeom prst="rect">
            <a:avLst/>
          </a:prstGeom>
          <a:noFill/>
          <a:ln w="9525">
            <a:noFill/>
            <a:miter lim="800000"/>
            <a:headEnd/>
            <a:tailEnd/>
          </a:ln>
        </p:spPr>
        <p:txBody>
          <a:bodyPr wrap="square">
            <a:spAutoFit/>
          </a:bodyPr>
          <a:lstStyle/>
          <a:p>
            <a:pPr algn="just"/>
            <a:r>
              <a:rPr lang="en-US" sz="2400" b="1" dirty="0" smtClean="0">
                <a:solidFill>
                  <a:srgbClr val="002060"/>
                </a:solidFill>
                <a:latin typeface="Times New Roman" pitchFamily="18" charset="0"/>
                <a:cs typeface="Times New Roman" pitchFamily="18" charset="0"/>
              </a:rPr>
              <a:t>b. </a:t>
            </a:r>
            <a:r>
              <a:rPr lang="en-US" sz="2400" b="1" dirty="0" err="1" smtClean="0">
                <a:solidFill>
                  <a:srgbClr val="002060"/>
                </a:solidFill>
                <a:latin typeface="Times New Roman" pitchFamily="18" charset="0"/>
                <a:cs typeface="Times New Roman" pitchFamily="18" charset="0"/>
              </a:rPr>
              <a:t>Chức</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năng</a:t>
            </a:r>
            <a:r>
              <a:rPr lang="en-US" sz="2400" b="1" dirty="0" smtClean="0">
                <a:solidFill>
                  <a:srgbClr val="002060"/>
                </a:solidFill>
                <a:latin typeface="Times New Roman" pitchFamily="18" charset="0"/>
                <a:cs typeface="Times New Roman" pitchFamily="18" charset="0"/>
              </a:rPr>
              <a:t>.</a:t>
            </a:r>
            <a:r>
              <a:rPr lang="vi-VN" sz="2400" b="1" dirty="0" smtClean="0">
                <a:solidFill>
                  <a:srgbClr val="002060"/>
                </a:solidFill>
                <a:latin typeface="Times New Roman" pitchFamily="18" charset="0"/>
                <a:cs typeface="Times New Roman" pitchFamily="18" charset="0"/>
              </a:rPr>
              <a:t> </a:t>
            </a:r>
            <a:endParaRPr lang="en-US" sz="2400" b="1" dirty="0">
              <a:latin typeface="Times New Roman" pitchFamily="18" charset="0"/>
              <a:cs typeface="Times New Roman" pitchFamily="18" charset="0"/>
              <a:sym typeface="Wingdings 3"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7112"/>
                                        </p:tgtEl>
                                        <p:attrNameLst>
                                          <p:attrName>style.visibility</p:attrName>
                                        </p:attrNameLst>
                                      </p:cBhvr>
                                      <p:to>
                                        <p:strVal val="visible"/>
                                      </p:to>
                                    </p:set>
                                    <p:animEffect transition="in" filter="diamond(in)">
                                      <p:cBhvr>
                                        <p:cTn id="7" dur="2000"/>
                                        <p:tgtEl>
                                          <p:spTgt spid="4711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amond(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amond(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amond(in)">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amond(in)">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2" grpId="0"/>
      <p:bldP spid="8"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533400"/>
            <a:ext cx="9144000" cy="3539430"/>
          </a:xfrm>
          <a:prstGeom prst="rect">
            <a:avLst/>
          </a:prstGeom>
          <a:noFill/>
          <a:ln w="9525">
            <a:noFill/>
            <a:miter lim="800000"/>
            <a:headEnd/>
            <a:tailEnd/>
          </a:ln>
        </p:spPr>
        <p:txBody>
          <a:bodyPr>
            <a:spAutoFit/>
          </a:bodyPr>
          <a:lstStyle/>
          <a:p>
            <a:pPr indent="457200" algn="just"/>
            <a:r>
              <a:rPr lang="en-US" sz="3200" dirty="0">
                <a:solidFill>
                  <a:srgbClr val="0000FF"/>
                </a:solidFill>
                <a:latin typeface="Times New Roman" pitchFamily="18" charset="0"/>
                <a:cs typeface="Times New Roman" pitchFamily="18" charset="0"/>
              </a:rPr>
              <a:t>a/ </a:t>
            </a:r>
            <a:r>
              <a:rPr lang="en-US" sz="3200" dirty="0">
                <a:solidFill>
                  <a:srgbClr val="CC3300"/>
                </a:solidFill>
                <a:latin typeface="Times New Roman" pitchFamily="18" charset="0"/>
                <a:cs typeface="Times New Roman" pitchFamily="18" charset="0"/>
              </a:rPr>
              <a:t>(1)</a:t>
            </a:r>
            <a:r>
              <a:rPr lang="en-US" sz="3200" dirty="0">
                <a:solidFill>
                  <a:srgbClr val="0000FF"/>
                </a:solidFill>
                <a:latin typeface="Times New Roman" pitchFamily="18" charset="0"/>
                <a:cs typeface="Times New Roman" pitchFamily="18" charset="0"/>
              </a:rPr>
              <a:t> Lịch sử ta có nhiều cuộc kháng chiến vĩ đại chứng tỏ tinh thần yêu nước của dân ta. </a:t>
            </a:r>
            <a:r>
              <a:rPr lang="en-US" sz="3200" dirty="0">
                <a:solidFill>
                  <a:srgbClr val="CC3300"/>
                </a:solidFill>
                <a:latin typeface="Times New Roman" pitchFamily="18" charset="0"/>
                <a:cs typeface="Times New Roman" pitchFamily="18" charset="0"/>
              </a:rPr>
              <a:t>(2)</a:t>
            </a:r>
            <a:r>
              <a:rPr lang="en-US" sz="3200" dirty="0">
                <a:solidFill>
                  <a:srgbClr val="0000FF"/>
                </a:solidFill>
                <a:latin typeface="Times New Roman" pitchFamily="18" charset="0"/>
                <a:cs typeface="Times New Roman" pitchFamily="18" charset="0"/>
              </a:rPr>
              <a:t> Chúng ta có quyền tự hào vì những trang lịch sử vẻ vang thời đại Bà Trưng, Bà Triệu, Trần Hưng Đạo, Lê Lợi, Quang Trung,… </a:t>
            </a:r>
            <a:r>
              <a:rPr lang="en-US" sz="3200" dirty="0">
                <a:solidFill>
                  <a:srgbClr val="CC3300"/>
                </a:solidFill>
                <a:latin typeface="Times New Roman" pitchFamily="18" charset="0"/>
                <a:cs typeface="Times New Roman" pitchFamily="18" charset="0"/>
              </a:rPr>
              <a:t>(3)</a:t>
            </a:r>
            <a:r>
              <a:rPr lang="en-US" sz="3200" dirty="0">
                <a:solidFill>
                  <a:srgbClr val="0000FF"/>
                </a:solidFill>
                <a:latin typeface="Times New Roman" pitchFamily="18" charset="0"/>
                <a:cs typeface="Times New Roman" pitchFamily="18" charset="0"/>
              </a:rPr>
              <a:t> Chúng ta phải ghi nhớ công lao của các vị anh hùng dân tộc, vì các dân tộc ấy là tiêu biểu cho một dân tộc anh hùng.</a:t>
            </a:r>
            <a:endParaRPr lang="en-US" sz="3200" i="1" dirty="0">
              <a:solidFill>
                <a:srgbClr val="FF0000"/>
              </a:solidFill>
              <a:latin typeface="Times New Roman" pitchFamily="18" charset="0"/>
              <a:cs typeface="Times New Roman" pitchFamily="18" charset="0"/>
            </a:endParaRPr>
          </a:p>
        </p:txBody>
      </p:sp>
      <p:sp>
        <p:nvSpPr>
          <p:cNvPr id="4099" name="Rectangle 3"/>
          <p:cNvSpPr>
            <a:spLocks noChangeArrowheads="1"/>
          </p:cNvSpPr>
          <p:nvPr/>
        </p:nvSpPr>
        <p:spPr bwMode="auto">
          <a:xfrm>
            <a:off x="914400" y="4343400"/>
            <a:ext cx="7924800" cy="381000"/>
          </a:xfrm>
          <a:prstGeom prst="rect">
            <a:avLst/>
          </a:prstGeom>
          <a:noFill/>
          <a:ln w="9525">
            <a:noFill/>
            <a:miter lim="800000"/>
            <a:headEnd/>
            <a:tailEnd/>
          </a:ln>
        </p:spPr>
        <p:txBody>
          <a:bodyPr wrap="none" anchor="ctr"/>
          <a:lstStyle/>
          <a:p>
            <a:r>
              <a:rPr lang="en-US" sz="3200" b="1" dirty="0">
                <a:solidFill>
                  <a:srgbClr val="CC3300"/>
                </a:solidFill>
                <a:latin typeface="Times New Roman" pitchFamily="18" charset="0"/>
                <a:cs typeface="Times New Roman" pitchFamily="18" charset="0"/>
              </a:rPr>
              <a:t>(1)</a:t>
            </a:r>
            <a:r>
              <a:rPr lang="en-US" sz="3200" b="1" dirty="0">
                <a:latin typeface="Times New Roman" pitchFamily="18" charset="0"/>
                <a:cs typeface="Times New Roman" pitchFamily="18" charset="0"/>
              </a:rPr>
              <a:t> Nhận định</a:t>
            </a:r>
          </a:p>
        </p:txBody>
      </p:sp>
      <p:sp>
        <p:nvSpPr>
          <p:cNvPr id="4101" name="Rectangle 5"/>
          <p:cNvSpPr>
            <a:spLocks noChangeArrowheads="1"/>
          </p:cNvSpPr>
          <p:nvPr/>
        </p:nvSpPr>
        <p:spPr bwMode="auto">
          <a:xfrm>
            <a:off x="914400" y="5029200"/>
            <a:ext cx="1828800" cy="381000"/>
          </a:xfrm>
          <a:prstGeom prst="rect">
            <a:avLst/>
          </a:prstGeom>
          <a:noFill/>
          <a:ln w="9525">
            <a:noFill/>
            <a:miter lim="800000"/>
            <a:headEnd/>
            <a:tailEnd/>
          </a:ln>
        </p:spPr>
        <p:txBody>
          <a:bodyPr wrap="none" anchor="ctr"/>
          <a:lstStyle/>
          <a:p>
            <a:r>
              <a:rPr lang="en-US" sz="3200" b="1" dirty="0">
                <a:solidFill>
                  <a:srgbClr val="CC3300"/>
                </a:solidFill>
                <a:latin typeface="Times New Roman" pitchFamily="18" charset="0"/>
                <a:cs typeface="Times New Roman" pitchFamily="18" charset="0"/>
              </a:rPr>
              <a:t>(2)</a:t>
            </a:r>
            <a:r>
              <a:rPr lang="en-US" sz="3200" b="1" dirty="0">
                <a:latin typeface="Times New Roman" pitchFamily="18" charset="0"/>
                <a:cs typeface="Times New Roman" pitchFamily="18" charset="0"/>
              </a:rPr>
              <a:t> Kể</a:t>
            </a:r>
          </a:p>
        </p:txBody>
      </p:sp>
      <p:sp>
        <p:nvSpPr>
          <p:cNvPr id="4103" name="Rectangle 7"/>
          <p:cNvSpPr>
            <a:spLocks noChangeArrowheads="1"/>
          </p:cNvSpPr>
          <p:nvPr/>
        </p:nvSpPr>
        <p:spPr bwMode="auto">
          <a:xfrm>
            <a:off x="914400" y="5867400"/>
            <a:ext cx="2514600" cy="304800"/>
          </a:xfrm>
          <a:prstGeom prst="rect">
            <a:avLst/>
          </a:prstGeom>
          <a:noFill/>
          <a:ln w="9525">
            <a:noFill/>
            <a:miter lim="800000"/>
            <a:headEnd/>
            <a:tailEnd/>
          </a:ln>
        </p:spPr>
        <p:txBody>
          <a:bodyPr wrap="none" anchor="ctr"/>
          <a:lstStyle/>
          <a:p>
            <a:r>
              <a:rPr lang="en-US" sz="3200" b="1" dirty="0">
                <a:solidFill>
                  <a:srgbClr val="CC3300"/>
                </a:solidFill>
                <a:latin typeface="Times New Roman" pitchFamily="18" charset="0"/>
                <a:cs typeface="Times New Roman" pitchFamily="18" charset="0"/>
              </a:rPr>
              <a:t>(3)</a:t>
            </a:r>
            <a:r>
              <a:rPr lang="en-US" sz="3200" b="1" dirty="0">
                <a:latin typeface="Times New Roman" pitchFamily="18" charset="0"/>
                <a:cs typeface="Times New Roman" pitchFamily="18" charset="0"/>
              </a:rPr>
              <a:t> Yêu cầu</a:t>
            </a:r>
          </a:p>
        </p:txBody>
      </p:sp>
      <p:sp>
        <p:nvSpPr>
          <p:cNvPr id="92178" name="Rectangle 18"/>
          <p:cNvSpPr>
            <a:spLocks noChangeArrowheads="1"/>
          </p:cNvSpPr>
          <p:nvPr/>
        </p:nvSpPr>
        <p:spPr bwMode="auto">
          <a:xfrm>
            <a:off x="0" y="76200"/>
            <a:ext cx="9144000" cy="381000"/>
          </a:xfrm>
          <a:prstGeom prst="rect">
            <a:avLst/>
          </a:prstGeom>
          <a:solidFill>
            <a:srgbClr val="FFFFCC"/>
          </a:solidFill>
          <a:ln w="9525">
            <a:solidFill>
              <a:srgbClr val="FFFF66"/>
            </a:solidFill>
            <a:miter lim="800000"/>
            <a:headEnd/>
            <a:tailEnd/>
          </a:ln>
          <a:effectLst>
            <a:prstShdw prst="shdw17" dist="17961" dir="2700000">
              <a:srgbClr val="5C997A"/>
            </a:prstShdw>
          </a:effectLst>
        </p:spPr>
        <p:txBody>
          <a:bodyPr wrap="none" anchor="ctr"/>
          <a:lstStyle/>
          <a:p>
            <a:pPr algn="ctr"/>
            <a:r>
              <a:rPr lang="en-US" sz="2800" b="1" dirty="0">
                <a:solidFill>
                  <a:srgbClr val="006600"/>
                </a:solidFill>
                <a:latin typeface="Times New Roman" pitchFamily="18" charset="0"/>
                <a:cs typeface="Times New Roman" pitchFamily="18" charset="0"/>
              </a:rPr>
              <a:t>Tiết </a:t>
            </a:r>
            <a:r>
              <a:rPr lang="en-US" sz="2800" b="1" dirty="0" smtClean="0">
                <a:solidFill>
                  <a:srgbClr val="006600"/>
                </a:solidFill>
                <a:latin typeface="Times New Roman" pitchFamily="18" charset="0"/>
                <a:cs typeface="Times New Roman" pitchFamily="18" charset="0"/>
              </a:rPr>
              <a:t>93: </a:t>
            </a:r>
            <a:r>
              <a:rPr lang="en-US" sz="2800" b="1" dirty="0">
                <a:solidFill>
                  <a:srgbClr val="006600"/>
                </a:solidFill>
                <a:latin typeface="Times New Roman" pitchFamily="18" charset="0"/>
                <a:cs typeface="Times New Roman" pitchFamily="18" charset="0"/>
              </a:rPr>
              <a:t>CÂU TRẦN THUẬT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heckerboard(across)">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checkerboard(across)">
                                      <p:cBhvr>
                                        <p:cTn id="12" dur="500"/>
                                        <p:tgtEl>
                                          <p:spTgt spid="409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01"/>
                                        </p:tgtEl>
                                        <p:attrNameLst>
                                          <p:attrName>style.visibility</p:attrName>
                                        </p:attrNameLst>
                                      </p:cBhvr>
                                      <p:to>
                                        <p:strVal val="visible"/>
                                      </p:to>
                                    </p:set>
                                    <p:animEffect transition="in" filter="checkerboard(across)">
                                      <p:cBhvr>
                                        <p:cTn id="17" dur="500"/>
                                        <p:tgtEl>
                                          <p:spTgt spid="410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103"/>
                                        </p:tgtEl>
                                        <p:attrNameLst>
                                          <p:attrName>style.visibility</p:attrName>
                                        </p:attrNameLst>
                                      </p:cBhvr>
                                      <p:to>
                                        <p:strVal val="visible"/>
                                      </p:to>
                                    </p:set>
                                    <p:animEffect transition="in" filter="checkerboard(across)">
                                      <p:cBhvr>
                                        <p:cTn id="22"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p:bldP spid="4101" grpId="0"/>
      <p:bldP spid="410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990600"/>
            <a:ext cx="9144000" cy="2554545"/>
          </a:xfrm>
          <a:prstGeom prst="rect">
            <a:avLst/>
          </a:prstGeom>
          <a:noFill/>
          <a:ln w="9525">
            <a:noFill/>
            <a:miter lim="800000"/>
            <a:headEnd/>
            <a:tailEnd/>
          </a:ln>
        </p:spPr>
        <p:txBody>
          <a:bodyPr>
            <a:spAutoFit/>
          </a:bodyPr>
          <a:lstStyle/>
          <a:p>
            <a:pPr indent="457200" algn="just"/>
            <a:r>
              <a:rPr lang="en-US" sz="3200" dirty="0">
                <a:solidFill>
                  <a:srgbClr val="0000FF"/>
                </a:solidFill>
                <a:latin typeface="Times New Roman" pitchFamily="18" charset="0"/>
                <a:cs typeface="Times New Roman" pitchFamily="18" charset="0"/>
              </a:rPr>
              <a:t>b/ </a:t>
            </a:r>
            <a:r>
              <a:rPr lang="en-US" sz="3200" dirty="0">
                <a:solidFill>
                  <a:srgbClr val="CC3300"/>
                </a:solidFill>
                <a:latin typeface="Times New Roman" pitchFamily="18" charset="0"/>
                <a:cs typeface="Times New Roman" pitchFamily="18" charset="0"/>
              </a:rPr>
              <a:t>(</a:t>
            </a:r>
            <a:r>
              <a:rPr lang="en-US" sz="3200" dirty="0" smtClean="0">
                <a:solidFill>
                  <a:srgbClr val="CC3300"/>
                </a:solidFill>
                <a:latin typeface="Times New Roman" pitchFamily="18" charset="0"/>
                <a:cs typeface="Times New Roman" pitchFamily="18" charset="0"/>
              </a:rPr>
              <a:t>1) </a:t>
            </a:r>
            <a:r>
              <a:rPr lang="en-US" sz="3200" dirty="0" smtClean="0">
                <a:solidFill>
                  <a:srgbClr val="0000FF"/>
                </a:solidFill>
                <a:latin typeface="Times New Roman" pitchFamily="18" charset="0"/>
                <a:cs typeface="Times New Roman" pitchFamily="18" charset="0"/>
              </a:rPr>
              <a:t>Thốt </a:t>
            </a:r>
            <a:r>
              <a:rPr lang="en-US" sz="3200" dirty="0">
                <a:solidFill>
                  <a:srgbClr val="0000FF"/>
                </a:solidFill>
                <a:latin typeface="Times New Roman" pitchFamily="18" charset="0"/>
                <a:cs typeface="Times New Roman" pitchFamily="18" charset="0"/>
              </a:rPr>
              <a:t>nhiên một người nhà quê, mình mẩy lấm láp, quần áo ướt đầm, tất tả chạy xông vào, thở không ra lời:</a:t>
            </a:r>
          </a:p>
          <a:p>
            <a:pPr indent="457200" algn="just"/>
            <a:r>
              <a:rPr lang="en-US" sz="3200" dirty="0" smtClean="0">
                <a:solidFill>
                  <a:srgbClr val="0000FF"/>
                </a:solidFill>
                <a:latin typeface="Times New Roman" pitchFamily="18" charset="0"/>
                <a:cs typeface="Times New Roman" pitchFamily="18" charset="0"/>
              </a:rPr>
              <a:t>  - </a:t>
            </a:r>
            <a:r>
              <a:rPr lang="en-US" sz="3200" dirty="0">
                <a:solidFill>
                  <a:srgbClr val="CC3300"/>
                </a:solidFill>
                <a:latin typeface="Times New Roman" pitchFamily="18" charset="0"/>
                <a:cs typeface="Times New Roman" pitchFamily="18" charset="0"/>
              </a:rPr>
              <a:t>(2)</a:t>
            </a:r>
            <a:r>
              <a:rPr lang="en-US" sz="3200" dirty="0">
                <a:latin typeface="Times New Roman" pitchFamily="18" charset="0"/>
                <a:cs typeface="Times New Roman" pitchFamily="18" charset="0"/>
              </a:rPr>
              <a:t> </a:t>
            </a:r>
            <a:r>
              <a:rPr lang="en-US" sz="3200" dirty="0">
                <a:solidFill>
                  <a:srgbClr val="0000FF"/>
                </a:solidFill>
                <a:latin typeface="Times New Roman" pitchFamily="18" charset="0"/>
                <a:cs typeface="Times New Roman" pitchFamily="18" charset="0"/>
              </a:rPr>
              <a:t>Bẩm…quan lớn…đê vỡ mất rồi!</a:t>
            </a:r>
          </a:p>
          <a:p>
            <a:pPr indent="457200" algn="r"/>
            <a:r>
              <a:rPr lang="en-US" sz="3200" i="1" dirty="0">
                <a:solidFill>
                  <a:srgbClr val="0000FF"/>
                </a:solidFill>
              </a:rPr>
              <a:t>               </a:t>
            </a:r>
            <a:endParaRPr lang="en-US" sz="3200" i="1" dirty="0">
              <a:solidFill>
                <a:srgbClr val="FF0000"/>
              </a:solidFill>
            </a:endParaRPr>
          </a:p>
        </p:txBody>
      </p:sp>
      <p:sp>
        <p:nvSpPr>
          <p:cNvPr id="5124" name="Rectangle 9"/>
          <p:cNvSpPr>
            <a:spLocks noChangeArrowheads="1"/>
          </p:cNvSpPr>
          <p:nvPr/>
        </p:nvSpPr>
        <p:spPr bwMode="auto">
          <a:xfrm>
            <a:off x="2438400" y="3886200"/>
            <a:ext cx="1828800" cy="304800"/>
          </a:xfrm>
          <a:prstGeom prst="rect">
            <a:avLst/>
          </a:prstGeom>
          <a:noFill/>
          <a:ln w="9525">
            <a:noFill/>
            <a:miter lim="800000"/>
            <a:headEnd/>
            <a:tailEnd/>
          </a:ln>
        </p:spPr>
        <p:txBody>
          <a:bodyPr wrap="none" anchor="ctr"/>
          <a:lstStyle/>
          <a:p>
            <a:r>
              <a:rPr lang="en-US" sz="3200" b="1" dirty="0">
                <a:solidFill>
                  <a:srgbClr val="CC3300"/>
                </a:solidFill>
                <a:latin typeface="Times New Roman" pitchFamily="18" charset="0"/>
                <a:cs typeface="Times New Roman" pitchFamily="18" charset="0"/>
              </a:rPr>
              <a:t>(1)</a:t>
            </a:r>
            <a:r>
              <a:rPr lang="en-US" sz="3200" b="1" dirty="0">
                <a:latin typeface="Times New Roman" pitchFamily="18" charset="0"/>
                <a:cs typeface="Times New Roman" pitchFamily="18" charset="0"/>
              </a:rPr>
              <a:t> Kể, tả</a:t>
            </a:r>
          </a:p>
        </p:txBody>
      </p:sp>
      <p:sp>
        <p:nvSpPr>
          <p:cNvPr id="5125" name="Rectangle 11"/>
          <p:cNvSpPr>
            <a:spLocks noChangeArrowheads="1"/>
          </p:cNvSpPr>
          <p:nvPr/>
        </p:nvSpPr>
        <p:spPr bwMode="auto">
          <a:xfrm>
            <a:off x="2438400" y="4572000"/>
            <a:ext cx="2286000" cy="381000"/>
          </a:xfrm>
          <a:prstGeom prst="rect">
            <a:avLst/>
          </a:prstGeom>
          <a:noFill/>
          <a:ln w="9525">
            <a:noFill/>
            <a:miter lim="800000"/>
            <a:headEnd/>
            <a:tailEnd/>
          </a:ln>
        </p:spPr>
        <p:txBody>
          <a:bodyPr wrap="none" anchor="ctr"/>
          <a:lstStyle/>
          <a:p>
            <a:r>
              <a:rPr lang="en-US" sz="3200" b="1" dirty="0">
                <a:solidFill>
                  <a:srgbClr val="CC3300"/>
                </a:solidFill>
                <a:latin typeface="Times New Roman" pitchFamily="18" charset="0"/>
                <a:cs typeface="Times New Roman" pitchFamily="18" charset="0"/>
              </a:rPr>
              <a:t>(2)</a:t>
            </a:r>
            <a:r>
              <a:rPr lang="en-US" sz="3200" b="1" dirty="0">
                <a:latin typeface="Times New Roman" pitchFamily="18" charset="0"/>
                <a:cs typeface="Times New Roman" pitchFamily="18" charset="0"/>
              </a:rPr>
              <a:t> Thông báo</a:t>
            </a:r>
          </a:p>
        </p:txBody>
      </p:sp>
      <p:sp>
        <p:nvSpPr>
          <p:cNvPr id="92178" name="Rectangle 18"/>
          <p:cNvSpPr>
            <a:spLocks noChangeArrowheads="1"/>
          </p:cNvSpPr>
          <p:nvPr/>
        </p:nvSpPr>
        <p:spPr bwMode="auto">
          <a:xfrm>
            <a:off x="0" y="0"/>
            <a:ext cx="9144000" cy="381000"/>
          </a:xfrm>
          <a:prstGeom prst="rect">
            <a:avLst/>
          </a:prstGeom>
          <a:solidFill>
            <a:srgbClr val="FFFFCC"/>
          </a:solidFill>
          <a:ln w="9525">
            <a:solidFill>
              <a:srgbClr val="FFFF66"/>
            </a:solidFill>
            <a:miter lim="800000"/>
            <a:headEnd/>
            <a:tailEnd/>
          </a:ln>
          <a:effectLst>
            <a:prstShdw prst="shdw17" dist="17961" dir="2700000">
              <a:srgbClr val="5C997A"/>
            </a:prstShdw>
          </a:effectLst>
        </p:spPr>
        <p:txBody>
          <a:bodyPr wrap="none" anchor="ctr"/>
          <a:lstStyle/>
          <a:p>
            <a:pPr algn="ctr"/>
            <a:r>
              <a:rPr lang="en-US" sz="2800" b="1" dirty="0">
                <a:solidFill>
                  <a:srgbClr val="006600"/>
                </a:solidFill>
                <a:latin typeface="Times New Roman" pitchFamily="18" charset="0"/>
                <a:cs typeface="Times New Roman" pitchFamily="18" charset="0"/>
              </a:rPr>
              <a:t>Tiết </a:t>
            </a:r>
            <a:r>
              <a:rPr lang="en-US" sz="2800" b="1" dirty="0" smtClean="0">
                <a:solidFill>
                  <a:srgbClr val="006600"/>
                </a:solidFill>
                <a:latin typeface="Times New Roman" pitchFamily="18" charset="0"/>
                <a:cs typeface="Times New Roman" pitchFamily="18" charset="0"/>
              </a:rPr>
              <a:t>93: </a:t>
            </a:r>
            <a:r>
              <a:rPr lang="en-US" sz="2800" b="1" dirty="0">
                <a:solidFill>
                  <a:srgbClr val="006600"/>
                </a:solidFill>
                <a:latin typeface="Times New Roman" pitchFamily="18" charset="0"/>
                <a:cs typeface="Times New Roman" pitchFamily="18" charset="0"/>
              </a:rPr>
              <a:t>CÂU TRẦN THUẬT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checkerboard(across)">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125"/>
                                        </p:tgtEl>
                                        <p:attrNameLst>
                                          <p:attrName>style.visibility</p:attrName>
                                        </p:attrNameLst>
                                      </p:cBhvr>
                                      <p:to>
                                        <p:strVal val="visible"/>
                                      </p:to>
                                    </p:set>
                                    <p:animEffect transition="in" filter="checkerboard(across)">
                                      <p:cBhvr>
                                        <p:cTn id="12"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228600" y="838200"/>
            <a:ext cx="8610600" cy="1371600"/>
          </a:xfrm>
        </p:spPr>
        <p:txBody>
          <a:bodyPr/>
          <a:lstStyle/>
          <a:p>
            <a:pPr algn="just" eaLnBrk="1" hangingPunct="1">
              <a:lnSpc>
                <a:spcPct val="80000"/>
              </a:lnSpc>
              <a:buFontTx/>
              <a:buNone/>
            </a:pPr>
            <a:r>
              <a:rPr lang="en-US" b="1" dirty="0" smtClean="0">
                <a:solidFill>
                  <a:schemeClr val="accent2"/>
                </a:solidFill>
                <a:latin typeface="Times New Roman" pitchFamily="18" charset="0"/>
              </a:rPr>
              <a:t>   </a:t>
            </a:r>
            <a:r>
              <a:rPr lang="en-US" dirty="0" smtClean="0">
                <a:solidFill>
                  <a:srgbClr val="002060"/>
                </a:solidFill>
                <a:latin typeface="Times New Roman" pitchFamily="18" charset="0"/>
                <a:cs typeface="Times New Roman" pitchFamily="18" charset="0"/>
              </a:rPr>
              <a:t>c/ (1) Cai Tứ là một người đàn ông thấp và gầy, tuổi độ bốn lăm, năm mươi. (2) </a:t>
            </a:r>
            <a:r>
              <a:rPr lang="en-US" dirty="0" smtClean="0">
                <a:solidFill>
                  <a:srgbClr val="002060"/>
                </a:solidFill>
                <a:latin typeface="Times New Roman" pitchFamily="18" charset="0"/>
                <a:cs typeface="Times New Roman" pitchFamily="18" charset="0"/>
                <a:sym typeface="Wingdings 3" pitchFamily="18" charset="2"/>
              </a:rPr>
              <a:t>Mặt lão vuông nhưng hai má hóp lại. </a:t>
            </a:r>
          </a:p>
        </p:txBody>
      </p:sp>
      <p:sp>
        <p:nvSpPr>
          <p:cNvPr id="52227" name="Text Box 3"/>
          <p:cNvSpPr txBox="1">
            <a:spLocks noChangeArrowheads="1"/>
          </p:cNvSpPr>
          <p:nvPr/>
        </p:nvSpPr>
        <p:spPr bwMode="auto">
          <a:xfrm>
            <a:off x="1143000" y="2133600"/>
            <a:ext cx="2997200" cy="579438"/>
          </a:xfrm>
          <a:prstGeom prst="rect">
            <a:avLst/>
          </a:prstGeom>
          <a:noFill/>
          <a:ln w="9525">
            <a:noFill/>
            <a:miter lim="800000"/>
            <a:headEnd/>
            <a:tailEnd/>
          </a:ln>
        </p:spPr>
        <p:txBody>
          <a:bodyPr>
            <a:spAutoFit/>
          </a:bodyPr>
          <a:lstStyle/>
          <a:p>
            <a:pPr>
              <a:spcBef>
                <a:spcPct val="20000"/>
              </a:spcBef>
            </a:pPr>
            <a:r>
              <a:rPr lang="en-US" sz="3200" b="1" dirty="0">
                <a:solidFill>
                  <a:srgbClr val="002060"/>
                </a:solidFill>
                <a:latin typeface="Times New Roman" pitchFamily="18" charset="0"/>
                <a:cs typeface="Times New Roman" pitchFamily="18" charset="0"/>
              </a:rPr>
              <a:t>(1</a:t>
            </a:r>
            <a:r>
              <a:rPr lang="en-US" sz="3200" b="1" dirty="0" smtClean="0">
                <a:solidFill>
                  <a:srgbClr val="002060"/>
                </a:solidFill>
                <a:latin typeface="Times New Roman" pitchFamily="18" charset="0"/>
                <a:cs typeface="Times New Roman" pitchFamily="18" charset="0"/>
              </a:rPr>
              <a:t>), (2) </a:t>
            </a:r>
            <a:r>
              <a:rPr lang="en-US" sz="3200" b="1" i="1" dirty="0">
                <a:solidFill>
                  <a:srgbClr val="FF0066"/>
                </a:solidFill>
                <a:latin typeface="Times New Roman" pitchFamily="18" charset="0"/>
                <a:cs typeface="Times New Roman" pitchFamily="18" charset="0"/>
                <a:sym typeface="Wingdings 3" pitchFamily="18" charset="2"/>
              </a:rPr>
              <a:t>Miêu tả</a:t>
            </a:r>
          </a:p>
        </p:txBody>
      </p:sp>
      <p:sp>
        <p:nvSpPr>
          <p:cNvPr id="52229" name="Text Box 5"/>
          <p:cNvSpPr txBox="1">
            <a:spLocks noChangeArrowheads="1"/>
          </p:cNvSpPr>
          <p:nvPr/>
        </p:nvSpPr>
        <p:spPr bwMode="auto">
          <a:xfrm>
            <a:off x="501650" y="5334000"/>
            <a:ext cx="5441950" cy="579438"/>
          </a:xfrm>
          <a:prstGeom prst="rect">
            <a:avLst/>
          </a:prstGeom>
          <a:noFill/>
          <a:ln w="9525">
            <a:noFill/>
            <a:miter lim="800000"/>
            <a:headEnd/>
            <a:tailEnd/>
          </a:ln>
        </p:spPr>
        <p:txBody>
          <a:bodyPr>
            <a:spAutoFit/>
          </a:bodyPr>
          <a:lstStyle/>
          <a:p>
            <a:pPr>
              <a:spcBef>
                <a:spcPct val="20000"/>
              </a:spcBef>
            </a:pPr>
            <a:r>
              <a:rPr lang="en-US" sz="3200" b="1" dirty="0">
                <a:solidFill>
                  <a:srgbClr val="002060"/>
                </a:solidFill>
                <a:latin typeface="Times New Roman" pitchFamily="18" charset="0"/>
                <a:cs typeface="Times New Roman" pitchFamily="18" charset="0"/>
              </a:rPr>
              <a:t>(2) </a:t>
            </a:r>
            <a:r>
              <a:rPr lang="en-US" sz="3200" b="1" i="1" dirty="0">
                <a:solidFill>
                  <a:srgbClr val="FF0066"/>
                </a:solidFill>
                <a:latin typeface="Times New Roman" pitchFamily="18" charset="0"/>
                <a:cs typeface="Times New Roman" pitchFamily="18" charset="0"/>
                <a:sym typeface="Wingdings 3" pitchFamily="18" charset="2"/>
              </a:rPr>
              <a:t>Nhận định</a:t>
            </a:r>
          </a:p>
        </p:txBody>
      </p:sp>
      <p:sp>
        <p:nvSpPr>
          <p:cNvPr id="52230" name="Text Box 6"/>
          <p:cNvSpPr txBox="1">
            <a:spLocks noChangeArrowheads="1"/>
          </p:cNvSpPr>
          <p:nvPr/>
        </p:nvSpPr>
        <p:spPr bwMode="auto">
          <a:xfrm>
            <a:off x="549275" y="6096000"/>
            <a:ext cx="6308725" cy="492955"/>
          </a:xfrm>
          <a:prstGeom prst="rect">
            <a:avLst/>
          </a:prstGeom>
          <a:noFill/>
          <a:ln w="9525">
            <a:noFill/>
            <a:miter lim="800000"/>
            <a:headEnd/>
            <a:tailEnd/>
          </a:ln>
        </p:spPr>
        <p:txBody>
          <a:bodyPr>
            <a:spAutoFit/>
          </a:bodyPr>
          <a:lstStyle/>
          <a:p>
            <a:pPr>
              <a:lnSpc>
                <a:spcPct val="80000"/>
              </a:lnSpc>
              <a:spcBef>
                <a:spcPct val="20000"/>
              </a:spcBef>
            </a:pPr>
            <a:r>
              <a:rPr lang="en-US" sz="3200" b="1" dirty="0">
                <a:solidFill>
                  <a:srgbClr val="002060"/>
                </a:solidFill>
                <a:latin typeface="Times New Roman" pitchFamily="18" charset="0"/>
                <a:cs typeface="Times New Roman" pitchFamily="18" charset="0"/>
              </a:rPr>
              <a:t>(3) </a:t>
            </a:r>
            <a:r>
              <a:rPr lang="en-US" sz="3200" b="1" i="1" dirty="0">
                <a:solidFill>
                  <a:srgbClr val="FF0066"/>
                </a:solidFill>
                <a:latin typeface="Times New Roman" pitchFamily="18" charset="0"/>
                <a:cs typeface="Times New Roman" pitchFamily="18" charset="0"/>
                <a:sym typeface="Wingdings 3" pitchFamily="18" charset="2"/>
              </a:rPr>
              <a:t>Bộc lộ tình cảm, cảm xúc.</a:t>
            </a:r>
          </a:p>
        </p:txBody>
      </p:sp>
      <p:sp>
        <p:nvSpPr>
          <p:cNvPr id="52233" name="Rectangle 9"/>
          <p:cNvSpPr>
            <a:spLocks noChangeArrowheads="1"/>
          </p:cNvSpPr>
          <p:nvPr/>
        </p:nvSpPr>
        <p:spPr bwMode="auto">
          <a:xfrm>
            <a:off x="304800" y="2819400"/>
            <a:ext cx="8839200" cy="1752600"/>
          </a:xfrm>
          <a:prstGeom prst="rect">
            <a:avLst/>
          </a:prstGeom>
          <a:noFill/>
          <a:ln w="9525">
            <a:noFill/>
            <a:miter lim="800000"/>
            <a:headEnd/>
            <a:tailEnd/>
          </a:ln>
        </p:spPr>
        <p:txBody>
          <a:bodyPr/>
          <a:lstStyle/>
          <a:p>
            <a:pPr marL="342900" indent="-342900" algn="just">
              <a:spcBef>
                <a:spcPct val="20000"/>
              </a:spcBef>
            </a:pPr>
            <a:r>
              <a:rPr lang="en-US" sz="3200" dirty="0">
                <a:solidFill>
                  <a:schemeClr val="accent2"/>
                </a:solidFill>
              </a:rPr>
              <a:t>  </a:t>
            </a:r>
            <a:r>
              <a:rPr lang="en-US" sz="3200" dirty="0">
                <a:solidFill>
                  <a:srgbClr val="002060"/>
                </a:solidFill>
                <a:latin typeface="Times New Roman" pitchFamily="18" charset="0"/>
                <a:cs typeface="Times New Roman" pitchFamily="18" charset="0"/>
              </a:rPr>
              <a:t>d/ (1) Ôi Tào Khê! (2) Nước Tào Khê làm đá mòn đấy! (3) Nhưng dòng nước Tào Khê không bao giờ cạn chính là lòng chung thủy của ta ! </a:t>
            </a:r>
          </a:p>
          <a:p>
            <a:pPr marL="342900" indent="-342900">
              <a:spcBef>
                <a:spcPct val="20000"/>
              </a:spcBef>
            </a:pPr>
            <a:endParaRPr lang="en-US" sz="3200" dirty="0">
              <a:solidFill>
                <a:srgbClr val="FF0066"/>
              </a:solidFill>
              <a:sym typeface="Wingdings 3" pitchFamily="18" charset="2"/>
            </a:endParaRPr>
          </a:p>
        </p:txBody>
      </p:sp>
      <p:sp>
        <p:nvSpPr>
          <p:cNvPr id="52236" name="Text Box 12"/>
          <p:cNvSpPr txBox="1">
            <a:spLocks noChangeArrowheads="1"/>
          </p:cNvSpPr>
          <p:nvPr/>
        </p:nvSpPr>
        <p:spPr bwMode="auto">
          <a:xfrm>
            <a:off x="533400" y="4586288"/>
            <a:ext cx="8382000" cy="579437"/>
          </a:xfrm>
          <a:prstGeom prst="rect">
            <a:avLst/>
          </a:prstGeom>
          <a:noFill/>
          <a:ln w="9525">
            <a:noFill/>
            <a:miter lim="800000"/>
            <a:headEnd/>
            <a:tailEnd/>
          </a:ln>
        </p:spPr>
        <p:txBody>
          <a:bodyPr>
            <a:spAutoFit/>
          </a:bodyPr>
          <a:lstStyle/>
          <a:p>
            <a:pPr>
              <a:spcBef>
                <a:spcPct val="20000"/>
              </a:spcBef>
            </a:pPr>
            <a:r>
              <a:rPr lang="en-US" sz="3200" b="1" dirty="0">
                <a:solidFill>
                  <a:srgbClr val="002060"/>
                </a:solidFill>
                <a:latin typeface="Times New Roman" pitchFamily="18" charset="0"/>
                <a:cs typeface="Times New Roman" pitchFamily="18" charset="0"/>
                <a:sym typeface="Wingdings 3" pitchFamily="18" charset="2"/>
              </a:rPr>
              <a:t>(1)</a:t>
            </a:r>
            <a:r>
              <a:rPr lang="en-US" sz="3200" b="1" i="1" dirty="0">
                <a:solidFill>
                  <a:srgbClr val="FF0066"/>
                </a:solidFill>
                <a:latin typeface="Times New Roman" pitchFamily="18" charset="0"/>
                <a:cs typeface="Times New Roman" pitchFamily="18" charset="0"/>
                <a:sym typeface="Wingdings 3" pitchFamily="18" charset="2"/>
              </a:rPr>
              <a:t> Câu </a:t>
            </a:r>
            <a:r>
              <a:rPr lang="en-US" sz="3200" b="1" i="1" dirty="0" smtClean="0">
                <a:solidFill>
                  <a:srgbClr val="FF0066"/>
                </a:solidFill>
                <a:latin typeface="Times New Roman" pitchFamily="18" charset="0"/>
                <a:cs typeface="Times New Roman" pitchFamily="18" charset="0"/>
                <a:sym typeface="Wingdings 3" pitchFamily="18" charset="2"/>
              </a:rPr>
              <a:t>cảm </a:t>
            </a:r>
            <a:r>
              <a:rPr lang="en-US" sz="3200" b="1" i="1" dirty="0">
                <a:solidFill>
                  <a:srgbClr val="FF0066"/>
                </a:solidFill>
                <a:latin typeface="Times New Roman" pitchFamily="18" charset="0"/>
                <a:cs typeface="Times New Roman" pitchFamily="18" charset="0"/>
                <a:sym typeface="Wingdings 3" pitchFamily="18" charset="2"/>
              </a:rPr>
              <a:t>thán – Bộc lộ tình cảm, cảm xúc.</a:t>
            </a:r>
          </a:p>
        </p:txBody>
      </p:sp>
      <p:sp>
        <p:nvSpPr>
          <p:cNvPr id="92178" name="Rectangle 18"/>
          <p:cNvSpPr>
            <a:spLocks noChangeArrowheads="1"/>
          </p:cNvSpPr>
          <p:nvPr/>
        </p:nvSpPr>
        <p:spPr bwMode="auto">
          <a:xfrm>
            <a:off x="0" y="0"/>
            <a:ext cx="9144000" cy="381000"/>
          </a:xfrm>
          <a:prstGeom prst="rect">
            <a:avLst/>
          </a:prstGeom>
          <a:solidFill>
            <a:srgbClr val="FFFFCC"/>
          </a:solidFill>
          <a:ln w="9525">
            <a:solidFill>
              <a:srgbClr val="FFFF66"/>
            </a:solidFill>
            <a:miter lim="800000"/>
            <a:headEnd/>
            <a:tailEnd/>
          </a:ln>
          <a:effectLst>
            <a:prstShdw prst="shdw17" dist="17961" dir="2700000">
              <a:srgbClr val="5C997A"/>
            </a:prstShdw>
          </a:effectLst>
        </p:spPr>
        <p:txBody>
          <a:bodyPr wrap="none" anchor="ctr"/>
          <a:lstStyle/>
          <a:p>
            <a:pPr algn="ctr"/>
            <a:r>
              <a:rPr lang="en-US" sz="2800" b="1" dirty="0">
                <a:solidFill>
                  <a:srgbClr val="006600"/>
                </a:solidFill>
                <a:latin typeface="Times New Roman" pitchFamily="18" charset="0"/>
                <a:cs typeface="Times New Roman" pitchFamily="18" charset="0"/>
              </a:rPr>
              <a:t>Tiết </a:t>
            </a:r>
            <a:r>
              <a:rPr lang="en-US" sz="2800" b="1" dirty="0" smtClean="0">
                <a:solidFill>
                  <a:srgbClr val="006600"/>
                </a:solidFill>
                <a:latin typeface="Times New Roman" pitchFamily="18" charset="0"/>
                <a:cs typeface="Times New Roman" pitchFamily="18" charset="0"/>
              </a:rPr>
              <a:t>93: </a:t>
            </a:r>
            <a:r>
              <a:rPr lang="en-US" sz="2800" b="1" dirty="0">
                <a:solidFill>
                  <a:srgbClr val="006600"/>
                </a:solidFill>
                <a:latin typeface="Times New Roman" pitchFamily="18" charset="0"/>
                <a:cs typeface="Times New Roman" pitchFamily="18" charset="0"/>
              </a:rPr>
              <a:t>CÂU TRẦN THUẬT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animEffect transition="in" filter="dissolve">
                                      <p:cBhvr>
                                        <p:cTn id="7" dur="500"/>
                                        <p:tgtEl>
                                          <p:spTgt spid="522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2236"/>
                                        </p:tgtEl>
                                        <p:attrNameLst>
                                          <p:attrName>style.visibility</p:attrName>
                                        </p:attrNameLst>
                                      </p:cBhvr>
                                      <p:to>
                                        <p:strVal val="visible"/>
                                      </p:to>
                                    </p:set>
                                    <p:animEffect transition="in" filter="dissolve">
                                      <p:cBhvr>
                                        <p:cTn id="12" dur="500"/>
                                        <p:tgtEl>
                                          <p:spTgt spid="5223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2229"/>
                                        </p:tgtEl>
                                        <p:attrNameLst>
                                          <p:attrName>style.visibility</p:attrName>
                                        </p:attrNameLst>
                                      </p:cBhvr>
                                      <p:to>
                                        <p:strVal val="visible"/>
                                      </p:to>
                                    </p:set>
                                    <p:animEffect transition="in" filter="dissolve">
                                      <p:cBhvr>
                                        <p:cTn id="17" dur="500"/>
                                        <p:tgtEl>
                                          <p:spTgt spid="522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2230"/>
                                        </p:tgtEl>
                                        <p:attrNameLst>
                                          <p:attrName>style.visibility</p:attrName>
                                        </p:attrNameLst>
                                      </p:cBhvr>
                                      <p:to>
                                        <p:strVal val="visible"/>
                                      </p:to>
                                    </p:set>
                                    <p:animEffect transition="in" filter="dissolve">
                                      <p:cBhvr>
                                        <p:cTn id="22" dur="500"/>
                                        <p:tgtEl>
                                          <p:spTgt spid="5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p:bldP spid="52229" grpId="0"/>
      <p:bldP spid="52230" grpId="0"/>
      <p:bldP spid="522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457200" y="432137"/>
            <a:ext cx="6781800" cy="1015663"/>
          </a:xfrm>
          <a:prstGeom prst="rect">
            <a:avLst/>
          </a:prstGeom>
          <a:noFill/>
          <a:ln w="9525">
            <a:noFill/>
            <a:miter lim="800000"/>
            <a:headEnd/>
            <a:tailEnd/>
          </a:ln>
        </p:spPr>
        <p:txBody>
          <a:bodyPr>
            <a:spAutoFit/>
          </a:bodyPr>
          <a:lstStyle/>
          <a:p>
            <a:pPr algn="just"/>
            <a:r>
              <a:rPr lang="en-US" sz="3200" b="1" u="sng" dirty="0" smtClean="0">
                <a:latin typeface="Times New Roman" pitchFamily="18" charset="0"/>
                <a:cs typeface="Times New Roman" pitchFamily="18" charset="0"/>
              </a:rPr>
              <a:t>I. </a:t>
            </a:r>
            <a:r>
              <a:rPr lang="en-US" sz="3200" b="1" u="sng" dirty="0">
                <a:latin typeface="Times New Roman" pitchFamily="18" charset="0"/>
                <a:cs typeface="Times New Roman" pitchFamily="18" charset="0"/>
              </a:rPr>
              <a:t>Đặc điểm  hình thức và ch</a:t>
            </a:r>
            <a:r>
              <a:rPr lang="vi-VN" sz="3200" b="1" u="sng" dirty="0">
                <a:latin typeface="Times New Roman" pitchFamily="18" charset="0"/>
                <a:cs typeface="Times New Roman" pitchFamily="18" charset="0"/>
              </a:rPr>
              <a:t>ức năng</a:t>
            </a:r>
            <a:r>
              <a:rPr lang="en-US" sz="3200" b="1" u="sng" dirty="0">
                <a:latin typeface="Times New Roman" pitchFamily="18" charset="0"/>
                <a:cs typeface="Times New Roman" pitchFamily="18" charset="0"/>
              </a:rPr>
              <a:t>: </a:t>
            </a:r>
          </a:p>
          <a:p>
            <a:pPr algn="just"/>
            <a:r>
              <a:rPr lang="en-US" sz="2800" b="1" u="sng" dirty="0" smtClean="0">
                <a:latin typeface="Times New Roman" pitchFamily="18" charset="0"/>
                <a:cs typeface="Times New Roman" pitchFamily="18" charset="0"/>
              </a:rPr>
              <a:t>1. </a:t>
            </a:r>
            <a:r>
              <a:rPr lang="en-US" sz="2800" b="1" u="sng" dirty="0" err="1" smtClean="0">
                <a:latin typeface="Times New Roman" pitchFamily="18" charset="0"/>
                <a:cs typeface="Times New Roman" pitchFamily="18" charset="0"/>
              </a:rPr>
              <a:t>Ví</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dụ</a:t>
            </a:r>
            <a:r>
              <a:rPr lang="en-US" sz="2800" b="1" u="sng" dirty="0" smtClean="0">
                <a:latin typeface="Times New Roman" pitchFamily="18" charset="0"/>
                <a:cs typeface="Times New Roman" pitchFamily="18" charset="0"/>
              </a:rPr>
              <a:t>:</a:t>
            </a:r>
            <a:endParaRPr lang="en-US" sz="2800" b="1" u="sng" dirty="0">
              <a:latin typeface="Times New Roman" pitchFamily="18" charset="0"/>
              <a:cs typeface="Times New Roman" pitchFamily="18" charset="0"/>
            </a:endParaRPr>
          </a:p>
        </p:txBody>
      </p:sp>
      <p:sp>
        <p:nvSpPr>
          <p:cNvPr id="41987" name="Text Box 4"/>
          <p:cNvSpPr txBox="1">
            <a:spLocks noChangeArrowheads="1"/>
          </p:cNvSpPr>
          <p:nvPr/>
        </p:nvSpPr>
        <p:spPr bwMode="auto">
          <a:xfrm>
            <a:off x="1736725" y="2170113"/>
            <a:ext cx="4664075" cy="366712"/>
          </a:xfrm>
          <a:prstGeom prst="rect">
            <a:avLst/>
          </a:prstGeom>
          <a:noFill/>
          <a:ln w="9525">
            <a:noFill/>
            <a:miter lim="800000"/>
            <a:headEnd/>
            <a:tailEnd/>
          </a:ln>
        </p:spPr>
        <p:txBody>
          <a:bodyPr>
            <a:spAutoFit/>
          </a:bodyPr>
          <a:lstStyle/>
          <a:p>
            <a:endParaRPr lang="en-US" sz="1800" b="0">
              <a:latin typeface="Arial" charset="0"/>
            </a:endParaRPr>
          </a:p>
        </p:txBody>
      </p:sp>
      <p:sp>
        <p:nvSpPr>
          <p:cNvPr id="92178" name="Rectangle 18"/>
          <p:cNvSpPr>
            <a:spLocks noChangeArrowheads="1"/>
          </p:cNvSpPr>
          <p:nvPr/>
        </p:nvSpPr>
        <p:spPr bwMode="auto">
          <a:xfrm>
            <a:off x="0" y="152400"/>
            <a:ext cx="9144000" cy="381000"/>
          </a:xfrm>
          <a:prstGeom prst="rect">
            <a:avLst/>
          </a:prstGeom>
          <a:solidFill>
            <a:srgbClr val="FFFFCC"/>
          </a:solidFill>
          <a:ln w="9525">
            <a:solidFill>
              <a:srgbClr val="FFFF66"/>
            </a:solidFill>
            <a:miter lim="800000"/>
            <a:headEnd/>
            <a:tailEnd/>
          </a:ln>
          <a:effectLst>
            <a:prstShdw prst="shdw17" dist="17961" dir="2700000">
              <a:srgbClr val="5C997A"/>
            </a:prstShdw>
          </a:effectLst>
        </p:spPr>
        <p:txBody>
          <a:bodyPr wrap="none" anchor="ctr"/>
          <a:lstStyle/>
          <a:p>
            <a:pPr algn="ctr"/>
            <a:r>
              <a:rPr lang="en-US" sz="2800" b="1" dirty="0">
                <a:solidFill>
                  <a:srgbClr val="FF0000"/>
                </a:solidFill>
                <a:latin typeface="Times New Roman" pitchFamily="18" charset="0"/>
                <a:cs typeface="Times New Roman" pitchFamily="18" charset="0"/>
              </a:rPr>
              <a:t>Tiết </a:t>
            </a:r>
            <a:r>
              <a:rPr lang="en-US" sz="2800" b="1" dirty="0" smtClean="0">
                <a:solidFill>
                  <a:srgbClr val="FF0000"/>
                </a:solidFill>
                <a:latin typeface="Times New Roman" pitchFamily="18" charset="0"/>
                <a:cs typeface="Times New Roman" pitchFamily="18" charset="0"/>
              </a:rPr>
              <a:t>93: </a:t>
            </a:r>
            <a:r>
              <a:rPr lang="en-US" sz="2800" b="1" dirty="0">
                <a:solidFill>
                  <a:srgbClr val="FF0000"/>
                </a:solidFill>
                <a:latin typeface="Times New Roman" pitchFamily="18" charset="0"/>
                <a:cs typeface="Times New Roman" pitchFamily="18" charset="0"/>
              </a:rPr>
              <a:t>CÂU TRẦN THUẬT</a:t>
            </a:r>
          </a:p>
        </p:txBody>
      </p:sp>
      <p:sp>
        <p:nvSpPr>
          <p:cNvPr id="7" name="Text Box 3"/>
          <p:cNvSpPr txBox="1">
            <a:spLocks noChangeArrowheads="1"/>
          </p:cNvSpPr>
          <p:nvPr/>
        </p:nvSpPr>
        <p:spPr bwMode="auto">
          <a:xfrm>
            <a:off x="457200" y="1295400"/>
            <a:ext cx="6781800" cy="523220"/>
          </a:xfrm>
          <a:prstGeom prst="rect">
            <a:avLst/>
          </a:prstGeom>
          <a:noFill/>
          <a:ln w="9525">
            <a:noFill/>
            <a:miter lim="800000"/>
            <a:headEnd/>
            <a:tailEnd/>
          </a:ln>
        </p:spPr>
        <p:txBody>
          <a:bodyPr>
            <a:spAutoFit/>
          </a:bodyPr>
          <a:lstStyle/>
          <a:p>
            <a:pPr algn="just"/>
            <a:r>
              <a:rPr lang="en-US" sz="2800" b="1" u="sng" dirty="0" smtClean="0">
                <a:latin typeface="Times New Roman" pitchFamily="18" charset="0"/>
                <a:cs typeface="Times New Roman" pitchFamily="18" charset="0"/>
              </a:rPr>
              <a:t>2</a:t>
            </a:r>
            <a:r>
              <a:rPr lang="en-US" sz="2800" b="1" u="sng" dirty="0" smtClean="0">
                <a:latin typeface="Times New Roman" pitchFamily="18" charset="0"/>
                <a:cs typeface="Times New Roman" pitchFamily="18" charset="0"/>
              </a:rPr>
              <a:t>. Nhận xét:</a:t>
            </a:r>
            <a:endParaRPr lang="en-US" sz="2800" b="1" u="sng" dirty="0">
              <a:latin typeface="Times New Roman" pitchFamily="18" charset="0"/>
              <a:cs typeface="Times New Roman" pitchFamily="18" charset="0"/>
            </a:endParaRPr>
          </a:p>
        </p:txBody>
      </p:sp>
      <p:sp>
        <p:nvSpPr>
          <p:cNvPr id="10" name="Text Box 8"/>
          <p:cNvSpPr txBox="1">
            <a:spLocks noChangeArrowheads="1"/>
          </p:cNvSpPr>
          <p:nvPr/>
        </p:nvSpPr>
        <p:spPr bwMode="auto">
          <a:xfrm>
            <a:off x="76200" y="1752600"/>
            <a:ext cx="9067800" cy="461665"/>
          </a:xfrm>
          <a:prstGeom prst="rect">
            <a:avLst/>
          </a:prstGeom>
          <a:noFill/>
          <a:ln w="9525">
            <a:noFill/>
            <a:miter lim="800000"/>
            <a:headEnd/>
            <a:tailEnd/>
          </a:ln>
        </p:spPr>
        <p:txBody>
          <a:bodyPr wrap="square">
            <a:spAutoFit/>
          </a:bodyPr>
          <a:lstStyle/>
          <a:p>
            <a:pPr algn="just"/>
            <a:r>
              <a:rPr lang="en-US" sz="2400" dirty="0" smtClean="0">
                <a:latin typeface="Times New Roman" pitchFamily="18" charset="0"/>
                <a:cs typeface="Times New Roman" pitchFamily="18" charset="0"/>
                <a:sym typeface="Wingdings 3" pitchFamily="18" charset="2"/>
              </a:rPr>
              <a:t>    </a:t>
            </a:r>
            <a:r>
              <a:rPr lang="en-US" sz="2400" b="1" dirty="0" smtClean="0">
                <a:latin typeface="Times New Roman" pitchFamily="18" charset="0"/>
                <a:cs typeface="Times New Roman" pitchFamily="18" charset="0"/>
                <a:sym typeface="Wingdings 3" pitchFamily="18" charset="2"/>
              </a:rPr>
              <a:t>a. </a:t>
            </a:r>
            <a:r>
              <a:rPr lang="en-US" sz="2400" b="1" dirty="0" err="1" smtClean="0">
                <a:latin typeface="Times New Roman" pitchFamily="18" charset="0"/>
                <a:cs typeface="Times New Roman" pitchFamily="18" charset="0"/>
                <a:sym typeface="Wingdings 3" pitchFamily="18" charset="2"/>
              </a:rPr>
              <a:t>Đặc</a:t>
            </a:r>
            <a:r>
              <a:rPr lang="en-US" sz="2400" b="1" dirty="0" smtClean="0">
                <a:latin typeface="Times New Roman" pitchFamily="18" charset="0"/>
                <a:cs typeface="Times New Roman" pitchFamily="18" charset="0"/>
                <a:sym typeface="Wingdings 3" pitchFamily="18" charset="2"/>
              </a:rPr>
              <a:t> </a:t>
            </a:r>
            <a:r>
              <a:rPr lang="en-US" sz="2400" b="1" dirty="0" err="1" smtClean="0">
                <a:latin typeface="Times New Roman" pitchFamily="18" charset="0"/>
                <a:cs typeface="Times New Roman" pitchFamily="18" charset="0"/>
                <a:sym typeface="Wingdings 3" pitchFamily="18" charset="2"/>
              </a:rPr>
              <a:t>điểm</a:t>
            </a:r>
            <a:r>
              <a:rPr lang="en-US" sz="2400" b="1" dirty="0" smtClean="0">
                <a:latin typeface="Times New Roman" pitchFamily="18" charset="0"/>
                <a:cs typeface="Times New Roman" pitchFamily="18" charset="0"/>
                <a:sym typeface="Wingdings 3" pitchFamily="18" charset="2"/>
              </a:rPr>
              <a:t> </a:t>
            </a:r>
            <a:r>
              <a:rPr lang="en-US" sz="2400" b="1" dirty="0" err="1" smtClean="0">
                <a:latin typeface="Times New Roman" pitchFamily="18" charset="0"/>
                <a:cs typeface="Times New Roman" pitchFamily="18" charset="0"/>
                <a:sym typeface="Wingdings 3" pitchFamily="18" charset="2"/>
              </a:rPr>
              <a:t>hình</a:t>
            </a:r>
            <a:r>
              <a:rPr lang="en-US" sz="2400" b="1" dirty="0" smtClean="0">
                <a:latin typeface="Times New Roman" pitchFamily="18" charset="0"/>
                <a:cs typeface="Times New Roman" pitchFamily="18" charset="0"/>
                <a:sym typeface="Wingdings 3" pitchFamily="18" charset="2"/>
              </a:rPr>
              <a:t> </a:t>
            </a:r>
            <a:r>
              <a:rPr lang="en-US" sz="2400" b="1" dirty="0" err="1" smtClean="0">
                <a:latin typeface="Times New Roman" pitchFamily="18" charset="0"/>
                <a:cs typeface="Times New Roman" pitchFamily="18" charset="0"/>
                <a:sym typeface="Wingdings 3" pitchFamily="18" charset="2"/>
              </a:rPr>
              <a:t>thức</a:t>
            </a:r>
            <a:endParaRPr lang="en-US" sz="2400" b="1" dirty="0">
              <a:latin typeface="Times New Roman" pitchFamily="18" charset="0"/>
              <a:cs typeface="Times New Roman" pitchFamily="18" charset="0"/>
              <a:sym typeface="Wingdings 3" pitchFamily="18" charset="2"/>
            </a:endParaRPr>
          </a:p>
        </p:txBody>
      </p:sp>
      <p:sp>
        <p:nvSpPr>
          <p:cNvPr id="11" name="Text Box 8"/>
          <p:cNvSpPr txBox="1">
            <a:spLocks noChangeArrowheads="1"/>
          </p:cNvSpPr>
          <p:nvPr/>
        </p:nvSpPr>
        <p:spPr bwMode="auto">
          <a:xfrm>
            <a:off x="533400" y="2133600"/>
            <a:ext cx="8610600" cy="707886"/>
          </a:xfrm>
          <a:prstGeom prst="rect">
            <a:avLst/>
          </a:prstGeom>
          <a:noFill/>
          <a:ln w="9525">
            <a:noFill/>
            <a:miter lim="800000"/>
            <a:headEnd/>
            <a:tailEnd/>
          </a:ln>
        </p:spPr>
        <p:txBody>
          <a:bodyPr wrap="square">
            <a:spAutoFit/>
          </a:bodyPr>
          <a:lstStyle/>
          <a:p>
            <a:pPr algn="just"/>
            <a:r>
              <a:rPr lang="vi-VN" sz="2000" dirty="0">
                <a:solidFill>
                  <a:srgbClr val="002060"/>
                </a:solidFill>
                <a:latin typeface="+mj-lt"/>
              </a:rPr>
              <a:t>Câu trần thuật không có đặc điểm hình thức của các kiểu câu nghi vấn, cầu khiến, cảm </a:t>
            </a:r>
            <a:r>
              <a:rPr lang="vi-VN" sz="2000" dirty="0" smtClean="0">
                <a:solidFill>
                  <a:srgbClr val="002060"/>
                </a:solidFill>
                <a:latin typeface="+mj-lt"/>
              </a:rPr>
              <a:t>thán</a:t>
            </a:r>
            <a:r>
              <a:rPr lang="en-US" sz="2000" dirty="0" smtClean="0">
                <a:solidFill>
                  <a:srgbClr val="002060"/>
                </a:solidFill>
                <a:latin typeface="+mj-lt"/>
              </a:rPr>
              <a:t>.</a:t>
            </a:r>
            <a:r>
              <a:rPr lang="vi-VN" sz="2000" dirty="0" smtClean="0">
                <a:solidFill>
                  <a:srgbClr val="002060"/>
                </a:solidFill>
                <a:latin typeface="+mj-lt"/>
              </a:rPr>
              <a:t> </a:t>
            </a:r>
            <a:endParaRPr lang="en-US" sz="2000" dirty="0">
              <a:latin typeface="+mj-lt"/>
              <a:cs typeface="Times New Roman" pitchFamily="18" charset="0"/>
              <a:sym typeface="Wingdings 3" pitchFamily="18" charset="2"/>
            </a:endParaRPr>
          </a:p>
        </p:txBody>
      </p:sp>
      <p:sp>
        <p:nvSpPr>
          <p:cNvPr id="12" name="Text Box 8"/>
          <p:cNvSpPr txBox="1">
            <a:spLocks noChangeArrowheads="1"/>
          </p:cNvSpPr>
          <p:nvPr/>
        </p:nvSpPr>
        <p:spPr bwMode="auto">
          <a:xfrm>
            <a:off x="381000" y="2667000"/>
            <a:ext cx="8610600" cy="461665"/>
          </a:xfrm>
          <a:prstGeom prst="rect">
            <a:avLst/>
          </a:prstGeom>
          <a:noFill/>
          <a:ln w="9525">
            <a:noFill/>
            <a:miter lim="800000"/>
            <a:headEnd/>
            <a:tailEnd/>
          </a:ln>
        </p:spPr>
        <p:txBody>
          <a:bodyPr wrap="square">
            <a:spAutoFit/>
          </a:bodyPr>
          <a:lstStyle/>
          <a:p>
            <a:pPr algn="just"/>
            <a:r>
              <a:rPr lang="en-US" sz="2400" b="1" dirty="0" smtClean="0">
                <a:solidFill>
                  <a:srgbClr val="002060"/>
                </a:solidFill>
                <a:latin typeface="Times New Roman" pitchFamily="18" charset="0"/>
                <a:cs typeface="Times New Roman" pitchFamily="18" charset="0"/>
              </a:rPr>
              <a:t>b. </a:t>
            </a:r>
            <a:r>
              <a:rPr lang="en-US" sz="2400" b="1" dirty="0" err="1" smtClean="0">
                <a:solidFill>
                  <a:srgbClr val="002060"/>
                </a:solidFill>
                <a:latin typeface="Times New Roman" pitchFamily="18" charset="0"/>
                <a:cs typeface="Times New Roman" pitchFamily="18" charset="0"/>
              </a:rPr>
              <a:t>Chức</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năng</a:t>
            </a:r>
            <a:r>
              <a:rPr lang="en-US" sz="2400" b="1" dirty="0" smtClean="0">
                <a:solidFill>
                  <a:srgbClr val="002060"/>
                </a:solidFill>
                <a:latin typeface="Times New Roman" pitchFamily="18" charset="0"/>
                <a:cs typeface="Times New Roman" pitchFamily="18" charset="0"/>
              </a:rPr>
              <a:t>.</a:t>
            </a:r>
            <a:r>
              <a:rPr lang="vi-VN" sz="2400" b="1" dirty="0" smtClean="0">
                <a:solidFill>
                  <a:srgbClr val="002060"/>
                </a:solidFill>
                <a:latin typeface="Times New Roman" pitchFamily="18" charset="0"/>
                <a:cs typeface="Times New Roman" pitchFamily="18" charset="0"/>
              </a:rPr>
              <a:t> </a:t>
            </a:r>
            <a:endParaRPr lang="en-US" sz="2400" b="1" dirty="0">
              <a:latin typeface="Times New Roman" pitchFamily="18" charset="0"/>
              <a:cs typeface="Times New Roman" pitchFamily="18" charset="0"/>
              <a:sym typeface="Wingdings 3" pitchFamily="18" charset="2"/>
            </a:endParaRPr>
          </a:p>
        </p:txBody>
      </p:sp>
      <p:sp>
        <p:nvSpPr>
          <p:cNvPr id="13" name="Text Box 8"/>
          <p:cNvSpPr txBox="1">
            <a:spLocks noChangeArrowheads="1"/>
          </p:cNvSpPr>
          <p:nvPr/>
        </p:nvSpPr>
        <p:spPr bwMode="auto">
          <a:xfrm>
            <a:off x="457200" y="3048000"/>
            <a:ext cx="8610600" cy="1631216"/>
          </a:xfrm>
          <a:prstGeom prst="rect">
            <a:avLst/>
          </a:prstGeom>
          <a:noFill/>
          <a:ln w="9525">
            <a:noFill/>
            <a:miter lim="800000"/>
            <a:headEnd/>
            <a:tailEnd/>
          </a:ln>
        </p:spPr>
        <p:txBody>
          <a:bodyPr wrap="square">
            <a:spAutoFit/>
          </a:bodyPr>
          <a:lstStyle/>
          <a:p>
            <a:r>
              <a:rPr lang="en-US" sz="2000" dirty="0" smtClean="0">
                <a:solidFill>
                  <a:srgbClr val="002060"/>
                </a:solidFill>
                <a:latin typeface="Times New Roman" pitchFamily="18" charset="0"/>
                <a:cs typeface="Times New Roman" pitchFamily="18" charset="0"/>
              </a:rPr>
              <a:t>- T</a:t>
            </a:r>
            <a:r>
              <a:rPr lang="vi-VN" sz="2000" dirty="0" smtClean="0">
                <a:solidFill>
                  <a:srgbClr val="002060"/>
                </a:solidFill>
                <a:latin typeface="Times New Roman" pitchFamily="18" charset="0"/>
                <a:cs typeface="Times New Roman" pitchFamily="18" charset="0"/>
              </a:rPr>
              <a:t>hường </a:t>
            </a:r>
            <a:r>
              <a:rPr lang="vi-VN" sz="2000" dirty="0">
                <a:solidFill>
                  <a:srgbClr val="002060"/>
                </a:solidFill>
                <a:latin typeface="Times New Roman" pitchFamily="18" charset="0"/>
                <a:cs typeface="Times New Roman" pitchFamily="18" charset="0"/>
              </a:rPr>
              <a:t>dùng để kể,thông báo, nhận định, miêu tả.</a:t>
            </a:r>
            <a:br>
              <a:rPr lang="vi-VN" sz="2000" dirty="0">
                <a:solidFill>
                  <a:srgbClr val="002060"/>
                </a:solidFill>
                <a:latin typeface="Times New Roman" pitchFamily="18" charset="0"/>
                <a:cs typeface="Times New Roman" pitchFamily="18" charset="0"/>
              </a:rPr>
            </a:br>
            <a:r>
              <a:rPr lang="en-US" sz="2000" dirty="0" smtClean="0">
                <a:solidFill>
                  <a:srgbClr val="002060"/>
                </a:solidFill>
                <a:latin typeface="Times New Roman" pitchFamily="18" charset="0"/>
                <a:cs typeface="Times New Roman" pitchFamily="18" charset="0"/>
              </a:rPr>
              <a:t>- </a:t>
            </a:r>
            <a:r>
              <a:rPr lang="vi-VN" sz="2000" dirty="0" smtClean="0">
                <a:solidFill>
                  <a:srgbClr val="002060"/>
                </a:solidFill>
                <a:latin typeface="Times New Roman" pitchFamily="18" charset="0"/>
                <a:cs typeface="Times New Roman" pitchFamily="18" charset="0"/>
              </a:rPr>
              <a:t>Ngoài </a:t>
            </a:r>
            <a:r>
              <a:rPr lang="vi-VN" sz="2000" dirty="0">
                <a:solidFill>
                  <a:srgbClr val="002060"/>
                </a:solidFill>
                <a:latin typeface="Times New Roman" pitchFamily="18" charset="0"/>
                <a:cs typeface="Times New Roman" pitchFamily="18" charset="0"/>
              </a:rPr>
              <a:t>những chức năng chính trên đây, cầu trần thuật còn dùng để yêu cầu, đề nghị hay bộc lộ tình cảm, cảm xúc,…( vốn là chức năng chính của những kiểu câu khác).</a:t>
            </a:r>
            <a:br>
              <a:rPr lang="vi-VN" sz="2000" dirty="0">
                <a:solidFill>
                  <a:srgbClr val="002060"/>
                </a:solidFill>
                <a:latin typeface="Times New Roman" pitchFamily="18" charset="0"/>
                <a:cs typeface="Times New Roman" pitchFamily="18" charset="0"/>
              </a:rPr>
            </a:br>
            <a:endParaRPr lang="en-US" sz="2000" dirty="0">
              <a:latin typeface="Times New Roman" pitchFamily="18" charset="0"/>
              <a:cs typeface="Times New Roman" pitchFamily="18" charset="0"/>
              <a:sym typeface="Wingdings 3" pitchFamily="18" charset="2"/>
            </a:endParaRPr>
          </a:p>
        </p:txBody>
      </p:sp>
      <p:sp>
        <p:nvSpPr>
          <p:cNvPr id="14" name="Text Box 8"/>
          <p:cNvSpPr txBox="1">
            <a:spLocks noChangeArrowheads="1"/>
          </p:cNvSpPr>
          <p:nvPr/>
        </p:nvSpPr>
        <p:spPr bwMode="auto">
          <a:xfrm>
            <a:off x="228600" y="4267200"/>
            <a:ext cx="8582891" cy="461665"/>
          </a:xfrm>
          <a:prstGeom prst="rect">
            <a:avLst/>
          </a:prstGeom>
          <a:noFill/>
          <a:ln w="9525">
            <a:noFill/>
            <a:miter lim="800000"/>
            <a:headEnd/>
            <a:tailEnd/>
          </a:ln>
        </p:spPr>
        <p:txBody>
          <a:bodyPr wrap="square">
            <a:spAutoFit/>
          </a:bodyPr>
          <a:lstStyle/>
          <a:p>
            <a:pPr algn="just"/>
            <a:r>
              <a:rPr lang="en-US" sz="2400" b="1" dirty="0" smtClean="0">
                <a:solidFill>
                  <a:srgbClr val="002060"/>
                </a:solidFill>
                <a:latin typeface="Times New Roman" pitchFamily="18" charset="0"/>
                <a:cs typeface="Times New Roman" pitchFamily="18" charset="0"/>
              </a:rPr>
              <a:t>c. </a:t>
            </a:r>
            <a:r>
              <a:rPr lang="en-US" sz="2400" b="1" dirty="0" err="1" smtClean="0">
                <a:solidFill>
                  <a:srgbClr val="002060"/>
                </a:solidFill>
                <a:latin typeface="Times New Roman" pitchFamily="18" charset="0"/>
                <a:cs typeface="Times New Roman" pitchFamily="18" charset="0"/>
              </a:rPr>
              <a:t>Dấu</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câu</a:t>
            </a:r>
            <a:r>
              <a:rPr lang="en-US" sz="2400" b="1" dirty="0" smtClean="0">
                <a:solidFill>
                  <a:srgbClr val="002060"/>
                </a:solidFill>
                <a:latin typeface="Times New Roman" pitchFamily="18" charset="0"/>
                <a:cs typeface="Times New Roman" pitchFamily="18" charset="0"/>
              </a:rPr>
              <a:t>.</a:t>
            </a:r>
            <a:r>
              <a:rPr lang="vi-VN" sz="2400" b="1" dirty="0" smtClean="0">
                <a:solidFill>
                  <a:srgbClr val="002060"/>
                </a:solidFill>
                <a:latin typeface="Times New Roman" pitchFamily="18" charset="0"/>
                <a:cs typeface="Times New Roman" pitchFamily="18" charset="0"/>
              </a:rPr>
              <a:t> </a:t>
            </a:r>
            <a:endParaRPr lang="en-US" sz="2400" b="1" dirty="0">
              <a:latin typeface="Times New Roman" pitchFamily="18" charset="0"/>
              <a:cs typeface="Times New Roman" pitchFamily="18" charset="0"/>
              <a:sym typeface="Wingdings 3" pitchFamily="18" charset="2"/>
            </a:endParaRPr>
          </a:p>
        </p:txBody>
      </p:sp>
      <p:sp>
        <p:nvSpPr>
          <p:cNvPr id="15" name="Text Box 8"/>
          <p:cNvSpPr txBox="1">
            <a:spLocks noChangeArrowheads="1"/>
          </p:cNvSpPr>
          <p:nvPr/>
        </p:nvSpPr>
        <p:spPr bwMode="auto">
          <a:xfrm>
            <a:off x="533400" y="4648200"/>
            <a:ext cx="8610600" cy="1015663"/>
          </a:xfrm>
          <a:prstGeom prst="rect">
            <a:avLst/>
          </a:prstGeom>
          <a:noFill/>
          <a:ln w="9525">
            <a:noFill/>
            <a:miter lim="800000"/>
            <a:headEnd/>
            <a:tailEnd/>
          </a:ln>
        </p:spPr>
        <p:txBody>
          <a:bodyPr wrap="square">
            <a:spAutoFit/>
          </a:bodyPr>
          <a:lstStyle/>
          <a:p>
            <a:r>
              <a:rPr lang="vi-VN" sz="2000" dirty="0">
                <a:solidFill>
                  <a:srgbClr val="002060"/>
                </a:solidFill>
                <a:latin typeface="+mj-lt"/>
                <a:cs typeface="Times New Roman" pitchFamily="18" charset="0"/>
              </a:rPr>
              <a:t>Khi viết, câu trần thuật thường kết thúc bằng dấu chấm, nhưng đôi khi nó kết thúc bằng dấu chấm than hoặc dấu chấm </a:t>
            </a:r>
            <a:r>
              <a:rPr lang="vi-VN" sz="2000" dirty="0">
                <a:solidFill>
                  <a:srgbClr val="002060"/>
                </a:solidFill>
                <a:latin typeface="+mj-lt"/>
              </a:rPr>
              <a:t>lửng.</a:t>
            </a:r>
            <a:br>
              <a:rPr lang="vi-VN" sz="2000" dirty="0">
                <a:solidFill>
                  <a:srgbClr val="002060"/>
                </a:solidFill>
                <a:latin typeface="+mj-lt"/>
              </a:rPr>
            </a:br>
            <a:endParaRPr lang="en-US" sz="2000" dirty="0">
              <a:latin typeface="+mj-lt"/>
              <a:cs typeface="Times New Roman" pitchFamily="18" charset="0"/>
              <a:sym typeface="Wingdings 3" pitchFamily="18" charset="2"/>
            </a:endParaRPr>
          </a:p>
        </p:txBody>
      </p:sp>
      <p:sp>
        <p:nvSpPr>
          <p:cNvPr id="16" name="Text Box 8"/>
          <p:cNvSpPr txBox="1">
            <a:spLocks noChangeArrowheads="1"/>
          </p:cNvSpPr>
          <p:nvPr/>
        </p:nvSpPr>
        <p:spPr bwMode="auto">
          <a:xfrm>
            <a:off x="228600" y="5257800"/>
            <a:ext cx="8610600" cy="830997"/>
          </a:xfrm>
          <a:prstGeom prst="rect">
            <a:avLst/>
          </a:prstGeom>
          <a:noFill/>
          <a:ln w="9525">
            <a:noFill/>
            <a:miter lim="800000"/>
            <a:headEnd/>
            <a:tailEnd/>
          </a:ln>
        </p:spPr>
        <p:txBody>
          <a:bodyPr wrap="square">
            <a:spAutoFit/>
          </a:bodyPr>
          <a:lstStyle/>
          <a:p>
            <a:pPr algn="just"/>
            <a:r>
              <a:rPr lang="en-US" sz="2400" b="1" dirty="0" smtClean="0">
                <a:solidFill>
                  <a:srgbClr val="002060"/>
                </a:solidFill>
                <a:latin typeface="Times New Roman" pitchFamily="18" charset="0"/>
                <a:cs typeface="Times New Roman" pitchFamily="18" charset="0"/>
              </a:rPr>
              <a:t>d. </a:t>
            </a:r>
            <a:r>
              <a:rPr lang="en-US" sz="2400" b="1" dirty="0" err="1">
                <a:solidFill>
                  <a:srgbClr val="002060"/>
                </a:solidFill>
                <a:latin typeface="Times New Roman" pitchFamily="18" charset="0"/>
                <a:cs typeface="Times New Roman" pitchFamily="18" charset="0"/>
              </a:rPr>
              <a:t>Phạm</a:t>
            </a:r>
            <a:r>
              <a:rPr lang="en-US" sz="2400" b="1" dirty="0">
                <a:solidFill>
                  <a:srgbClr val="002060"/>
                </a:solidFill>
                <a:latin typeface="Times New Roman" pitchFamily="18" charset="0"/>
                <a:cs typeface="Times New Roman" pitchFamily="18" charset="0"/>
              </a:rPr>
              <a:t> vi </a:t>
            </a:r>
            <a:r>
              <a:rPr lang="en-US" sz="2400" b="1" dirty="0" err="1">
                <a:solidFill>
                  <a:srgbClr val="002060"/>
                </a:solidFill>
                <a:latin typeface="Times New Roman" pitchFamily="18" charset="0"/>
                <a:cs typeface="Times New Roman" pitchFamily="18" charset="0"/>
              </a:rPr>
              <a:t>sử</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dụng</a:t>
            </a:r>
            <a:r>
              <a:rPr lang="en-US" sz="2400" b="1" dirty="0">
                <a:solidFill>
                  <a:srgbClr val="002060"/>
                </a:solidFill>
                <a:latin typeface="Times New Roman" pitchFamily="18" charset="0"/>
                <a:cs typeface="Times New Roman" pitchFamily="18" charset="0"/>
              </a:rPr>
              <a:t>.</a:t>
            </a:r>
            <a:r>
              <a:rPr lang="vi-VN" sz="2400" b="1" dirty="0">
                <a:solidFill>
                  <a:srgbClr val="002060"/>
                </a:solidFill>
                <a:latin typeface="Times New Roman" pitchFamily="18" charset="0"/>
                <a:cs typeface="Times New Roman" pitchFamily="18" charset="0"/>
              </a:rPr>
              <a:t> </a:t>
            </a:r>
            <a:endParaRPr lang="en-US" sz="2400" b="1" dirty="0">
              <a:latin typeface="Times New Roman" pitchFamily="18" charset="0"/>
              <a:cs typeface="Times New Roman" pitchFamily="18" charset="0"/>
              <a:sym typeface="Wingdings 3" pitchFamily="18" charset="2"/>
            </a:endParaRPr>
          </a:p>
          <a:p>
            <a:pPr algn="just"/>
            <a:endParaRPr lang="en-US" sz="2400" b="1" dirty="0">
              <a:latin typeface="Times New Roman" pitchFamily="18" charset="0"/>
              <a:cs typeface="Times New Roman" pitchFamily="18" charset="0"/>
              <a:sym typeface="Wingdings 3" pitchFamily="18" charset="2"/>
            </a:endParaRPr>
          </a:p>
        </p:txBody>
      </p:sp>
      <p:sp>
        <p:nvSpPr>
          <p:cNvPr id="17" name="Text Box 8"/>
          <p:cNvSpPr txBox="1">
            <a:spLocks noChangeArrowheads="1"/>
          </p:cNvSpPr>
          <p:nvPr/>
        </p:nvSpPr>
        <p:spPr bwMode="auto">
          <a:xfrm>
            <a:off x="457200" y="5638800"/>
            <a:ext cx="8610600" cy="707886"/>
          </a:xfrm>
          <a:prstGeom prst="rect">
            <a:avLst/>
          </a:prstGeom>
          <a:noFill/>
          <a:ln w="9525">
            <a:noFill/>
            <a:miter lim="800000"/>
            <a:headEnd/>
            <a:tailEnd/>
          </a:ln>
        </p:spPr>
        <p:txBody>
          <a:bodyPr wrap="square">
            <a:spAutoFit/>
          </a:bodyPr>
          <a:lstStyle/>
          <a:p>
            <a:pPr algn="just"/>
            <a:r>
              <a:rPr lang="vi-VN" sz="2000" dirty="0">
                <a:solidFill>
                  <a:srgbClr val="002060"/>
                </a:solidFill>
                <a:latin typeface="Times New Roman" pitchFamily="18" charset="0"/>
                <a:cs typeface="Times New Roman" pitchFamily="18" charset="0"/>
              </a:rPr>
              <a:t>Đây là kiểu câu cơ bản và được dùng phổ biến nhất trong giao </a:t>
            </a:r>
            <a:r>
              <a:rPr lang="vi-VN" sz="2000" dirty="0" smtClean="0">
                <a:solidFill>
                  <a:srgbClr val="002060"/>
                </a:solidFill>
                <a:latin typeface="Times New Roman" pitchFamily="18" charset="0"/>
                <a:cs typeface="Times New Roman" pitchFamily="18" charset="0"/>
              </a:rPr>
              <a:t>tiếp</a:t>
            </a:r>
            <a:r>
              <a:rPr lang="en-US" sz="2000" dirty="0" smtClean="0">
                <a:solidFill>
                  <a:srgbClr val="002060"/>
                </a:solidFill>
                <a:latin typeface="Times New Roman" pitchFamily="18" charset="0"/>
                <a:cs typeface="Times New Roman" pitchFamily="18" charset="0"/>
              </a:rPr>
              <a:t>, </a:t>
            </a:r>
            <a:r>
              <a:rPr lang="en-US" sz="2000" dirty="0" err="1" smtClean="0">
                <a:solidFill>
                  <a:srgbClr val="002060"/>
                </a:solidFill>
                <a:latin typeface="Times New Roman" pitchFamily="18" charset="0"/>
                <a:cs typeface="Times New Roman" pitchFamily="18" charset="0"/>
              </a:rPr>
              <a:t>cũng</a:t>
            </a:r>
            <a:r>
              <a:rPr lang="en-US" sz="2000" dirty="0" smtClean="0">
                <a:solidFill>
                  <a:srgbClr val="002060"/>
                </a:solidFill>
                <a:latin typeface="Times New Roman" pitchFamily="18" charset="0"/>
                <a:cs typeface="Times New Roman" pitchFamily="18" charset="0"/>
              </a:rPr>
              <a:t> </a:t>
            </a:r>
            <a:r>
              <a:rPr lang="en-US" sz="2000" dirty="0" err="1" smtClean="0">
                <a:solidFill>
                  <a:srgbClr val="002060"/>
                </a:solidFill>
                <a:latin typeface="Times New Roman" pitchFamily="18" charset="0"/>
                <a:cs typeface="Times New Roman" pitchFamily="18" charset="0"/>
              </a:rPr>
              <a:t>như</a:t>
            </a:r>
            <a:r>
              <a:rPr lang="en-US" sz="2000" dirty="0" smtClean="0">
                <a:solidFill>
                  <a:srgbClr val="002060"/>
                </a:solidFill>
                <a:latin typeface="Times New Roman" pitchFamily="18" charset="0"/>
                <a:cs typeface="Times New Roman" pitchFamily="18" charset="0"/>
              </a:rPr>
              <a:t> </a:t>
            </a:r>
            <a:r>
              <a:rPr lang="en-US" sz="2000" dirty="0" err="1" smtClean="0">
                <a:solidFill>
                  <a:srgbClr val="002060"/>
                </a:solidFill>
                <a:latin typeface="Times New Roman" pitchFamily="18" charset="0"/>
                <a:cs typeface="Times New Roman" pitchFamily="18" charset="0"/>
              </a:rPr>
              <a:t>trong</a:t>
            </a:r>
            <a:r>
              <a:rPr lang="en-US" sz="2000" dirty="0" smtClean="0">
                <a:solidFill>
                  <a:srgbClr val="002060"/>
                </a:solidFill>
                <a:latin typeface="Times New Roman" pitchFamily="18" charset="0"/>
                <a:cs typeface="Times New Roman" pitchFamily="18" charset="0"/>
              </a:rPr>
              <a:t> </a:t>
            </a:r>
            <a:r>
              <a:rPr lang="en-US" sz="2000" dirty="0" err="1" smtClean="0">
                <a:solidFill>
                  <a:srgbClr val="002060"/>
                </a:solidFill>
                <a:latin typeface="Times New Roman" pitchFamily="18" charset="0"/>
                <a:cs typeface="Times New Roman" pitchFamily="18" charset="0"/>
              </a:rPr>
              <a:t>văn</a:t>
            </a:r>
            <a:r>
              <a:rPr lang="en-US" sz="2000" dirty="0" smtClean="0">
                <a:solidFill>
                  <a:srgbClr val="002060"/>
                </a:solidFill>
                <a:latin typeface="Times New Roman" pitchFamily="18" charset="0"/>
                <a:cs typeface="Times New Roman" pitchFamily="18" charset="0"/>
              </a:rPr>
              <a:t> </a:t>
            </a:r>
            <a:r>
              <a:rPr lang="en-US" sz="2000" dirty="0" err="1" smtClean="0">
                <a:solidFill>
                  <a:srgbClr val="002060"/>
                </a:solidFill>
                <a:latin typeface="Times New Roman" pitchFamily="18" charset="0"/>
                <a:cs typeface="Times New Roman" pitchFamily="18" charset="0"/>
              </a:rPr>
              <a:t>chương</a:t>
            </a:r>
            <a:endParaRPr lang="en-US"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8642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amond(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amond(in)">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amond(in)">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amond(in)">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amond(in)">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diamond(in)">
                                      <p:cBhvr>
                                        <p:cTn id="32" dur="20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diamond(in)">
                                      <p:cBhvr>
                                        <p:cTn id="37" dur="20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diamond(in)">
                                      <p:cBhvr>
                                        <p:cTn id="4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1621</Words>
  <Application>Microsoft Office PowerPoint</Application>
  <PresentationFormat>On-screen Show (4:3)</PresentationFormat>
  <Paragraphs>254</Paragraphs>
  <Slides>18</Slides>
  <Notes>2</Notes>
  <HiddenSlides>1</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 Đặt câu trần thuật với các chức năng sau :</vt:lpstr>
      <vt:lpstr>PowerPoint Presentation</vt:lpstr>
      <vt:lpstr>PowerPoint Presentation</vt:lpstr>
      <vt:lpstr>PowerPoint Presentation</vt:lpstr>
      <vt:lpstr>PowerPoint Presentation</vt:lpstr>
      <vt:lpstr>PowerPoint Presentation</vt:lpstr>
      <vt:lpstr>PowerPoint Presentation</vt:lpstr>
    </vt:vector>
  </TitlesOfParts>
  <Company>ctn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Huy</dc:creator>
  <cp:lastModifiedBy>AutoBVT</cp:lastModifiedBy>
  <cp:revision>12</cp:revision>
  <dcterms:created xsi:type="dcterms:W3CDTF">2018-02-12T09:40:58Z</dcterms:created>
  <dcterms:modified xsi:type="dcterms:W3CDTF">2020-03-30T10:20:54Z</dcterms:modified>
</cp:coreProperties>
</file>