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2" r:id="rId3"/>
  </p:sldMasterIdLst>
  <p:notesMasterIdLst>
    <p:notesMasterId r:id="rId43"/>
  </p:notesMasterIdLst>
  <p:handoutMasterIdLst>
    <p:handoutMasterId r:id="rId44"/>
  </p:handoutMasterIdLst>
  <p:sldIdLst>
    <p:sldId id="431" r:id="rId4"/>
    <p:sldId id="451" r:id="rId5"/>
    <p:sldId id="452" r:id="rId6"/>
    <p:sldId id="441" r:id="rId7"/>
    <p:sldId id="370" r:id="rId8"/>
    <p:sldId id="454" r:id="rId9"/>
    <p:sldId id="456" r:id="rId10"/>
    <p:sldId id="401" r:id="rId11"/>
    <p:sldId id="458" r:id="rId12"/>
    <p:sldId id="409" r:id="rId13"/>
    <p:sldId id="410" r:id="rId14"/>
    <p:sldId id="477" r:id="rId15"/>
    <p:sldId id="459" r:id="rId16"/>
    <p:sldId id="413" r:id="rId17"/>
    <p:sldId id="373" r:id="rId18"/>
    <p:sldId id="415" r:id="rId19"/>
    <p:sldId id="416" r:id="rId20"/>
    <p:sldId id="420" r:id="rId21"/>
    <p:sldId id="418" r:id="rId22"/>
    <p:sldId id="414" r:id="rId23"/>
    <p:sldId id="462" r:id="rId24"/>
    <p:sldId id="463" r:id="rId25"/>
    <p:sldId id="464" r:id="rId26"/>
    <p:sldId id="465" r:id="rId27"/>
    <p:sldId id="469" r:id="rId28"/>
    <p:sldId id="470" r:id="rId29"/>
    <p:sldId id="471" r:id="rId30"/>
    <p:sldId id="479" r:id="rId31"/>
    <p:sldId id="443" r:id="rId32"/>
    <p:sldId id="440" r:id="rId33"/>
    <p:sldId id="478" r:id="rId34"/>
    <p:sldId id="461" r:id="rId35"/>
    <p:sldId id="439" r:id="rId36"/>
    <p:sldId id="460" r:id="rId37"/>
    <p:sldId id="472" r:id="rId38"/>
    <p:sldId id="473" r:id="rId39"/>
    <p:sldId id="474" r:id="rId40"/>
    <p:sldId id="475" r:id="rId41"/>
    <p:sldId id="476" r:id="rId4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C000"/>
    <a:srgbClr val="FFFFFF"/>
    <a:srgbClr val="00B050"/>
    <a:srgbClr val="B4C7E7"/>
    <a:srgbClr val="FCF7F1"/>
    <a:srgbClr val="4472C4"/>
    <a:srgbClr val="46EC27"/>
    <a:srgbClr val="FF7C8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3" autoAdjust="0"/>
    <p:restoredTop sz="94660"/>
  </p:normalViewPr>
  <p:slideViewPr>
    <p:cSldViewPr snapToGrid="0">
      <p:cViewPr>
        <p:scale>
          <a:sx n="60" d="100"/>
          <a:sy n="60" d="100"/>
        </p:scale>
        <p:origin x="45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665527BB-17BC-427B-BF02-CBB70F71995C}" type="datetimeFigureOut">
              <a:rPr lang="en-US" smtClean="0"/>
              <a:t>17/03/2023</a:t>
            </a:fld>
            <a:endParaRPr lang="en-US"/>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40D9CEC6-7C83-46E5-A678-5957272FF3BF}" type="slidenum">
              <a:rPr lang="en-US" smtClean="0"/>
              <a:t>‹#›</a:t>
            </a:fld>
            <a:endParaRPr lang="en-US"/>
          </a:p>
        </p:txBody>
      </p:sp>
    </p:spTree>
    <p:extLst>
      <p:ext uri="{BB962C8B-B14F-4D97-AF65-F5344CB8AC3E}">
        <p14:creationId xmlns:p14="http://schemas.microsoft.com/office/powerpoint/2010/main" val="1325280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A7D4A3A-FF86-4EB8-9D77-B4ED81EFC6E9}" type="datetimeFigureOut">
              <a:rPr lang="en-US" smtClean="0"/>
              <a:t>17/03/2023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1CCF5717-633B-4655-984E-095E2FC06862}" type="slidenum">
              <a:rPr lang="en-US" smtClean="0"/>
              <a:t>‹#›</a:t>
            </a:fld>
            <a:endParaRPr lang="en-US"/>
          </a:p>
        </p:txBody>
      </p:sp>
    </p:spTree>
    <p:extLst>
      <p:ext uri="{BB962C8B-B14F-4D97-AF65-F5344CB8AC3E}">
        <p14:creationId xmlns:p14="http://schemas.microsoft.com/office/powerpoint/2010/main" val="271286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87C963-9A29-4C16-BBB1-AD1D2A0C46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AFE2AC2-D303-4614-B0F3-90CB960DA1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A7614B2-87C0-493D-9B32-BC3464610BB8}"/>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5" name="Footer Placeholder 4">
            <a:extLst>
              <a:ext uri="{FF2B5EF4-FFF2-40B4-BE49-F238E27FC236}">
                <a16:creationId xmlns:a16="http://schemas.microsoft.com/office/drawing/2014/main" xmlns="" id="{83BB454A-6414-47A0-BF75-CDA9CFCE4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638049-718D-4ADE-A614-C182B915578D}"/>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36941939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2D258-7149-450F-A71C-9BD8C37DC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B7BEF7B-7C41-49F8-883E-5BB937C3B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A2BBC2-FBED-495B-8488-82BF2C153046}"/>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5" name="Footer Placeholder 4">
            <a:extLst>
              <a:ext uri="{FF2B5EF4-FFF2-40B4-BE49-F238E27FC236}">
                <a16:creationId xmlns:a16="http://schemas.microsoft.com/office/drawing/2014/main" xmlns="" id="{BE321127-BF3F-4E5A-8974-E8AB917CD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0322C8-DF55-4F02-9EE9-E404832FDE06}"/>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22887269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611267-6E3E-4A70-B71E-2628920BF4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6073EC7-4966-4C58-B0E1-B5D6609B5E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641130-A560-443B-BBD8-84EB6065C80F}"/>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5" name="Footer Placeholder 4">
            <a:extLst>
              <a:ext uri="{FF2B5EF4-FFF2-40B4-BE49-F238E27FC236}">
                <a16:creationId xmlns:a16="http://schemas.microsoft.com/office/drawing/2014/main" xmlns="" id="{C20CFEF5-C57E-40FE-9682-0AEF65578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7187E9-980E-4930-A69F-5FBF577EAA81}"/>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3303198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xmlns="" id="{69642F06-5B03-4498-B9F9-30EAC8E61600}"/>
              </a:ext>
            </a:extLst>
          </p:cNvPr>
          <p:cNvSpPr>
            <a:spLocks noGrp="1" noChangeArrowheads="1"/>
          </p:cNvSpPr>
          <p:nvPr>
            <p:ph type="dt" sz="half" idx="10"/>
          </p:nvPr>
        </p:nvSpPr>
        <p:spPr>
          <a:ln/>
        </p:spPr>
        <p:txBody>
          <a:bodyPr/>
          <a:lstStyle>
            <a:lvl1pPr>
              <a:defRPr/>
            </a:lvl1pPr>
          </a:lstStyle>
          <a:p>
            <a:pPr>
              <a:defRPr/>
            </a:pPr>
            <a:fld id="{3FE0DED9-6A14-4BB6-8F52-BE5E5F3BA188}" type="datetime1">
              <a:rPr lang="en-US"/>
              <a:pPr>
                <a:defRPr/>
              </a:pPr>
              <a:t>17/03/2023</a:t>
            </a:fld>
            <a:endParaRPr lang="en-US"/>
          </a:p>
        </p:txBody>
      </p:sp>
      <p:sp>
        <p:nvSpPr>
          <p:cNvPr id="4" name="Rectangle 5">
            <a:extLst>
              <a:ext uri="{FF2B5EF4-FFF2-40B4-BE49-F238E27FC236}">
                <a16:creationId xmlns:a16="http://schemas.microsoft.com/office/drawing/2014/main" xmlns="" id="{6265E96C-50ED-491F-9024-EE12E7E13273}"/>
              </a:ext>
            </a:extLst>
          </p:cNvPr>
          <p:cNvSpPr>
            <a:spLocks noGrp="1" noChangeArrowheads="1"/>
          </p:cNvSpPr>
          <p:nvPr>
            <p:ph type="ftr" sz="quarter" idx="11"/>
          </p:nvPr>
        </p:nvSpPr>
        <p:spPr>
          <a:ln/>
        </p:spPr>
        <p:txBody>
          <a:bodyPr/>
          <a:lstStyle>
            <a:lvl1pPr>
              <a:defRPr/>
            </a:lvl1pPr>
          </a:lstStyle>
          <a:p>
            <a:pPr>
              <a:defRPr/>
            </a:pPr>
            <a:r>
              <a:rPr lang="vi-VN"/>
              <a:t>GV: TRƯƠNG HOÀNG LONG</a:t>
            </a:r>
            <a:endParaRPr lang="en-US"/>
          </a:p>
        </p:txBody>
      </p:sp>
      <p:sp>
        <p:nvSpPr>
          <p:cNvPr id="5" name="Rectangle 6">
            <a:extLst>
              <a:ext uri="{FF2B5EF4-FFF2-40B4-BE49-F238E27FC236}">
                <a16:creationId xmlns:a16="http://schemas.microsoft.com/office/drawing/2014/main" xmlns="" id="{A43D80E8-E867-42F8-B014-30079D2F3939}"/>
              </a:ext>
            </a:extLst>
          </p:cNvPr>
          <p:cNvSpPr>
            <a:spLocks noGrp="1" noChangeArrowheads="1"/>
          </p:cNvSpPr>
          <p:nvPr>
            <p:ph type="sldNum" sz="quarter" idx="12"/>
          </p:nvPr>
        </p:nvSpPr>
        <p:spPr>
          <a:ln/>
        </p:spPr>
        <p:txBody>
          <a:bodyPr/>
          <a:lstStyle>
            <a:lvl1pPr>
              <a:defRPr/>
            </a:lvl1pPr>
          </a:lstStyle>
          <a:p>
            <a:fld id="{12AC3E7B-E651-4ED8-B514-AFDC2D629884}" type="slidenum">
              <a:rPr lang="en-US" altLang="en-US"/>
              <a:pPr/>
              <a:t>‹#›</a:t>
            </a:fld>
            <a:endParaRPr lang="en-US" altLang="en-US"/>
          </a:p>
        </p:txBody>
      </p:sp>
    </p:spTree>
    <p:extLst>
      <p:ext uri="{BB962C8B-B14F-4D97-AF65-F5344CB8AC3E}">
        <p14:creationId xmlns:p14="http://schemas.microsoft.com/office/powerpoint/2010/main" val="2630832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1" cy="1752600"/>
          </a:xfrm>
        </p:spPr>
        <p:txBody>
          <a:bodyPr/>
          <a:lstStyle>
            <a:lvl1pPr marL="0" indent="0" algn="ctr">
              <a:buNone/>
              <a:defRPr/>
            </a:lvl1pPr>
            <a:lvl2pPr marL="512044" indent="0" algn="ctr">
              <a:buNone/>
              <a:defRPr/>
            </a:lvl2pPr>
            <a:lvl3pPr marL="1024087" indent="0" algn="ctr">
              <a:buNone/>
              <a:defRPr/>
            </a:lvl3pPr>
            <a:lvl4pPr marL="1536130" indent="0" algn="ctr">
              <a:buNone/>
              <a:defRPr/>
            </a:lvl4pPr>
            <a:lvl5pPr marL="2048174" indent="0" algn="ctr">
              <a:buNone/>
              <a:defRPr/>
            </a:lvl5pPr>
            <a:lvl6pPr marL="2560218" indent="0" algn="ctr">
              <a:buNone/>
              <a:defRPr/>
            </a:lvl6pPr>
            <a:lvl7pPr marL="3072261" indent="0" algn="ctr">
              <a:buNone/>
              <a:defRPr/>
            </a:lvl7pPr>
            <a:lvl8pPr marL="3584305" indent="0" algn="ctr">
              <a:buNone/>
              <a:defRPr/>
            </a:lvl8pPr>
            <a:lvl9pPr marL="4096348" indent="0" algn="ctr">
              <a:buNone/>
              <a:defRPr/>
            </a:lvl9pPr>
          </a:lstStyle>
          <a:p>
            <a:r>
              <a:rPr lang="en-US"/>
              <a:t>Click to edit Master subtitle style</a:t>
            </a:r>
            <a:endParaRPr lang="en-SG"/>
          </a:p>
        </p:txBody>
      </p:sp>
      <p:sp>
        <p:nvSpPr>
          <p:cNvPr id="4" name="Rectangle 4">
            <a:extLst>
              <a:ext uri="{FF2B5EF4-FFF2-40B4-BE49-F238E27FC236}">
                <a16:creationId xmlns:a16="http://schemas.microsoft.com/office/drawing/2014/main" xmlns="" id="{A9B8E130-2C25-476E-9EAB-3F152CC159F5}"/>
              </a:ext>
            </a:extLst>
          </p:cNvPr>
          <p:cNvSpPr>
            <a:spLocks noGrp="1" noChangeArrowheads="1"/>
          </p:cNvSpPr>
          <p:nvPr>
            <p:ph type="dt" sz="half" idx="10"/>
          </p:nvPr>
        </p:nvSpPr>
        <p:spPr>
          <a:ln/>
        </p:spPr>
        <p:txBody>
          <a:bodyPr/>
          <a:lstStyle>
            <a:lvl1pPr>
              <a:defRPr/>
            </a:lvl1pPr>
          </a:lstStyle>
          <a:p>
            <a:pPr>
              <a:defRPr/>
            </a:pPr>
            <a:fld id="{89C77203-AA51-4D2F-A88F-41EB081A507C}" type="datetimeFigureOut">
              <a:rPr lang="en-US"/>
              <a:pPr>
                <a:defRPr/>
              </a:pPr>
              <a:t>17/03/2023</a:t>
            </a:fld>
            <a:endParaRPr lang="en-US"/>
          </a:p>
        </p:txBody>
      </p:sp>
      <p:sp>
        <p:nvSpPr>
          <p:cNvPr id="5" name="Rectangle 5">
            <a:extLst>
              <a:ext uri="{FF2B5EF4-FFF2-40B4-BE49-F238E27FC236}">
                <a16:creationId xmlns:a16="http://schemas.microsoft.com/office/drawing/2014/main" xmlns="" id="{AE537AD2-4689-4E6A-AFEA-2710DEAAF5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7E9F285-3433-4F2F-8C27-8343E60BBD82}"/>
              </a:ext>
            </a:extLst>
          </p:cNvPr>
          <p:cNvSpPr>
            <a:spLocks noGrp="1" noChangeArrowheads="1"/>
          </p:cNvSpPr>
          <p:nvPr>
            <p:ph type="sldNum" sz="quarter" idx="12"/>
          </p:nvPr>
        </p:nvSpPr>
        <p:spPr>
          <a:ln/>
        </p:spPr>
        <p:txBody>
          <a:bodyPr/>
          <a:lstStyle>
            <a:lvl1pPr>
              <a:defRPr/>
            </a:lvl1pPr>
          </a:lstStyle>
          <a:p>
            <a:fld id="{D51C928A-7C18-44BD-AFF2-C3056A992A00}" type="slidenum">
              <a:rPr lang="en-US" altLang="en-US"/>
              <a:pPr/>
              <a:t>‹#›</a:t>
            </a:fld>
            <a:endParaRPr lang="en-US" altLang="en-US"/>
          </a:p>
        </p:txBody>
      </p:sp>
    </p:spTree>
    <p:extLst>
      <p:ext uri="{BB962C8B-B14F-4D97-AF65-F5344CB8AC3E}">
        <p14:creationId xmlns:p14="http://schemas.microsoft.com/office/powerpoint/2010/main" val="10278927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xmlns="" id="{E4D7D8BC-C06B-4D0B-97A4-1EE642591737}"/>
              </a:ext>
            </a:extLst>
          </p:cNvPr>
          <p:cNvSpPr>
            <a:spLocks noGrp="1" noChangeArrowheads="1"/>
          </p:cNvSpPr>
          <p:nvPr>
            <p:ph type="dt" sz="half" idx="10"/>
          </p:nvPr>
        </p:nvSpPr>
        <p:spPr>
          <a:ln/>
        </p:spPr>
        <p:txBody>
          <a:bodyPr/>
          <a:lstStyle>
            <a:lvl1pPr>
              <a:defRPr/>
            </a:lvl1pPr>
          </a:lstStyle>
          <a:p>
            <a:pPr>
              <a:defRPr/>
            </a:pPr>
            <a:fld id="{AAA13D08-D488-4664-A9D5-4F06CB963273}" type="datetimeFigureOut">
              <a:rPr lang="en-US"/>
              <a:pPr>
                <a:defRPr/>
              </a:pPr>
              <a:t>17/03/2023</a:t>
            </a:fld>
            <a:endParaRPr lang="en-US"/>
          </a:p>
        </p:txBody>
      </p:sp>
      <p:sp>
        <p:nvSpPr>
          <p:cNvPr id="5" name="Rectangle 5">
            <a:extLst>
              <a:ext uri="{FF2B5EF4-FFF2-40B4-BE49-F238E27FC236}">
                <a16:creationId xmlns:a16="http://schemas.microsoft.com/office/drawing/2014/main" xmlns="" id="{8CE0E5FB-8978-4A66-8408-E395CC5820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96E5B86-CE92-4CCA-88FF-72F781AF0BEA}"/>
              </a:ext>
            </a:extLst>
          </p:cNvPr>
          <p:cNvSpPr>
            <a:spLocks noGrp="1" noChangeArrowheads="1"/>
          </p:cNvSpPr>
          <p:nvPr>
            <p:ph type="sldNum" sz="quarter" idx="12"/>
          </p:nvPr>
        </p:nvSpPr>
        <p:spPr>
          <a:ln/>
        </p:spPr>
        <p:txBody>
          <a:bodyPr/>
          <a:lstStyle>
            <a:lvl1pPr>
              <a:defRPr/>
            </a:lvl1pPr>
          </a:lstStyle>
          <a:p>
            <a:fld id="{CF204741-4B16-4B75-AE4A-3A42A9352FBB}" type="slidenum">
              <a:rPr lang="en-US" altLang="en-US"/>
              <a:pPr/>
              <a:t>‹#›</a:t>
            </a:fld>
            <a:endParaRPr lang="en-US" altLang="en-US"/>
          </a:p>
        </p:txBody>
      </p:sp>
    </p:spTree>
    <p:extLst>
      <p:ext uri="{BB962C8B-B14F-4D97-AF65-F5344CB8AC3E}">
        <p14:creationId xmlns:p14="http://schemas.microsoft.com/office/powerpoint/2010/main" val="925139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3" y="4406902"/>
            <a:ext cx="10363200" cy="1362075"/>
          </a:xfrm>
        </p:spPr>
        <p:txBody>
          <a:bodyPr anchor="t"/>
          <a:lstStyle>
            <a:lvl1pPr algn="l">
              <a:defRPr sz="4500" b="1" cap="all"/>
            </a:lvl1pPr>
          </a:lstStyle>
          <a:p>
            <a:r>
              <a:rPr lang="en-US"/>
              <a:t>Click to edit Master title style</a:t>
            </a:r>
            <a:endParaRPr lang="en-SG"/>
          </a:p>
        </p:txBody>
      </p:sp>
      <p:sp>
        <p:nvSpPr>
          <p:cNvPr id="3" name="Text Placeholder 2"/>
          <p:cNvSpPr>
            <a:spLocks noGrp="1"/>
          </p:cNvSpPr>
          <p:nvPr>
            <p:ph type="body" idx="1"/>
          </p:nvPr>
        </p:nvSpPr>
        <p:spPr>
          <a:xfrm>
            <a:off x="963083" y="2906713"/>
            <a:ext cx="10363200" cy="1500187"/>
          </a:xfrm>
        </p:spPr>
        <p:txBody>
          <a:bodyPr anchor="b"/>
          <a:lstStyle>
            <a:lvl1pPr marL="0" indent="0">
              <a:buNone/>
              <a:defRPr sz="2250"/>
            </a:lvl1pPr>
            <a:lvl2pPr marL="512044" indent="0">
              <a:buNone/>
              <a:defRPr sz="2000"/>
            </a:lvl2pPr>
            <a:lvl3pPr marL="1024087" indent="0">
              <a:buNone/>
              <a:defRPr sz="1833"/>
            </a:lvl3pPr>
            <a:lvl4pPr marL="1536130" indent="0">
              <a:buNone/>
              <a:defRPr sz="1583"/>
            </a:lvl4pPr>
            <a:lvl5pPr marL="2048174" indent="0">
              <a:buNone/>
              <a:defRPr sz="1583"/>
            </a:lvl5pPr>
            <a:lvl6pPr marL="2560218" indent="0">
              <a:buNone/>
              <a:defRPr sz="1583"/>
            </a:lvl6pPr>
            <a:lvl7pPr marL="3072261" indent="0">
              <a:buNone/>
              <a:defRPr sz="1583"/>
            </a:lvl7pPr>
            <a:lvl8pPr marL="3584305" indent="0">
              <a:buNone/>
              <a:defRPr sz="1583"/>
            </a:lvl8pPr>
            <a:lvl9pPr marL="4096348" indent="0">
              <a:buNone/>
              <a:defRPr sz="1583"/>
            </a:lvl9pPr>
          </a:lstStyle>
          <a:p>
            <a:pPr lvl="0"/>
            <a:r>
              <a:rPr lang="en-US"/>
              <a:t>Click to edit Master text styles</a:t>
            </a:r>
          </a:p>
        </p:txBody>
      </p:sp>
      <p:sp>
        <p:nvSpPr>
          <p:cNvPr id="4" name="Rectangle 4">
            <a:extLst>
              <a:ext uri="{FF2B5EF4-FFF2-40B4-BE49-F238E27FC236}">
                <a16:creationId xmlns:a16="http://schemas.microsoft.com/office/drawing/2014/main" xmlns="" id="{756A0E31-8007-40D2-B8C4-18626951C2F1}"/>
              </a:ext>
            </a:extLst>
          </p:cNvPr>
          <p:cNvSpPr>
            <a:spLocks noGrp="1" noChangeArrowheads="1"/>
          </p:cNvSpPr>
          <p:nvPr>
            <p:ph type="dt" sz="half" idx="10"/>
          </p:nvPr>
        </p:nvSpPr>
        <p:spPr>
          <a:ln/>
        </p:spPr>
        <p:txBody>
          <a:bodyPr/>
          <a:lstStyle>
            <a:lvl1pPr>
              <a:defRPr/>
            </a:lvl1pPr>
          </a:lstStyle>
          <a:p>
            <a:pPr>
              <a:defRPr/>
            </a:pPr>
            <a:fld id="{13902165-408E-4028-AB42-92E082ABAB7F}" type="datetimeFigureOut">
              <a:rPr lang="en-US"/>
              <a:pPr>
                <a:defRPr/>
              </a:pPr>
              <a:t>17/03/2023</a:t>
            </a:fld>
            <a:endParaRPr lang="en-US"/>
          </a:p>
        </p:txBody>
      </p:sp>
      <p:sp>
        <p:nvSpPr>
          <p:cNvPr id="5" name="Rectangle 5">
            <a:extLst>
              <a:ext uri="{FF2B5EF4-FFF2-40B4-BE49-F238E27FC236}">
                <a16:creationId xmlns:a16="http://schemas.microsoft.com/office/drawing/2014/main" xmlns="" id="{39844C00-834E-49AD-A7BE-7F875CEDB9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64D2FC2-DF8B-4E60-A218-110F6B9115AC}"/>
              </a:ext>
            </a:extLst>
          </p:cNvPr>
          <p:cNvSpPr>
            <a:spLocks noGrp="1" noChangeArrowheads="1"/>
          </p:cNvSpPr>
          <p:nvPr>
            <p:ph type="sldNum" sz="quarter" idx="12"/>
          </p:nvPr>
        </p:nvSpPr>
        <p:spPr>
          <a:ln/>
        </p:spPr>
        <p:txBody>
          <a:bodyPr/>
          <a:lstStyle>
            <a:lvl1pPr>
              <a:defRPr/>
            </a:lvl1pPr>
          </a:lstStyle>
          <a:p>
            <a:fld id="{57ED76BF-4C27-4205-A566-8F088595CF37}" type="slidenum">
              <a:rPr lang="en-US" altLang="en-US"/>
              <a:pPr/>
              <a:t>‹#›</a:t>
            </a:fld>
            <a:endParaRPr lang="en-US" altLang="en-US"/>
          </a:p>
        </p:txBody>
      </p:sp>
    </p:spTree>
    <p:extLst>
      <p:ext uri="{BB962C8B-B14F-4D97-AF65-F5344CB8AC3E}">
        <p14:creationId xmlns:p14="http://schemas.microsoft.com/office/powerpoint/2010/main" val="54583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1" y="1600202"/>
            <a:ext cx="5384799" cy="4525963"/>
          </a:xfrm>
        </p:spPr>
        <p:txBody>
          <a:bodyPr/>
          <a:lstStyle>
            <a:lvl1pPr>
              <a:defRPr sz="3167"/>
            </a:lvl1pPr>
            <a:lvl2pPr>
              <a:defRPr sz="2667"/>
            </a:lvl2pPr>
            <a:lvl3pPr>
              <a:defRPr sz="225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1" y="1600202"/>
            <a:ext cx="5384799" cy="4525963"/>
          </a:xfrm>
        </p:spPr>
        <p:txBody>
          <a:bodyPr/>
          <a:lstStyle>
            <a:lvl1pPr>
              <a:defRPr sz="3167"/>
            </a:lvl1pPr>
            <a:lvl2pPr>
              <a:defRPr sz="2667"/>
            </a:lvl2pPr>
            <a:lvl3pPr>
              <a:defRPr sz="225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a:extLst>
              <a:ext uri="{FF2B5EF4-FFF2-40B4-BE49-F238E27FC236}">
                <a16:creationId xmlns:a16="http://schemas.microsoft.com/office/drawing/2014/main" xmlns="" id="{925E0CCE-DC50-4B0A-91B8-4D6E538D6711}"/>
              </a:ext>
            </a:extLst>
          </p:cNvPr>
          <p:cNvSpPr>
            <a:spLocks noGrp="1" noChangeArrowheads="1"/>
          </p:cNvSpPr>
          <p:nvPr>
            <p:ph type="dt" sz="half" idx="10"/>
          </p:nvPr>
        </p:nvSpPr>
        <p:spPr>
          <a:ln/>
        </p:spPr>
        <p:txBody>
          <a:bodyPr/>
          <a:lstStyle>
            <a:lvl1pPr>
              <a:defRPr/>
            </a:lvl1pPr>
          </a:lstStyle>
          <a:p>
            <a:pPr>
              <a:defRPr/>
            </a:pPr>
            <a:fld id="{F062B157-2E26-4AF4-9A29-08299DD0439B}" type="datetimeFigureOut">
              <a:rPr lang="en-US"/>
              <a:pPr>
                <a:defRPr/>
              </a:pPr>
              <a:t>17/03/2023</a:t>
            </a:fld>
            <a:endParaRPr lang="en-US"/>
          </a:p>
        </p:txBody>
      </p:sp>
      <p:sp>
        <p:nvSpPr>
          <p:cNvPr id="6" name="Rectangle 5">
            <a:extLst>
              <a:ext uri="{FF2B5EF4-FFF2-40B4-BE49-F238E27FC236}">
                <a16:creationId xmlns:a16="http://schemas.microsoft.com/office/drawing/2014/main" xmlns="" id="{B24FC078-79A7-4C49-8F91-F71B84C1C6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613C8E2-00EE-4ABA-86BD-4FC9E53E07C6}"/>
              </a:ext>
            </a:extLst>
          </p:cNvPr>
          <p:cNvSpPr>
            <a:spLocks noGrp="1" noChangeArrowheads="1"/>
          </p:cNvSpPr>
          <p:nvPr>
            <p:ph type="sldNum" sz="quarter" idx="12"/>
          </p:nvPr>
        </p:nvSpPr>
        <p:spPr>
          <a:ln/>
        </p:spPr>
        <p:txBody>
          <a:bodyPr/>
          <a:lstStyle>
            <a:lvl1pPr>
              <a:defRPr/>
            </a:lvl1pPr>
          </a:lstStyle>
          <a:p>
            <a:fld id="{04212C2E-3274-4EFD-A76F-F0047C77B774}" type="slidenum">
              <a:rPr lang="en-US" altLang="en-US"/>
              <a:pPr/>
              <a:t>‹#›</a:t>
            </a:fld>
            <a:endParaRPr lang="en-US" altLang="en-US"/>
          </a:p>
        </p:txBody>
      </p:sp>
    </p:spTree>
    <p:extLst>
      <p:ext uri="{BB962C8B-B14F-4D97-AF65-F5344CB8AC3E}">
        <p14:creationId xmlns:p14="http://schemas.microsoft.com/office/powerpoint/2010/main" val="2924196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667" b="1"/>
            </a:lvl1pPr>
            <a:lvl2pPr marL="512044" indent="0">
              <a:buNone/>
              <a:defRPr sz="2250" b="1"/>
            </a:lvl2pPr>
            <a:lvl3pPr marL="1024087" indent="0">
              <a:buNone/>
              <a:defRPr sz="2000" b="1"/>
            </a:lvl3pPr>
            <a:lvl4pPr marL="1536130" indent="0">
              <a:buNone/>
              <a:defRPr sz="1833" b="1"/>
            </a:lvl4pPr>
            <a:lvl5pPr marL="2048174" indent="0">
              <a:buNone/>
              <a:defRPr sz="1833" b="1"/>
            </a:lvl5pPr>
            <a:lvl6pPr marL="2560218" indent="0">
              <a:buNone/>
              <a:defRPr sz="1833" b="1"/>
            </a:lvl6pPr>
            <a:lvl7pPr marL="3072261" indent="0">
              <a:buNone/>
              <a:defRPr sz="1833" b="1"/>
            </a:lvl7pPr>
            <a:lvl8pPr marL="3584305" indent="0">
              <a:buNone/>
              <a:defRPr sz="1833" b="1"/>
            </a:lvl8pPr>
            <a:lvl9pPr marL="4096348" indent="0">
              <a:buNone/>
              <a:defRPr sz="18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667"/>
            </a:lvl1pPr>
            <a:lvl2pPr>
              <a:defRPr sz="2250"/>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667" b="1"/>
            </a:lvl1pPr>
            <a:lvl2pPr marL="512044" indent="0">
              <a:buNone/>
              <a:defRPr sz="2250" b="1"/>
            </a:lvl2pPr>
            <a:lvl3pPr marL="1024087" indent="0">
              <a:buNone/>
              <a:defRPr sz="2000" b="1"/>
            </a:lvl3pPr>
            <a:lvl4pPr marL="1536130" indent="0">
              <a:buNone/>
              <a:defRPr sz="1833" b="1"/>
            </a:lvl4pPr>
            <a:lvl5pPr marL="2048174" indent="0">
              <a:buNone/>
              <a:defRPr sz="1833" b="1"/>
            </a:lvl5pPr>
            <a:lvl6pPr marL="2560218" indent="0">
              <a:buNone/>
              <a:defRPr sz="1833" b="1"/>
            </a:lvl6pPr>
            <a:lvl7pPr marL="3072261" indent="0">
              <a:buNone/>
              <a:defRPr sz="1833" b="1"/>
            </a:lvl7pPr>
            <a:lvl8pPr marL="3584305" indent="0">
              <a:buNone/>
              <a:defRPr sz="1833" b="1"/>
            </a:lvl8pPr>
            <a:lvl9pPr marL="4096348" indent="0">
              <a:buNone/>
              <a:defRPr sz="18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667"/>
            </a:lvl1pPr>
            <a:lvl2pPr>
              <a:defRPr sz="2250"/>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xmlns="" id="{BA997506-846F-48A9-93CA-921C397ABD13}"/>
              </a:ext>
            </a:extLst>
          </p:cNvPr>
          <p:cNvSpPr>
            <a:spLocks noGrp="1" noChangeArrowheads="1"/>
          </p:cNvSpPr>
          <p:nvPr>
            <p:ph type="dt" sz="half" idx="10"/>
          </p:nvPr>
        </p:nvSpPr>
        <p:spPr>
          <a:ln/>
        </p:spPr>
        <p:txBody>
          <a:bodyPr/>
          <a:lstStyle>
            <a:lvl1pPr>
              <a:defRPr/>
            </a:lvl1pPr>
          </a:lstStyle>
          <a:p>
            <a:pPr>
              <a:defRPr/>
            </a:pPr>
            <a:fld id="{F2212348-63AD-4067-BDAC-C6FBDEA04BB1}" type="datetimeFigureOut">
              <a:rPr lang="en-US"/>
              <a:pPr>
                <a:defRPr/>
              </a:pPr>
              <a:t>17/03/2023</a:t>
            </a:fld>
            <a:endParaRPr lang="en-US"/>
          </a:p>
        </p:txBody>
      </p:sp>
      <p:sp>
        <p:nvSpPr>
          <p:cNvPr id="8" name="Rectangle 5">
            <a:extLst>
              <a:ext uri="{FF2B5EF4-FFF2-40B4-BE49-F238E27FC236}">
                <a16:creationId xmlns:a16="http://schemas.microsoft.com/office/drawing/2014/main" xmlns="" id="{D4638356-F5E8-4E46-8090-6EB47497EC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B198F887-4FEE-4B85-9C77-A25F5FF952D7}"/>
              </a:ext>
            </a:extLst>
          </p:cNvPr>
          <p:cNvSpPr>
            <a:spLocks noGrp="1" noChangeArrowheads="1"/>
          </p:cNvSpPr>
          <p:nvPr>
            <p:ph type="sldNum" sz="quarter" idx="12"/>
          </p:nvPr>
        </p:nvSpPr>
        <p:spPr>
          <a:ln/>
        </p:spPr>
        <p:txBody>
          <a:bodyPr/>
          <a:lstStyle>
            <a:lvl1pPr>
              <a:defRPr/>
            </a:lvl1pPr>
          </a:lstStyle>
          <a:p>
            <a:fld id="{D6134B1B-8B48-4A02-9922-A4B2BC32D3AF}" type="slidenum">
              <a:rPr lang="en-US" altLang="en-US"/>
              <a:pPr/>
              <a:t>‹#›</a:t>
            </a:fld>
            <a:endParaRPr lang="en-US" altLang="en-US"/>
          </a:p>
        </p:txBody>
      </p:sp>
    </p:spTree>
    <p:extLst>
      <p:ext uri="{BB962C8B-B14F-4D97-AF65-F5344CB8AC3E}">
        <p14:creationId xmlns:p14="http://schemas.microsoft.com/office/powerpoint/2010/main" val="1736716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a:extLst>
              <a:ext uri="{FF2B5EF4-FFF2-40B4-BE49-F238E27FC236}">
                <a16:creationId xmlns:a16="http://schemas.microsoft.com/office/drawing/2014/main" xmlns="" id="{817A8600-2861-4ECD-92EA-F66B48DA3548}"/>
              </a:ext>
            </a:extLst>
          </p:cNvPr>
          <p:cNvSpPr>
            <a:spLocks noGrp="1" noChangeArrowheads="1"/>
          </p:cNvSpPr>
          <p:nvPr>
            <p:ph type="dt" sz="half" idx="10"/>
          </p:nvPr>
        </p:nvSpPr>
        <p:spPr>
          <a:ln/>
        </p:spPr>
        <p:txBody>
          <a:bodyPr/>
          <a:lstStyle>
            <a:lvl1pPr>
              <a:defRPr/>
            </a:lvl1pPr>
          </a:lstStyle>
          <a:p>
            <a:pPr>
              <a:defRPr/>
            </a:pPr>
            <a:fld id="{5349608E-AC2F-4780-AA39-A95E10A07D03}" type="datetimeFigureOut">
              <a:rPr lang="en-US"/>
              <a:pPr>
                <a:defRPr/>
              </a:pPr>
              <a:t>17/03/2023</a:t>
            </a:fld>
            <a:endParaRPr lang="en-US"/>
          </a:p>
        </p:txBody>
      </p:sp>
      <p:sp>
        <p:nvSpPr>
          <p:cNvPr id="4" name="Rectangle 5">
            <a:extLst>
              <a:ext uri="{FF2B5EF4-FFF2-40B4-BE49-F238E27FC236}">
                <a16:creationId xmlns:a16="http://schemas.microsoft.com/office/drawing/2014/main" xmlns="" id="{0D923584-159F-41CC-BAFB-CD8330A4EC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E67A97FE-0ACA-4EE2-8F7C-6AF3452C9957}"/>
              </a:ext>
            </a:extLst>
          </p:cNvPr>
          <p:cNvSpPr>
            <a:spLocks noGrp="1" noChangeArrowheads="1"/>
          </p:cNvSpPr>
          <p:nvPr>
            <p:ph type="sldNum" sz="quarter" idx="12"/>
          </p:nvPr>
        </p:nvSpPr>
        <p:spPr>
          <a:ln/>
        </p:spPr>
        <p:txBody>
          <a:bodyPr/>
          <a:lstStyle>
            <a:lvl1pPr>
              <a:defRPr/>
            </a:lvl1pPr>
          </a:lstStyle>
          <a:p>
            <a:fld id="{ADCFEBF1-EC17-4B81-823F-E63436CBD25D}" type="slidenum">
              <a:rPr lang="en-US" altLang="en-US"/>
              <a:pPr/>
              <a:t>‹#›</a:t>
            </a:fld>
            <a:endParaRPr lang="en-US" altLang="en-US"/>
          </a:p>
        </p:txBody>
      </p:sp>
    </p:spTree>
    <p:extLst>
      <p:ext uri="{BB962C8B-B14F-4D97-AF65-F5344CB8AC3E}">
        <p14:creationId xmlns:p14="http://schemas.microsoft.com/office/powerpoint/2010/main" val="3959025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A024795-0F0A-4D72-9D64-34F69CBE97E5}"/>
              </a:ext>
            </a:extLst>
          </p:cNvPr>
          <p:cNvSpPr>
            <a:spLocks noGrp="1" noChangeArrowheads="1"/>
          </p:cNvSpPr>
          <p:nvPr>
            <p:ph type="dt" sz="half" idx="10"/>
          </p:nvPr>
        </p:nvSpPr>
        <p:spPr>
          <a:ln/>
        </p:spPr>
        <p:txBody>
          <a:bodyPr/>
          <a:lstStyle>
            <a:lvl1pPr>
              <a:defRPr/>
            </a:lvl1pPr>
          </a:lstStyle>
          <a:p>
            <a:pPr>
              <a:defRPr/>
            </a:pPr>
            <a:fld id="{0A20D9D3-D5D4-4B0B-B5E5-6ACED8953910}" type="datetimeFigureOut">
              <a:rPr lang="en-US"/>
              <a:pPr>
                <a:defRPr/>
              </a:pPr>
              <a:t>17/03/2023</a:t>
            </a:fld>
            <a:endParaRPr lang="en-US"/>
          </a:p>
        </p:txBody>
      </p:sp>
      <p:sp>
        <p:nvSpPr>
          <p:cNvPr id="3" name="Rectangle 5">
            <a:extLst>
              <a:ext uri="{FF2B5EF4-FFF2-40B4-BE49-F238E27FC236}">
                <a16:creationId xmlns:a16="http://schemas.microsoft.com/office/drawing/2014/main" xmlns="" id="{929D3B11-0436-4BD0-A195-BAD1376AB6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75FB24AB-0BA0-4F42-9683-2943C624E194}"/>
              </a:ext>
            </a:extLst>
          </p:cNvPr>
          <p:cNvSpPr>
            <a:spLocks noGrp="1" noChangeArrowheads="1"/>
          </p:cNvSpPr>
          <p:nvPr>
            <p:ph type="sldNum" sz="quarter" idx="12"/>
          </p:nvPr>
        </p:nvSpPr>
        <p:spPr>
          <a:ln/>
        </p:spPr>
        <p:txBody>
          <a:bodyPr/>
          <a:lstStyle>
            <a:lvl1pPr>
              <a:defRPr/>
            </a:lvl1pPr>
          </a:lstStyle>
          <a:p>
            <a:fld id="{8B0F6555-1C53-4F28-BF19-21719AEA66D3}" type="slidenum">
              <a:rPr lang="en-US" altLang="en-US"/>
              <a:pPr/>
              <a:t>‹#›</a:t>
            </a:fld>
            <a:endParaRPr lang="en-US" altLang="en-US"/>
          </a:p>
        </p:txBody>
      </p:sp>
    </p:spTree>
    <p:extLst>
      <p:ext uri="{BB962C8B-B14F-4D97-AF65-F5344CB8AC3E}">
        <p14:creationId xmlns:p14="http://schemas.microsoft.com/office/powerpoint/2010/main" val="2298979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E1ED5-8F82-4E9A-9B6D-9707FB56A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C46DD6-FC32-4E1F-A2B8-E6A94FD0DA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7C68AB-7A9C-4809-8556-5AE5E7EC4728}"/>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5" name="Footer Placeholder 4">
            <a:extLst>
              <a:ext uri="{FF2B5EF4-FFF2-40B4-BE49-F238E27FC236}">
                <a16:creationId xmlns:a16="http://schemas.microsoft.com/office/drawing/2014/main" xmlns="" id="{B13B4D08-753E-4012-8498-B1A4EFCA0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7F2D17-3D2E-4CC6-9BE7-C24EB3B3ADD1}"/>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6053157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3" cy="1162050"/>
          </a:xfrm>
        </p:spPr>
        <p:txBody>
          <a:bodyPr anchor="b"/>
          <a:lstStyle>
            <a:lvl1pPr algn="l">
              <a:defRPr sz="2250" b="1"/>
            </a:lvl1pPr>
          </a:lstStyle>
          <a:p>
            <a:r>
              <a:rPr lang="en-US"/>
              <a:t>Click to edit Master title style</a:t>
            </a:r>
            <a:endParaRPr lang="en-SG"/>
          </a:p>
        </p:txBody>
      </p:sp>
      <p:sp>
        <p:nvSpPr>
          <p:cNvPr id="3" name="Content Placeholder 2"/>
          <p:cNvSpPr>
            <a:spLocks noGrp="1"/>
          </p:cNvSpPr>
          <p:nvPr>
            <p:ph idx="1"/>
          </p:nvPr>
        </p:nvSpPr>
        <p:spPr>
          <a:xfrm>
            <a:off x="4766735" y="273052"/>
            <a:ext cx="6815666" cy="5853113"/>
          </a:xfrm>
        </p:spPr>
        <p:txBody>
          <a:bodyPr/>
          <a:lstStyle>
            <a:lvl1pPr>
              <a:defRPr sz="3583"/>
            </a:lvl1pPr>
            <a:lvl2pPr>
              <a:defRPr sz="3167"/>
            </a:lvl2pPr>
            <a:lvl3pPr>
              <a:defRPr sz="2667"/>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2"/>
            <a:ext cx="4011083" cy="4691063"/>
          </a:xfrm>
        </p:spPr>
        <p:txBody>
          <a:bodyPr/>
          <a:lstStyle>
            <a:lvl1pPr marL="0" indent="0">
              <a:buNone/>
              <a:defRPr sz="1583"/>
            </a:lvl1pPr>
            <a:lvl2pPr marL="512044" indent="0">
              <a:buNone/>
              <a:defRPr sz="1333"/>
            </a:lvl2pPr>
            <a:lvl3pPr marL="1024087" indent="0">
              <a:buNone/>
              <a:defRPr sz="1083"/>
            </a:lvl3pPr>
            <a:lvl4pPr marL="1536130" indent="0">
              <a:buNone/>
              <a:defRPr sz="1000"/>
            </a:lvl4pPr>
            <a:lvl5pPr marL="2048174" indent="0">
              <a:buNone/>
              <a:defRPr sz="1000"/>
            </a:lvl5pPr>
            <a:lvl6pPr marL="2560218" indent="0">
              <a:buNone/>
              <a:defRPr sz="1000"/>
            </a:lvl6pPr>
            <a:lvl7pPr marL="3072261" indent="0">
              <a:buNone/>
              <a:defRPr sz="1000"/>
            </a:lvl7pPr>
            <a:lvl8pPr marL="3584305" indent="0">
              <a:buNone/>
              <a:defRPr sz="1000"/>
            </a:lvl8pPr>
            <a:lvl9pPr marL="4096348"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876F3029-B895-4440-A4E4-B848DD037C91}"/>
              </a:ext>
            </a:extLst>
          </p:cNvPr>
          <p:cNvSpPr>
            <a:spLocks noGrp="1" noChangeArrowheads="1"/>
          </p:cNvSpPr>
          <p:nvPr>
            <p:ph type="dt" sz="half" idx="10"/>
          </p:nvPr>
        </p:nvSpPr>
        <p:spPr>
          <a:ln/>
        </p:spPr>
        <p:txBody>
          <a:bodyPr/>
          <a:lstStyle>
            <a:lvl1pPr>
              <a:defRPr/>
            </a:lvl1pPr>
          </a:lstStyle>
          <a:p>
            <a:pPr>
              <a:defRPr/>
            </a:pPr>
            <a:fld id="{7528883B-84A1-46D8-A7B3-871692035336}" type="datetimeFigureOut">
              <a:rPr lang="en-US"/>
              <a:pPr>
                <a:defRPr/>
              </a:pPr>
              <a:t>17/03/2023</a:t>
            </a:fld>
            <a:endParaRPr lang="en-US"/>
          </a:p>
        </p:txBody>
      </p:sp>
      <p:sp>
        <p:nvSpPr>
          <p:cNvPr id="6" name="Rectangle 5">
            <a:extLst>
              <a:ext uri="{FF2B5EF4-FFF2-40B4-BE49-F238E27FC236}">
                <a16:creationId xmlns:a16="http://schemas.microsoft.com/office/drawing/2014/main" xmlns="" id="{67991058-0AB8-44E3-AB89-CC3F3A555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301309E3-4F3D-4662-A2D9-FEE4CBB5036A}"/>
              </a:ext>
            </a:extLst>
          </p:cNvPr>
          <p:cNvSpPr>
            <a:spLocks noGrp="1" noChangeArrowheads="1"/>
          </p:cNvSpPr>
          <p:nvPr>
            <p:ph type="sldNum" sz="quarter" idx="12"/>
          </p:nvPr>
        </p:nvSpPr>
        <p:spPr>
          <a:ln/>
        </p:spPr>
        <p:txBody>
          <a:bodyPr/>
          <a:lstStyle>
            <a:lvl1pPr>
              <a:defRPr/>
            </a:lvl1pPr>
          </a:lstStyle>
          <a:p>
            <a:fld id="{32A4E22D-D034-42A2-AA32-597292FB0EC4}" type="slidenum">
              <a:rPr lang="en-US" altLang="en-US"/>
              <a:pPr/>
              <a:t>‹#›</a:t>
            </a:fld>
            <a:endParaRPr lang="en-US" altLang="en-US"/>
          </a:p>
        </p:txBody>
      </p:sp>
    </p:spTree>
    <p:extLst>
      <p:ext uri="{BB962C8B-B14F-4D97-AF65-F5344CB8AC3E}">
        <p14:creationId xmlns:p14="http://schemas.microsoft.com/office/powerpoint/2010/main" val="2243822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250" b="1"/>
            </a:lvl1pPr>
          </a:lstStyle>
          <a:p>
            <a:r>
              <a:rPr lang="en-US"/>
              <a:t>Click to edit Master title style</a:t>
            </a:r>
            <a:endParaRPr lang="en-SG"/>
          </a:p>
        </p:txBody>
      </p:sp>
      <p:sp>
        <p:nvSpPr>
          <p:cNvPr id="3" name="Picture Placeholder 2"/>
          <p:cNvSpPr>
            <a:spLocks noGrp="1"/>
          </p:cNvSpPr>
          <p:nvPr>
            <p:ph type="pic" idx="1"/>
          </p:nvPr>
        </p:nvSpPr>
        <p:spPr>
          <a:xfrm>
            <a:off x="2389718" y="612775"/>
            <a:ext cx="7315200" cy="4114800"/>
          </a:xfrm>
        </p:spPr>
        <p:txBody>
          <a:bodyPr/>
          <a:lstStyle>
            <a:lvl1pPr marL="0" indent="0">
              <a:buNone/>
              <a:defRPr sz="3583"/>
            </a:lvl1pPr>
            <a:lvl2pPr marL="512044" indent="0">
              <a:buNone/>
              <a:defRPr sz="3167"/>
            </a:lvl2pPr>
            <a:lvl3pPr marL="1024087" indent="0">
              <a:buNone/>
              <a:defRPr sz="2667"/>
            </a:lvl3pPr>
            <a:lvl4pPr marL="1536130" indent="0">
              <a:buNone/>
              <a:defRPr sz="2250"/>
            </a:lvl4pPr>
            <a:lvl5pPr marL="2048174" indent="0">
              <a:buNone/>
              <a:defRPr sz="2250"/>
            </a:lvl5pPr>
            <a:lvl6pPr marL="2560218" indent="0">
              <a:buNone/>
              <a:defRPr sz="2250"/>
            </a:lvl6pPr>
            <a:lvl7pPr marL="3072261" indent="0">
              <a:buNone/>
              <a:defRPr sz="2250"/>
            </a:lvl7pPr>
            <a:lvl8pPr marL="3584305" indent="0">
              <a:buNone/>
              <a:defRPr sz="2250"/>
            </a:lvl8pPr>
            <a:lvl9pPr marL="4096348" indent="0">
              <a:buNone/>
              <a:defRPr sz="2250"/>
            </a:lvl9pPr>
          </a:lstStyle>
          <a:p>
            <a:pPr lvl="0"/>
            <a:endParaRPr lang="en-SG"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583"/>
            </a:lvl1pPr>
            <a:lvl2pPr marL="512044" indent="0">
              <a:buNone/>
              <a:defRPr sz="1333"/>
            </a:lvl2pPr>
            <a:lvl3pPr marL="1024087" indent="0">
              <a:buNone/>
              <a:defRPr sz="1083"/>
            </a:lvl3pPr>
            <a:lvl4pPr marL="1536130" indent="0">
              <a:buNone/>
              <a:defRPr sz="1000"/>
            </a:lvl4pPr>
            <a:lvl5pPr marL="2048174" indent="0">
              <a:buNone/>
              <a:defRPr sz="1000"/>
            </a:lvl5pPr>
            <a:lvl6pPr marL="2560218" indent="0">
              <a:buNone/>
              <a:defRPr sz="1000"/>
            </a:lvl6pPr>
            <a:lvl7pPr marL="3072261" indent="0">
              <a:buNone/>
              <a:defRPr sz="1000"/>
            </a:lvl7pPr>
            <a:lvl8pPr marL="3584305" indent="0">
              <a:buNone/>
              <a:defRPr sz="1000"/>
            </a:lvl8pPr>
            <a:lvl9pPr marL="4096348"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8C4A79FC-BB18-4CB7-A6CE-A07A7A2CF3CB}"/>
              </a:ext>
            </a:extLst>
          </p:cNvPr>
          <p:cNvSpPr>
            <a:spLocks noGrp="1" noChangeArrowheads="1"/>
          </p:cNvSpPr>
          <p:nvPr>
            <p:ph type="dt" sz="half" idx="10"/>
          </p:nvPr>
        </p:nvSpPr>
        <p:spPr>
          <a:ln/>
        </p:spPr>
        <p:txBody>
          <a:bodyPr/>
          <a:lstStyle>
            <a:lvl1pPr>
              <a:defRPr/>
            </a:lvl1pPr>
          </a:lstStyle>
          <a:p>
            <a:pPr>
              <a:defRPr/>
            </a:pPr>
            <a:fld id="{531B60F2-DBCC-4504-8F89-2974C50BF579}" type="datetimeFigureOut">
              <a:rPr lang="en-US"/>
              <a:pPr>
                <a:defRPr/>
              </a:pPr>
              <a:t>17/03/2023</a:t>
            </a:fld>
            <a:endParaRPr lang="en-US"/>
          </a:p>
        </p:txBody>
      </p:sp>
      <p:sp>
        <p:nvSpPr>
          <p:cNvPr id="6" name="Rectangle 5">
            <a:extLst>
              <a:ext uri="{FF2B5EF4-FFF2-40B4-BE49-F238E27FC236}">
                <a16:creationId xmlns:a16="http://schemas.microsoft.com/office/drawing/2014/main" xmlns="" id="{CF5DBFC1-20A4-48DE-A251-2C1C5DF88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8BC89207-8EAA-44C0-94F1-CFA832F3CF0B}"/>
              </a:ext>
            </a:extLst>
          </p:cNvPr>
          <p:cNvSpPr>
            <a:spLocks noGrp="1" noChangeArrowheads="1"/>
          </p:cNvSpPr>
          <p:nvPr>
            <p:ph type="sldNum" sz="quarter" idx="12"/>
          </p:nvPr>
        </p:nvSpPr>
        <p:spPr>
          <a:ln/>
        </p:spPr>
        <p:txBody>
          <a:bodyPr/>
          <a:lstStyle>
            <a:lvl1pPr>
              <a:defRPr/>
            </a:lvl1pPr>
          </a:lstStyle>
          <a:p>
            <a:fld id="{D4126E3E-4563-4F61-AC5B-86845A68F6DE}" type="slidenum">
              <a:rPr lang="en-US" altLang="en-US"/>
              <a:pPr/>
              <a:t>‹#›</a:t>
            </a:fld>
            <a:endParaRPr lang="en-US" altLang="en-US"/>
          </a:p>
        </p:txBody>
      </p:sp>
    </p:spTree>
    <p:extLst>
      <p:ext uri="{BB962C8B-B14F-4D97-AF65-F5344CB8AC3E}">
        <p14:creationId xmlns:p14="http://schemas.microsoft.com/office/powerpoint/2010/main" val="7929360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xmlns="" id="{ED91E853-5855-4D0F-AD45-B23FB4148CDD}"/>
              </a:ext>
            </a:extLst>
          </p:cNvPr>
          <p:cNvSpPr>
            <a:spLocks noGrp="1" noChangeArrowheads="1"/>
          </p:cNvSpPr>
          <p:nvPr>
            <p:ph type="dt" sz="half" idx="10"/>
          </p:nvPr>
        </p:nvSpPr>
        <p:spPr>
          <a:ln/>
        </p:spPr>
        <p:txBody>
          <a:bodyPr/>
          <a:lstStyle>
            <a:lvl1pPr>
              <a:defRPr/>
            </a:lvl1pPr>
          </a:lstStyle>
          <a:p>
            <a:pPr>
              <a:defRPr/>
            </a:pPr>
            <a:fld id="{0A4E06BD-24FB-4AC6-98D5-8C0B638BB614}" type="datetimeFigureOut">
              <a:rPr lang="en-US"/>
              <a:pPr>
                <a:defRPr/>
              </a:pPr>
              <a:t>17/03/2023</a:t>
            </a:fld>
            <a:endParaRPr lang="en-US"/>
          </a:p>
        </p:txBody>
      </p:sp>
      <p:sp>
        <p:nvSpPr>
          <p:cNvPr id="5" name="Rectangle 5">
            <a:extLst>
              <a:ext uri="{FF2B5EF4-FFF2-40B4-BE49-F238E27FC236}">
                <a16:creationId xmlns:a16="http://schemas.microsoft.com/office/drawing/2014/main" xmlns="" id="{CBED74BB-F8B5-45D2-9007-69D999AA03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74CA4DB7-EB29-402F-97D3-CB88C49CA92C}"/>
              </a:ext>
            </a:extLst>
          </p:cNvPr>
          <p:cNvSpPr>
            <a:spLocks noGrp="1" noChangeArrowheads="1"/>
          </p:cNvSpPr>
          <p:nvPr>
            <p:ph type="sldNum" sz="quarter" idx="12"/>
          </p:nvPr>
        </p:nvSpPr>
        <p:spPr>
          <a:ln/>
        </p:spPr>
        <p:txBody>
          <a:bodyPr/>
          <a:lstStyle>
            <a:lvl1pPr>
              <a:defRPr/>
            </a:lvl1pPr>
          </a:lstStyle>
          <a:p>
            <a:fld id="{BBEC6CA7-AC95-47DB-BE49-4F85C71B3D38}" type="slidenum">
              <a:rPr lang="en-US" altLang="en-US"/>
              <a:pPr/>
              <a:t>‹#›</a:t>
            </a:fld>
            <a:endParaRPr lang="en-US" altLang="en-US"/>
          </a:p>
        </p:txBody>
      </p:sp>
    </p:spTree>
    <p:extLst>
      <p:ext uri="{BB962C8B-B14F-4D97-AF65-F5344CB8AC3E}">
        <p14:creationId xmlns:p14="http://schemas.microsoft.com/office/powerpoint/2010/main" val="1449739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xmlns="" id="{D9E9B594-AD26-4129-B3D1-14E8840FB674}"/>
              </a:ext>
            </a:extLst>
          </p:cNvPr>
          <p:cNvSpPr>
            <a:spLocks noGrp="1" noChangeArrowheads="1"/>
          </p:cNvSpPr>
          <p:nvPr>
            <p:ph type="dt" sz="half" idx="10"/>
          </p:nvPr>
        </p:nvSpPr>
        <p:spPr>
          <a:ln/>
        </p:spPr>
        <p:txBody>
          <a:bodyPr/>
          <a:lstStyle>
            <a:lvl1pPr>
              <a:defRPr/>
            </a:lvl1pPr>
          </a:lstStyle>
          <a:p>
            <a:pPr>
              <a:defRPr/>
            </a:pPr>
            <a:fld id="{D5D341FE-99E3-4D13-9182-9A53741B86C2}" type="datetimeFigureOut">
              <a:rPr lang="en-US"/>
              <a:pPr>
                <a:defRPr/>
              </a:pPr>
              <a:t>17/03/2023</a:t>
            </a:fld>
            <a:endParaRPr lang="en-US"/>
          </a:p>
        </p:txBody>
      </p:sp>
      <p:sp>
        <p:nvSpPr>
          <p:cNvPr id="5" name="Rectangle 5">
            <a:extLst>
              <a:ext uri="{FF2B5EF4-FFF2-40B4-BE49-F238E27FC236}">
                <a16:creationId xmlns:a16="http://schemas.microsoft.com/office/drawing/2014/main" xmlns="" id="{195F859A-87D8-4B9F-ABAC-B4565F5784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4854DA7-77FF-4CF8-AE19-450F048A6B0E}"/>
              </a:ext>
            </a:extLst>
          </p:cNvPr>
          <p:cNvSpPr>
            <a:spLocks noGrp="1" noChangeArrowheads="1"/>
          </p:cNvSpPr>
          <p:nvPr>
            <p:ph type="sldNum" sz="quarter" idx="12"/>
          </p:nvPr>
        </p:nvSpPr>
        <p:spPr>
          <a:ln/>
        </p:spPr>
        <p:txBody>
          <a:bodyPr/>
          <a:lstStyle>
            <a:lvl1pPr>
              <a:defRPr/>
            </a:lvl1pPr>
          </a:lstStyle>
          <a:p>
            <a:fld id="{E78CFDB7-E0F5-4EA9-AC43-B5AEE8A5F476}" type="slidenum">
              <a:rPr lang="en-US" altLang="en-US"/>
              <a:pPr/>
              <a:t>‹#›</a:t>
            </a:fld>
            <a:endParaRPr lang="en-US" altLang="en-US"/>
          </a:p>
        </p:txBody>
      </p:sp>
    </p:spTree>
    <p:extLst>
      <p:ext uri="{BB962C8B-B14F-4D97-AF65-F5344CB8AC3E}">
        <p14:creationId xmlns:p14="http://schemas.microsoft.com/office/powerpoint/2010/main" val="22799521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Rectangle 4">
            <a:extLst>
              <a:ext uri="{FF2B5EF4-FFF2-40B4-BE49-F238E27FC236}">
                <a16:creationId xmlns:a16="http://schemas.microsoft.com/office/drawing/2014/main" xmlns="" id="{435D7D47-4DF3-4D8D-BF83-2C44AA669E43}"/>
              </a:ext>
            </a:extLst>
          </p:cNvPr>
          <p:cNvSpPr>
            <a:spLocks noGrp="1" noChangeArrowheads="1"/>
          </p:cNvSpPr>
          <p:nvPr>
            <p:ph type="dt" sz="half" idx="10"/>
          </p:nvPr>
        </p:nvSpPr>
        <p:spPr>
          <a:ln/>
        </p:spPr>
        <p:txBody>
          <a:bodyPr/>
          <a:lstStyle>
            <a:lvl1pPr>
              <a:defRPr/>
            </a:lvl1pPr>
          </a:lstStyle>
          <a:p>
            <a:pPr>
              <a:defRPr/>
            </a:pPr>
            <a:fld id="{DD8299AF-6F71-4828-92AA-E566028A15E6}" type="datetimeFigureOut">
              <a:rPr lang="en-US"/>
              <a:pPr>
                <a:defRPr/>
              </a:pPr>
              <a:t>17/03/2023</a:t>
            </a:fld>
            <a:endParaRPr lang="en-US"/>
          </a:p>
        </p:txBody>
      </p:sp>
      <p:sp>
        <p:nvSpPr>
          <p:cNvPr id="4" name="Rectangle 5">
            <a:extLst>
              <a:ext uri="{FF2B5EF4-FFF2-40B4-BE49-F238E27FC236}">
                <a16:creationId xmlns:a16="http://schemas.microsoft.com/office/drawing/2014/main" xmlns="" id="{57208B93-9968-485C-AC86-06A5A1CE98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264E62FB-581B-498B-9136-8A92477CBADA}"/>
              </a:ext>
            </a:extLst>
          </p:cNvPr>
          <p:cNvSpPr>
            <a:spLocks noGrp="1" noChangeArrowheads="1"/>
          </p:cNvSpPr>
          <p:nvPr>
            <p:ph type="sldNum" sz="quarter" idx="12"/>
          </p:nvPr>
        </p:nvSpPr>
        <p:spPr>
          <a:ln/>
        </p:spPr>
        <p:txBody>
          <a:bodyPr/>
          <a:lstStyle>
            <a:lvl1pPr>
              <a:defRPr/>
            </a:lvl1pPr>
          </a:lstStyle>
          <a:p>
            <a:fld id="{FCEBB421-61CA-4ACD-B5ED-AD0A6864602B}" type="slidenum">
              <a:rPr lang="en-US" altLang="en-US"/>
              <a:pPr/>
              <a:t>‹#›</a:t>
            </a:fld>
            <a:endParaRPr lang="en-US" altLang="en-US"/>
          </a:p>
        </p:txBody>
      </p:sp>
    </p:spTree>
    <p:extLst>
      <p:ext uri="{BB962C8B-B14F-4D97-AF65-F5344CB8AC3E}">
        <p14:creationId xmlns:p14="http://schemas.microsoft.com/office/powerpoint/2010/main" val="2229872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4FCFA07-8E9E-4EB4-A46A-639BD5D14853}" type="slidenum">
              <a:rPr lang="en-US" altLang="en-US" smtClean="0"/>
              <a:pPr/>
              <a:t>‹#›</a:t>
            </a:fld>
            <a:endParaRPr lang="en-US" altLang="en-US"/>
          </a:p>
        </p:txBody>
      </p:sp>
    </p:spTree>
    <p:extLst>
      <p:ext uri="{BB962C8B-B14F-4D97-AF65-F5344CB8AC3E}">
        <p14:creationId xmlns:p14="http://schemas.microsoft.com/office/powerpoint/2010/main" val="2086406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238626D-2420-42B2-BD59-DF44ABD2EB1E}" type="slidenum">
              <a:rPr lang="en-US" altLang="en-US" smtClean="0"/>
              <a:pPr/>
              <a:t>‹#›</a:t>
            </a:fld>
            <a:endParaRPr lang="en-US" altLang="en-US"/>
          </a:p>
        </p:txBody>
      </p:sp>
    </p:spTree>
    <p:extLst>
      <p:ext uri="{BB962C8B-B14F-4D97-AF65-F5344CB8AC3E}">
        <p14:creationId xmlns:p14="http://schemas.microsoft.com/office/powerpoint/2010/main" val="2327176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EEA97ED-9603-411A-9C42-07413AD9C433}" type="slidenum">
              <a:rPr lang="en-US" altLang="en-US" smtClean="0"/>
              <a:pPr/>
              <a:t>‹#›</a:t>
            </a:fld>
            <a:endParaRPr lang="en-US" altLang="en-US"/>
          </a:p>
        </p:txBody>
      </p:sp>
    </p:spTree>
    <p:extLst>
      <p:ext uri="{BB962C8B-B14F-4D97-AF65-F5344CB8AC3E}">
        <p14:creationId xmlns:p14="http://schemas.microsoft.com/office/powerpoint/2010/main" val="3489091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FE81728-DBEB-45DE-A894-8A291AE7B86A}" type="slidenum">
              <a:rPr lang="en-US" altLang="en-US" smtClean="0"/>
              <a:pPr/>
              <a:t>‹#›</a:t>
            </a:fld>
            <a:endParaRPr lang="en-US" altLang="en-US"/>
          </a:p>
        </p:txBody>
      </p:sp>
    </p:spTree>
    <p:extLst>
      <p:ext uri="{BB962C8B-B14F-4D97-AF65-F5344CB8AC3E}">
        <p14:creationId xmlns:p14="http://schemas.microsoft.com/office/powerpoint/2010/main" val="3664201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C62CCCD-8A37-49C8-983C-625EA1CBD15A}" type="slidenum">
              <a:rPr lang="en-US" altLang="en-US" smtClean="0"/>
              <a:pPr/>
              <a:t>‹#›</a:t>
            </a:fld>
            <a:endParaRPr lang="en-US" altLang="en-US"/>
          </a:p>
        </p:txBody>
      </p:sp>
    </p:spTree>
    <p:extLst>
      <p:ext uri="{BB962C8B-B14F-4D97-AF65-F5344CB8AC3E}">
        <p14:creationId xmlns:p14="http://schemas.microsoft.com/office/powerpoint/2010/main" val="620132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AD1157-A505-45FA-AB65-213554C80F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1C6DC40-D736-422D-AAB1-A0E5B6E2A6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88C434-DBAB-47FE-946C-105387B3EBA1}"/>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5" name="Footer Placeholder 4">
            <a:extLst>
              <a:ext uri="{FF2B5EF4-FFF2-40B4-BE49-F238E27FC236}">
                <a16:creationId xmlns:a16="http://schemas.microsoft.com/office/drawing/2014/main" xmlns="" id="{22671E78-4F7F-4236-BA0E-84FE7B845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D7048B-1773-4B0C-9D8D-A003A7E980A1}"/>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1869226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F537BB3-27EE-4975-9C47-1AFBF7EB7BD1}" type="slidenum">
              <a:rPr lang="en-US" altLang="en-US" smtClean="0"/>
              <a:pPr/>
              <a:t>‹#›</a:t>
            </a:fld>
            <a:endParaRPr lang="en-US" altLang="en-US"/>
          </a:p>
        </p:txBody>
      </p:sp>
    </p:spTree>
    <p:extLst>
      <p:ext uri="{BB962C8B-B14F-4D97-AF65-F5344CB8AC3E}">
        <p14:creationId xmlns:p14="http://schemas.microsoft.com/office/powerpoint/2010/main" val="1177672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65FCEF3-54AF-44E8-A173-874944267B4A}" type="slidenum">
              <a:rPr lang="en-US" altLang="en-US" smtClean="0"/>
              <a:pPr/>
              <a:t>‹#›</a:t>
            </a:fld>
            <a:endParaRPr lang="en-US" altLang="en-US"/>
          </a:p>
        </p:txBody>
      </p:sp>
    </p:spTree>
    <p:extLst>
      <p:ext uri="{BB962C8B-B14F-4D97-AF65-F5344CB8AC3E}">
        <p14:creationId xmlns:p14="http://schemas.microsoft.com/office/powerpoint/2010/main" val="751460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60240B5-00F0-4062-AD91-ECE2F9CB416F}" type="slidenum">
              <a:rPr lang="en-US" altLang="en-US" smtClean="0"/>
              <a:pPr/>
              <a:t>‹#›</a:t>
            </a:fld>
            <a:endParaRPr lang="en-US" altLang="en-US"/>
          </a:p>
        </p:txBody>
      </p:sp>
    </p:spTree>
    <p:extLst>
      <p:ext uri="{BB962C8B-B14F-4D97-AF65-F5344CB8AC3E}">
        <p14:creationId xmlns:p14="http://schemas.microsoft.com/office/powerpoint/2010/main" val="18855034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68B4FE8-DF3A-436A-B9D8-FA84DA655C24}" type="slidenum">
              <a:rPr lang="en-US" altLang="en-US" smtClean="0"/>
              <a:pPr/>
              <a:t>‹#›</a:t>
            </a:fld>
            <a:endParaRPr lang="en-US" altLang="en-US"/>
          </a:p>
        </p:txBody>
      </p:sp>
    </p:spTree>
    <p:extLst>
      <p:ext uri="{BB962C8B-B14F-4D97-AF65-F5344CB8AC3E}">
        <p14:creationId xmlns:p14="http://schemas.microsoft.com/office/powerpoint/2010/main" val="2102212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61A98DB-699B-4C0C-97DF-FA0F6FED6803}" type="slidenum">
              <a:rPr lang="en-US" altLang="en-US" smtClean="0"/>
              <a:pPr/>
              <a:t>‹#›</a:t>
            </a:fld>
            <a:endParaRPr lang="en-US" altLang="en-US"/>
          </a:p>
        </p:txBody>
      </p:sp>
    </p:spTree>
    <p:extLst>
      <p:ext uri="{BB962C8B-B14F-4D97-AF65-F5344CB8AC3E}">
        <p14:creationId xmlns:p14="http://schemas.microsoft.com/office/powerpoint/2010/main" val="3216237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61A98DB-699B-4C0C-97DF-FA0F6FED6803}" type="slidenum">
              <a:rPr lang="en-US" altLang="en-US" smtClean="0"/>
              <a:pPr/>
              <a:t>‹#›</a:t>
            </a:fld>
            <a:endParaRPr lang="en-US"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10852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61A98DB-699B-4C0C-97DF-FA0F6FED6803}" type="slidenum">
              <a:rPr lang="en-US" altLang="en-US" smtClean="0"/>
              <a:pPr/>
              <a:t>‹#›</a:t>
            </a:fld>
            <a:endParaRPr lang="en-US" altLang="en-US"/>
          </a:p>
        </p:txBody>
      </p:sp>
    </p:spTree>
    <p:extLst>
      <p:ext uri="{BB962C8B-B14F-4D97-AF65-F5344CB8AC3E}">
        <p14:creationId xmlns:p14="http://schemas.microsoft.com/office/powerpoint/2010/main" val="1590089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61A98DB-699B-4C0C-97DF-FA0F6FED6803}" type="slidenum">
              <a:rPr lang="en-US" altLang="en-US" smtClean="0"/>
              <a:pPr/>
              <a:t>‹#›</a:t>
            </a:fld>
            <a:endParaRPr lang="en-US"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2680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61A98DB-699B-4C0C-97DF-FA0F6FED6803}" type="slidenum">
              <a:rPr lang="en-US" altLang="en-US" smtClean="0"/>
              <a:pPr/>
              <a:t>‹#›</a:t>
            </a:fld>
            <a:endParaRPr lang="en-US" altLang="en-US"/>
          </a:p>
        </p:txBody>
      </p:sp>
    </p:spTree>
    <p:extLst>
      <p:ext uri="{BB962C8B-B14F-4D97-AF65-F5344CB8AC3E}">
        <p14:creationId xmlns:p14="http://schemas.microsoft.com/office/powerpoint/2010/main" val="2243724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1E227CC-F86F-48DF-82EB-8212521E1A8F}" type="slidenum">
              <a:rPr lang="en-US" altLang="en-US" smtClean="0"/>
              <a:pPr/>
              <a:t>‹#›</a:t>
            </a:fld>
            <a:endParaRPr lang="en-US" altLang="en-US"/>
          </a:p>
        </p:txBody>
      </p:sp>
    </p:spTree>
    <p:extLst>
      <p:ext uri="{BB962C8B-B14F-4D97-AF65-F5344CB8AC3E}">
        <p14:creationId xmlns:p14="http://schemas.microsoft.com/office/powerpoint/2010/main" val="298972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384218-3217-47E6-A544-AF56C2A6C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5425695-4030-4D87-8A57-A7B57D3A39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828E030-D82F-4FB4-9A8D-ECA2CF0A9B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698026F-1D42-470F-8D24-2CAAB5CA6202}"/>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6" name="Footer Placeholder 5">
            <a:extLst>
              <a:ext uri="{FF2B5EF4-FFF2-40B4-BE49-F238E27FC236}">
                <a16:creationId xmlns:a16="http://schemas.microsoft.com/office/drawing/2014/main" xmlns="" id="{2F81DBCC-7EEE-4C0E-8AA6-A1213A64BF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49815A-4F6A-4FC2-B321-FE68846FA8BF}"/>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1059982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26E5C2-9C6B-4BAB-8E35-37EF3DE31C24}" type="slidenum">
              <a:rPr lang="en-US" altLang="en-US" smtClean="0"/>
              <a:pPr/>
              <a:t>‹#›</a:t>
            </a:fld>
            <a:endParaRPr lang="en-US" altLang="en-US"/>
          </a:p>
        </p:txBody>
      </p:sp>
    </p:spTree>
    <p:extLst>
      <p:ext uri="{BB962C8B-B14F-4D97-AF65-F5344CB8AC3E}">
        <p14:creationId xmlns:p14="http://schemas.microsoft.com/office/powerpoint/2010/main" val="2545642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41C27B-652A-460A-BA78-A871BB0247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6952AC3-FEE1-448B-A2B5-C3E24F20F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26A4FB3-6CAF-4136-8FB9-D6DCEEC06E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663E7CF-587D-48FD-A82A-7068CE522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97638FD-7E59-4E63-90BD-8256789F9B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F53399-8C60-4C13-8901-62F22EC5311A}"/>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8" name="Footer Placeholder 7">
            <a:extLst>
              <a:ext uri="{FF2B5EF4-FFF2-40B4-BE49-F238E27FC236}">
                <a16:creationId xmlns:a16="http://schemas.microsoft.com/office/drawing/2014/main" xmlns="" id="{960C553A-31AB-44FC-8CF5-8F0497EBE4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908DE5D-2D28-453B-A52B-C18F4932106B}"/>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7118865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B32B75-E6AF-442B-B1C1-1D2B7126F2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D289269-FB2E-4008-BA3B-E41BC64E45AA}"/>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4" name="Footer Placeholder 3">
            <a:extLst>
              <a:ext uri="{FF2B5EF4-FFF2-40B4-BE49-F238E27FC236}">
                <a16:creationId xmlns:a16="http://schemas.microsoft.com/office/drawing/2014/main" xmlns="" id="{CB93C2EB-0191-4636-B984-AC92B0AC54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9F6DB71-EA02-4649-B7EA-762B7F8DE082}"/>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34051847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393CC8-771C-4C1A-9ACC-D9584456F7D4}"/>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3" name="Footer Placeholder 2">
            <a:extLst>
              <a:ext uri="{FF2B5EF4-FFF2-40B4-BE49-F238E27FC236}">
                <a16:creationId xmlns:a16="http://schemas.microsoft.com/office/drawing/2014/main" xmlns="" id="{FF7A76A4-5500-48F9-B591-001C3B825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90BC518-F086-421F-B019-5791695102F2}"/>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2757557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A61C99-3FA9-43EC-A1B3-9E7DDCC80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3EF6217-2D7B-4882-BA69-CB978FDA9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75F883D-167F-407F-AB2B-EE8EAC7BB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1826DE-2F77-4A03-9CC1-6267F3551C4E}"/>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6" name="Footer Placeholder 5">
            <a:extLst>
              <a:ext uri="{FF2B5EF4-FFF2-40B4-BE49-F238E27FC236}">
                <a16:creationId xmlns:a16="http://schemas.microsoft.com/office/drawing/2014/main" xmlns="" id="{D4661E05-9A3B-4A60-B10F-F355A1C44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2F9491-CF11-4CA4-9B20-B9DE03788CEF}"/>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33302725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3961D3-3743-47CC-9FE5-FB0E74690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7B75F23-14DD-406D-9E40-2380C9D753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B57EE58-607D-4324-B38F-96BF11554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95EB19-61A0-4685-AEAC-96DC0EC9A597}"/>
              </a:ext>
            </a:extLst>
          </p:cNvPr>
          <p:cNvSpPr>
            <a:spLocks noGrp="1"/>
          </p:cNvSpPr>
          <p:nvPr>
            <p:ph type="dt" sz="half" idx="10"/>
          </p:nvPr>
        </p:nvSpPr>
        <p:spPr/>
        <p:txBody>
          <a:bodyPr/>
          <a:lstStyle/>
          <a:p>
            <a:fld id="{9AEDD51B-55F1-49B7-9FE1-8F47F906B047}" type="datetimeFigureOut">
              <a:rPr lang="en-US" smtClean="0"/>
              <a:t>17/03/2023</a:t>
            </a:fld>
            <a:endParaRPr lang="en-US"/>
          </a:p>
        </p:txBody>
      </p:sp>
      <p:sp>
        <p:nvSpPr>
          <p:cNvPr id="6" name="Footer Placeholder 5">
            <a:extLst>
              <a:ext uri="{FF2B5EF4-FFF2-40B4-BE49-F238E27FC236}">
                <a16:creationId xmlns:a16="http://schemas.microsoft.com/office/drawing/2014/main" xmlns="" id="{EB425D02-A422-42C7-85D1-11DB88703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0B7E3C3-94D3-465B-ADFC-DFE6D8EEDDCC}"/>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615090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1E9FE19-5910-4483-8DF7-E037D08759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B62C72F-3564-4A39-8BFA-BF3FF16EBF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B52302-1D2E-4C5D-B05F-9365DBB17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DD51B-55F1-49B7-9FE1-8F47F906B047}" type="datetimeFigureOut">
              <a:rPr lang="en-US" smtClean="0"/>
              <a:t>17/03/2023</a:t>
            </a:fld>
            <a:endParaRPr lang="en-US"/>
          </a:p>
        </p:txBody>
      </p:sp>
      <p:sp>
        <p:nvSpPr>
          <p:cNvPr id="5" name="Footer Placeholder 4">
            <a:extLst>
              <a:ext uri="{FF2B5EF4-FFF2-40B4-BE49-F238E27FC236}">
                <a16:creationId xmlns:a16="http://schemas.microsoft.com/office/drawing/2014/main" xmlns="" id="{66BD503B-CDD1-403F-8D67-7E9646F97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1EA031F-90A3-445F-AB61-6AE3E949A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A9FFC-FABF-4142-99A6-BFC990042E35}" type="slidenum">
              <a:rPr lang="en-US" smtClean="0"/>
              <a:t>‹#›</a:t>
            </a:fld>
            <a:endParaRPr lang="en-US"/>
          </a:p>
        </p:txBody>
      </p:sp>
    </p:spTree>
    <p:extLst>
      <p:ext uri="{BB962C8B-B14F-4D97-AF65-F5344CB8AC3E}">
        <p14:creationId xmlns:p14="http://schemas.microsoft.com/office/powerpoint/2010/main" val="2774934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CBE5B5A3-FD9D-4A2A-B53A-1BF439F9AB29}"/>
              </a:ext>
            </a:extLst>
          </p:cNvPr>
          <p:cNvSpPr>
            <a:spLocks noGrp="1" noChangeArrowheads="1"/>
          </p:cNvSpPr>
          <p:nvPr>
            <p:ph type="title"/>
          </p:nvPr>
        </p:nvSpPr>
        <p:spPr bwMode="auto">
          <a:xfrm>
            <a:off x="609865"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895" tIns="61448" rIns="122895" bIns="6144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7CCFF9EE-574D-44B3-B0A8-0721EB325191}"/>
              </a:ext>
            </a:extLst>
          </p:cNvPr>
          <p:cNvSpPr>
            <a:spLocks noGrp="1" noChangeArrowheads="1"/>
          </p:cNvSpPr>
          <p:nvPr>
            <p:ph type="body" idx="1"/>
          </p:nvPr>
        </p:nvSpPr>
        <p:spPr bwMode="auto">
          <a:xfrm>
            <a:off x="609865" y="1600729"/>
            <a:ext cx="10972271"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895" tIns="61448" rIns="122895" bIns="614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8548" name="Rectangle 4">
            <a:extLst>
              <a:ext uri="{FF2B5EF4-FFF2-40B4-BE49-F238E27FC236}">
                <a16:creationId xmlns:a16="http://schemas.microsoft.com/office/drawing/2014/main" xmlns="" id="{31F7B9E0-03AD-46ED-AB96-0EE69015CD0A}"/>
              </a:ext>
            </a:extLst>
          </p:cNvPr>
          <p:cNvSpPr>
            <a:spLocks noGrp="1" noChangeArrowheads="1"/>
          </p:cNvSpPr>
          <p:nvPr>
            <p:ph type="dt" sz="half" idx="2"/>
          </p:nvPr>
        </p:nvSpPr>
        <p:spPr bwMode="auto">
          <a:xfrm>
            <a:off x="609865" y="6245490"/>
            <a:ext cx="2844271" cy="476250"/>
          </a:xfrm>
          <a:prstGeom prst="rect">
            <a:avLst/>
          </a:prstGeom>
          <a:noFill/>
          <a:ln w="9525">
            <a:noFill/>
            <a:miter lim="800000"/>
            <a:headEnd/>
            <a:tailEnd/>
          </a:ln>
          <a:effectLst/>
        </p:spPr>
        <p:txBody>
          <a:bodyPr vert="horz" wrap="square" lIns="122895" tIns="61448" rIns="122895" bIns="61448" numCol="1" anchor="t" anchorCtr="0" compatLnSpc="1">
            <a:prstTxWarp prst="textNoShape">
              <a:avLst/>
            </a:prstTxWarp>
          </a:bodyPr>
          <a:lstStyle>
            <a:lvl1pPr eaLnBrk="1" hangingPunct="1">
              <a:defRPr sz="1583">
                <a:latin typeface="Arial" charset="0"/>
              </a:defRPr>
            </a:lvl1pPr>
          </a:lstStyle>
          <a:p>
            <a:pPr>
              <a:defRPr/>
            </a:pPr>
            <a:fld id="{144B48ED-0625-4977-BB59-D6B129CD8E8F}" type="datetimeFigureOut">
              <a:rPr lang="en-US"/>
              <a:pPr>
                <a:defRPr/>
              </a:pPr>
              <a:t>17/03/2023</a:t>
            </a:fld>
            <a:endParaRPr lang="en-US"/>
          </a:p>
        </p:txBody>
      </p:sp>
      <p:sp>
        <p:nvSpPr>
          <p:cNvPr id="108549" name="Rectangle 5">
            <a:extLst>
              <a:ext uri="{FF2B5EF4-FFF2-40B4-BE49-F238E27FC236}">
                <a16:creationId xmlns:a16="http://schemas.microsoft.com/office/drawing/2014/main" xmlns="" id="{384478AD-24F3-4E7F-A727-C0870D89D02E}"/>
              </a:ext>
            </a:extLst>
          </p:cNvPr>
          <p:cNvSpPr>
            <a:spLocks noGrp="1" noChangeArrowheads="1"/>
          </p:cNvSpPr>
          <p:nvPr>
            <p:ph type="ftr" sz="quarter" idx="3"/>
          </p:nvPr>
        </p:nvSpPr>
        <p:spPr bwMode="auto">
          <a:xfrm>
            <a:off x="4165865" y="6245490"/>
            <a:ext cx="3860271" cy="476250"/>
          </a:xfrm>
          <a:prstGeom prst="rect">
            <a:avLst/>
          </a:prstGeom>
          <a:noFill/>
          <a:ln w="9525">
            <a:noFill/>
            <a:miter lim="800000"/>
            <a:headEnd/>
            <a:tailEnd/>
          </a:ln>
          <a:effectLst/>
        </p:spPr>
        <p:txBody>
          <a:bodyPr vert="horz" wrap="square" lIns="122895" tIns="61448" rIns="122895" bIns="61448" numCol="1" anchor="t" anchorCtr="0" compatLnSpc="1">
            <a:prstTxWarp prst="textNoShape">
              <a:avLst/>
            </a:prstTxWarp>
          </a:bodyPr>
          <a:lstStyle>
            <a:lvl1pPr algn="ctr" eaLnBrk="1" hangingPunct="1">
              <a:defRPr sz="1583">
                <a:latin typeface="Arial" charset="0"/>
              </a:defRPr>
            </a:lvl1pPr>
          </a:lstStyle>
          <a:p>
            <a:pPr>
              <a:defRPr/>
            </a:pPr>
            <a:endParaRPr lang="en-US"/>
          </a:p>
        </p:txBody>
      </p:sp>
      <p:sp>
        <p:nvSpPr>
          <p:cNvPr id="108550" name="Rectangle 6">
            <a:extLst>
              <a:ext uri="{FF2B5EF4-FFF2-40B4-BE49-F238E27FC236}">
                <a16:creationId xmlns:a16="http://schemas.microsoft.com/office/drawing/2014/main" xmlns="" id="{798FC7C8-CA46-4FEF-ABF3-B985515C09D8}"/>
              </a:ext>
            </a:extLst>
          </p:cNvPr>
          <p:cNvSpPr>
            <a:spLocks noGrp="1" noChangeArrowheads="1"/>
          </p:cNvSpPr>
          <p:nvPr>
            <p:ph type="sldNum" sz="quarter" idx="4"/>
          </p:nvPr>
        </p:nvSpPr>
        <p:spPr bwMode="auto">
          <a:xfrm>
            <a:off x="8737865" y="6245490"/>
            <a:ext cx="2844271" cy="476250"/>
          </a:xfrm>
          <a:prstGeom prst="rect">
            <a:avLst/>
          </a:prstGeom>
          <a:noFill/>
          <a:ln w="9525">
            <a:noFill/>
            <a:miter lim="800000"/>
            <a:headEnd/>
            <a:tailEnd/>
          </a:ln>
          <a:effectLst/>
        </p:spPr>
        <p:txBody>
          <a:bodyPr vert="horz" wrap="square" lIns="122895" tIns="61448" rIns="122895" bIns="61448" numCol="1" anchor="t" anchorCtr="0" compatLnSpc="1">
            <a:prstTxWarp prst="textNoShape">
              <a:avLst/>
            </a:prstTxWarp>
          </a:bodyPr>
          <a:lstStyle>
            <a:lvl1pPr algn="r" eaLnBrk="1" hangingPunct="1">
              <a:defRPr sz="1583"/>
            </a:lvl1pPr>
          </a:lstStyle>
          <a:p>
            <a:fld id="{30556560-6A6C-4DA4-B161-92A2311042C5}" type="slidenum">
              <a:rPr lang="en-US" altLang="en-US"/>
              <a:pPr/>
              <a:t>‹#›</a:t>
            </a:fld>
            <a:endParaRPr lang="en-US" altLang="en-US"/>
          </a:p>
        </p:txBody>
      </p:sp>
    </p:spTree>
    <p:extLst>
      <p:ext uri="{BB962C8B-B14F-4D97-AF65-F5344CB8AC3E}">
        <p14:creationId xmlns:p14="http://schemas.microsoft.com/office/powerpoint/2010/main" val="2663715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916">
          <a:solidFill>
            <a:schemeClr val="tx2"/>
          </a:solidFill>
          <a:latin typeface="+mj-lt"/>
          <a:ea typeface="+mj-ea"/>
          <a:cs typeface="+mj-cs"/>
        </a:defRPr>
      </a:lvl1pPr>
      <a:lvl2pPr algn="ctr" rtl="0" eaLnBrk="0" fontAlgn="base" hangingPunct="0">
        <a:spcBef>
          <a:spcPct val="0"/>
        </a:spcBef>
        <a:spcAft>
          <a:spcPct val="0"/>
        </a:spcAft>
        <a:defRPr sz="4916">
          <a:solidFill>
            <a:schemeClr val="tx2"/>
          </a:solidFill>
          <a:latin typeface="Arial" charset="0"/>
        </a:defRPr>
      </a:lvl2pPr>
      <a:lvl3pPr algn="ctr" rtl="0" eaLnBrk="0" fontAlgn="base" hangingPunct="0">
        <a:spcBef>
          <a:spcPct val="0"/>
        </a:spcBef>
        <a:spcAft>
          <a:spcPct val="0"/>
        </a:spcAft>
        <a:defRPr sz="4916">
          <a:solidFill>
            <a:schemeClr val="tx2"/>
          </a:solidFill>
          <a:latin typeface="Arial" charset="0"/>
        </a:defRPr>
      </a:lvl3pPr>
      <a:lvl4pPr algn="ctr" rtl="0" eaLnBrk="0" fontAlgn="base" hangingPunct="0">
        <a:spcBef>
          <a:spcPct val="0"/>
        </a:spcBef>
        <a:spcAft>
          <a:spcPct val="0"/>
        </a:spcAft>
        <a:defRPr sz="4916">
          <a:solidFill>
            <a:schemeClr val="tx2"/>
          </a:solidFill>
          <a:latin typeface="Arial" charset="0"/>
        </a:defRPr>
      </a:lvl4pPr>
      <a:lvl5pPr algn="ctr" rtl="0" eaLnBrk="0" fontAlgn="base" hangingPunct="0">
        <a:spcBef>
          <a:spcPct val="0"/>
        </a:spcBef>
        <a:spcAft>
          <a:spcPct val="0"/>
        </a:spcAft>
        <a:defRPr sz="4916">
          <a:solidFill>
            <a:schemeClr val="tx2"/>
          </a:solidFill>
          <a:latin typeface="Arial" charset="0"/>
        </a:defRPr>
      </a:lvl5pPr>
      <a:lvl6pPr marL="512044" algn="ctr" rtl="0" fontAlgn="base">
        <a:spcBef>
          <a:spcPct val="0"/>
        </a:spcBef>
        <a:spcAft>
          <a:spcPct val="0"/>
        </a:spcAft>
        <a:defRPr sz="4916">
          <a:solidFill>
            <a:schemeClr val="tx2"/>
          </a:solidFill>
          <a:latin typeface="Arial" charset="0"/>
        </a:defRPr>
      </a:lvl6pPr>
      <a:lvl7pPr marL="1024087" algn="ctr" rtl="0" fontAlgn="base">
        <a:spcBef>
          <a:spcPct val="0"/>
        </a:spcBef>
        <a:spcAft>
          <a:spcPct val="0"/>
        </a:spcAft>
        <a:defRPr sz="4916">
          <a:solidFill>
            <a:schemeClr val="tx2"/>
          </a:solidFill>
          <a:latin typeface="Arial" charset="0"/>
        </a:defRPr>
      </a:lvl7pPr>
      <a:lvl8pPr marL="1536130" algn="ctr" rtl="0" fontAlgn="base">
        <a:spcBef>
          <a:spcPct val="0"/>
        </a:spcBef>
        <a:spcAft>
          <a:spcPct val="0"/>
        </a:spcAft>
        <a:defRPr sz="4916">
          <a:solidFill>
            <a:schemeClr val="tx2"/>
          </a:solidFill>
          <a:latin typeface="Arial" charset="0"/>
        </a:defRPr>
      </a:lvl8pPr>
      <a:lvl9pPr marL="2048174" algn="ctr" rtl="0" fontAlgn="base">
        <a:spcBef>
          <a:spcPct val="0"/>
        </a:spcBef>
        <a:spcAft>
          <a:spcPct val="0"/>
        </a:spcAft>
        <a:defRPr sz="4916">
          <a:solidFill>
            <a:schemeClr val="tx2"/>
          </a:solidFill>
          <a:latin typeface="Arial" charset="0"/>
        </a:defRPr>
      </a:lvl9pPr>
    </p:titleStyle>
    <p:bodyStyle>
      <a:lvl1pPr marL="383630" indent="-383630" algn="l" rtl="0" eaLnBrk="0" fontAlgn="base" hangingPunct="0">
        <a:spcBef>
          <a:spcPct val="20000"/>
        </a:spcBef>
        <a:spcAft>
          <a:spcPct val="0"/>
        </a:spcAft>
        <a:buChar char="•"/>
        <a:defRPr sz="3583">
          <a:solidFill>
            <a:schemeClr val="tx1"/>
          </a:solidFill>
          <a:latin typeface="+mn-lt"/>
          <a:ea typeface="+mn-ea"/>
          <a:cs typeface="+mn-cs"/>
        </a:defRPr>
      </a:lvl1pPr>
      <a:lvl2pPr marL="830758" indent="-318811" algn="l" rtl="0" eaLnBrk="0" fontAlgn="base" hangingPunct="0">
        <a:spcBef>
          <a:spcPct val="20000"/>
        </a:spcBef>
        <a:spcAft>
          <a:spcPct val="0"/>
        </a:spcAft>
        <a:buChar char="–"/>
        <a:defRPr sz="3167">
          <a:solidFill>
            <a:schemeClr val="tx1"/>
          </a:solidFill>
          <a:latin typeface="+mn-lt"/>
        </a:defRPr>
      </a:lvl2pPr>
      <a:lvl3pPr marL="1279210" indent="-255313" algn="l" rtl="0" eaLnBrk="0" fontAlgn="base" hangingPunct="0">
        <a:spcBef>
          <a:spcPct val="20000"/>
        </a:spcBef>
        <a:spcAft>
          <a:spcPct val="0"/>
        </a:spcAft>
        <a:buChar char="•"/>
        <a:defRPr sz="2667">
          <a:solidFill>
            <a:schemeClr val="tx1"/>
          </a:solidFill>
          <a:latin typeface="+mn-lt"/>
        </a:defRPr>
      </a:lvl3pPr>
      <a:lvl4pPr marL="1791158" indent="-255313" algn="l" rtl="0" eaLnBrk="0" fontAlgn="base" hangingPunct="0">
        <a:spcBef>
          <a:spcPct val="20000"/>
        </a:spcBef>
        <a:spcAft>
          <a:spcPct val="0"/>
        </a:spcAft>
        <a:buChar char="–"/>
        <a:defRPr sz="2250">
          <a:solidFill>
            <a:schemeClr val="tx1"/>
          </a:solidFill>
          <a:latin typeface="+mn-lt"/>
        </a:defRPr>
      </a:lvl4pPr>
      <a:lvl5pPr marL="2303106" indent="-255313" algn="l" rtl="0" eaLnBrk="0" fontAlgn="base" hangingPunct="0">
        <a:spcBef>
          <a:spcPct val="20000"/>
        </a:spcBef>
        <a:spcAft>
          <a:spcPct val="0"/>
        </a:spcAft>
        <a:buChar char="»"/>
        <a:defRPr sz="2250">
          <a:solidFill>
            <a:schemeClr val="tx1"/>
          </a:solidFill>
          <a:latin typeface="+mn-lt"/>
        </a:defRPr>
      </a:lvl5pPr>
      <a:lvl6pPr marL="2816239" indent="-256021" algn="l" rtl="0" fontAlgn="base">
        <a:spcBef>
          <a:spcPct val="20000"/>
        </a:spcBef>
        <a:spcAft>
          <a:spcPct val="0"/>
        </a:spcAft>
        <a:buChar char="»"/>
        <a:defRPr sz="2250">
          <a:solidFill>
            <a:schemeClr val="tx1"/>
          </a:solidFill>
          <a:latin typeface="+mn-lt"/>
        </a:defRPr>
      </a:lvl6pPr>
      <a:lvl7pPr marL="3328283" indent="-256021" algn="l" rtl="0" fontAlgn="base">
        <a:spcBef>
          <a:spcPct val="20000"/>
        </a:spcBef>
        <a:spcAft>
          <a:spcPct val="0"/>
        </a:spcAft>
        <a:buChar char="»"/>
        <a:defRPr sz="2250">
          <a:solidFill>
            <a:schemeClr val="tx1"/>
          </a:solidFill>
          <a:latin typeface="+mn-lt"/>
        </a:defRPr>
      </a:lvl7pPr>
      <a:lvl8pPr marL="3840326" indent="-256021" algn="l" rtl="0" fontAlgn="base">
        <a:spcBef>
          <a:spcPct val="20000"/>
        </a:spcBef>
        <a:spcAft>
          <a:spcPct val="0"/>
        </a:spcAft>
        <a:buChar char="»"/>
        <a:defRPr sz="2250">
          <a:solidFill>
            <a:schemeClr val="tx1"/>
          </a:solidFill>
          <a:latin typeface="+mn-lt"/>
        </a:defRPr>
      </a:lvl8pPr>
      <a:lvl9pPr marL="4352370" indent="-256021" algn="l" rtl="0" fontAlgn="base">
        <a:spcBef>
          <a:spcPct val="20000"/>
        </a:spcBef>
        <a:spcAft>
          <a:spcPct val="0"/>
        </a:spcAft>
        <a:buChar char="»"/>
        <a:defRPr sz="2250">
          <a:solidFill>
            <a:schemeClr val="tx1"/>
          </a:solidFill>
          <a:latin typeface="+mn-lt"/>
        </a:defRPr>
      </a:lvl9pPr>
    </p:bodyStyle>
    <p:otherStyle>
      <a:defPPr>
        <a:defRPr lang="en-US"/>
      </a:defPPr>
      <a:lvl1pPr marL="0" algn="l" defTabSz="1024087" rtl="0" eaLnBrk="1" latinLnBrk="0" hangingPunct="1">
        <a:defRPr sz="2000" kern="1200">
          <a:solidFill>
            <a:schemeClr val="tx1"/>
          </a:solidFill>
          <a:latin typeface="+mn-lt"/>
          <a:ea typeface="+mn-ea"/>
          <a:cs typeface="+mn-cs"/>
        </a:defRPr>
      </a:lvl1pPr>
      <a:lvl2pPr marL="512044" algn="l" defTabSz="1024087" rtl="0" eaLnBrk="1" latinLnBrk="0" hangingPunct="1">
        <a:defRPr sz="2000" kern="1200">
          <a:solidFill>
            <a:schemeClr val="tx1"/>
          </a:solidFill>
          <a:latin typeface="+mn-lt"/>
          <a:ea typeface="+mn-ea"/>
          <a:cs typeface="+mn-cs"/>
        </a:defRPr>
      </a:lvl2pPr>
      <a:lvl3pPr marL="1024087" algn="l" defTabSz="1024087" rtl="0" eaLnBrk="1" latinLnBrk="0" hangingPunct="1">
        <a:defRPr sz="2000" kern="1200">
          <a:solidFill>
            <a:schemeClr val="tx1"/>
          </a:solidFill>
          <a:latin typeface="+mn-lt"/>
          <a:ea typeface="+mn-ea"/>
          <a:cs typeface="+mn-cs"/>
        </a:defRPr>
      </a:lvl3pPr>
      <a:lvl4pPr marL="1536130" algn="l" defTabSz="1024087" rtl="0" eaLnBrk="1" latinLnBrk="0" hangingPunct="1">
        <a:defRPr sz="2000" kern="1200">
          <a:solidFill>
            <a:schemeClr val="tx1"/>
          </a:solidFill>
          <a:latin typeface="+mn-lt"/>
          <a:ea typeface="+mn-ea"/>
          <a:cs typeface="+mn-cs"/>
        </a:defRPr>
      </a:lvl4pPr>
      <a:lvl5pPr marL="2048174" algn="l" defTabSz="1024087" rtl="0" eaLnBrk="1" latinLnBrk="0" hangingPunct="1">
        <a:defRPr sz="2000" kern="1200">
          <a:solidFill>
            <a:schemeClr val="tx1"/>
          </a:solidFill>
          <a:latin typeface="+mn-lt"/>
          <a:ea typeface="+mn-ea"/>
          <a:cs typeface="+mn-cs"/>
        </a:defRPr>
      </a:lvl5pPr>
      <a:lvl6pPr marL="2560218" algn="l" defTabSz="1024087" rtl="0" eaLnBrk="1" latinLnBrk="0" hangingPunct="1">
        <a:defRPr sz="2000" kern="1200">
          <a:solidFill>
            <a:schemeClr val="tx1"/>
          </a:solidFill>
          <a:latin typeface="+mn-lt"/>
          <a:ea typeface="+mn-ea"/>
          <a:cs typeface="+mn-cs"/>
        </a:defRPr>
      </a:lvl6pPr>
      <a:lvl7pPr marL="3072261" algn="l" defTabSz="1024087" rtl="0" eaLnBrk="1" latinLnBrk="0" hangingPunct="1">
        <a:defRPr sz="2000" kern="1200">
          <a:solidFill>
            <a:schemeClr val="tx1"/>
          </a:solidFill>
          <a:latin typeface="+mn-lt"/>
          <a:ea typeface="+mn-ea"/>
          <a:cs typeface="+mn-cs"/>
        </a:defRPr>
      </a:lvl7pPr>
      <a:lvl8pPr marL="3584305" algn="l" defTabSz="1024087" rtl="0" eaLnBrk="1" latinLnBrk="0" hangingPunct="1">
        <a:defRPr sz="2000" kern="1200">
          <a:solidFill>
            <a:schemeClr val="tx1"/>
          </a:solidFill>
          <a:latin typeface="+mn-lt"/>
          <a:ea typeface="+mn-ea"/>
          <a:cs typeface="+mn-cs"/>
        </a:defRPr>
      </a:lvl8pPr>
      <a:lvl9pPr marL="4096348" algn="l" defTabSz="1024087"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EDD51B-55F1-49B7-9FE1-8F47F906B047}" type="datetimeFigureOut">
              <a:rPr lang="en-US" smtClean="0"/>
              <a:t>17/03/2023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B3A9FFC-FABF-4142-99A6-BFC990042E35}" type="slidenum">
              <a:rPr lang="en-US" smtClean="0"/>
              <a:t>‹#›</a:t>
            </a:fld>
            <a:endParaRPr lang="en-US"/>
          </a:p>
        </p:txBody>
      </p:sp>
    </p:spTree>
    <p:extLst>
      <p:ext uri="{BB962C8B-B14F-4D97-AF65-F5344CB8AC3E}">
        <p14:creationId xmlns:p14="http://schemas.microsoft.com/office/powerpoint/2010/main" val="404043067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2.gif"/><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8.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8.jpeg"/><Relationship Id="rId5" Type="http://schemas.microsoft.com/office/2007/relationships/hdphoto" Target="../media/hdphoto6.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slide" Target="slide26.xml"/><Relationship Id="rId3" Type="http://schemas.openxmlformats.org/officeDocument/2006/relationships/image" Target="../media/image45.gif"/><Relationship Id="rId7" Type="http://schemas.openxmlformats.org/officeDocument/2006/relationships/image" Target="../media/image49.gif"/><Relationship Id="rId12" Type="http://schemas.openxmlformats.org/officeDocument/2006/relationships/slide" Target="slide25.xml"/><Relationship Id="rId2" Type="http://schemas.openxmlformats.org/officeDocument/2006/relationships/image" Target="../media/image44.jpe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slide" Target="slide24.xml"/><Relationship Id="rId5" Type="http://schemas.openxmlformats.org/officeDocument/2006/relationships/image" Target="../media/image47.png"/><Relationship Id="rId15" Type="http://schemas.openxmlformats.org/officeDocument/2006/relationships/slide" Target="slide28.xml"/><Relationship Id="rId10" Type="http://schemas.openxmlformats.org/officeDocument/2006/relationships/slide" Target="slide23.xml"/><Relationship Id="rId4" Type="http://schemas.openxmlformats.org/officeDocument/2006/relationships/image" Target="../media/image46.png"/><Relationship Id="rId9" Type="http://schemas.openxmlformats.org/officeDocument/2006/relationships/slide" Target="slide22.xml"/><Relationship Id="rId14" Type="http://schemas.openxmlformats.org/officeDocument/2006/relationships/slide" Target="slide27.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slide" Target="slide3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0.png"/><Relationship Id="rId1" Type="http://schemas.openxmlformats.org/officeDocument/2006/relationships/slideLayout" Target="../slideLayouts/slideLayout31.xml"/><Relationship Id="rId5" Type="http://schemas.microsoft.com/office/2007/relationships/hdphoto" Target="../media/hdphoto8.wdp"/><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76550" y="232280"/>
            <a:ext cx="7538217" cy="1077218"/>
          </a:xfrm>
          <a:prstGeom prst="rect">
            <a:avLst/>
          </a:prstGeom>
          <a:noFill/>
        </p:spPr>
        <p:txBody>
          <a:bodyPr wrap="none" rtlCol="0">
            <a:spAutoFit/>
          </a:bodyPr>
          <a:lstStyle/>
          <a:p>
            <a:pPr algn="ctr"/>
            <a:r>
              <a:rPr lang="en-US" sz="3200" b="1" dirty="0" smtClean="0">
                <a:latin typeface="Times New Roman" panose="02020603050405020304" pitchFamily="18" charset="0"/>
                <a:cs typeface="Times New Roman" panose="02020603050405020304" pitchFamily="18" charset="0"/>
              </a:rPr>
              <a:t>ỦY BAN NHÂN DÂN HUYỆN GIA LÂM</a:t>
            </a:r>
          </a:p>
          <a:p>
            <a:pPr algn="ctr"/>
            <a:r>
              <a:rPr lang="en-US" sz="3200" b="1" dirty="0" smtClean="0">
                <a:latin typeface="Times New Roman" panose="02020603050405020304" pitchFamily="18" charset="0"/>
                <a:cs typeface="Times New Roman" panose="02020603050405020304" pitchFamily="18" charset="0"/>
              </a:rPr>
              <a:t>TRƯỜNG THCS VĂN ĐỨC</a:t>
            </a:r>
            <a:endParaRPr lang="en-US" sz="32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1" y="207975"/>
            <a:ext cx="1696106" cy="1696106"/>
          </a:xfrm>
          <a:prstGeom prst="ellipse">
            <a:avLst/>
          </a:prstGeom>
          <a:ln>
            <a:noFill/>
          </a:ln>
          <a:effectLst>
            <a:softEdge rad="112500"/>
          </a:effectLst>
        </p:spPr>
      </p:pic>
      <p:sp>
        <p:nvSpPr>
          <p:cNvPr id="10" name="Text Box 4"/>
          <p:cNvSpPr txBox="1">
            <a:spLocks noChangeArrowheads="1"/>
          </p:cNvSpPr>
          <p:nvPr/>
        </p:nvSpPr>
        <p:spPr bwMode="auto">
          <a:xfrm>
            <a:off x="2874169" y="4113332"/>
            <a:ext cx="73771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Gi</a:t>
            </a:r>
            <a:r>
              <a:rPr lang="vi-VN" altLang="en-US" b="1" dirty="0">
                <a:solidFill>
                  <a:srgbClr val="FF0000"/>
                </a:solidFill>
                <a:latin typeface="Times New Roman" panose="02020603050405020304" pitchFamily="18" charset="0"/>
                <a:cs typeface="Times New Roman" panose="02020603050405020304" pitchFamily="18" charset="0"/>
              </a:rPr>
              <a:t>á</a:t>
            </a:r>
            <a:r>
              <a:rPr lang="en-US" altLang="en-US" b="1" dirty="0">
                <a:solidFill>
                  <a:srgbClr val="FF0000"/>
                </a:solidFill>
                <a:latin typeface="Times New Roman" panose="02020603050405020304" pitchFamily="18" charset="0"/>
                <a:cs typeface="Times New Roman" panose="02020603050405020304" pitchFamily="18" charset="0"/>
              </a:rPr>
              <a:t>o vi</a:t>
            </a:r>
            <a:r>
              <a:rPr lang="vi-VN" altLang="en-US" b="1" dirty="0">
                <a:solidFill>
                  <a:srgbClr val="FF0000"/>
                </a:solidFill>
                <a:latin typeface="Times New Roman" panose="02020603050405020304" pitchFamily="18" charset="0"/>
                <a:cs typeface="Times New Roman" panose="02020603050405020304" pitchFamily="18" charset="0"/>
              </a:rPr>
              <a:t>ê</a:t>
            </a:r>
            <a:r>
              <a:rPr lang="en-US" altLang="en-US" b="1" dirty="0">
                <a:solidFill>
                  <a:srgbClr val="FF0000"/>
                </a:solidFill>
                <a:latin typeface="Times New Roman" panose="02020603050405020304" pitchFamily="18" charset="0"/>
                <a:cs typeface="Times New Roman" panose="02020603050405020304" pitchFamily="18" charset="0"/>
              </a:rPr>
              <a:t>n </a:t>
            </a:r>
            <a:r>
              <a:rPr lang="en-US" altLang="en-US" b="1" dirty="0" err="1">
                <a:solidFill>
                  <a:srgbClr val="FF0000"/>
                </a:solidFill>
                <a:latin typeface="Times New Roman" panose="02020603050405020304" pitchFamily="18" charset="0"/>
                <a:cs typeface="Times New Roman" panose="02020603050405020304" pitchFamily="18" charset="0"/>
              </a:rPr>
              <a:t>th</a:t>
            </a:r>
            <a:r>
              <a:rPr lang="vi-VN" altLang="en-US" b="1" dirty="0">
                <a:solidFill>
                  <a:srgbClr val="FF0000"/>
                </a:solidFill>
                <a:latin typeface="Times New Roman" panose="02020603050405020304" pitchFamily="18" charset="0"/>
                <a:cs typeface="Times New Roman" panose="02020603050405020304" pitchFamily="18" charset="0"/>
              </a:rPr>
              <a:t>ự</a:t>
            </a:r>
            <a:r>
              <a:rPr lang="en-US" altLang="en-US" b="1" dirty="0">
                <a:solidFill>
                  <a:srgbClr val="FF0000"/>
                </a:solidFill>
                <a:latin typeface="Times New Roman" panose="02020603050405020304" pitchFamily="18" charset="0"/>
                <a:cs typeface="Times New Roman" panose="02020603050405020304" pitchFamily="18" charset="0"/>
              </a:rPr>
              <a:t>c hi</a:t>
            </a:r>
            <a:r>
              <a:rPr lang="vi-VN" altLang="en-US" b="1" dirty="0">
                <a:solidFill>
                  <a:srgbClr val="FF0000"/>
                </a:solidFill>
                <a:latin typeface="Times New Roman" panose="02020603050405020304" pitchFamily="18" charset="0"/>
                <a:cs typeface="Times New Roman" panose="02020603050405020304" pitchFamily="18" charset="0"/>
              </a:rPr>
              <a:t>ệ</a:t>
            </a:r>
            <a:r>
              <a:rPr lang="en-US" altLang="en-US" b="1" dirty="0">
                <a:solidFill>
                  <a:srgbClr val="FF0000"/>
                </a:solidFill>
                <a:latin typeface="Times New Roman" panose="02020603050405020304" pitchFamily="18" charset="0"/>
                <a:cs typeface="Times New Roman" panose="02020603050405020304" pitchFamily="18" charset="0"/>
              </a:rPr>
              <a:t>n: </a:t>
            </a:r>
            <a:r>
              <a:rPr lang="en-US" altLang="en-US" b="1" i="1" dirty="0" err="1">
                <a:solidFill>
                  <a:srgbClr val="FF0000"/>
                </a:solidFill>
                <a:latin typeface="Times New Roman" panose="02020603050405020304" pitchFamily="18" charset="0"/>
                <a:cs typeface="Times New Roman" panose="02020603050405020304" pitchFamily="18" charset="0"/>
              </a:rPr>
              <a:t>Nguyễn</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Việt</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smtClean="0">
                <a:solidFill>
                  <a:srgbClr val="FF0000"/>
                </a:solidFill>
                <a:latin typeface="Times New Roman" panose="02020603050405020304" pitchFamily="18" charset="0"/>
                <a:cs typeface="Times New Roman" panose="02020603050405020304" pitchFamily="18" charset="0"/>
              </a:rPr>
              <a:t>Hùng</a:t>
            </a:r>
            <a:endParaRPr lang="en-US" altLang="en-US" b="1" i="1" dirty="0" smtClean="0">
              <a:solidFill>
                <a:srgbClr val="FF0000"/>
              </a:solidFill>
              <a:latin typeface="Times New Roman" panose="02020603050405020304" pitchFamily="18" charset="0"/>
              <a:cs typeface="Times New Roman" panose="02020603050405020304" pitchFamily="18" charset="0"/>
            </a:endParaRPr>
          </a:p>
          <a:p>
            <a:pPr>
              <a:spcBef>
                <a:spcPts val="0"/>
              </a:spcBef>
              <a:buNone/>
            </a:pPr>
            <a:r>
              <a:rPr lang="en-US" altLang="en-US" b="1" dirty="0" err="1">
                <a:solidFill>
                  <a:srgbClr val="FF0000"/>
                </a:solidFill>
                <a:latin typeface="Times New Roman" panose="02020603050405020304" pitchFamily="18" charset="0"/>
                <a:cs typeface="Times New Roman" panose="02020603050405020304" pitchFamily="18" charset="0"/>
              </a:rPr>
              <a:t>Tổ</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Khoa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học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Xã</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hội</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1" name="Rectangle 5"/>
          <p:cNvSpPr>
            <a:spLocks noChangeArrowheads="1"/>
          </p:cNvSpPr>
          <p:nvPr/>
        </p:nvSpPr>
        <p:spPr bwMode="auto">
          <a:xfrm>
            <a:off x="4074318" y="5788462"/>
            <a:ext cx="40433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i="1" dirty="0" err="1">
                <a:latin typeface="Times New Roman" panose="02020603050405020304" pitchFamily="18" charset="0"/>
                <a:cs typeface="Times New Roman" panose="02020603050405020304" pitchFamily="18" charset="0"/>
              </a:rPr>
              <a:t>Năm</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học</a:t>
            </a:r>
            <a:r>
              <a:rPr lang="en-US" altLang="en-US" b="1" i="1" dirty="0">
                <a:latin typeface="Times New Roman" panose="02020603050405020304" pitchFamily="18" charset="0"/>
                <a:cs typeface="Times New Roman" panose="02020603050405020304" pitchFamily="18" charset="0"/>
              </a:rPr>
              <a:t>: </a:t>
            </a:r>
            <a:r>
              <a:rPr lang="en-US" altLang="en-US" b="1" i="1" dirty="0" smtClean="0">
                <a:latin typeface="Times New Roman" panose="02020603050405020304" pitchFamily="18" charset="0"/>
                <a:cs typeface="Times New Roman" panose="02020603050405020304" pitchFamily="18" charset="0"/>
              </a:rPr>
              <a:t>2022 </a:t>
            </a:r>
            <a:r>
              <a:rPr lang="en-US" altLang="en-US" b="1" i="1" dirty="0">
                <a:latin typeface="Times New Roman" panose="02020603050405020304" pitchFamily="18" charset="0"/>
                <a:cs typeface="Times New Roman" panose="02020603050405020304" pitchFamily="18" charset="0"/>
              </a:rPr>
              <a:t>- </a:t>
            </a:r>
            <a:r>
              <a:rPr lang="en-US" altLang="en-US" b="1" i="1" dirty="0" smtClean="0">
                <a:latin typeface="Times New Roman" panose="02020603050405020304" pitchFamily="18" charset="0"/>
                <a:cs typeface="Times New Roman" panose="02020603050405020304" pitchFamily="18" charset="0"/>
              </a:rPr>
              <a:t>2023</a:t>
            </a:r>
            <a:endParaRPr lang="en-US" altLang="en-US" b="1" i="1" dirty="0">
              <a:latin typeface="Times New Roman" panose="02020603050405020304" pitchFamily="18" charset="0"/>
              <a:cs typeface="Times New Roman" panose="02020603050405020304" pitchFamily="18" charset="0"/>
            </a:endParaRPr>
          </a:p>
        </p:txBody>
      </p:sp>
      <p:sp>
        <p:nvSpPr>
          <p:cNvPr id="8" name="Rectangle 7"/>
          <p:cNvSpPr/>
          <p:nvPr/>
        </p:nvSpPr>
        <p:spPr>
          <a:xfrm>
            <a:off x="1027245" y="2017068"/>
            <a:ext cx="10470879" cy="1569660"/>
          </a:xfrm>
          <a:prstGeom prst="rect">
            <a:avLst/>
          </a:prstGeom>
          <a:noFill/>
        </p:spPr>
        <p:txBody>
          <a:bodyPr wrap="none" lIns="91440" tIns="45720" rIns="91440" bIns="45720">
            <a:spAutoFit/>
          </a:bodyPr>
          <a:lstStyle/>
          <a:p>
            <a:pPr algn="ctr"/>
            <a:r>
              <a:rPr lang="en-US" sz="4800" b="1" cap="none" spc="0" dirty="0" smtClean="0">
                <a:ln w="0"/>
                <a:solidFill>
                  <a:srgbClr val="0033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 MỪNG QUÝ THẦY CÔ GIÁO</a:t>
            </a:r>
          </a:p>
          <a:p>
            <a:pPr algn="ctr"/>
            <a:r>
              <a:rPr lang="en-US" sz="4800" b="1" dirty="0" smtClean="0">
                <a:ln w="0"/>
                <a:solidFill>
                  <a:srgbClr val="0033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 DỰ TIẾT HỌC</a:t>
            </a:r>
            <a:endParaRPr lang="en-US" sz="4800" b="1" cap="none" spc="0" dirty="0">
              <a:ln w="0"/>
              <a:solidFill>
                <a:srgbClr val="0033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800600" y="1233298"/>
            <a:ext cx="3524250" cy="0"/>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810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64A8943A-F3CE-4357-BA37-44368B4E0424}"/>
              </a:ext>
            </a:extLst>
          </p:cNvPr>
          <p:cNvSpPr/>
          <p:nvPr/>
        </p:nvSpPr>
        <p:spPr>
          <a:xfrm>
            <a:off x="678084" y="1170088"/>
            <a:ext cx="4342856" cy="879676"/>
          </a:xfrm>
          <a:prstGeom prst="roundRect">
            <a:avLst/>
          </a:prstGeom>
          <a:solidFill>
            <a:srgbClr val="B4C7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Theo </a:t>
            </a:r>
            <a:r>
              <a:rPr lang="en-US" sz="2800" b="1" dirty="0" err="1">
                <a:solidFill>
                  <a:schemeClr val="tx1"/>
                </a:solidFill>
                <a:latin typeface="Times New Roman" panose="02020603050405020304" pitchFamily="18" charset="0"/>
                <a:cs typeface="Times New Roman" panose="02020603050405020304" pitchFamily="18" charset="0"/>
              </a:rPr>
              <a:t>quan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0ADA0EEB-4A95-4469-B01C-8BD4AF616C5F}"/>
              </a:ext>
            </a:extLst>
          </p:cNvPr>
          <p:cNvSpPr txBox="1"/>
          <p:nvPr/>
        </p:nvSpPr>
        <p:spPr>
          <a:xfrm>
            <a:off x="678085" y="2397005"/>
            <a:ext cx="4342856" cy="1384995"/>
          </a:xfrm>
          <a:prstGeom prst="rect">
            <a:avLst/>
          </a:prstGeom>
          <a:solidFill>
            <a:schemeClr val="accent1">
              <a:lumMod val="40000"/>
              <a:lumOff val="60000"/>
            </a:schemeClr>
          </a:solidFill>
        </p:spPr>
        <p:txBody>
          <a:bodyPr wrap="square">
            <a:spAutoFit/>
          </a:bodyPr>
          <a:lstStyle/>
          <a:p>
            <a:pPr algn="ctr"/>
            <a:r>
              <a:rPr kumimoji="0" lang="vi-VN" sz="280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Đạo lí, cách cư xử, ứng xử và tình thương giữa con người với nhau. </a:t>
            </a:r>
            <a:endParaRPr lang="en-US" sz="2400" dirty="0"/>
          </a:p>
        </p:txBody>
      </p:sp>
      <p:sp>
        <p:nvSpPr>
          <p:cNvPr id="15" name="Text Box 16">
            <a:extLst>
              <a:ext uri="{FF2B5EF4-FFF2-40B4-BE49-F238E27FC236}">
                <a16:creationId xmlns:a16="http://schemas.microsoft.com/office/drawing/2014/main" xmlns="" id="{4950D6BC-C90D-4BF3-AF13-39A1ACBF83A7}"/>
              </a:ext>
            </a:extLst>
          </p:cNvPr>
          <p:cNvSpPr txBox="1">
            <a:spLocks noChangeArrowheads="1"/>
          </p:cNvSpPr>
          <p:nvPr/>
        </p:nvSpPr>
        <p:spPr bwMode="auto">
          <a:xfrm>
            <a:off x="5209282" y="2397166"/>
            <a:ext cx="3352800" cy="1384995"/>
          </a:xfrm>
          <a:prstGeom prst="rect">
            <a:avLst/>
          </a:prstGeom>
          <a:solidFill>
            <a:srgbClr val="FFFF00"/>
          </a:solidFill>
          <a:ln w="19050">
            <a:solidFill>
              <a:srgbClr val="FFFFFF"/>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Yên</a:t>
            </a:r>
            <a:r>
              <a:rPr kumimoji="0" lang="en-US"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dân</a:t>
            </a:r>
            <a:r>
              <a:rPr kumimoji="0" lang="en-US"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i="0"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rPr>
              <a:t>Đem</a:t>
            </a:r>
            <a:r>
              <a:rPr kumimoji="0" lang="en-US" altLang="en-US" sz="2800" i="0"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rPr>
              <a:t>lại</a:t>
            </a:r>
            <a:r>
              <a:rPr kumimoji="0" lang="en-US" altLang="en-US" sz="2800" i="0"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rPr>
              <a:t>thái</a:t>
            </a:r>
            <a:r>
              <a:rPr kumimoji="0" lang="en-US" altLang="en-US" sz="2800" i="0"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rPr>
              <a:t>bình</a:t>
            </a:r>
            <a:r>
              <a:rPr kumimoji="0" lang="en-US" altLang="en-US" sz="2800" i="0"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rPr>
              <a:t>cho</a:t>
            </a:r>
            <a:r>
              <a:rPr kumimoji="0" lang="en-US" altLang="en-US" sz="2800" i="0"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rPr>
              <a:t>dân</a:t>
            </a:r>
            <a:endParaRPr kumimoji="0" lang="en-US" altLang="en-US" sz="2800" i="0"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6" name="Text Box 17">
            <a:extLst>
              <a:ext uri="{FF2B5EF4-FFF2-40B4-BE49-F238E27FC236}">
                <a16:creationId xmlns:a16="http://schemas.microsoft.com/office/drawing/2014/main" xmlns="" id="{5F5F2690-F7D6-411C-953E-02D26E4CC815}"/>
              </a:ext>
            </a:extLst>
          </p:cNvPr>
          <p:cNvSpPr txBox="1">
            <a:spLocks noChangeArrowheads="1"/>
          </p:cNvSpPr>
          <p:nvPr/>
        </p:nvSpPr>
        <p:spPr bwMode="auto">
          <a:xfrm>
            <a:off x="8750423" y="2397005"/>
            <a:ext cx="3352800" cy="1384995"/>
          </a:xfrm>
          <a:prstGeom prst="rect">
            <a:avLst/>
          </a:prstGeom>
          <a:solidFill>
            <a:srgbClr val="FFFF00"/>
          </a:solidFill>
          <a:ln w="19050">
            <a:solidFill>
              <a:srgbClr val="FFFFFF"/>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Trừ</a:t>
            </a:r>
            <a:r>
              <a:rPr kumimoji="0" lang="en-US"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altLang="en-US" sz="2800" b="1" kern="0" noProof="0" dirty="0" err="1">
                <a:solidFill>
                  <a:srgbClr val="FF0000"/>
                </a:solidFill>
                <a:latin typeface="Times New Roman" panose="02020603050405020304" pitchFamily="18" charset="0"/>
                <a:cs typeface="Times New Roman" panose="02020603050405020304" pitchFamily="18" charset="0"/>
              </a:rPr>
              <a:t>b</a:t>
            </a:r>
            <a:r>
              <a:rPr kumimoji="0" lang="en-US" altLang="en-US" sz="2800" b="1" i="0"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ạo</a:t>
            </a:r>
            <a:r>
              <a:rPr kumimoji="0" lang="en-US"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Diệt</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trừ</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mọi</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lực</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tàn</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bạo</a:t>
            </a:r>
            <a:endPar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Rectangle 30">
            <a:extLst>
              <a:ext uri="{FF2B5EF4-FFF2-40B4-BE49-F238E27FC236}">
                <a16:creationId xmlns:a16="http://schemas.microsoft.com/office/drawing/2014/main" xmlns="" id="{98F698BA-82DE-4191-B6C3-DDAE007ABCCC}"/>
              </a:ext>
            </a:extLst>
          </p:cNvPr>
          <p:cNvSpPr>
            <a:spLocks noChangeArrowheads="1"/>
          </p:cNvSpPr>
          <p:nvPr/>
        </p:nvSpPr>
        <p:spPr bwMode="auto">
          <a:xfrm>
            <a:off x="5201713" y="4418436"/>
            <a:ext cx="6893941" cy="1320361"/>
          </a:xfrm>
          <a:prstGeom prst="rect">
            <a:avLst/>
          </a:prstGeom>
          <a:solidFill>
            <a:srgbClr val="FFFF00"/>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auto" latinLnBrk="0" hangingPunct="1">
              <a:lnSpc>
                <a:spcPct val="95000"/>
              </a:lnSpc>
              <a:spcBef>
                <a:spcPct val="0"/>
              </a:spcBef>
              <a:spcAft>
                <a:spcPts val="0"/>
              </a:spcAft>
              <a:buClrTx/>
              <a:buSzTx/>
              <a:buFontTx/>
              <a:buNone/>
              <a:tabLst/>
              <a:defRPr/>
            </a:pP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=&gt; </a:t>
            </a:r>
            <a:r>
              <a:rPr kumimoji="0" lang="vi-VN"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Nguyên lí "nhân nghĩa":</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Trừ giặc Minh bạo ngược để giữ yên cuộc sống cho dân, làm cho dân an hưởng thái bình, hạnh phúc.</a:t>
            </a:r>
            <a:endPar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Arrow: Down 1">
            <a:extLst>
              <a:ext uri="{FF2B5EF4-FFF2-40B4-BE49-F238E27FC236}">
                <a16:creationId xmlns:a16="http://schemas.microsoft.com/office/drawing/2014/main" xmlns="" id="{3DB2BEB3-78EF-4F32-99CF-B67AC77C6B4D}"/>
              </a:ext>
            </a:extLst>
          </p:cNvPr>
          <p:cNvSpPr/>
          <p:nvPr/>
        </p:nvSpPr>
        <p:spPr>
          <a:xfrm>
            <a:off x="8054323" y="3907883"/>
            <a:ext cx="1188720" cy="37221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xmlns="" id="{8156CD08-85A6-4AF8-86FD-032E57D51C13}"/>
              </a:ext>
            </a:extLst>
          </p:cNvPr>
          <p:cNvCxnSpPr>
            <a:stCxn id="11" idx="2"/>
            <a:endCxn id="14" idx="0"/>
          </p:cNvCxnSpPr>
          <p:nvPr/>
        </p:nvCxnSpPr>
        <p:spPr>
          <a:xfrm>
            <a:off x="2849512" y="2049764"/>
            <a:ext cx="1" cy="3472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DAD4EF46-2840-46E7-AAE7-4BFC3D881467}"/>
              </a:ext>
            </a:extLst>
          </p:cNvPr>
          <p:cNvCxnSpPr>
            <a:cxnSpLocks/>
            <a:stCxn id="12" idx="2"/>
          </p:cNvCxnSpPr>
          <p:nvPr/>
        </p:nvCxnSpPr>
        <p:spPr>
          <a:xfrm>
            <a:off x="7810656" y="2018248"/>
            <a:ext cx="1777904" cy="3234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3E204518-7014-4B27-9FD5-436C54B8B0AD}"/>
              </a:ext>
            </a:extLst>
          </p:cNvPr>
          <p:cNvCxnSpPr>
            <a:cxnSpLocks/>
            <a:stCxn id="12" idx="2"/>
            <a:endCxn id="15" idx="0"/>
          </p:cNvCxnSpPr>
          <p:nvPr/>
        </p:nvCxnSpPr>
        <p:spPr>
          <a:xfrm flipH="1">
            <a:off x="6885682" y="2018248"/>
            <a:ext cx="924974" cy="3789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4E6D8503-8ED2-47E3-A513-4E2C175BECD8}"/>
              </a:ext>
            </a:extLst>
          </p:cNvPr>
          <p:cNvCxnSpPr>
            <a:cxnSpLocks/>
            <a:stCxn id="6" idx="2"/>
            <a:endCxn id="11" idx="0"/>
          </p:cNvCxnSpPr>
          <p:nvPr/>
        </p:nvCxnSpPr>
        <p:spPr>
          <a:xfrm flipH="1">
            <a:off x="2849512" y="823008"/>
            <a:ext cx="2714975" cy="3470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CD04A56A-5F31-48C1-A2D4-6793F9F92C82}"/>
              </a:ext>
            </a:extLst>
          </p:cNvPr>
          <p:cNvCxnSpPr>
            <a:cxnSpLocks/>
            <a:stCxn id="6" idx="2"/>
            <a:endCxn id="12" idx="0"/>
          </p:cNvCxnSpPr>
          <p:nvPr/>
        </p:nvCxnSpPr>
        <p:spPr>
          <a:xfrm>
            <a:off x="5564487" y="823008"/>
            <a:ext cx="2246169" cy="3155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DB81CC51-80AD-4E3F-BD47-144ABA6DCB43}"/>
              </a:ext>
            </a:extLst>
          </p:cNvPr>
          <p:cNvSpPr/>
          <p:nvPr/>
        </p:nvSpPr>
        <p:spPr>
          <a:xfrm>
            <a:off x="5639228" y="1138571"/>
            <a:ext cx="4342856" cy="879677"/>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Theo </a:t>
            </a:r>
            <a:r>
              <a:rPr lang="en-US" sz="2800" b="1" dirty="0" err="1">
                <a:solidFill>
                  <a:schemeClr val="tx1"/>
                </a:solidFill>
                <a:latin typeface="Times New Roman" panose="02020603050405020304" pitchFamily="18" charset="0"/>
                <a:cs typeface="Times New Roman" panose="02020603050405020304" pitchFamily="18" charset="0"/>
              </a:rPr>
              <a:t>quan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Trãi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EEAB0680-5ACA-41DE-BE6B-EDFC4FA8B0A5}"/>
              </a:ext>
            </a:extLst>
          </p:cNvPr>
          <p:cNvSpPr/>
          <p:nvPr/>
        </p:nvSpPr>
        <p:spPr>
          <a:xfrm>
            <a:off x="3393059" y="197975"/>
            <a:ext cx="4342856" cy="62503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Tư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nghĩa</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Lời dạy của Khổng Tử giúp cải mệnh">
            <a:extLst>
              <a:ext uri="{FF2B5EF4-FFF2-40B4-BE49-F238E27FC236}">
                <a16:creationId xmlns:a16="http://schemas.microsoft.com/office/drawing/2014/main" xmlns="" id="{EEFD2DF9-26D1-47AC-A043-E2CB096E0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83" y="3855560"/>
            <a:ext cx="4342855" cy="215853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pic>
        <p:nvPicPr>
          <p:cNvPr id="1028" name="Picture 4" descr="Nguyễn Trãi ở đâu trong Bình Ngô Đại Chiến?">
            <a:extLst>
              <a:ext uri="{FF2B5EF4-FFF2-40B4-BE49-F238E27FC236}">
                <a16:creationId xmlns:a16="http://schemas.microsoft.com/office/drawing/2014/main" xmlns="" id="{B24D4283-DE01-4F6C-B255-5CD44076D1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27" t="13164" r="28713"/>
          <a:stretch/>
        </p:blipFill>
        <p:spPr bwMode="auto">
          <a:xfrm>
            <a:off x="9683157" y="-600"/>
            <a:ext cx="2541040" cy="273962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11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down)">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3" grpId="0" animBg="1"/>
      <p:bldP spid="2" grpId="0" animBg="1"/>
      <p:bldP spid="1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B7BC5FE-5099-4E7F-8367-12A4C701B922}"/>
              </a:ext>
            </a:extLst>
          </p:cNvPr>
          <p:cNvGrpSpPr/>
          <p:nvPr/>
        </p:nvGrpSpPr>
        <p:grpSpPr>
          <a:xfrm>
            <a:off x="6476033" y="0"/>
            <a:ext cx="8981955" cy="3948150"/>
            <a:chOff x="0" y="0"/>
            <a:chExt cx="7133234" cy="2561234"/>
          </a:xfrm>
        </p:grpSpPr>
        <p:pic>
          <p:nvPicPr>
            <p:cNvPr id="5" name="Picture 4">
              <a:extLst>
                <a:ext uri="{FF2B5EF4-FFF2-40B4-BE49-F238E27FC236}">
                  <a16:creationId xmlns:a16="http://schemas.microsoft.com/office/drawing/2014/main" xmlns="" id="{ACB03C0B-4466-4BC1-96DA-EC0274614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33234" cy="2561234"/>
            </a:xfrm>
            <a:prstGeom prst="rect">
              <a:avLst/>
            </a:prstGeom>
          </p:spPr>
        </p:pic>
        <p:sp>
          <p:nvSpPr>
            <p:cNvPr id="6" name="Rectangle 5">
              <a:extLst>
                <a:ext uri="{FF2B5EF4-FFF2-40B4-BE49-F238E27FC236}">
                  <a16:creationId xmlns:a16="http://schemas.microsoft.com/office/drawing/2014/main" xmlns="" id="{E1697380-B4B6-4790-BB04-495CAFFD6F1B}"/>
                </a:ext>
              </a:extLst>
            </p:cNvPr>
            <p:cNvSpPr/>
            <p:nvPr/>
          </p:nvSpPr>
          <p:spPr>
            <a:xfrm>
              <a:off x="4132162" y="868101"/>
              <a:ext cx="3001072" cy="16931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xmlns="" id="{E24B75C9-8AD6-41F9-9953-4B98F2B1D6BA}"/>
              </a:ext>
            </a:extLst>
          </p:cNvPr>
          <p:cNvSpPr txBox="1"/>
          <p:nvPr/>
        </p:nvSpPr>
        <p:spPr>
          <a:xfrm>
            <a:off x="639452" y="-162613"/>
            <a:ext cx="6094070" cy="1969770"/>
          </a:xfrm>
          <a:prstGeom prst="rect">
            <a:avLst/>
          </a:prstGeom>
          <a:noFill/>
        </p:spPr>
        <p:txBody>
          <a:bodyPr wrap="square">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en-US" sz="54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Từng</a:t>
            </a:r>
            <a:r>
              <a:rPr kumimoji="0" lang="en-US"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nghe</a:t>
            </a:r>
            <a:r>
              <a:rPr kumimoji="0" lang="en-US"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761970" rtl="0" eaLnBrk="1" fontAlgn="base" latinLnBrk="0" hangingPunct="1">
              <a:lnSpc>
                <a:spcPct val="100000"/>
              </a:lnSpc>
              <a:spcBef>
                <a:spcPct val="0"/>
              </a:spcBef>
              <a:spcAft>
                <a:spcPct val="0"/>
              </a:spcAft>
              <a:buClrTx/>
              <a:buSzTx/>
              <a:buFontTx/>
              <a:buNone/>
              <a:tabLst/>
              <a:defRPr/>
            </a:pPr>
            <a:r>
              <a:rPr kumimoji="0" lang="vi-VN"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Việc nhân nghĩa cốt ở yên dân</a:t>
            </a:r>
            <a:br>
              <a:rPr kumimoji="0" lang="vi-VN"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br>
            <a:r>
              <a:rPr kumimoji="0" lang="vi-VN"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Quân điếu phạt trước lo trừ bạo</a:t>
            </a:r>
            <a:endParaRPr lang="en-US" sz="2000" b="1" i="1" dirty="0"/>
          </a:p>
        </p:txBody>
      </p:sp>
      <p:sp>
        <p:nvSpPr>
          <p:cNvPr id="9" name="TextBox 8">
            <a:extLst>
              <a:ext uri="{FF2B5EF4-FFF2-40B4-BE49-F238E27FC236}">
                <a16:creationId xmlns:a16="http://schemas.microsoft.com/office/drawing/2014/main" xmlns="" id="{962A59BE-A191-4B40-AAD8-2A05C93A54B6}"/>
              </a:ext>
            </a:extLst>
          </p:cNvPr>
          <p:cNvSpPr txBox="1"/>
          <p:nvPr/>
        </p:nvSpPr>
        <p:spPr>
          <a:xfrm>
            <a:off x="5361948" y="1049903"/>
            <a:ext cx="607859" cy="1107996"/>
          </a:xfrm>
          <a:prstGeom prst="rect">
            <a:avLst/>
          </a:prstGeom>
          <a:noFill/>
        </p:spPr>
        <p:txBody>
          <a:bodyPr wrap="none" rtlCol="0">
            <a:spAutoFit/>
          </a:bodyPr>
          <a:lstStyle/>
          <a:p>
            <a:r>
              <a:rPr lang="en-US" sz="6600" b="1" dirty="0">
                <a:latin typeface="Times New Roman" panose="02020603050405020304" pitchFamily="18" charset="0"/>
                <a:cs typeface="Times New Roman" panose="02020603050405020304" pitchFamily="18" charset="0"/>
              </a:rPr>
              <a:t>”</a:t>
            </a:r>
          </a:p>
        </p:txBody>
      </p:sp>
      <p:sp>
        <p:nvSpPr>
          <p:cNvPr id="13" name="Rectangle 26">
            <a:extLst>
              <a:ext uri="{FF2B5EF4-FFF2-40B4-BE49-F238E27FC236}">
                <a16:creationId xmlns:a16="http://schemas.microsoft.com/office/drawing/2014/main" xmlns="" id="{58152531-44E6-4336-9E25-43FE9B967E60}"/>
              </a:ext>
            </a:extLst>
          </p:cNvPr>
          <p:cNvSpPr>
            <a:spLocks noChangeArrowheads="1"/>
          </p:cNvSpPr>
          <p:nvPr/>
        </p:nvSpPr>
        <p:spPr bwMode="auto">
          <a:xfrm>
            <a:off x="700168" y="1996593"/>
            <a:ext cx="5775865" cy="1815882"/>
          </a:xfrm>
          <a:prstGeom prst="rect">
            <a:avLst/>
          </a:prstGeom>
          <a:solidFill>
            <a:schemeClr val="accent4">
              <a:lumMod val="60000"/>
              <a:lumOff val="40000"/>
            </a:schemeClr>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just" defTabSz="914400" eaLnBrk="1" fontAlgn="auto" latinLnBrk="0" hangingPunct="1">
              <a:spcBef>
                <a:spcPct val="0"/>
              </a:spcBef>
              <a:spcAft>
                <a:spcPts val="0"/>
              </a:spcAft>
              <a:buClrTx/>
              <a:buSzTx/>
              <a:buFontTx/>
              <a:buChar char="-"/>
              <a:tabLst/>
              <a:defRPr/>
            </a:pP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Dùng</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ngữ</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chuẩn</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xác</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2800"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noProof="0" dirty="0" err="1">
                <a:ln>
                  <a:noFill/>
                </a:ln>
                <a:effectLst/>
                <a:uLnTx/>
                <a:uFillTx/>
                <a:latin typeface="Times New Roman" panose="02020603050405020304" pitchFamily="18" charset="0"/>
                <a:cs typeface="Times New Roman" panose="02020603050405020304" pitchFamily="18" charset="0"/>
              </a:rPr>
              <a:t>trước</a:t>
            </a:r>
            <a:r>
              <a:rPr kumimoji="0" lang="en-US" sz="2800"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342900" marR="0" lvl="0" indent="-342900" algn="just" defTabSz="914400" eaLnBrk="1" fontAlgn="auto" latinLnBrk="0" hangingPunct="1">
              <a:spcBef>
                <a:spcPct val="0"/>
              </a:spcBef>
              <a:spcAft>
                <a:spcPts val="0"/>
              </a:spcAft>
              <a:buClrTx/>
              <a:buSzTx/>
              <a:buFontTx/>
              <a:buChar char="-"/>
              <a:tabLst/>
              <a:defRPr/>
            </a:pP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Tiểu</a:t>
            </a:r>
            <a:r>
              <a:rPr kumimoji="0" lang="en-US" sz="2800"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noProof="0" dirty="0" err="1">
                <a:ln>
                  <a:noFill/>
                </a:ln>
                <a:effectLst/>
                <a:uLnTx/>
                <a:uFillTx/>
                <a:latin typeface="Times New Roman" panose="02020603050405020304" pitchFamily="18" charset="0"/>
                <a:cs typeface="Times New Roman" panose="02020603050405020304" pitchFamily="18" charset="0"/>
              </a:rPr>
              <a:t>đối</a:t>
            </a:r>
            <a:r>
              <a:rPr kumimoji="0" lang="en-US" sz="2800"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a:t>
            </a:r>
            <a:endPar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342900" algn="just" defTabSz="914400" eaLnBrk="1" fontAlgn="auto" latinLnBrk="0" hangingPunct="1">
              <a:spcBef>
                <a:spcPct val="0"/>
              </a:spcBef>
              <a:spcAft>
                <a:spcPts val="0"/>
              </a:spcAft>
              <a:buClrTx/>
              <a:buSzTx/>
              <a:buFontTx/>
              <a:buChar char="-"/>
              <a:tabLst/>
              <a:defRPr/>
            </a:pP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Cách</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đặt</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vấn</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khéo</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léo</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342900" marR="0" lvl="0" indent="-342900" algn="just" defTabSz="914400" eaLnBrk="1" fontAlgn="auto" latinLnBrk="0" hangingPunct="1">
              <a:spcBef>
                <a:spcPct val="0"/>
              </a:spcBef>
              <a:spcAft>
                <a:spcPts val="0"/>
              </a:spcAft>
              <a:buClrTx/>
              <a:buSzTx/>
              <a:buFontTx/>
              <a:buChar char="-"/>
              <a:tabLst/>
              <a:defRPr/>
            </a:pPr>
            <a:r>
              <a:rPr lang="en-US" sz="2800" kern="0" dirty="0" err="1">
                <a:latin typeface="Times New Roman" panose="02020603050405020304" pitchFamily="18" charset="0"/>
                <a:cs typeface="Times New Roman" panose="02020603050405020304" pitchFamily="18" charset="0"/>
              </a:rPr>
              <a:t>Lập</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luận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chặt</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chẽ</a:t>
            </a:r>
            <a:r>
              <a:rPr lang="en-US" sz="2800" kern="0" dirty="0">
                <a:latin typeface="Times New Roman" panose="02020603050405020304" pitchFamily="18" charset="0"/>
                <a:cs typeface="Times New Roman" panose="02020603050405020304" pitchFamily="18" charset="0"/>
              </a:rPr>
              <a:t>.</a:t>
            </a:r>
            <a:endPar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4" name="Arrow: Chevron 13">
            <a:extLst>
              <a:ext uri="{FF2B5EF4-FFF2-40B4-BE49-F238E27FC236}">
                <a16:creationId xmlns:a16="http://schemas.microsoft.com/office/drawing/2014/main" xmlns="" id="{E80E0399-8BC3-4AA4-B204-631DDAA05919}"/>
              </a:ext>
            </a:extLst>
          </p:cNvPr>
          <p:cNvSpPr/>
          <p:nvPr/>
        </p:nvSpPr>
        <p:spPr>
          <a:xfrm>
            <a:off x="5231778" y="4020124"/>
            <a:ext cx="648182" cy="717631"/>
          </a:xfrm>
          <a:prstGeom prst="chevron">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5" name="Arrow: Chevron 14">
            <a:extLst>
              <a:ext uri="{FF2B5EF4-FFF2-40B4-BE49-F238E27FC236}">
                <a16:creationId xmlns:a16="http://schemas.microsoft.com/office/drawing/2014/main" xmlns="" id="{5AD7A2A7-D192-4149-92F6-E7788B72EF84}"/>
              </a:ext>
            </a:extLst>
          </p:cNvPr>
          <p:cNvSpPr/>
          <p:nvPr/>
        </p:nvSpPr>
        <p:spPr>
          <a:xfrm>
            <a:off x="5665878" y="4020124"/>
            <a:ext cx="648182" cy="717631"/>
          </a:xfrm>
          <a:prstGeom prst="chevron">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xmlns="" id="{9C56FB4A-8BFA-412C-9BC7-329C042B219A}"/>
              </a:ext>
            </a:extLst>
          </p:cNvPr>
          <p:cNvSpPr/>
          <p:nvPr/>
        </p:nvSpPr>
        <p:spPr>
          <a:xfrm>
            <a:off x="6117290" y="4020124"/>
            <a:ext cx="648182" cy="717631"/>
          </a:xfrm>
          <a:prstGeom prst="chevron">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5841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2887"/>
            <a:ext cx="12192000" cy="6855113"/>
          </a:xfrm>
          <a:prstGeom prst="rect">
            <a:avLst/>
          </a:prstGeom>
        </p:spPr>
      </p:pic>
      <p:sp>
        <p:nvSpPr>
          <p:cNvPr id="4" name="Speech Bubble: Rectangle with Corners Rounded 6"/>
          <p:cNvSpPr/>
          <p:nvPr/>
        </p:nvSpPr>
        <p:spPr>
          <a:xfrm>
            <a:off x="664871" y="1762432"/>
            <a:ext cx="8459496" cy="1560974"/>
          </a:xfrm>
          <a:prstGeom prst="wedgeRoundRectCallou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lIns="121917" tIns="60958" rIns="121917" bIns="60958" anchor="ctr"/>
          <a:lstStyle/>
          <a:p>
            <a:pPr>
              <a:defRPr/>
            </a:pPr>
            <a:r>
              <a:rPr lang="en-US" sz="2800" b="1" dirty="0" smtClean="0">
                <a:latin typeface="Times New Roman" panose="02020603050405020304" pitchFamily="18" charset="0"/>
                <a:cs typeface="Times New Roman" panose="02020603050405020304" pitchFamily="18" charset="0"/>
              </a:rPr>
              <a:t>(?)</a:t>
            </a:r>
            <a:r>
              <a:rPr lang="en-US" sz="2800" b="1" i="1" dirty="0">
                <a:latin typeface="Times New Roman" panose="02020603050405020304" pitchFamily="18" charset="0"/>
                <a:ea typeface="Calibri" panose="020F0502020204030204" pitchFamily="34" charset="0"/>
              </a:rPr>
              <a:t> So </a:t>
            </a:r>
            <a:r>
              <a:rPr lang="en-US" sz="2800" b="1" i="1" dirty="0" err="1">
                <a:latin typeface="Times New Roman" panose="02020603050405020304" pitchFamily="18" charset="0"/>
                <a:ea typeface="Calibri" panose="020F0502020204030204" pitchFamily="34" charset="0"/>
              </a:rPr>
              <a:t>sánh</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tư</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tưởng</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trung</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nghĩa</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của</a:t>
            </a:r>
            <a:r>
              <a:rPr lang="en-US" sz="2800" b="1" i="1" dirty="0">
                <a:latin typeface="Times New Roman" panose="02020603050405020304" pitchFamily="18" charset="0"/>
                <a:ea typeface="Calibri" panose="020F0502020204030204" pitchFamily="34" charset="0"/>
              </a:rPr>
              <a:t> </a:t>
            </a:r>
            <a:r>
              <a:rPr lang="en-US" sz="2800" b="1" i="1" dirty="0" smtClean="0">
                <a:latin typeface="Times New Roman" panose="02020603050405020304" pitchFamily="18" charset="0"/>
                <a:ea typeface="Calibri" panose="020F0502020204030204" pitchFamily="34" charset="0"/>
              </a:rPr>
              <a:t>“</a:t>
            </a:r>
            <a:r>
              <a:rPr lang="en-US" sz="2800" b="1" i="1" dirty="0" err="1" smtClean="0">
                <a:latin typeface="Times New Roman" panose="02020603050405020304" pitchFamily="18" charset="0"/>
                <a:ea typeface="Calibri" panose="020F0502020204030204" pitchFamily="34" charset="0"/>
              </a:rPr>
              <a:t>Hịch</a:t>
            </a:r>
            <a:r>
              <a:rPr lang="en-US" sz="2800" b="1" i="1" dirty="0" smtClean="0">
                <a:latin typeface="Times New Roman" panose="02020603050405020304" pitchFamily="18" charset="0"/>
                <a:ea typeface="Calibri" panose="020F0502020204030204" pitchFamily="34" charset="0"/>
              </a:rPr>
              <a:t> </a:t>
            </a:r>
            <a:r>
              <a:rPr lang="en-US" sz="2800" b="1" i="1" dirty="0" err="1" smtClean="0">
                <a:latin typeface="Times New Roman" panose="02020603050405020304" pitchFamily="18" charset="0"/>
                <a:ea typeface="Calibri" panose="020F0502020204030204" pitchFamily="34" charset="0"/>
              </a:rPr>
              <a:t>tướng</a:t>
            </a:r>
            <a:r>
              <a:rPr lang="en-US" sz="2800" b="1" i="1" dirty="0" smtClean="0">
                <a:latin typeface="Times New Roman" panose="02020603050405020304" pitchFamily="18" charset="0"/>
                <a:ea typeface="Calibri" panose="020F0502020204030204" pitchFamily="34" charset="0"/>
              </a:rPr>
              <a:t> </a:t>
            </a:r>
            <a:r>
              <a:rPr lang="en-US" sz="2800" b="1" i="1" dirty="0" err="1" smtClean="0">
                <a:latin typeface="Times New Roman" panose="02020603050405020304" pitchFamily="18" charset="0"/>
                <a:ea typeface="Calibri" panose="020F0502020204030204" pitchFamily="34" charset="0"/>
              </a:rPr>
              <a:t>sĩ</a:t>
            </a:r>
            <a:r>
              <a:rPr lang="en-US" sz="2800" b="1" i="1" dirty="0" smtClean="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và</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tư</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tưởng</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nhân</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nghĩa</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của</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Bình</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Ngô</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đại</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cáo</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em</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có</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nhận</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xét</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gì</a:t>
            </a:r>
            <a:r>
              <a:rPr lang="en-US" sz="2800" b="1" i="1" dirty="0">
                <a:latin typeface="Times New Roman" panose="02020603050405020304" pitchFamily="18" charset="0"/>
                <a:ea typeface="Calibri" panose="020F0502020204030204" pitchFamily="34" charset="0"/>
              </a:rPr>
              <a:t>?</a:t>
            </a:r>
            <a:endParaRPr lang="en-US" sz="2800" b="1" dirty="0">
              <a:latin typeface="Times New Roman" panose="02020603050405020304" pitchFamily="18" charset="0"/>
              <a:cs typeface="Times New Roman" panose="02020603050405020304" pitchFamily="18" charset="0"/>
            </a:endParaRPr>
          </a:p>
        </p:txBody>
      </p:sp>
      <p:pic>
        <p:nvPicPr>
          <p:cNvPr id="7" name="Đồng hồ đếm ngược 2 phút - 2 Minutes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32621" y="1236774"/>
            <a:ext cx="2651125" cy="1958975"/>
          </a:xfrm>
          <a:prstGeom prst="rect">
            <a:avLst/>
          </a:prstGeom>
        </p:spPr>
      </p:pic>
      <p:sp>
        <p:nvSpPr>
          <p:cNvPr id="8" name="Rectangle 7"/>
          <p:cNvSpPr/>
          <p:nvPr/>
        </p:nvSpPr>
        <p:spPr>
          <a:xfrm>
            <a:off x="1640013" y="775109"/>
            <a:ext cx="6965240"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solidFill>
                  <a:srgbClr val="FF0000"/>
                </a:solidFill>
                <a:effectLst>
                  <a:outerShdw dist="38100" dir="2640000" algn="bl" rotWithShape="0">
                    <a:schemeClr val="accent1"/>
                  </a:outerShdw>
                </a:effectLst>
              </a:rPr>
              <a:t>THẢO LUẬN NHÓM ĐÔI</a:t>
            </a:r>
            <a:endParaRPr lang="en-US" sz="54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645349816"/>
              </p:ext>
            </p:extLst>
          </p:nvPr>
        </p:nvGraphicFramePr>
        <p:xfrm>
          <a:off x="996368" y="3589360"/>
          <a:ext cx="8879151" cy="2468880"/>
        </p:xfrm>
        <a:graphic>
          <a:graphicData uri="http://schemas.openxmlformats.org/drawingml/2006/table">
            <a:tbl>
              <a:tblPr firstRow="1" bandRow="1">
                <a:tableStyleId>{5C22544A-7EE6-4342-B048-85BDC9FD1C3A}</a:tableStyleId>
              </a:tblPr>
              <a:tblGrid>
                <a:gridCol w="2959717"/>
                <a:gridCol w="2959717"/>
                <a:gridCol w="2959717"/>
              </a:tblGrid>
              <a:tr h="596583">
                <a:tc>
                  <a:txBody>
                    <a:bodyPr/>
                    <a:lstStyle/>
                    <a:p>
                      <a:endParaRPr lang="en-US" sz="24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Trung</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nghĩa</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Hịch</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tướng</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sĩ</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4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nghĩa</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Bình</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Ngô</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đại</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0" dirty="0" err="1" smtClean="0">
                          <a:latin typeface="Times New Roman" panose="02020603050405020304" pitchFamily="18" charset="0"/>
                          <a:ea typeface="Calibri" panose="020F0502020204030204" pitchFamily="34" charset="0"/>
                          <a:cs typeface="Times New Roman" panose="02020603050405020304" pitchFamily="18" charset="0"/>
                        </a:rPr>
                        <a:t>cáo</a:t>
                      </a:r>
                      <a:r>
                        <a:rPr lang="en-US" sz="2400" b="1" i="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400" i="0" dirty="0" err="1" smtClean="0">
                          <a:solidFill>
                            <a:srgbClr val="FF0000"/>
                          </a:solidFill>
                          <a:latin typeface="Times New Roman" panose="02020603050405020304" pitchFamily="18" charset="0"/>
                          <a:cs typeface="Times New Roman" panose="02020603050405020304" pitchFamily="18" charset="0"/>
                        </a:rPr>
                        <a:t>Giống</a:t>
                      </a:r>
                      <a:r>
                        <a:rPr lang="en-US" sz="2400" i="0" baseline="0" dirty="0" smtClean="0">
                          <a:solidFill>
                            <a:srgbClr val="FF0000"/>
                          </a:solidFill>
                          <a:latin typeface="Times New Roman" panose="02020603050405020304" pitchFamily="18" charset="0"/>
                          <a:cs typeface="Times New Roman" panose="02020603050405020304" pitchFamily="18" charset="0"/>
                        </a:rPr>
                        <a:t> </a:t>
                      </a:r>
                      <a:r>
                        <a:rPr lang="en-US" sz="2400" i="0" baseline="0" dirty="0" err="1" smtClean="0">
                          <a:solidFill>
                            <a:srgbClr val="FF0000"/>
                          </a:solidFill>
                          <a:latin typeface="Times New Roman" panose="02020603050405020304" pitchFamily="18" charset="0"/>
                          <a:cs typeface="Times New Roman" panose="02020603050405020304" pitchFamily="18" charset="0"/>
                        </a:rPr>
                        <a:t>nhau</a:t>
                      </a:r>
                      <a:endParaRPr lang="en-US" sz="2400" i="0" baseline="0" dirty="0" smtClean="0">
                        <a:solidFill>
                          <a:srgbClr val="FF0000"/>
                        </a:solidFill>
                        <a:latin typeface="Times New Roman" panose="02020603050405020304" pitchFamily="18" charset="0"/>
                        <a:cs typeface="Times New Roman" panose="02020603050405020304" pitchFamily="18" charset="0"/>
                      </a:endParaRPr>
                    </a:p>
                    <a:p>
                      <a:endParaRPr lang="en-US" sz="2400" i="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sz="24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i="0" dirty="0">
                        <a:latin typeface="Times New Roman" panose="02020603050405020304" pitchFamily="18" charset="0"/>
                        <a:cs typeface="Times New Roman" panose="02020603050405020304" pitchFamily="18" charset="0"/>
                      </a:endParaRPr>
                    </a:p>
                  </a:txBody>
                  <a:tcPr/>
                </a:tc>
              </a:tr>
              <a:tr h="370840">
                <a:tc>
                  <a:txBody>
                    <a:bodyPr/>
                    <a:lstStyle/>
                    <a:p>
                      <a:r>
                        <a:rPr lang="en-US" sz="2400" i="0" dirty="0" err="1" smtClean="0">
                          <a:solidFill>
                            <a:srgbClr val="FF0000"/>
                          </a:solidFill>
                          <a:latin typeface="Times New Roman" panose="02020603050405020304" pitchFamily="18" charset="0"/>
                          <a:cs typeface="Times New Roman" panose="02020603050405020304" pitchFamily="18" charset="0"/>
                        </a:rPr>
                        <a:t>Khác</a:t>
                      </a:r>
                      <a:r>
                        <a:rPr lang="en-US" sz="2400" i="0" baseline="0" dirty="0" smtClean="0">
                          <a:solidFill>
                            <a:srgbClr val="FF0000"/>
                          </a:solidFill>
                          <a:latin typeface="Times New Roman" panose="02020603050405020304" pitchFamily="18" charset="0"/>
                          <a:cs typeface="Times New Roman" panose="02020603050405020304" pitchFamily="18" charset="0"/>
                        </a:rPr>
                        <a:t> </a:t>
                      </a:r>
                      <a:r>
                        <a:rPr lang="en-US" sz="2400" i="0" baseline="0" dirty="0" err="1" smtClean="0">
                          <a:solidFill>
                            <a:srgbClr val="FF0000"/>
                          </a:solidFill>
                          <a:latin typeface="Times New Roman" panose="02020603050405020304" pitchFamily="18" charset="0"/>
                          <a:cs typeface="Times New Roman" panose="02020603050405020304" pitchFamily="18" charset="0"/>
                        </a:rPr>
                        <a:t>nhau</a:t>
                      </a:r>
                      <a:endParaRPr lang="en-US" sz="2400" i="0" baseline="0" dirty="0" smtClean="0">
                        <a:solidFill>
                          <a:srgbClr val="FF0000"/>
                        </a:solidFill>
                        <a:latin typeface="Times New Roman" panose="02020603050405020304" pitchFamily="18" charset="0"/>
                        <a:cs typeface="Times New Roman" panose="02020603050405020304" pitchFamily="18" charset="0"/>
                      </a:endParaRPr>
                    </a:p>
                    <a:p>
                      <a:endParaRPr lang="en-US" sz="2400" i="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3077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bldLst>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511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010640529"/>
              </p:ext>
            </p:extLst>
          </p:nvPr>
        </p:nvGraphicFramePr>
        <p:xfrm>
          <a:off x="1099700" y="785900"/>
          <a:ext cx="9992599" cy="3870960"/>
        </p:xfrm>
        <a:graphic>
          <a:graphicData uri="http://schemas.openxmlformats.org/drawingml/2006/table">
            <a:tbl>
              <a:tblPr firstRow="1" bandRow="1">
                <a:tableStyleId>{B301B821-A1FF-4177-AEE7-76D212191A09}</a:tableStyleId>
              </a:tblPr>
              <a:tblGrid>
                <a:gridCol w="2171534"/>
                <a:gridCol w="4079059"/>
                <a:gridCol w="3742006"/>
              </a:tblGrid>
              <a:tr h="803750">
                <a:tc>
                  <a:txBody>
                    <a:bodyPr/>
                    <a:lstStyle/>
                    <a:p>
                      <a:endParaRPr lang="en-US" sz="20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smtClean="0">
                          <a:latin typeface="Times New Roman" panose="02020603050405020304" pitchFamily="18" charset="0"/>
                          <a:cs typeface="Times New Roman" panose="02020603050405020304" pitchFamily="18" charset="0"/>
                        </a:rPr>
                        <a:t>Trung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p>
                    <a:p>
                      <a:pPr algn="ct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sĩ</a:t>
                      </a:r>
                      <a:r>
                        <a:rPr lang="en-US" sz="2400" dirty="0" smtClean="0">
                          <a:latin typeface="Times New Roman" panose="02020603050405020304" pitchFamily="18" charset="0"/>
                          <a:cs typeface="Times New Roman" panose="02020603050405020304" pitchFamily="18" charset="0"/>
                        </a:rPr>
                        <a:t>”) </a:t>
                      </a:r>
                      <a:endParaRPr lang="en-US" sz="24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p>
                    <a:p>
                      <a:pPr algn="ct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cáo</a:t>
                      </a:r>
                      <a:r>
                        <a:rPr lang="en-US" sz="2400" dirty="0" smtClean="0">
                          <a:latin typeface="Times New Roman" panose="02020603050405020304" pitchFamily="18" charset="0"/>
                          <a:cs typeface="Times New Roman" panose="02020603050405020304" pitchFamily="18" charset="0"/>
                        </a:rPr>
                        <a:t>”)</a:t>
                      </a:r>
                      <a:endParaRPr lang="en-US" sz="24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0843">
                <a:tc>
                  <a:txBody>
                    <a:bodyPr/>
                    <a:lstStyle/>
                    <a:p>
                      <a:r>
                        <a:rPr lang="en-US" sz="2800" dirty="0" err="1" smtClean="0">
                          <a:latin typeface="Times New Roman" panose="02020603050405020304" pitchFamily="18" charset="0"/>
                          <a:cs typeface="Times New Roman" panose="02020603050405020304" pitchFamily="18" charset="0"/>
                        </a:rPr>
                        <a:t>Giống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nhau</a:t>
                      </a:r>
                      <a:endParaRPr lang="en-US" sz="2800" baseline="0" dirty="0" smtClean="0">
                        <a:latin typeface="Times New Roman" panose="02020603050405020304" pitchFamily="18" charset="0"/>
                        <a:cs typeface="Times New Roman" panose="02020603050405020304" pitchFamily="18" charset="0"/>
                      </a:endParaRPr>
                    </a:p>
                    <a:p>
                      <a:endParaRPr lang="en-US" sz="2800" i="0" baseline="0" dirty="0" smtClean="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sz="20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1814997">
                <a:tc>
                  <a:txBody>
                    <a:bodyPr/>
                    <a:lstStyle/>
                    <a:p>
                      <a:r>
                        <a:rPr lang="en-US" sz="2800" dirty="0" err="1" smtClean="0">
                          <a:latin typeface="Times New Roman" panose="02020603050405020304" pitchFamily="18" charset="0"/>
                          <a:cs typeface="Times New Roman" panose="02020603050405020304" pitchFamily="18" charset="0"/>
                        </a:rPr>
                        <a:t>Khác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nhau</a:t>
                      </a:r>
                      <a:endParaRPr lang="en-US" sz="2800" baseline="0" dirty="0" smtClean="0">
                        <a:latin typeface="Times New Roman" panose="02020603050405020304" pitchFamily="18" charset="0"/>
                        <a:cs typeface="Times New Roman" panose="02020603050405020304" pitchFamily="18" charset="0"/>
                      </a:endParaRPr>
                    </a:p>
                    <a:p>
                      <a:endParaRPr lang="en-US" sz="2800" baseline="0" dirty="0" smtClean="0">
                        <a:latin typeface="Times New Roman" panose="02020603050405020304" pitchFamily="18" charset="0"/>
                        <a:cs typeface="Times New Roman" panose="02020603050405020304" pitchFamily="18" charset="0"/>
                      </a:endParaRPr>
                    </a:p>
                    <a:p>
                      <a:endParaRPr lang="en-US" sz="2800" baseline="0" dirty="0" smtClean="0">
                        <a:latin typeface="Times New Roman" panose="02020603050405020304" pitchFamily="18" charset="0"/>
                        <a:cs typeface="Times New Roman" panose="02020603050405020304" pitchFamily="18" charset="0"/>
                      </a:endParaRPr>
                    </a:p>
                    <a:p>
                      <a:endParaRPr lang="en-US" sz="2800" baseline="0" dirty="0" smtClean="0">
                        <a:latin typeface="Times New Roman" panose="02020603050405020304" pitchFamily="18" charset="0"/>
                        <a:cs typeface="Times New Roman" panose="02020603050405020304" pitchFamily="18" charset="0"/>
                      </a:endParaRPr>
                    </a:p>
                    <a:p>
                      <a:endParaRPr lang="en-US" sz="2000" i="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Rectangle 1"/>
          <p:cNvSpPr/>
          <p:nvPr/>
        </p:nvSpPr>
        <p:spPr>
          <a:xfrm>
            <a:off x="3233023" y="1694295"/>
            <a:ext cx="5017720" cy="523220"/>
          </a:xfrm>
          <a:prstGeom prst="rect">
            <a:avLst/>
          </a:prstGeom>
        </p:spPr>
        <p:txBody>
          <a:bodyPr wrap="none">
            <a:spAutoFit/>
          </a:bodyPr>
          <a:lstStyle/>
          <a:p>
            <a:pPr algn="just">
              <a:spcAft>
                <a:spcPts val="0"/>
              </a:spcAft>
            </a:pPr>
            <a:r>
              <a:rPr lang="en-US" sz="2800" dirty="0" err="1">
                <a:solidFill>
                  <a:srgbClr val="FF0000"/>
                </a:solidFill>
                <a:latin typeface="Times New Roman" panose="02020603050405020304" pitchFamily="18" charset="0"/>
                <a:ea typeface="Calibri" panose="020F0502020204030204" pitchFamily="34" charset="0"/>
              </a:rPr>
              <a:t>Biểu</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hiện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của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tinh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thần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yêu</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nước</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latin typeface="Times New Roman" panose="02020603050405020304" pitchFamily="18" charset="0"/>
              <a:ea typeface="Calibri" panose="020F0502020204030204" pitchFamily="34" charset="0"/>
            </a:endParaRPr>
          </a:p>
        </p:txBody>
      </p:sp>
      <p:sp>
        <p:nvSpPr>
          <p:cNvPr id="3" name="Rectangle 2"/>
          <p:cNvSpPr/>
          <p:nvPr/>
        </p:nvSpPr>
        <p:spPr>
          <a:xfrm>
            <a:off x="3295867" y="2527005"/>
            <a:ext cx="4068495" cy="1815882"/>
          </a:xfrm>
          <a:prstGeom prst="rect">
            <a:avLst/>
          </a:prstGeom>
        </p:spPr>
        <p:txBody>
          <a:bodyPr wrap="square">
            <a:spAutoFit/>
          </a:bodyPr>
          <a:lstStyle/>
          <a:p>
            <a:pPr algn="just">
              <a:spcAft>
                <a:spcPts val="0"/>
              </a:spcAft>
            </a:pPr>
            <a:r>
              <a:rPr lang="en-US" sz="2800" dirty="0" err="1">
                <a:solidFill>
                  <a:srgbClr val="003399"/>
                </a:solidFill>
                <a:latin typeface="Times New Roman" panose="02020603050405020304" pitchFamily="18" charset="0"/>
                <a:ea typeface="Calibri" panose="020F0502020204030204" pitchFamily="34" charset="0"/>
              </a:rPr>
              <a:t>Đ</a:t>
            </a:r>
            <a:r>
              <a:rPr lang="en-US" sz="2800" dirty="0" err="1" smtClean="0">
                <a:solidFill>
                  <a:srgbClr val="003399"/>
                </a:solidFill>
                <a:latin typeface="Times New Roman" panose="02020603050405020304" pitchFamily="18" charset="0"/>
                <a:ea typeface="Calibri" panose="020F0502020204030204" pitchFamily="34" charset="0"/>
              </a:rPr>
              <a:t>ề</a:t>
            </a:r>
            <a:r>
              <a:rPr lang="en-US" sz="2800" dirty="0" smtClean="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cao</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vua</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chúa</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tướng</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lĩnh</a:t>
            </a:r>
            <a:r>
              <a:rPr lang="en-US" sz="2800" dirty="0">
                <a:solidFill>
                  <a:srgbClr val="003399"/>
                </a:solidFill>
                <a:latin typeface="Times New Roman" panose="02020603050405020304" pitchFamily="18" charset="0"/>
                <a:ea typeface="Calibri" panose="020F0502020204030204" pitchFamily="34" charset="0"/>
              </a:rPr>
              <a:t> – </a:t>
            </a:r>
            <a:r>
              <a:rPr lang="en-US" sz="2800" dirty="0" err="1">
                <a:solidFill>
                  <a:srgbClr val="003399"/>
                </a:solidFill>
                <a:latin typeface="Times New Roman" panose="02020603050405020304" pitchFamily="18" charset="0"/>
                <a:ea typeface="Calibri" panose="020F0502020204030204" pitchFamily="34" charset="0"/>
              </a:rPr>
              <a:t>vua</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chúa</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tướng</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lĩnh</a:t>
            </a:r>
            <a:r>
              <a:rPr lang="en-US" sz="2800" dirty="0">
                <a:solidFill>
                  <a:srgbClr val="003399"/>
                </a:solidFill>
                <a:latin typeface="Times New Roman" panose="02020603050405020304" pitchFamily="18" charset="0"/>
                <a:ea typeface="Calibri" panose="020F0502020204030204" pitchFamily="34" charset="0"/>
              </a:rPr>
              <a:t> </a:t>
            </a:r>
          </a:p>
          <a:p>
            <a:pPr algn="just">
              <a:spcAft>
                <a:spcPts val="0"/>
              </a:spcAft>
            </a:pPr>
            <a:r>
              <a:rPr lang="en-US" sz="2800" dirty="0" err="1">
                <a:solidFill>
                  <a:srgbClr val="003399"/>
                </a:solidFill>
                <a:latin typeface="Times New Roman" panose="02020603050405020304" pitchFamily="18" charset="0"/>
                <a:ea typeface="Calibri" panose="020F0502020204030204" pitchFamily="34" charset="0"/>
              </a:rPr>
              <a:t>tiêu</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biểu</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đến</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đâu</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cũng</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không</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thể</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là</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cả</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quốc</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gia</a:t>
            </a:r>
            <a:r>
              <a:rPr lang="en-US" sz="2800" dirty="0">
                <a:solidFill>
                  <a:srgbClr val="003399"/>
                </a:solidFill>
                <a:latin typeface="Times New Roman" panose="02020603050405020304" pitchFamily="18" charset="0"/>
                <a:ea typeface="Calibri" panose="020F0502020204030204" pitchFamily="34" charset="0"/>
              </a:rPr>
              <a:t>.</a:t>
            </a:r>
            <a:endParaRPr lang="en-US" sz="2800" dirty="0">
              <a:solidFill>
                <a:srgbClr val="003399"/>
              </a:solidFill>
              <a:latin typeface="Times New Roman" panose="02020603050405020304" pitchFamily="18" charset="0"/>
              <a:ea typeface="Calibri" panose="020F0502020204030204" pitchFamily="34" charset="0"/>
            </a:endParaRPr>
          </a:p>
        </p:txBody>
      </p:sp>
      <p:sp>
        <p:nvSpPr>
          <p:cNvPr id="7" name="Rectangle 6"/>
          <p:cNvSpPr/>
          <p:nvPr/>
        </p:nvSpPr>
        <p:spPr>
          <a:xfrm>
            <a:off x="7667522" y="2664709"/>
            <a:ext cx="2943664" cy="954107"/>
          </a:xfrm>
          <a:prstGeom prst="rect">
            <a:avLst/>
          </a:prstGeom>
        </p:spPr>
        <p:txBody>
          <a:bodyPr wrap="square">
            <a:spAutoFit/>
          </a:bodyPr>
          <a:lstStyle/>
          <a:p>
            <a:pPr algn="just">
              <a:spcAft>
                <a:spcPts val="0"/>
              </a:spcAft>
            </a:pPr>
            <a:r>
              <a:rPr lang="en-US" sz="2800" dirty="0" err="1" smtClean="0">
                <a:solidFill>
                  <a:srgbClr val="003399"/>
                </a:solidFill>
                <a:latin typeface="Times New Roman" panose="02020603050405020304" pitchFamily="18" charset="0"/>
                <a:ea typeface="Calibri" panose="020F0502020204030204" pitchFamily="34" charset="0"/>
              </a:rPr>
              <a:t>Lấy</a:t>
            </a:r>
            <a:r>
              <a:rPr lang="en-US" sz="2800" dirty="0" smtClean="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dân</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làm</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gốc</a:t>
            </a:r>
            <a:r>
              <a:rPr lang="en-US" sz="2800" dirty="0">
                <a:solidFill>
                  <a:srgbClr val="003399"/>
                </a:solidFill>
                <a:latin typeface="Times New Roman" panose="02020603050405020304" pitchFamily="18" charset="0"/>
                <a:ea typeface="Calibri" panose="020F0502020204030204" pitchFamily="34" charset="0"/>
              </a:rPr>
              <a:t> – </a:t>
            </a:r>
            <a:r>
              <a:rPr lang="en-US" sz="2800" dirty="0" err="1">
                <a:solidFill>
                  <a:srgbClr val="003399"/>
                </a:solidFill>
                <a:latin typeface="Times New Roman" panose="02020603050405020304" pitchFamily="18" charset="0"/>
                <a:ea typeface="Calibri" panose="020F0502020204030204" pitchFamily="34" charset="0"/>
              </a:rPr>
              <a:t>bền</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vững</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tiến</a:t>
            </a:r>
            <a:r>
              <a:rPr lang="en-US" sz="2800" dirty="0">
                <a:solidFill>
                  <a:srgbClr val="003399"/>
                </a:solidFill>
                <a:latin typeface="Times New Roman" panose="02020603050405020304" pitchFamily="18" charset="0"/>
                <a:ea typeface="Calibri" panose="020F0502020204030204" pitchFamily="34" charset="0"/>
              </a:rPr>
              <a:t> </a:t>
            </a:r>
            <a:r>
              <a:rPr lang="en-US" sz="2800" dirty="0" err="1">
                <a:solidFill>
                  <a:srgbClr val="003399"/>
                </a:solidFill>
                <a:latin typeface="Times New Roman" panose="02020603050405020304" pitchFamily="18" charset="0"/>
                <a:ea typeface="Calibri" panose="020F0502020204030204" pitchFamily="34" charset="0"/>
              </a:rPr>
              <a:t>bộ</a:t>
            </a:r>
            <a:r>
              <a:rPr lang="en-US" sz="2800" dirty="0">
                <a:solidFill>
                  <a:srgbClr val="003399"/>
                </a:solidFill>
                <a:latin typeface="Times New Roman" panose="02020603050405020304" pitchFamily="18" charset="0"/>
                <a:ea typeface="Calibri" panose="020F0502020204030204" pitchFamily="34" charset="0"/>
              </a:rPr>
              <a:t>.</a:t>
            </a:r>
            <a:endParaRPr lang="en-US" sz="2800" dirty="0">
              <a:solidFill>
                <a:srgbClr val="003399"/>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87444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Hoàn Hảo, Đa Dạng Chủ Đ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79"/>
            <a:ext cx="12223252" cy="68450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A4365C6-16FE-4564-8D18-5E146E76CDDF}"/>
              </a:ext>
            </a:extLst>
          </p:cNvPr>
          <p:cNvSpPr txBox="1"/>
          <p:nvPr/>
        </p:nvSpPr>
        <p:spPr>
          <a:xfrm>
            <a:off x="5983912" y="4518864"/>
            <a:ext cx="60785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xmlns="" id="{EB2997D1-BC99-4D7B-8582-9F7EE0F223DA}"/>
              </a:ext>
            </a:extLst>
          </p:cNvPr>
          <p:cNvSpPr txBox="1"/>
          <p:nvPr/>
        </p:nvSpPr>
        <p:spPr>
          <a:xfrm>
            <a:off x="1520590" y="1353895"/>
            <a:ext cx="10671410" cy="3718967"/>
          </a:xfrm>
          <a:prstGeom prst="rect">
            <a:avLst/>
          </a:prstGeom>
          <a:noFill/>
        </p:spPr>
        <p:txBody>
          <a:bodyPr wrap="square" rtlCol="0">
            <a:spAutoFit/>
          </a:bodyPr>
          <a:lstStyle/>
          <a:p>
            <a:pPr>
              <a:spcBef>
                <a:spcPts val="100"/>
              </a:spcBef>
              <a:spcAft>
                <a:spcPts val="100"/>
              </a:spcAft>
            </a:pP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a:t>
            </a:r>
          </a:p>
          <a:p>
            <a:pPr>
              <a:spcBef>
                <a:spcPts val="100"/>
              </a:spcBef>
              <a:spcAft>
                <a:spcPts val="100"/>
              </a:spcAft>
            </a:pP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cs typeface="Times New Roman" panose="02020603050405020304" pitchFamily="18" charset="0"/>
              </a:rPr>
              <a:t>,</a:t>
            </a:r>
          </a:p>
          <a:p>
            <a:pPr>
              <a:spcBef>
                <a:spcPts val="100"/>
              </a:spcBef>
              <a:spcAft>
                <a:spcPts val="100"/>
              </a:spcAft>
            </a:pP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chia,</a:t>
            </a:r>
          </a:p>
          <a:p>
            <a:pPr>
              <a:spcBef>
                <a:spcPts val="100"/>
              </a:spcBef>
              <a:spcAft>
                <a:spcPts val="100"/>
              </a:spcAft>
            </a:pP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p>
          <a:p>
            <a:pPr>
              <a:spcBef>
                <a:spcPts val="100"/>
              </a:spcBef>
              <a:spcAft>
                <a:spcPts val="100"/>
              </a:spcAft>
            </a:pP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p>
          <a:p>
            <a:pPr>
              <a:spcBef>
                <a:spcPts val="100"/>
              </a:spcBef>
              <a:spcAft>
                <a:spcPts val="100"/>
              </a:spcAft>
            </a:pP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a:t>
            </a:r>
          </a:p>
          <a:p>
            <a:pPr>
              <a:spcBef>
                <a:spcPts val="100"/>
              </a:spcBef>
              <a:spcAft>
                <a:spcPts val="100"/>
              </a:spcAft>
            </a:pPr>
            <a:r>
              <a:rPr lang="en-US" sz="2800" dirty="0" err="1">
                <a:latin typeface="Times New Roman" panose="02020603050405020304" pitchFamily="18" charset="0"/>
                <a:cs typeface="Times New Roman" panose="02020603050405020304" pitchFamily="18" charset="0"/>
              </a:rPr>
              <a:t>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a:p>
            <a:pPr>
              <a:spcBef>
                <a:spcPts val="100"/>
              </a:spcBef>
              <a:spcAft>
                <a:spcPts val="100"/>
              </a:spcAft>
            </a:pPr>
            <a:r>
              <a:rPr lang="en-US" sz="2800" dirty="0">
                <a:latin typeface="Times New Roman" panose="02020603050405020304" pitchFamily="18" charset="0"/>
                <a:cs typeface="Times New Roman" panose="02020603050405020304" pitchFamily="18" charset="0"/>
              </a:rPr>
              <a:t>Song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F7B0F0B4-67E9-4CEB-ACB4-B94C93FE8975}"/>
              </a:ext>
            </a:extLst>
          </p:cNvPr>
          <p:cNvSpPr txBox="1"/>
          <p:nvPr/>
        </p:nvSpPr>
        <p:spPr>
          <a:xfrm rot="10800000" flipH="1">
            <a:off x="941142" y="799897"/>
            <a:ext cx="7116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pic>
        <p:nvPicPr>
          <p:cNvPr id="6" name="Picture 2" descr="Kết quả hình ảnh cho bản đồ việt nam png&quot;"/>
          <p:cNvPicPr>
            <a:picLocks noChangeAspect="1" noChangeArrowheads="1"/>
          </p:cNvPicPr>
          <p:nvPr/>
        </p:nvPicPr>
        <p:blipFill>
          <a:blip r:embed="rId3" cstate="print"/>
          <a:srcRect/>
          <a:stretch>
            <a:fillRect/>
          </a:stretch>
        </p:blipFill>
        <p:spPr bwMode="auto">
          <a:xfrm>
            <a:off x="9407341" y="446065"/>
            <a:ext cx="1676400" cy="2334228"/>
          </a:xfrm>
          <a:prstGeom prst="rect">
            <a:avLst/>
          </a:prstGeom>
          <a:ln>
            <a:noFill/>
          </a:ln>
          <a:effectLst>
            <a:softEdge rad="112500"/>
          </a:effectLst>
        </p:spPr>
      </p:pic>
    </p:spTree>
    <p:extLst>
      <p:ext uri="{BB962C8B-B14F-4D97-AF65-F5344CB8AC3E}">
        <p14:creationId xmlns:p14="http://schemas.microsoft.com/office/powerpoint/2010/main" val="4015744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6B947765-8784-49C2-BCB8-9B23E2A30E04}"/>
              </a:ext>
            </a:extLst>
          </p:cNvPr>
          <p:cNvSpPr txBox="1">
            <a:spLocks/>
          </p:cNvSpPr>
          <p:nvPr/>
        </p:nvSpPr>
        <p:spPr>
          <a:xfrm>
            <a:off x="368634" y="131135"/>
            <a:ext cx="10514542" cy="762000"/>
          </a:xfrm>
          <a:prstGeom prst="rect">
            <a:avLst/>
          </a:prstGeom>
        </p:spPr>
        <p:txBody>
          <a:bodyPr lIns="91440" tIns="45720" rIns="91440" bIns="45720"/>
          <a:lstStyle/>
          <a:p>
            <a:pPr algn="ctr" defTabSz="914363">
              <a:lnSpc>
                <a:spcPct val="90000"/>
              </a:lnSpc>
              <a:spcBef>
                <a:spcPct val="0"/>
              </a:spcBef>
              <a:defRPr/>
            </a:pPr>
            <a:r>
              <a:rPr lang="nl-NL" sz="4000" b="1" dirty="0">
                <a:solidFill>
                  <a:srgbClr val="FF0000"/>
                </a:solidFill>
                <a:latin typeface="Times New Roman" pitchFamily="18" charset="0"/>
                <a:cs typeface="Times New Roman" pitchFamily="18" charset="0"/>
              </a:rPr>
              <a:t>Khẳng định độc lập, chủ quyền của dân tộc</a:t>
            </a:r>
            <a:endParaRPr lang="en-US" sz="4000" dirty="0">
              <a:solidFill>
                <a:srgbClr val="FF0000"/>
              </a:solidFill>
              <a:latin typeface="Times New Roman" pitchFamily="18" charset="0"/>
              <a:cs typeface="Times New Roman" pitchFamily="18" charset="0"/>
            </a:endParaRPr>
          </a:p>
        </p:txBody>
      </p:sp>
      <p:pic>
        <p:nvPicPr>
          <p:cNvPr id="4" name="Picture 3" descr="10-tin-hieu-than-thuoc-bao-hieu-tet-nguyen-dan-dang-ve-2.jpg">
            <a:extLst>
              <a:ext uri="{FF2B5EF4-FFF2-40B4-BE49-F238E27FC236}">
                <a16:creationId xmlns:a16="http://schemas.microsoft.com/office/drawing/2014/main" xmlns="" id="{68CA348A-ECD0-46B3-990F-A330DC4032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5275" y="939271"/>
            <a:ext cx="3911865" cy="210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450.jpg">
            <a:extLst>
              <a:ext uri="{FF2B5EF4-FFF2-40B4-BE49-F238E27FC236}">
                <a16:creationId xmlns:a16="http://schemas.microsoft.com/office/drawing/2014/main" xmlns="" id="{B0A287F6-DCA9-4371-AFE1-825D888DB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505" y="3757744"/>
            <a:ext cx="5588000" cy="24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7784-88cace498012a39368d0ccbfa36b4d8b.jpg">
            <a:extLst>
              <a:ext uri="{FF2B5EF4-FFF2-40B4-BE49-F238E27FC236}">
                <a16:creationId xmlns:a16="http://schemas.microsoft.com/office/drawing/2014/main" xmlns="" id="{E96E3E75-DB47-4F3E-813F-7813FD64C9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0640" y="3607814"/>
            <a:ext cx="4673865" cy="256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oang-thanh-thang-long-1.jpg">
            <a:extLst>
              <a:ext uri="{FF2B5EF4-FFF2-40B4-BE49-F238E27FC236}">
                <a16:creationId xmlns:a16="http://schemas.microsoft.com/office/drawing/2014/main" xmlns="" id="{09C44F60-7059-4935-8C2B-150F634BD9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865" y="939270"/>
            <a:ext cx="3833813" cy="20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 (1).jpg">
            <a:extLst>
              <a:ext uri="{FF2B5EF4-FFF2-40B4-BE49-F238E27FC236}">
                <a16:creationId xmlns:a16="http://schemas.microsoft.com/office/drawing/2014/main" xmlns="" id="{5EAA14FF-E2EF-46A2-AC7C-B4D1653157C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89017" y="93927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AFD89F2B-521A-45EB-8521-EE0B6E99EA26}"/>
              </a:ext>
            </a:extLst>
          </p:cNvPr>
          <p:cNvSpPr txBox="1">
            <a:spLocks noChangeArrowheads="1"/>
          </p:cNvSpPr>
          <p:nvPr/>
        </p:nvSpPr>
        <p:spPr bwMode="auto">
          <a:xfrm>
            <a:off x="768873" y="2993099"/>
            <a:ext cx="3225271" cy="52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833" dirty="0" err="1" smtClean="0">
                <a:solidFill>
                  <a:srgbClr val="000000"/>
                </a:solidFill>
                <a:latin typeface="Times New Roman" panose="02020603050405020304" pitchFamily="18" charset="0"/>
                <a:cs typeface="Times New Roman" panose="02020603050405020304" pitchFamily="18" charset="0"/>
              </a:rPr>
              <a:t>Nền</a:t>
            </a:r>
            <a:r>
              <a:rPr lang="en-US" altLang="en-US" sz="2833" dirty="0" smtClean="0">
                <a:solidFill>
                  <a:srgbClr val="000000"/>
                </a:solidFill>
                <a:latin typeface="Times New Roman" panose="02020603050405020304" pitchFamily="18" charset="0"/>
                <a:cs typeface="Times New Roman" panose="02020603050405020304" pitchFamily="18" charset="0"/>
              </a:rPr>
              <a:t> </a:t>
            </a:r>
            <a:r>
              <a:rPr lang="en-US" altLang="en-US" sz="2833" dirty="0" err="1" smtClean="0">
                <a:solidFill>
                  <a:srgbClr val="000000"/>
                </a:solidFill>
                <a:latin typeface="Times New Roman" panose="02020603050405020304" pitchFamily="18" charset="0"/>
                <a:cs typeface="Times New Roman" panose="02020603050405020304" pitchFamily="18" charset="0"/>
              </a:rPr>
              <a:t>văn</a:t>
            </a:r>
            <a:r>
              <a:rPr lang="en-US" altLang="en-US" sz="2833" dirty="0" smtClean="0">
                <a:solidFill>
                  <a:srgbClr val="000000"/>
                </a:solidFill>
                <a:latin typeface="Times New Roman" panose="02020603050405020304" pitchFamily="18" charset="0"/>
                <a:cs typeface="Times New Roman" panose="02020603050405020304" pitchFamily="18" charset="0"/>
              </a:rPr>
              <a:t> </a:t>
            </a:r>
            <a:r>
              <a:rPr lang="en-US" altLang="en-US" sz="2833" dirty="0" err="1">
                <a:solidFill>
                  <a:srgbClr val="000000"/>
                </a:solidFill>
                <a:latin typeface="Times New Roman" panose="02020603050405020304" pitchFamily="18" charset="0"/>
                <a:cs typeface="Times New Roman" panose="02020603050405020304" pitchFamily="18" charset="0"/>
              </a:rPr>
              <a:t>hiến</a:t>
            </a:r>
            <a:r>
              <a:rPr lang="en-US" altLang="en-US" sz="2833" dirty="0">
                <a:solidFill>
                  <a:srgbClr val="000000"/>
                </a:solidFill>
                <a:latin typeface="Times New Roman" panose="02020603050405020304" pitchFamily="18" charset="0"/>
                <a:cs typeface="Times New Roman" panose="02020603050405020304" pitchFamily="18" charset="0"/>
              </a:rPr>
              <a:t> </a:t>
            </a:r>
            <a:r>
              <a:rPr lang="en-US" altLang="en-US" sz="2833" dirty="0" err="1">
                <a:solidFill>
                  <a:srgbClr val="000000"/>
                </a:solidFill>
                <a:latin typeface="Times New Roman" panose="02020603050405020304" pitchFamily="18" charset="0"/>
                <a:cs typeface="Times New Roman" panose="02020603050405020304" pitchFamily="18" charset="0"/>
              </a:rPr>
              <a:t>lâu</a:t>
            </a:r>
            <a:r>
              <a:rPr lang="en-US" altLang="en-US" sz="2833" dirty="0">
                <a:solidFill>
                  <a:srgbClr val="000000"/>
                </a:solidFill>
                <a:latin typeface="Times New Roman" panose="02020603050405020304" pitchFamily="18" charset="0"/>
                <a:cs typeface="Times New Roman" panose="02020603050405020304" pitchFamily="18" charset="0"/>
              </a:rPr>
              <a:t> </a:t>
            </a:r>
            <a:r>
              <a:rPr lang="en-US" altLang="en-US" sz="2833" dirty="0" err="1">
                <a:solidFill>
                  <a:srgbClr val="000000"/>
                </a:solidFill>
                <a:latin typeface="Times New Roman" panose="02020603050405020304" pitchFamily="18" charset="0"/>
                <a:cs typeface="Times New Roman" panose="02020603050405020304" pitchFamily="18" charset="0"/>
              </a:rPr>
              <a:t>đời</a:t>
            </a:r>
            <a:endParaRPr lang="en-US" altLang="en-US" sz="2833"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88B75440-CA17-473C-8CDE-41265F01DEE1}"/>
              </a:ext>
            </a:extLst>
          </p:cNvPr>
          <p:cNvSpPr txBox="1">
            <a:spLocks noChangeArrowheads="1"/>
          </p:cNvSpPr>
          <p:nvPr/>
        </p:nvSpPr>
        <p:spPr bwMode="auto">
          <a:xfrm>
            <a:off x="4297405" y="2992324"/>
            <a:ext cx="3869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800" dirty="0" err="1" smtClean="0">
                <a:solidFill>
                  <a:srgbClr val="000000"/>
                </a:solidFill>
                <a:latin typeface="Times New Roman" panose="02020603050405020304" pitchFamily="18" charset="0"/>
                <a:cs typeface="Times New Roman" panose="02020603050405020304" pitchFamily="18" charset="0"/>
              </a:rPr>
              <a:t>Cương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vực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lãnh</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thổ</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riêng</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077A285E-0E2D-48CB-A6DF-0281004A1EFB}"/>
              </a:ext>
            </a:extLst>
          </p:cNvPr>
          <p:cNvSpPr txBox="1">
            <a:spLocks noChangeArrowheads="1"/>
          </p:cNvSpPr>
          <p:nvPr/>
        </p:nvSpPr>
        <p:spPr bwMode="auto">
          <a:xfrm>
            <a:off x="8285161" y="2975019"/>
            <a:ext cx="3906839" cy="52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833" dirty="0" err="1">
                <a:solidFill>
                  <a:srgbClr val="000000"/>
                </a:solidFill>
                <a:latin typeface="Times New Roman" panose="02020603050405020304" pitchFamily="18" charset="0"/>
                <a:cs typeface="Times New Roman" panose="02020603050405020304" pitchFamily="18" charset="0"/>
              </a:rPr>
              <a:t>Phong</a:t>
            </a:r>
            <a:r>
              <a:rPr lang="en-US" altLang="en-US" sz="2833" dirty="0">
                <a:solidFill>
                  <a:srgbClr val="000000"/>
                </a:solidFill>
                <a:latin typeface="Times New Roman" panose="02020603050405020304" pitchFamily="18" charset="0"/>
                <a:cs typeface="Times New Roman" panose="02020603050405020304" pitchFamily="18" charset="0"/>
              </a:rPr>
              <a:t> </a:t>
            </a:r>
            <a:r>
              <a:rPr lang="en-US" altLang="en-US" sz="2833" dirty="0" err="1" smtClean="0">
                <a:solidFill>
                  <a:srgbClr val="000000"/>
                </a:solidFill>
                <a:latin typeface="Times New Roman" panose="02020603050405020304" pitchFamily="18" charset="0"/>
                <a:cs typeface="Times New Roman" panose="02020603050405020304" pitchFamily="18" charset="0"/>
              </a:rPr>
              <a:t>tục</a:t>
            </a:r>
            <a:r>
              <a:rPr lang="en-US" altLang="en-US" sz="2833" dirty="0" smtClean="0">
                <a:solidFill>
                  <a:srgbClr val="000000"/>
                </a:solidFill>
                <a:latin typeface="Times New Roman" panose="02020603050405020304" pitchFamily="18" charset="0"/>
                <a:cs typeface="Times New Roman" panose="02020603050405020304" pitchFamily="18" charset="0"/>
              </a:rPr>
              <a:t>, </a:t>
            </a:r>
            <a:r>
              <a:rPr lang="en-US" altLang="en-US" sz="2833" dirty="0" err="1" smtClean="0">
                <a:solidFill>
                  <a:srgbClr val="000000"/>
                </a:solidFill>
                <a:latin typeface="Times New Roman" panose="02020603050405020304" pitchFamily="18" charset="0"/>
                <a:cs typeface="Times New Roman" panose="02020603050405020304" pitchFamily="18" charset="0"/>
              </a:rPr>
              <a:t>tập</a:t>
            </a:r>
            <a:r>
              <a:rPr lang="en-US" altLang="en-US" sz="2833" dirty="0" smtClean="0">
                <a:solidFill>
                  <a:srgbClr val="000000"/>
                </a:solidFill>
                <a:latin typeface="Times New Roman" panose="02020603050405020304" pitchFamily="18" charset="0"/>
                <a:cs typeface="Times New Roman" panose="02020603050405020304" pitchFamily="18" charset="0"/>
              </a:rPr>
              <a:t> </a:t>
            </a:r>
            <a:r>
              <a:rPr lang="en-US" altLang="en-US" sz="2833" dirty="0" err="1" smtClean="0">
                <a:solidFill>
                  <a:srgbClr val="000000"/>
                </a:solidFill>
                <a:latin typeface="Times New Roman" panose="02020603050405020304" pitchFamily="18" charset="0"/>
                <a:cs typeface="Times New Roman" panose="02020603050405020304" pitchFamily="18" charset="0"/>
              </a:rPr>
              <a:t>quán</a:t>
            </a:r>
            <a:r>
              <a:rPr lang="en-US" altLang="en-US" sz="2833" dirty="0" smtClean="0">
                <a:solidFill>
                  <a:srgbClr val="000000"/>
                </a:solidFill>
                <a:latin typeface="Times New Roman" panose="02020603050405020304" pitchFamily="18" charset="0"/>
                <a:cs typeface="Times New Roman" panose="02020603050405020304" pitchFamily="18" charset="0"/>
              </a:rPr>
              <a:t> </a:t>
            </a:r>
            <a:r>
              <a:rPr lang="en-US" altLang="en-US" sz="2833" dirty="0" err="1">
                <a:solidFill>
                  <a:srgbClr val="000000"/>
                </a:solidFill>
                <a:latin typeface="Times New Roman" panose="02020603050405020304" pitchFamily="18" charset="0"/>
                <a:cs typeface="Times New Roman" panose="02020603050405020304" pitchFamily="18" charset="0"/>
              </a:rPr>
              <a:t>riêng</a:t>
            </a:r>
            <a:endParaRPr lang="en-US" altLang="en-US" sz="2833" dirty="0">
              <a:solidFill>
                <a:srgbClr val="0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E94185A-D845-4D64-8948-11D91CC0B7A9}"/>
              </a:ext>
            </a:extLst>
          </p:cNvPr>
          <p:cNvSpPr txBox="1">
            <a:spLocks noChangeArrowheads="1"/>
          </p:cNvSpPr>
          <p:nvPr/>
        </p:nvSpPr>
        <p:spPr bwMode="auto">
          <a:xfrm>
            <a:off x="2211130" y="6170744"/>
            <a:ext cx="2116285" cy="52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833">
                <a:solidFill>
                  <a:srgbClr val="000000"/>
                </a:solidFill>
                <a:latin typeface="Times New Roman" panose="02020603050405020304" pitchFamily="18" charset="0"/>
                <a:cs typeface="Times New Roman" panose="02020603050405020304" pitchFamily="18" charset="0"/>
              </a:rPr>
              <a:t>Lịch sử riêng</a:t>
            </a:r>
          </a:p>
        </p:txBody>
      </p:sp>
      <p:sp>
        <p:nvSpPr>
          <p:cNvPr id="13" name="TextBox 12">
            <a:extLst>
              <a:ext uri="{FF2B5EF4-FFF2-40B4-BE49-F238E27FC236}">
                <a16:creationId xmlns:a16="http://schemas.microsoft.com/office/drawing/2014/main" xmlns="" id="{AAD96498-66EF-49B1-9F50-B6A5376CE669}"/>
              </a:ext>
            </a:extLst>
          </p:cNvPr>
          <p:cNvSpPr txBox="1">
            <a:spLocks noChangeArrowheads="1"/>
          </p:cNvSpPr>
          <p:nvPr/>
        </p:nvSpPr>
        <p:spPr bwMode="auto">
          <a:xfrm>
            <a:off x="6153149" y="6281869"/>
            <a:ext cx="5888055" cy="52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Bef>
                <a:spcPct val="0"/>
              </a:spcBef>
              <a:spcAft>
                <a:spcPct val="0"/>
              </a:spcAft>
              <a:buNone/>
            </a:pPr>
            <a:r>
              <a:rPr lang="en-US" altLang="en-US" sz="2833" dirty="0" err="1" smtClean="0">
                <a:solidFill>
                  <a:srgbClr val="000000"/>
                </a:solidFill>
                <a:latin typeface="Times New Roman" panose="02020603050405020304" pitchFamily="18" charset="0"/>
                <a:cs typeface="Times New Roman" panose="02020603050405020304" pitchFamily="18" charset="0"/>
              </a:rPr>
              <a:t>Chủ</a:t>
            </a:r>
            <a:r>
              <a:rPr lang="en-US" altLang="en-US" sz="2833" dirty="0" smtClean="0">
                <a:solidFill>
                  <a:srgbClr val="000000"/>
                </a:solidFill>
                <a:latin typeface="Times New Roman" panose="02020603050405020304" pitchFamily="18" charset="0"/>
                <a:cs typeface="Times New Roman" panose="02020603050405020304" pitchFamily="18" charset="0"/>
              </a:rPr>
              <a:t> </a:t>
            </a:r>
            <a:r>
              <a:rPr lang="en-US" altLang="en-US" sz="2833" dirty="0" err="1">
                <a:solidFill>
                  <a:srgbClr val="000000"/>
                </a:solidFill>
                <a:latin typeface="Times New Roman" panose="02020603050405020304" pitchFamily="18" charset="0"/>
                <a:cs typeface="Times New Roman" panose="02020603050405020304" pitchFamily="18" charset="0"/>
              </a:rPr>
              <a:t>quyền</a:t>
            </a:r>
            <a:r>
              <a:rPr lang="en-US" altLang="en-US" sz="2833" dirty="0">
                <a:solidFill>
                  <a:srgbClr val="000000"/>
                </a:solidFill>
                <a:latin typeface="Times New Roman" panose="02020603050405020304" pitchFamily="18" charset="0"/>
                <a:cs typeface="Times New Roman" panose="02020603050405020304" pitchFamily="18" charset="0"/>
              </a:rPr>
              <a:t> </a:t>
            </a:r>
            <a:r>
              <a:rPr lang="en-US" altLang="en-US" sz="2833" dirty="0" err="1" smtClean="0">
                <a:solidFill>
                  <a:srgbClr val="000000"/>
                </a:solidFill>
                <a:latin typeface="Times New Roman" panose="02020603050405020304" pitchFamily="18" charset="0"/>
                <a:cs typeface="Times New Roman" panose="02020603050405020304" pitchFamily="18" charset="0"/>
              </a:rPr>
              <a:t>riêng</a:t>
            </a:r>
            <a:endParaRPr lang="en-US" altLang="en-US" sz="2833" dirty="0">
              <a:solidFill>
                <a:srgbClr val="000000"/>
              </a:solidFill>
              <a:latin typeface="Times New Roman" panose="02020603050405020304" pitchFamily="18" charset="0"/>
              <a:cs typeface="Times New Roman" panose="02020603050405020304" pitchFamily="18" charset="0"/>
            </a:endParaRPr>
          </a:p>
        </p:txBody>
      </p:sp>
      <p:pic>
        <p:nvPicPr>
          <p:cNvPr id="14" name="Picture 17" descr="viet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05227" y="-9788"/>
            <a:ext cx="133191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blinds(horizontal)">
                                      <p:cBhvr>
                                        <p:cTn id="5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11267" name="Rectangle 19">
            <a:extLst>
              <a:ext uri="{FF2B5EF4-FFF2-40B4-BE49-F238E27FC236}">
                <a16:creationId xmlns:a16="http://schemas.microsoft.com/office/drawing/2014/main" xmlns="" id="{D02C5EC6-888C-46F1-9015-254F2802835B}"/>
              </a:ext>
            </a:extLst>
          </p:cNvPr>
          <p:cNvSpPr>
            <a:spLocks noChangeArrowheads="1"/>
          </p:cNvSpPr>
          <p:nvPr/>
        </p:nvSpPr>
        <p:spPr bwMode="auto">
          <a:xfrm>
            <a:off x="843358" y="1464488"/>
            <a:ext cx="91496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i="1" dirty="0" err="1" smtClean="0">
                <a:solidFill>
                  <a:srgbClr val="000000"/>
                </a:solidFill>
                <a:latin typeface="Times New Roman" panose="02020603050405020304" pitchFamily="18" charset="0"/>
                <a:cs typeface="Times New Roman" panose="02020603050405020304" pitchFamily="18" charset="0"/>
              </a:rPr>
              <a:t>Nhiều</a:t>
            </a:r>
            <a:r>
              <a:rPr lang="vi-VN" altLang="en-US" sz="2800" b="1" i="1" dirty="0" smtClean="0">
                <a:solidFill>
                  <a:srgbClr val="000000"/>
                </a:solidFill>
                <a:latin typeface="Times New Roman" panose="02020603050405020304" pitchFamily="18" charset="0"/>
                <a:cs typeface="Times New Roman" panose="02020603050405020304" pitchFamily="18" charset="0"/>
              </a:rPr>
              <a:t> </a:t>
            </a:r>
            <a:r>
              <a:rPr lang="vi-VN" altLang="en-US" sz="2800" b="1" i="1" dirty="0">
                <a:solidFill>
                  <a:srgbClr val="000000"/>
                </a:solidFill>
                <a:latin typeface="Times New Roman" panose="02020603050405020304" pitchFamily="18" charset="0"/>
                <a:cs typeface="Times New Roman" panose="02020603050405020304" pitchFamily="18" charset="0"/>
              </a:rPr>
              <a:t>ý kiến cho </a:t>
            </a:r>
            <a:r>
              <a:rPr lang="vi-VN" altLang="en-US" sz="2800" b="1" i="1" dirty="0" smtClean="0">
                <a:solidFill>
                  <a:srgbClr val="000000"/>
                </a:solidFill>
                <a:latin typeface="Times New Roman" panose="02020603050405020304" pitchFamily="18" charset="0"/>
                <a:cs typeface="Times New Roman" panose="02020603050405020304" pitchFamily="18" charset="0"/>
              </a:rPr>
              <a:t>rằng</a:t>
            </a:r>
            <a:r>
              <a:rPr lang="en-US" altLang="en-US" sz="2800" b="1" i="1" dirty="0" smtClean="0">
                <a:solidFill>
                  <a:srgbClr val="000000"/>
                </a:solidFill>
                <a:latin typeface="Times New Roman" panose="02020603050405020304" pitchFamily="18" charset="0"/>
                <a:cs typeface="Times New Roman" panose="02020603050405020304" pitchFamily="18" charset="0"/>
              </a:rPr>
              <a:t>: “Ý</a:t>
            </a:r>
            <a:r>
              <a:rPr lang="vi-VN" altLang="en-US" sz="2800" b="1" i="1" dirty="0" smtClean="0">
                <a:solidFill>
                  <a:srgbClr val="000000"/>
                </a:solidFill>
                <a:latin typeface="Times New Roman" panose="02020603050405020304" pitchFamily="18" charset="0"/>
                <a:cs typeface="Times New Roman" panose="02020603050405020304" pitchFamily="18" charset="0"/>
              </a:rPr>
              <a:t> </a:t>
            </a:r>
            <a:r>
              <a:rPr lang="vi-VN" altLang="en-US" sz="2800" b="1" i="1" dirty="0">
                <a:solidFill>
                  <a:srgbClr val="000000"/>
                </a:solidFill>
                <a:latin typeface="Times New Roman" panose="02020603050405020304" pitchFamily="18" charset="0"/>
                <a:cs typeface="Times New Roman" panose="02020603050405020304" pitchFamily="18" charset="0"/>
              </a:rPr>
              <a:t>thức dân tộc ở đoạn trích </a:t>
            </a:r>
            <a:endParaRPr lang="en-US" altLang="en-US" sz="2800" b="1" i="1" dirty="0" smtClean="0">
              <a:solidFill>
                <a:srgbClr val="00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vi-VN" altLang="en-US" sz="2800" b="1" i="1" dirty="0" smtClean="0">
                <a:solidFill>
                  <a:srgbClr val="000000"/>
                </a:solidFill>
                <a:latin typeface="Times New Roman" panose="02020603050405020304" pitchFamily="18" charset="0"/>
                <a:cs typeface="Times New Roman" panose="02020603050405020304" pitchFamily="18" charset="0"/>
              </a:rPr>
              <a:t>“</a:t>
            </a:r>
            <a:r>
              <a:rPr lang="vi-VN" altLang="en-US" sz="2800" b="1" i="1" dirty="0">
                <a:solidFill>
                  <a:srgbClr val="000000"/>
                </a:solidFill>
                <a:latin typeface="Times New Roman" panose="02020603050405020304" pitchFamily="18" charset="0"/>
                <a:cs typeface="Times New Roman" panose="02020603050405020304" pitchFamily="18" charset="0"/>
              </a:rPr>
              <a:t>Nước Đại Việt ta” </a:t>
            </a:r>
            <a:r>
              <a:rPr lang="vi-VN" altLang="en-US" sz="2800" b="1" i="1" dirty="0" smtClean="0">
                <a:solidFill>
                  <a:srgbClr val="000000"/>
                </a:solidFill>
                <a:latin typeface="Times New Roman" panose="02020603050405020304" pitchFamily="18" charset="0"/>
                <a:cs typeface="Times New Roman" panose="02020603050405020304" pitchFamily="18" charset="0"/>
              </a:rPr>
              <a:t>(</a:t>
            </a:r>
            <a:r>
              <a:rPr lang="vi-VN" altLang="en-US" sz="2800" b="1" i="1" dirty="0">
                <a:solidFill>
                  <a:srgbClr val="000000"/>
                </a:solidFill>
                <a:latin typeface="Times New Roman" panose="02020603050405020304" pitchFamily="18" charset="0"/>
                <a:cs typeface="Times New Roman" panose="02020603050405020304" pitchFamily="18" charset="0"/>
              </a:rPr>
              <a:t>trong “Bình Ngô đại cáo”)  là </a:t>
            </a:r>
            <a:endParaRPr lang="en-US" altLang="en-US" sz="2800" b="1" i="1" dirty="0" smtClean="0">
              <a:solidFill>
                <a:srgbClr val="00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vi-VN" altLang="en-US" sz="2800" b="1" i="1" dirty="0" smtClean="0">
                <a:solidFill>
                  <a:srgbClr val="000000"/>
                </a:solidFill>
                <a:latin typeface="Times New Roman" panose="02020603050405020304" pitchFamily="18" charset="0"/>
                <a:cs typeface="Times New Roman" panose="02020603050405020304" pitchFamily="18" charset="0"/>
              </a:rPr>
              <a:t>sự tiếp</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nối</a:t>
            </a:r>
            <a:r>
              <a:rPr lang="vi-VN" altLang="en-US" sz="2800" b="1" i="1" dirty="0" smtClean="0">
                <a:solidFill>
                  <a:srgbClr val="000000"/>
                </a:solidFill>
                <a:latin typeface="Times New Roman" panose="02020603050405020304" pitchFamily="18" charset="0"/>
                <a:cs typeface="Times New Roman" panose="02020603050405020304" pitchFamily="18" charset="0"/>
              </a:rPr>
              <a:t> </a:t>
            </a:r>
            <a:r>
              <a:rPr lang="vi-VN" altLang="en-US" sz="2800" b="1" i="1" dirty="0">
                <a:solidFill>
                  <a:srgbClr val="000000"/>
                </a:solidFill>
                <a:latin typeface="Times New Roman" panose="02020603050405020304" pitchFamily="18" charset="0"/>
                <a:cs typeface="Times New Roman" panose="02020603050405020304" pitchFamily="18" charset="0"/>
              </a:rPr>
              <a:t>và phát triển ý thức dân tộc ở bài </a:t>
            </a:r>
            <a:endParaRPr lang="en-US" altLang="en-US" sz="2800" b="1" i="1" dirty="0" smtClean="0">
              <a:solidFill>
                <a:srgbClr val="00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altLang="en-US" sz="2800" b="1" i="1" dirty="0" smtClean="0">
                <a:solidFill>
                  <a:srgbClr val="000000"/>
                </a:solidFill>
                <a:latin typeface="Times New Roman" panose="02020603050405020304" pitchFamily="18" charset="0"/>
                <a:cs typeface="Times New Roman" panose="02020603050405020304" pitchFamily="18" charset="0"/>
              </a:rPr>
              <a:t>“</a:t>
            </a:r>
            <a:r>
              <a:rPr lang="vi-VN" altLang="en-US" sz="2800" b="1" i="1" dirty="0" smtClean="0">
                <a:solidFill>
                  <a:srgbClr val="000000"/>
                </a:solidFill>
                <a:latin typeface="Times New Roman" panose="02020603050405020304" pitchFamily="18" charset="0"/>
                <a:cs typeface="Times New Roman" panose="02020603050405020304" pitchFamily="18" charset="0"/>
              </a:rPr>
              <a:t>Nam </a:t>
            </a:r>
            <a:r>
              <a:rPr lang="en-US" altLang="en-US" sz="2800" b="1" i="1" dirty="0">
                <a:solidFill>
                  <a:srgbClr val="000000"/>
                </a:solidFill>
                <a:latin typeface="Times New Roman" panose="02020603050405020304" pitchFamily="18" charset="0"/>
                <a:cs typeface="Times New Roman" panose="02020603050405020304" pitchFamily="18" charset="0"/>
              </a:rPr>
              <a:t>q</a:t>
            </a:r>
            <a:r>
              <a:rPr lang="vi-VN" altLang="en-US" sz="2800" b="1" i="1" dirty="0">
                <a:solidFill>
                  <a:srgbClr val="000000"/>
                </a:solidFill>
                <a:latin typeface="Times New Roman" panose="02020603050405020304" pitchFamily="18" charset="0"/>
                <a:cs typeface="Times New Roman" panose="02020603050405020304" pitchFamily="18" charset="0"/>
              </a:rPr>
              <a:t>uốc </a:t>
            </a:r>
            <a:r>
              <a:rPr lang="en-US" altLang="en-US" sz="2800" b="1" i="1" dirty="0">
                <a:solidFill>
                  <a:srgbClr val="000000"/>
                </a:solidFill>
                <a:latin typeface="Times New Roman" panose="02020603050405020304" pitchFamily="18" charset="0"/>
                <a:cs typeface="Times New Roman" panose="02020603050405020304" pitchFamily="18" charset="0"/>
              </a:rPr>
              <a:t>s</a:t>
            </a:r>
            <a:r>
              <a:rPr lang="vi-VN" altLang="en-US" sz="2800" b="1" i="1" dirty="0">
                <a:solidFill>
                  <a:srgbClr val="000000"/>
                </a:solidFill>
                <a:latin typeface="Times New Roman" panose="02020603050405020304" pitchFamily="18" charset="0"/>
                <a:cs typeface="Times New Roman" panose="02020603050405020304" pitchFamily="18" charset="0"/>
              </a:rPr>
              <a:t>ơn </a:t>
            </a:r>
            <a:r>
              <a:rPr lang="en-US" altLang="en-US" sz="2800" b="1" i="1" dirty="0" smtClean="0">
                <a:solidFill>
                  <a:srgbClr val="000000"/>
                </a:solidFill>
                <a:latin typeface="Times New Roman" panose="02020603050405020304" pitchFamily="18" charset="0"/>
                <a:cs typeface="Times New Roman" panose="02020603050405020304" pitchFamily="18" charset="0"/>
              </a:rPr>
              <a:t>h</a:t>
            </a:r>
            <a:r>
              <a:rPr lang="vi-VN" altLang="en-US" sz="2800" b="1" i="1" dirty="0" smtClean="0">
                <a:solidFill>
                  <a:srgbClr val="000000"/>
                </a:solidFill>
                <a:latin typeface="Times New Roman" panose="02020603050405020304" pitchFamily="18" charset="0"/>
                <a:cs typeface="Times New Roman" panose="02020603050405020304" pitchFamily="18" charset="0"/>
              </a:rPr>
              <a:t>à</a:t>
            </a:r>
            <a:r>
              <a:rPr lang="en-US" altLang="en-US" sz="2800" b="1" i="1" dirty="0" smtClean="0">
                <a:solidFill>
                  <a:srgbClr val="000000"/>
                </a:solidFill>
                <a:latin typeface="Times New Roman" panose="02020603050405020304" pitchFamily="18" charset="0"/>
                <a:cs typeface="Times New Roman" panose="02020603050405020304" pitchFamily="18" charset="0"/>
              </a:rPr>
              <a:t>”</a:t>
            </a:r>
            <a:r>
              <a:rPr lang="vi-VN" altLang="en-US" sz="2800" b="1" i="1" dirty="0" smtClean="0">
                <a:solidFill>
                  <a:srgbClr val="000000"/>
                </a:solidFill>
                <a:latin typeface="Times New Roman" panose="02020603050405020304" pitchFamily="18" charset="0"/>
                <a:cs typeface="Times New Roman" panose="02020603050405020304" pitchFamily="18" charset="0"/>
              </a:rPr>
              <a:t>. </a:t>
            </a:r>
            <a:r>
              <a:rPr lang="vi-VN" altLang="en-US" sz="2800" b="1" i="1" dirty="0">
                <a:solidFill>
                  <a:srgbClr val="000000"/>
                </a:solidFill>
                <a:latin typeface="Times New Roman" panose="02020603050405020304" pitchFamily="18" charset="0"/>
                <a:cs typeface="Times New Roman" panose="02020603050405020304" pitchFamily="18" charset="0"/>
              </a:rPr>
              <a:t>Ý kiến của em như thế nào? Vì </a:t>
            </a:r>
            <a:r>
              <a:rPr lang="vi-VN" altLang="en-US" sz="2800" b="1" i="1" dirty="0" smtClean="0">
                <a:solidFill>
                  <a:srgbClr val="000000"/>
                </a:solidFill>
                <a:latin typeface="Times New Roman" panose="02020603050405020304" pitchFamily="18" charset="0"/>
                <a:cs typeface="Times New Roman" panose="02020603050405020304" pitchFamily="18" charset="0"/>
              </a:rPr>
              <a:t>sao</a:t>
            </a:r>
            <a:r>
              <a:rPr lang="en-US" altLang="en-US" sz="2800" b="1" i="1" dirty="0" smtClean="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CF8E9C0C-D34F-4D5E-88D1-F22167C9B52C}"/>
              </a:ext>
            </a:extLst>
          </p:cNvPr>
          <p:cNvSpPr txBox="1"/>
          <p:nvPr/>
        </p:nvSpPr>
        <p:spPr>
          <a:xfrm>
            <a:off x="3375773" y="552703"/>
            <a:ext cx="4084773" cy="584775"/>
          </a:xfrm>
          <a:prstGeom prst="rect">
            <a:avLst/>
          </a:prstGeom>
          <a:noFill/>
        </p:spPr>
        <p:txBody>
          <a:bodyPr wrap="none" rtlCol="0">
            <a:spAutoFit/>
          </a:bodyPr>
          <a:lstStyle/>
          <a:p>
            <a:r>
              <a:rPr lang="en-US" sz="3200" b="1" dirty="0">
                <a:ln w="0"/>
                <a:solidFill>
                  <a:srgbClr val="0033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 NHÓM</a:t>
            </a:r>
          </a:p>
        </p:txBody>
      </p:sp>
      <p:pic>
        <p:nvPicPr>
          <p:cNvPr id="2052" name="Picture 4" descr="Lý Thường Kiệt - Mãnh tướng tài giỏi bậc nhất lịch sử Việt Nam và lối đánh  táo bạo khiến kẻ địch ngơ ngác!">
            <a:extLst>
              <a:ext uri="{FF2B5EF4-FFF2-40B4-BE49-F238E27FC236}">
                <a16:creationId xmlns:a16="http://schemas.microsoft.com/office/drawing/2014/main" xmlns="" id="{DAABC729-F483-4F11-9D62-BEA63EB01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97" y="3237926"/>
            <a:ext cx="6221503" cy="3863124"/>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7" name="TextBox 1"/>
          <p:cNvSpPr txBox="1">
            <a:spLocks noChangeArrowheads="1"/>
          </p:cNvSpPr>
          <p:nvPr/>
        </p:nvSpPr>
        <p:spPr bwMode="auto">
          <a:xfrm>
            <a:off x="6694397" y="4141738"/>
            <a:ext cx="549760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US" altLang="en-US" sz="2800" dirty="0">
                <a:solidFill>
                  <a:srgbClr val="FF0000"/>
                </a:solidFill>
                <a:latin typeface="Times New Roman" panose="02020603050405020304" pitchFamily="18" charset="0"/>
                <a:cs typeface="Times New Roman" panose="02020603050405020304" pitchFamily="18" charset="0"/>
              </a:rPr>
              <a:t>- Chia </a:t>
            </a:r>
            <a:r>
              <a:rPr lang="en-US" altLang="en-US" sz="2800" dirty="0" err="1">
                <a:solidFill>
                  <a:srgbClr val="FF0000"/>
                </a:solidFill>
                <a:latin typeface="Times New Roman" panose="02020603050405020304" pitchFamily="18" charset="0"/>
                <a:cs typeface="Times New Roman" panose="02020603050405020304" pitchFamily="18" charset="0"/>
              </a:rPr>
              <a:t>nhóm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Theo </a:t>
            </a:r>
            <a:r>
              <a:rPr lang="en-US" altLang="en-US" sz="2800" dirty="0" err="1" smtClean="0">
                <a:latin typeface="Times New Roman" panose="02020603050405020304" pitchFamily="18" charset="0"/>
                <a:cs typeface="Times New Roman" panose="02020603050405020304" pitchFamily="18" charset="0"/>
              </a:rPr>
              <a:t>tổ</a:t>
            </a:r>
            <a:r>
              <a:rPr lang="en-US" altLang="en-US"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eaLnBrk="1" hangingPunct="1">
              <a:lnSpc>
                <a:spcPct val="90000"/>
              </a:lnSpc>
              <a:buFontTx/>
              <a:buNone/>
            </a:pP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thức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Bảng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phụ</a:t>
            </a:r>
            <a:r>
              <a:rPr lang="en-US" altLang="en-US"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eaLnBrk="1" hangingPunct="1">
              <a:lnSpc>
                <a:spcPct val="90000"/>
              </a:lnSpc>
              <a:buFontTx/>
              <a:buNone/>
            </a:pP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Thời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gian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3 </a:t>
            </a:r>
            <a:r>
              <a:rPr lang="en-US" altLang="en-US" sz="2800" dirty="0" err="1" smtClean="0">
                <a:latin typeface="Times New Roman" panose="02020603050405020304" pitchFamily="18" charset="0"/>
                <a:cs typeface="Times New Roman" panose="02020603050405020304" pitchFamily="18" charset="0"/>
              </a:rPr>
              <a:t>phút</a:t>
            </a:r>
            <a:r>
              <a:rPr lang="en-US" altLang="en-US"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pic>
        <p:nvPicPr>
          <p:cNvPr id="4" name="Đồng hồ đếm ngược 3 phút -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80483" y="180774"/>
            <a:ext cx="2656272" cy="1562695"/>
          </a:xfrm>
          <a:prstGeom prst="rect">
            <a:avLst/>
          </a:prstGeom>
        </p:spPr>
      </p:pic>
      <p:pic>
        <p:nvPicPr>
          <p:cNvPr id="9" name="Picture 6" descr="QUESTIO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9458" y="1637563"/>
            <a:ext cx="14478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wipe(down)">
                                      <p:cBhvr>
                                        <p:cTn id="10" dur="500"/>
                                        <p:tgtEl>
                                          <p:spTgt spid="11267"/>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bldLst>
      <p:bldP spid="11267" grpId="0"/>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xmlns="" id="{65B353C9-EAF8-4906-B67B-D601428F02CB}"/>
              </a:ext>
            </a:extLst>
          </p:cNvPr>
          <p:cNvSpPr/>
          <p:nvPr/>
        </p:nvSpPr>
        <p:spPr>
          <a:xfrm rot="254761">
            <a:off x="1363884" y="92445"/>
            <a:ext cx="4494496" cy="800221"/>
          </a:xfrm>
          <a:custGeom>
            <a:avLst/>
            <a:gdLst>
              <a:gd name="connsiteX0" fmla="*/ 0 w 1950720"/>
              <a:gd name="connsiteY0" fmla="*/ 108373 h 1083733"/>
              <a:gd name="connsiteX1" fmla="*/ 108373 w 1950720"/>
              <a:gd name="connsiteY1" fmla="*/ 0 h 1083733"/>
              <a:gd name="connsiteX2" fmla="*/ 1842347 w 1950720"/>
              <a:gd name="connsiteY2" fmla="*/ 0 h 1083733"/>
              <a:gd name="connsiteX3" fmla="*/ 1950720 w 1950720"/>
              <a:gd name="connsiteY3" fmla="*/ 108373 h 1083733"/>
              <a:gd name="connsiteX4" fmla="*/ 1950720 w 1950720"/>
              <a:gd name="connsiteY4" fmla="*/ 975360 h 1083733"/>
              <a:gd name="connsiteX5" fmla="*/ 1842347 w 1950720"/>
              <a:gd name="connsiteY5" fmla="*/ 1083733 h 1083733"/>
              <a:gd name="connsiteX6" fmla="*/ 108373 w 1950720"/>
              <a:gd name="connsiteY6" fmla="*/ 1083733 h 1083733"/>
              <a:gd name="connsiteX7" fmla="*/ 0 w 1950720"/>
              <a:gd name="connsiteY7" fmla="*/ 975360 h 1083733"/>
              <a:gd name="connsiteX8" fmla="*/ 0 w 1950720"/>
              <a:gd name="connsiteY8" fmla="*/ 108373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720" h="1083733">
                <a:moveTo>
                  <a:pt x="0" y="108373"/>
                </a:moveTo>
                <a:cubicBezTo>
                  <a:pt x="0" y="48520"/>
                  <a:pt x="48520" y="0"/>
                  <a:pt x="108373" y="0"/>
                </a:cubicBezTo>
                <a:lnTo>
                  <a:pt x="1842347" y="0"/>
                </a:lnTo>
                <a:cubicBezTo>
                  <a:pt x="1902200" y="0"/>
                  <a:pt x="1950720" y="48520"/>
                  <a:pt x="1950720" y="108373"/>
                </a:cubicBezTo>
                <a:lnTo>
                  <a:pt x="1950720" y="975360"/>
                </a:lnTo>
                <a:cubicBezTo>
                  <a:pt x="1950720" y="1035213"/>
                  <a:pt x="1902200" y="1083733"/>
                  <a:pt x="1842347" y="1083733"/>
                </a:cubicBezTo>
                <a:lnTo>
                  <a:pt x="108373" y="1083733"/>
                </a:lnTo>
                <a:cubicBezTo>
                  <a:pt x="48520" y="1083733"/>
                  <a:pt x="0" y="1035213"/>
                  <a:pt x="0" y="975360"/>
                </a:cubicBezTo>
                <a:lnTo>
                  <a:pt x="0" y="108373"/>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8421" tIns="138421" rIns="138421" bIns="138421" numCol="1" spcCol="1270" anchor="ctr" anchorCtr="0">
            <a:noAutofit/>
          </a:bodyPr>
          <a:lstStyle/>
          <a:p>
            <a:pPr marL="0" lvl="0" indent="0" algn="ctr" defTabSz="1244600">
              <a:lnSpc>
                <a:spcPct val="90000"/>
              </a:lnSpc>
              <a:spcBef>
                <a:spcPct val="0"/>
              </a:spcBef>
              <a:spcAft>
                <a:spcPct val="35000"/>
              </a:spcAft>
              <a:buNone/>
            </a:pPr>
            <a:r>
              <a:rPr lang="en-US" sz="3200" b="1" i="1" kern="1200" dirty="0">
                <a:solidFill>
                  <a:schemeClr val="tx1"/>
                </a:solidFill>
                <a:latin typeface="Times New Roman" panose="02020603050405020304" pitchFamily="18" charset="0"/>
                <a:cs typeface="Times New Roman" panose="02020603050405020304" pitchFamily="18" charset="0"/>
              </a:rPr>
              <a:t>Nam </a:t>
            </a:r>
            <a:r>
              <a:rPr lang="en-US" sz="3200" b="1" i="1" kern="1200" dirty="0" err="1">
                <a:solidFill>
                  <a:schemeClr val="tx1"/>
                </a:solidFill>
                <a:latin typeface="Times New Roman" panose="02020603050405020304" pitchFamily="18" charset="0"/>
                <a:cs typeface="Times New Roman" panose="02020603050405020304" pitchFamily="18" charset="0"/>
              </a:rPr>
              <a:t>quốc</a:t>
            </a:r>
            <a:r>
              <a:rPr lang="en-US" sz="3200" b="1" i="1" kern="1200" dirty="0">
                <a:solidFill>
                  <a:schemeClr val="tx1"/>
                </a:solidFill>
                <a:latin typeface="Times New Roman" panose="02020603050405020304" pitchFamily="18" charset="0"/>
                <a:cs typeface="Times New Roman" panose="02020603050405020304" pitchFamily="18" charset="0"/>
              </a:rPr>
              <a:t> </a:t>
            </a:r>
            <a:r>
              <a:rPr lang="en-US" sz="3200" b="1" i="1" kern="1200" dirty="0" err="1">
                <a:solidFill>
                  <a:schemeClr val="tx1"/>
                </a:solidFill>
                <a:latin typeface="Times New Roman" panose="02020603050405020304" pitchFamily="18" charset="0"/>
                <a:cs typeface="Times New Roman" panose="02020603050405020304" pitchFamily="18" charset="0"/>
              </a:rPr>
              <a:t>sơn</a:t>
            </a:r>
            <a:r>
              <a:rPr lang="en-US" sz="3200" b="1" i="1" kern="1200" dirty="0">
                <a:solidFill>
                  <a:schemeClr val="tx1"/>
                </a:solidFill>
                <a:latin typeface="Times New Roman" panose="02020603050405020304" pitchFamily="18" charset="0"/>
                <a:cs typeface="Times New Roman" panose="02020603050405020304" pitchFamily="18" charset="0"/>
              </a:rPr>
              <a:t> </a:t>
            </a:r>
            <a:r>
              <a:rPr lang="en-US" sz="3200" b="1" i="1" kern="1200" dirty="0" err="1">
                <a:solidFill>
                  <a:schemeClr val="tx1"/>
                </a:solidFill>
                <a:latin typeface="Times New Roman" panose="02020603050405020304" pitchFamily="18" charset="0"/>
                <a:cs typeface="Times New Roman" panose="02020603050405020304" pitchFamily="18" charset="0"/>
              </a:rPr>
              <a:t>hà</a:t>
            </a:r>
            <a:endParaRPr lang="en-US" sz="3200" b="1" i="1" kern="1200" dirty="0">
              <a:solidFill>
                <a:schemeClr val="tx1"/>
              </a:solidFill>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xmlns="" id="{1284B6E4-635A-4B51-9665-EFD7E8D4ECF7}"/>
              </a:ext>
            </a:extLst>
          </p:cNvPr>
          <p:cNvSpPr/>
          <p:nvPr/>
        </p:nvSpPr>
        <p:spPr>
          <a:xfrm rot="253401">
            <a:off x="6417944" y="427713"/>
            <a:ext cx="4209488" cy="800221"/>
          </a:xfrm>
          <a:custGeom>
            <a:avLst/>
            <a:gdLst>
              <a:gd name="connsiteX0" fmla="*/ 0 w 1950720"/>
              <a:gd name="connsiteY0" fmla="*/ 108373 h 1083733"/>
              <a:gd name="connsiteX1" fmla="*/ 108373 w 1950720"/>
              <a:gd name="connsiteY1" fmla="*/ 0 h 1083733"/>
              <a:gd name="connsiteX2" fmla="*/ 1842347 w 1950720"/>
              <a:gd name="connsiteY2" fmla="*/ 0 h 1083733"/>
              <a:gd name="connsiteX3" fmla="*/ 1950720 w 1950720"/>
              <a:gd name="connsiteY3" fmla="*/ 108373 h 1083733"/>
              <a:gd name="connsiteX4" fmla="*/ 1950720 w 1950720"/>
              <a:gd name="connsiteY4" fmla="*/ 975360 h 1083733"/>
              <a:gd name="connsiteX5" fmla="*/ 1842347 w 1950720"/>
              <a:gd name="connsiteY5" fmla="*/ 1083733 h 1083733"/>
              <a:gd name="connsiteX6" fmla="*/ 108373 w 1950720"/>
              <a:gd name="connsiteY6" fmla="*/ 1083733 h 1083733"/>
              <a:gd name="connsiteX7" fmla="*/ 0 w 1950720"/>
              <a:gd name="connsiteY7" fmla="*/ 975360 h 1083733"/>
              <a:gd name="connsiteX8" fmla="*/ 0 w 1950720"/>
              <a:gd name="connsiteY8" fmla="*/ 108373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720" h="1083733">
                <a:moveTo>
                  <a:pt x="0" y="108373"/>
                </a:moveTo>
                <a:cubicBezTo>
                  <a:pt x="0" y="48520"/>
                  <a:pt x="48520" y="0"/>
                  <a:pt x="108373" y="0"/>
                </a:cubicBezTo>
                <a:lnTo>
                  <a:pt x="1842347" y="0"/>
                </a:lnTo>
                <a:cubicBezTo>
                  <a:pt x="1902200" y="0"/>
                  <a:pt x="1950720" y="48520"/>
                  <a:pt x="1950720" y="108373"/>
                </a:cubicBezTo>
                <a:lnTo>
                  <a:pt x="1950720" y="975360"/>
                </a:lnTo>
                <a:cubicBezTo>
                  <a:pt x="1950720" y="1035213"/>
                  <a:pt x="1902200" y="1083733"/>
                  <a:pt x="1842347" y="1083733"/>
                </a:cubicBezTo>
                <a:lnTo>
                  <a:pt x="108373" y="1083733"/>
                </a:lnTo>
                <a:cubicBezTo>
                  <a:pt x="48520" y="1083733"/>
                  <a:pt x="0" y="1035213"/>
                  <a:pt x="0" y="975360"/>
                </a:cubicBezTo>
                <a:lnTo>
                  <a:pt x="0" y="108373"/>
                </a:lnTo>
                <a:close/>
              </a:path>
            </a:pathLst>
          </a:custGeom>
        </p:spPr>
        <p:style>
          <a:lnRef idx="2">
            <a:schemeClr val="accent4">
              <a:tint val="40000"/>
              <a:alpha val="90000"/>
              <a:hueOff val="3620642"/>
              <a:satOff val="-17082"/>
              <a:lumOff val="-617"/>
              <a:alphaOff val="0"/>
            </a:schemeClr>
          </a:lnRef>
          <a:fillRef idx="1">
            <a:schemeClr val="accent4">
              <a:tint val="40000"/>
              <a:alpha val="90000"/>
              <a:hueOff val="3620642"/>
              <a:satOff val="-17082"/>
              <a:lumOff val="-617"/>
              <a:alphaOff val="0"/>
            </a:schemeClr>
          </a:fillRef>
          <a:effectRef idx="0">
            <a:schemeClr val="accent4">
              <a:tint val="40000"/>
              <a:alpha val="90000"/>
              <a:hueOff val="3620642"/>
              <a:satOff val="-17082"/>
              <a:lumOff val="-617"/>
              <a:alphaOff val="0"/>
            </a:schemeClr>
          </a:effectRef>
          <a:fontRef idx="minor">
            <a:schemeClr val="dk1">
              <a:hueOff val="0"/>
              <a:satOff val="0"/>
              <a:lumOff val="0"/>
              <a:alphaOff val="0"/>
            </a:schemeClr>
          </a:fontRef>
        </p:style>
        <p:txBody>
          <a:bodyPr spcFirstLastPara="0" vert="horz" wrap="square" lIns="138421" tIns="138421" rIns="138421" bIns="138421" numCol="1" spcCol="1270" anchor="ctr" anchorCtr="0">
            <a:noAutofit/>
          </a:bodyPr>
          <a:lstStyle/>
          <a:p>
            <a:pPr marL="0" lvl="0" indent="0" algn="ctr" defTabSz="1244600">
              <a:lnSpc>
                <a:spcPct val="90000"/>
              </a:lnSpc>
              <a:spcBef>
                <a:spcPct val="0"/>
              </a:spcBef>
              <a:spcAft>
                <a:spcPct val="35000"/>
              </a:spcAft>
              <a:buNone/>
            </a:pPr>
            <a:r>
              <a:rPr lang="en-US" sz="3200" b="1" i="1" kern="1200" dirty="0" err="1">
                <a:latin typeface="Times New Roman" panose="02020603050405020304" pitchFamily="18" charset="0"/>
                <a:cs typeface="Times New Roman" panose="02020603050405020304" pitchFamily="18" charset="0"/>
              </a:rPr>
              <a:t>Bình</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Ngô</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đại</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cáo</a:t>
            </a:r>
            <a:endParaRPr lang="en-US" sz="3200" b="1" i="1" kern="1200" dirty="0">
              <a:latin typeface="Times New Roman" panose="02020603050405020304" pitchFamily="18" charset="0"/>
              <a:cs typeface="Times New Roman" panose="02020603050405020304" pitchFamily="18" charset="0"/>
            </a:endParaRPr>
          </a:p>
        </p:txBody>
      </p:sp>
      <p:sp>
        <p:nvSpPr>
          <p:cNvPr id="8" name="Isosceles Triangle 7">
            <a:extLst>
              <a:ext uri="{FF2B5EF4-FFF2-40B4-BE49-F238E27FC236}">
                <a16:creationId xmlns:a16="http://schemas.microsoft.com/office/drawing/2014/main" xmlns="" id="{9C9BD31A-DFC5-4A82-B3A7-A13437E06946}"/>
              </a:ext>
            </a:extLst>
          </p:cNvPr>
          <p:cNvSpPr/>
          <p:nvPr/>
        </p:nvSpPr>
        <p:spPr>
          <a:xfrm rot="10967333">
            <a:off x="4875964" y="6190645"/>
            <a:ext cx="1206595" cy="581893"/>
          </a:xfrm>
          <a:prstGeom prst="triangle">
            <a:avLst/>
          </a:prstGeom>
          <a:solidFill>
            <a:schemeClr val="tx1"/>
          </a:solidFill>
          <a:ln>
            <a:solidFill>
              <a:schemeClr val="bg1"/>
            </a:solidFill>
          </a:ln>
        </p:spPr>
        <p:style>
          <a:lnRef idx="2">
            <a:schemeClr val="accent4">
              <a:tint val="40000"/>
              <a:alpha val="90000"/>
              <a:hueOff val="7241284"/>
              <a:satOff val="-34163"/>
              <a:lumOff val="-1234"/>
              <a:alphaOff val="0"/>
            </a:schemeClr>
          </a:lnRef>
          <a:fillRef idx="1">
            <a:schemeClr val="accent4">
              <a:tint val="40000"/>
              <a:alpha val="90000"/>
              <a:hueOff val="7241284"/>
              <a:satOff val="-34163"/>
              <a:lumOff val="-1234"/>
              <a:alphaOff val="0"/>
            </a:schemeClr>
          </a:fillRef>
          <a:effectRef idx="0">
            <a:schemeClr val="accent4">
              <a:tint val="40000"/>
              <a:alpha val="90000"/>
              <a:hueOff val="7241284"/>
              <a:satOff val="-34163"/>
              <a:lumOff val="-1234"/>
              <a:alphaOff val="0"/>
            </a:schemeClr>
          </a:effectRef>
          <a:fontRef idx="minor">
            <a:schemeClr val="dk1">
              <a:hueOff val="0"/>
              <a:satOff val="0"/>
              <a:lumOff val="0"/>
              <a:alphaOff val="0"/>
            </a:schemeClr>
          </a:fontRef>
        </p:style>
      </p:sp>
      <p:sp>
        <p:nvSpPr>
          <p:cNvPr id="9" name="Rectangle 8">
            <a:extLst>
              <a:ext uri="{FF2B5EF4-FFF2-40B4-BE49-F238E27FC236}">
                <a16:creationId xmlns:a16="http://schemas.microsoft.com/office/drawing/2014/main" xmlns="" id="{B6D52082-B8DD-46D5-8BF8-CED68C4731E2}"/>
              </a:ext>
            </a:extLst>
          </p:cNvPr>
          <p:cNvSpPr/>
          <p:nvPr/>
        </p:nvSpPr>
        <p:spPr>
          <a:xfrm rot="240000">
            <a:off x="1156874" y="5852475"/>
            <a:ext cx="9524354" cy="297285"/>
          </a:xfrm>
          <a:prstGeom prst="rect">
            <a:avLst/>
          </a:prstGeom>
          <a:solidFill>
            <a:schemeClr val="tx1"/>
          </a:solidFill>
          <a:ln>
            <a:solidFill>
              <a:schemeClr val="bg1"/>
            </a:solidFill>
          </a:ln>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xmlns="" id="{6F4C97C2-6930-41BE-8E70-B054D575F5C2}"/>
              </a:ext>
            </a:extLst>
          </p:cNvPr>
          <p:cNvSpPr/>
          <p:nvPr/>
        </p:nvSpPr>
        <p:spPr>
          <a:xfrm rot="240000">
            <a:off x="6284985" y="3351626"/>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Văn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hiến</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xmlns="" id="{EB66B91D-FEBD-4B1A-9EBB-C05141D81D8E}"/>
              </a:ext>
            </a:extLst>
          </p:cNvPr>
          <p:cNvSpPr/>
          <p:nvPr/>
        </p:nvSpPr>
        <p:spPr>
          <a:xfrm rot="240000">
            <a:off x="6262094" y="2390216"/>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quyền</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xmlns="" id="{B8C3EB0F-F266-4A4F-8024-B79954B2DC5A}"/>
              </a:ext>
            </a:extLst>
          </p:cNvPr>
          <p:cNvSpPr/>
          <p:nvPr/>
        </p:nvSpPr>
        <p:spPr>
          <a:xfrm rot="240000">
            <a:off x="6330240" y="1523379"/>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Lãnh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thổ</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xmlns="" id="{AB2016FB-1958-4985-8CC8-7F8052496D61}"/>
              </a:ext>
            </a:extLst>
          </p:cNvPr>
          <p:cNvSpPr/>
          <p:nvPr/>
        </p:nvSpPr>
        <p:spPr>
          <a:xfrm rot="240000">
            <a:off x="1235404" y="1977250"/>
            <a:ext cx="4484522"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a:solidFill>
                  <a:schemeClr val="tx1"/>
                </a:solidFill>
                <a:latin typeface="Times New Roman" panose="02020603050405020304" pitchFamily="18" charset="0"/>
                <a:cs typeface="Times New Roman" panose="02020603050405020304" pitchFamily="18" charset="0"/>
              </a:rPr>
              <a:t>quyền</a:t>
            </a:r>
          </a:p>
        </p:txBody>
      </p:sp>
      <p:sp>
        <p:nvSpPr>
          <p:cNvPr id="14" name="Freeform: Shape 13">
            <a:extLst>
              <a:ext uri="{FF2B5EF4-FFF2-40B4-BE49-F238E27FC236}">
                <a16:creationId xmlns:a16="http://schemas.microsoft.com/office/drawing/2014/main" xmlns="" id="{CA5947A9-6374-4761-9F15-C3206E983EC1}"/>
              </a:ext>
            </a:extLst>
          </p:cNvPr>
          <p:cNvSpPr/>
          <p:nvPr/>
        </p:nvSpPr>
        <p:spPr>
          <a:xfrm rot="240000">
            <a:off x="1317597" y="1194283"/>
            <a:ext cx="4484522"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Lãnh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thổ</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xmlns="" id="{6F428EB1-A0D3-4BD3-8D77-1D5253D3A8BB}"/>
              </a:ext>
            </a:extLst>
          </p:cNvPr>
          <p:cNvSpPr/>
          <p:nvPr/>
        </p:nvSpPr>
        <p:spPr>
          <a:xfrm rot="240000">
            <a:off x="6262095" y="4248549"/>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chemeClr val="accent2">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rgbClr val="FFFFFF"/>
                </a:solidFill>
                <a:latin typeface="Times New Roman" panose="02020603050405020304" pitchFamily="18" charset="0"/>
                <a:cs typeface="Times New Roman" panose="02020603050405020304" pitchFamily="18" charset="0"/>
              </a:rPr>
              <a:t>Phon</a:t>
            </a:r>
            <a:r>
              <a:rPr lang="en-US" sz="2800" dirty="0" err="1">
                <a:solidFill>
                  <a:srgbClr val="FFFFFF"/>
                </a:solidFill>
                <a:latin typeface="Times New Roman" panose="02020603050405020304" pitchFamily="18" charset="0"/>
                <a:cs typeface="Times New Roman" panose="02020603050405020304" pitchFamily="18" charset="0"/>
              </a:rPr>
              <a:t>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tục</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tập</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quán</a:t>
            </a:r>
            <a:endParaRPr lang="en-US" sz="2800" kern="1200" dirty="0">
              <a:solidFill>
                <a:srgbClr val="FFFFFF"/>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xmlns="" id="{CE0BCF1D-A39E-45AA-BC9D-41ADFCBD7693}"/>
              </a:ext>
            </a:extLst>
          </p:cNvPr>
          <p:cNvSpPr/>
          <p:nvPr/>
        </p:nvSpPr>
        <p:spPr>
          <a:xfrm rot="240000">
            <a:off x="6262095" y="5175260"/>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rgbClr val="C00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rgbClr val="FFFFFF"/>
                </a:solidFill>
                <a:latin typeface="Times New Roman" panose="02020603050405020304" pitchFamily="18" charset="0"/>
                <a:cs typeface="Times New Roman" panose="02020603050405020304" pitchFamily="18" charset="0"/>
              </a:rPr>
              <a:t>Lịch</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sử</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dân</a:t>
            </a:r>
            <a:r>
              <a:rPr lang="en-US" sz="2800" kern="1200" dirty="0">
                <a:solidFill>
                  <a:srgbClr val="FFFFFF"/>
                </a:solidFill>
                <a:latin typeface="Times New Roman" panose="02020603050405020304" pitchFamily="18" charset="0"/>
                <a:cs typeface="Times New Roman" panose="02020603050405020304" pitchFamily="18" charset="0"/>
              </a:rPr>
              <a:t> </a:t>
            </a:r>
            <a:r>
              <a:rPr lang="en-US" sz="2800" kern="1200" dirty="0" err="1">
                <a:solidFill>
                  <a:srgbClr val="FFFFFF"/>
                </a:solidFill>
                <a:latin typeface="Times New Roman" panose="02020603050405020304" pitchFamily="18" charset="0"/>
                <a:cs typeface="Times New Roman" panose="02020603050405020304" pitchFamily="18" charset="0"/>
              </a:rPr>
              <a:t>tộc</a:t>
            </a:r>
            <a:endParaRPr lang="en-US" sz="2800" kern="1200" dirty="0">
              <a:solidFill>
                <a:srgbClr val="FFFFFF"/>
              </a:solidFill>
              <a:latin typeface="Times New Roman" panose="02020603050405020304" pitchFamily="18" charset="0"/>
              <a:cs typeface="Times New Roman" panose="02020603050405020304" pitchFamily="18" charset="0"/>
            </a:endParaRPr>
          </a:p>
        </p:txBody>
      </p:sp>
      <p:pic>
        <p:nvPicPr>
          <p:cNvPr id="31746" name="Picture 2" descr="Kiểm tra dấu X mark Máy tính Biểu tượng Clip nghệ thuật - qua trái tim png  tải về - Miễn phí trong suốt đỏ png Tải về.">
            <a:extLst>
              <a:ext uri="{FF2B5EF4-FFF2-40B4-BE49-F238E27FC236}">
                <a16:creationId xmlns:a16="http://schemas.microsoft.com/office/drawing/2014/main" xmlns="" id="{EC597EE2-6888-47F7-A4F1-046C397282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7556" r="91778">
                        <a14:foregroundMark x1="91778" y1="23810" x2="91222" y2="27381"/>
                        <a14:foregroundMark x1="7556" y1="68333" x2="8111" y2="74762"/>
                      </a14:backgroundRemoval>
                    </a14:imgEffect>
                  </a14:imgLayer>
                </a14:imgProps>
              </a:ext>
              <a:ext uri="{28A0092B-C50C-407E-A947-70E740481C1C}">
                <a14:useLocalDpi xmlns:a14="http://schemas.microsoft.com/office/drawing/2010/main" val="0"/>
              </a:ext>
            </a:extLst>
          </a:blip>
          <a:srcRect/>
          <a:stretch>
            <a:fillRect/>
          </a:stretch>
        </p:blipFill>
        <p:spPr bwMode="auto">
          <a:xfrm>
            <a:off x="1340428" y="2280501"/>
            <a:ext cx="4048224" cy="37779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AC1797E8-D3E6-4FCA-8EF0-4E7EFB34E1E1}"/>
              </a:ext>
            </a:extLst>
          </p:cNvPr>
          <p:cNvSpPr txBox="1"/>
          <p:nvPr/>
        </p:nvSpPr>
        <p:spPr>
          <a:xfrm rot="16420483">
            <a:off x="3540835" y="2661020"/>
            <a:ext cx="4894289"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TUYÊN NGÔN ĐỘC LẬP</a:t>
            </a:r>
          </a:p>
        </p:txBody>
      </p:sp>
    </p:spTree>
    <p:extLst>
      <p:ext uri="{BB962C8B-B14F-4D97-AF65-F5344CB8AC3E}">
        <p14:creationId xmlns:p14="http://schemas.microsoft.com/office/powerpoint/2010/main" val="267440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746"/>
                                        </p:tgtEl>
                                        <p:attrNameLst>
                                          <p:attrName>style.visibility</p:attrName>
                                        </p:attrNameLst>
                                      </p:cBhvr>
                                      <p:to>
                                        <p:strVal val="visible"/>
                                      </p:to>
                                    </p:set>
                                    <p:animEffect transition="in" filter="wipe(down)">
                                      <p:cBhvr>
                                        <p:cTn id="47"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P spid="14" grpId="0" animBg="1"/>
      <p:bldP spid="15" grpId="0" animBg="1"/>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7">
            <a:extLst>
              <a:ext uri="{FF2B5EF4-FFF2-40B4-BE49-F238E27FC236}">
                <a16:creationId xmlns:a16="http://schemas.microsoft.com/office/drawing/2014/main" xmlns="" id="{CA3235E6-A27F-4CE4-9270-5949808347F6}"/>
              </a:ext>
            </a:extLst>
          </p:cNvPr>
          <p:cNvSpPr>
            <a:spLocks noChangeArrowheads="1"/>
          </p:cNvSpPr>
          <p:nvPr/>
        </p:nvSpPr>
        <p:spPr bwMode="auto">
          <a:xfrm>
            <a:off x="1609875" y="137968"/>
            <a:ext cx="1010068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4000" b="1" i="1" dirty="0">
                <a:latin typeface="Times New Roman" panose="02020603050405020304" pitchFamily="18" charset="0"/>
                <a:cs typeface="Times New Roman" panose="02020603050405020304" pitchFamily="18" charset="0"/>
              </a:rPr>
              <a:t>“</a:t>
            </a:r>
            <a:r>
              <a:rPr lang="vi-VN" altLang="en-US" sz="2800" i="1" dirty="0">
                <a:latin typeface="Times New Roman" panose="02020603050405020304" pitchFamily="18" charset="0"/>
                <a:cs typeface="Times New Roman" panose="02020603050405020304" pitchFamily="18" charset="0"/>
              </a:rPr>
              <a:t>Từ Triệu, Đinh, Lí, Trần bao đời </a:t>
            </a:r>
            <a:r>
              <a:rPr lang="en-US" altLang="en-US" sz="2800" i="1" dirty="0" smtClean="0">
                <a:latin typeface="Times New Roman" panose="02020603050405020304" pitchFamily="18" charset="0"/>
                <a:cs typeface="Times New Roman" panose="02020603050405020304" pitchFamily="18" charset="0"/>
              </a:rPr>
              <a:t>g</a:t>
            </a:r>
            <a:r>
              <a:rPr lang="vi-VN" altLang="en-US" sz="2800" i="1" dirty="0" smtClean="0">
                <a:latin typeface="Times New Roman" panose="02020603050405020304" pitchFamily="18" charset="0"/>
                <a:cs typeface="Times New Roman" panose="02020603050405020304" pitchFamily="18" charset="0"/>
              </a:rPr>
              <a:t>ây </a:t>
            </a:r>
            <a:r>
              <a:rPr lang="vi-VN" altLang="en-US" sz="2800" i="1" dirty="0">
                <a:latin typeface="Times New Roman" panose="02020603050405020304" pitchFamily="18" charset="0"/>
                <a:cs typeface="Times New Roman" panose="02020603050405020304" pitchFamily="18" charset="0"/>
              </a:rPr>
              <a:t>nền độc lập,</a:t>
            </a:r>
          </a:p>
          <a:p>
            <a:r>
              <a:rPr lang="vi-VN" altLang="en-US" sz="2800" i="1" dirty="0">
                <a:latin typeface="Times New Roman" panose="02020603050405020304" pitchFamily="18" charset="0"/>
                <a:cs typeface="Times New Roman" panose="02020603050405020304" pitchFamily="18" charset="0"/>
              </a:rPr>
              <a:t>Cùng Hán, Đường, Tống, Nguyên mỗi bên xưng </a:t>
            </a:r>
            <a:r>
              <a:rPr lang="vi-VN" altLang="en-US" sz="2800" i="1" u="sng" dirty="0">
                <a:latin typeface="Times New Roman" panose="02020603050405020304" pitchFamily="18" charset="0"/>
                <a:cs typeface="Times New Roman" panose="02020603050405020304" pitchFamily="18" charset="0"/>
              </a:rPr>
              <a:t>đế một phương</a:t>
            </a:r>
            <a:r>
              <a:rPr lang="vi-VN" altLang="en-US" sz="3600" b="1" i="1" dirty="0">
                <a:latin typeface="Times New Roman" panose="02020603050405020304" pitchFamily="18" charset="0"/>
                <a:cs typeface="Times New Roman" panose="02020603050405020304" pitchFamily="18" charset="0"/>
              </a:rPr>
              <a:t>”</a:t>
            </a:r>
            <a:r>
              <a:rPr lang="vi-VN" altLang="en-US" sz="2800" i="1" dirty="0">
                <a:latin typeface="Times New Roman" panose="02020603050405020304" pitchFamily="18" charset="0"/>
                <a:cs typeface="Times New Roman" panose="02020603050405020304" pitchFamily="18" charset="0"/>
              </a:rPr>
              <a:t> </a:t>
            </a:r>
          </a:p>
        </p:txBody>
      </p:sp>
      <p:sp>
        <p:nvSpPr>
          <p:cNvPr id="3" name="Rectangle 8">
            <a:extLst>
              <a:ext uri="{FF2B5EF4-FFF2-40B4-BE49-F238E27FC236}">
                <a16:creationId xmlns:a16="http://schemas.microsoft.com/office/drawing/2014/main" xmlns="" id="{7B46F64A-9024-49E7-A8FD-10ACE66CE79A}"/>
              </a:ext>
            </a:extLst>
          </p:cNvPr>
          <p:cNvSpPr>
            <a:spLocks noChangeArrowheads="1"/>
          </p:cNvSpPr>
          <p:nvPr/>
        </p:nvSpPr>
        <p:spPr bwMode="auto">
          <a:xfrm>
            <a:off x="7838247" y="2010413"/>
            <a:ext cx="3960213" cy="954107"/>
          </a:xfrm>
          <a:prstGeom prst="rect">
            <a:avLst/>
          </a:prstGeom>
          <a:solidFill>
            <a:srgbClr val="92D050"/>
          </a:solidFill>
          <a:ln w="2857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dirty="0">
                <a:latin typeface="Times New Roman" panose="02020603050405020304" pitchFamily="18" charset="0"/>
                <a:cs typeface="Times New Roman" panose="02020603050405020304" pitchFamily="18" charset="0"/>
              </a:rPr>
              <a:t>Các triều đại phong kiến Trung quốc…</a:t>
            </a:r>
          </a:p>
        </p:txBody>
      </p:sp>
      <p:sp>
        <p:nvSpPr>
          <p:cNvPr id="4" name="AutoShape 10">
            <a:extLst>
              <a:ext uri="{FF2B5EF4-FFF2-40B4-BE49-F238E27FC236}">
                <a16:creationId xmlns:a16="http://schemas.microsoft.com/office/drawing/2014/main" xmlns="" id="{36277E2B-7701-43E0-B320-0C064604A143}"/>
              </a:ext>
            </a:extLst>
          </p:cNvPr>
          <p:cNvSpPr>
            <a:spLocks noChangeArrowheads="1"/>
          </p:cNvSpPr>
          <p:nvPr/>
        </p:nvSpPr>
        <p:spPr bwMode="auto">
          <a:xfrm>
            <a:off x="4829004" y="1825478"/>
            <a:ext cx="2713298" cy="1323975"/>
          </a:xfrm>
          <a:prstGeom prst="leftRightArrow">
            <a:avLst>
              <a:gd name="adj1" fmla="val 50000"/>
              <a:gd name="adj2" fmla="val 46800"/>
            </a:avLst>
          </a:prstGeom>
          <a:solidFill>
            <a:schemeClr val="accent2">
              <a:lumMod val="60000"/>
              <a:lumOff val="40000"/>
            </a:schemeClr>
          </a:solidFill>
          <a:ln w="38100" cmpd="dbl">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err="1">
                <a:latin typeface="Times New Roman" panose="02020603050405020304" pitchFamily="18" charset="0"/>
                <a:cs typeface="Times New Roman" panose="02020603050405020304" pitchFamily="18" charset="0"/>
              </a:rPr>
              <a:t>Ngang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hàng</a:t>
            </a:r>
            <a:endParaRPr lang="en-US" altLang="en-US" sz="2800" b="1" dirty="0">
              <a:latin typeface="Times New Roman" panose="02020603050405020304" pitchFamily="18" charset="0"/>
              <a:cs typeface="Times New Roman" panose="02020603050405020304" pitchFamily="18" charset="0"/>
            </a:endParaRPr>
          </a:p>
        </p:txBody>
      </p:sp>
      <p:sp>
        <p:nvSpPr>
          <p:cNvPr id="5" name="Rectangle 15">
            <a:extLst>
              <a:ext uri="{FF2B5EF4-FFF2-40B4-BE49-F238E27FC236}">
                <a16:creationId xmlns:a16="http://schemas.microsoft.com/office/drawing/2014/main" xmlns="" id="{CCCCC465-0B2D-490B-B607-71246B6B4B32}"/>
              </a:ext>
            </a:extLst>
          </p:cNvPr>
          <p:cNvSpPr>
            <a:spLocks noChangeArrowheads="1"/>
          </p:cNvSpPr>
          <p:nvPr/>
        </p:nvSpPr>
        <p:spPr bwMode="auto">
          <a:xfrm>
            <a:off x="416688" y="3387309"/>
            <a:ext cx="11585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800" dirty="0">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a:t>
            </a:r>
            <a:r>
              <a:rPr lang="vi-VN" altLang="en-US" sz="2800" b="1" dirty="0" smtClean="0">
                <a:solidFill>
                  <a:srgbClr val="FF0000"/>
                </a:solidFill>
                <a:latin typeface="Times New Roman" panose="02020603050405020304" pitchFamily="18" charset="0"/>
                <a:cs typeface="Times New Roman" panose="02020603050405020304" pitchFamily="18" charset="0"/>
              </a:rPr>
              <a:t>đế</a:t>
            </a:r>
            <a:r>
              <a:rPr lang="en-US" altLang="en-US" sz="2800" b="1" dirty="0" smtClean="0">
                <a:solidFill>
                  <a:srgbClr val="FF0000"/>
                </a:solidFill>
                <a:latin typeface="Times New Roman" panose="02020603050405020304" pitchFamily="18" charset="0"/>
                <a:cs typeface="Times New Roman" panose="02020603050405020304" pitchFamily="18" charset="0"/>
              </a:rPr>
              <a:t>”</a:t>
            </a:r>
            <a:r>
              <a:rPr lang="vi-VN" altLang="en-US" sz="2800" b="1" dirty="0" smtClean="0">
                <a:solidFill>
                  <a:srgbClr val="FF0000"/>
                </a:solidFill>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 vua thiên tử, chỉ có </a:t>
            </a:r>
            <a:r>
              <a:rPr lang="vi-VN" altLang="en-US" sz="2800" dirty="0" smtClean="0">
                <a:latin typeface="Times New Roman" panose="02020603050405020304" pitchFamily="18" charset="0"/>
                <a:cs typeface="Times New Roman" panose="02020603050405020304" pitchFamily="18" charset="0"/>
              </a:rPr>
              <a:t>một</a:t>
            </a:r>
            <a:r>
              <a:rPr lang="en-US" altLang="en-US" sz="2800" dirty="0" smtClean="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p:txBody>
      </p:sp>
      <p:sp>
        <p:nvSpPr>
          <p:cNvPr id="6" name="Rectangle 8">
            <a:extLst>
              <a:ext uri="{FF2B5EF4-FFF2-40B4-BE49-F238E27FC236}">
                <a16:creationId xmlns:a16="http://schemas.microsoft.com/office/drawing/2014/main" xmlns="" id="{87BB613E-FAD2-4FA6-9CFE-1DA115591DFB}"/>
              </a:ext>
            </a:extLst>
          </p:cNvPr>
          <p:cNvSpPr>
            <a:spLocks noChangeArrowheads="1"/>
          </p:cNvSpPr>
          <p:nvPr/>
        </p:nvSpPr>
        <p:spPr bwMode="auto">
          <a:xfrm>
            <a:off x="416688" y="2010414"/>
            <a:ext cx="3993268" cy="954107"/>
          </a:xfrm>
          <a:prstGeom prst="rect">
            <a:avLst/>
          </a:prstGeom>
          <a:solidFill>
            <a:srgbClr val="FFC000"/>
          </a:solidFill>
          <a:ln w="2857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dirty="0">
                <a:latin typeface="Times New Roman" panose="02020603050405020304" pitchFamily="18" charset="0"/>
                <a:cs typeface="Times New Roman" panose="02020603050405020304" pitchFamily="18" charset="0"/>
              </a:rPr>
              <a:t>Các triều đại phong kiến </a:t>
            </a:r>
            <a:r>
              <a:rPr lang="en-US" altLang="en-US" sz="2800" b="1" dirty="0" err="1">
                <a:latin typeface="Times New Roman" panose="02020603050405020304" pitchFamily="18" charset="0"/>
                <a:cs typeface="Times New Roman" panose="02020603050405020304" pitchFamily="18" charset="0"/>
              </a:rPr>
              <a:t>Việt</a:t>
            </a:r>
            <a:r>
              <a:rPr lang="en-US" altLang="en-US" sz="2800" b="1" dirty="0">
                <a:latin typeface="Times New Roman" panose="02020603050405020304" pitchFamily="18" charset="0"/>
                <a:cs typeface="Times New Roman" panose="02020603050405020304" pitchFamily="18" charset="0"/>
              </a:rPr>
              <a:t> Nam</a:t>
            </a:r>
            <a:endParaRPr lang="vi-VN" altLang="en-US" sz="2800" b="1" dirty="0">
              <a:latin typeface="Times New Roman" panose="02020603050405020304" pitchFamily="18" charset="0"/>
              <a:cs typeface="Times New Roman" panose="02020603050405020304" pitchFamily="18" charset="0"/>
            </a:endParaRPr>
          </a:p>
        </p:txBody>
      </p:sp>
      <p:sp>
        <p:nvSpPr>
          <p:cNvPr id="7" name="Rectangle 15">
            <a:extLst>
              <a:ext uri="{FF2B5EF4-FFF2-40B4-BE49-F238E27FC236}">
                <a16:creationId xmlns:a16="http://schemas.microsoft.com/office/drawing/2014/main" xmlns="" id="{FF88F26A-3768-485A-85F8-A604554A8910}"/>
              </a:ext>
            </a:extLst>
          </p:cNvPr>
          <p:cNvSpPr>
            <a:spLocks noChangeArrowheads="1"/>
          </p:cNvSpPr>
          <p:nvPr/>
        </p:nvSpPr>
        <p:spPr bwMode="auto">
          <a:xfrm>
            <a:off x="314605" y="5211367"/>
            <a:ext cx="115859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=&gt; </a:t>
            </a:r>
            <a:r>
              <a:rPr lang="vi-VN" altLang="en-US" sz="3200" b="1" dirty="0">
                <a:solidFill>
                  <a:srgbClr val="FF0000"/>
                </a:solidFill>
                <a:latin typeface="Times New Roman" panose="02020603050405020304" pitchFamily="18" charset="0"/>
                <a:cs typeface="Times New Roman" panose="02020603050405020304" pitchFamily="18" charset="0"/>
              </a:rPr>
              <a:t>Thể hiện ý thức dân tộc và niềm tự hào dân tộc. </a:t>
            </a:r>
          </a:p>
        </p:txBody>
      </p:sp>
      <p:sp>
        <p:nvSpPr>
          <p:cNvPr id="8" name="Rectangle 15">
            <a:extLst>
              <a:ext uri="{FF2B5EF4-FFF2-40B4-BE49-F238E27FC236}">
                <a16:creationId xmlns:a16="http://schemas.microsoft.com/office/drawing/2014/main" xmlns="" id="{231595E4-D7EF-4DAC-9D5F-EC947A89A5CD}"/>
              </a:ext>
            </a:extLst>
          </p:cNvPr>
          <p:cNvSpPr>
            <a:spLocks noChangeArrowheads="1"/>
          </p:cNvSpPr>
          <p:nvPr/>
        </p:nvSpPr>
        <p:spPr bwMode="auto">
          <a:xfrm>
            <a:off x="416688" y="4049297"/>
            <a:ext cx="85483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800" dirty="0">
                <a:latin typeface="Times New Roman" panose="02020603050405020304" pitchFamily="18" charset="0"/>
                <a:cs typeface="Times New Roman" panose="02020603050405020304" pitchFamily="18" charset="0"/>
              </a:rPr>
              <a:t>- </a:t>
            </a:r>
            <a:r>
              <a:rPr lang="vi-VN" altLang="en-US" sz="2800" b="1" dirty="0" smtClean="0">
                <a:solidFill>
                  <a:srgbClr val="FF0000"/>
                </a:solidFill>
                <a:latin typeface="Times New Roman" panose="02020603050405020304" pitchFamily="18" charset="0"/>
                <a:cs typeface="Times New Roman" panose="02020603050405020304" pitchFamily="18" charset="0"/>
              </a:rPr>
              <a:t>“đế</a:t>
            </a:r>
            <a:r>
              <a:rPr lang="vi-VN" altLang="en-US" sz="2800" b="1" dirty="0">
                <a:solidFill>
                  <a:srgbClr val="FF0000"/>
                </a:solidFill>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là duy nhất, toàn quyền khác với </a:t>
            </a:r>
            <a:r>
              <a:rPr lang="en-US" altLang="en-US" sz="2800" b="1" dirty="0" smtClean="0">
                <a:solidFill>
                  <a:srgbClr val="FF0000"/>
                </a:solidFill>
                <a:latin typeface="Times New Roman" panose="02020603050405020304" pitchFamily="18" charset="0"/>
                <a:cs typeface="Times New Roman" panose="02020603050405020304" pitchFamily="18" charset="0"/>
              </a:rPr>
              <a:t>“</a:t>
            </a:r>
            <a:r>
              <a:rPr lang="vi-VN" altLang="en-US" sz="2800" b="1" dirty="0" smtClean="0">
                <a:solidFill>
                  <a:srgbClr val="FF0000"/>
                </a:solidFill>
                <a:latin typeface="Times New Roman" panose="02020603050405020304" pitchFamily="18" charset="0"/>
                <a:cs typeface="Times New Roman" panose="02020603050405020304" pitchFamily="18" charset="0"/>
              </a:rPr>
              <a:t>vương</a:t>
            </a:r>
            <a:r>
              <a:rPr lang="en-US" altLang="en-US" sz="2800" b="1" dirty="0" smtClean="0">
                <a:solidFill>
                  <a:srgbClr val="FF0000"/>
                </a:solidFill>
                <a:latin typeface="Times New Roman" panose="02020603050405020304" pitchFamily="18" charset="0"/>
                <a:cs typeface="Times New Roman" panose="02020603050405020304" pitchFamily="18" charset="0"/>
              </a:rPr>
              <a:t>”</a:t>
            </a:r>
            <a:r>
              <a:rPr lang="vi-VN" altLang="en-US" sz="2800" b="1" dirty="0" smtClean="0">
                <a:solidFill>
                  <a:srgbClr val="FF0000"/>
                </a:solidFill>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là vua chư hầu có nhiều và phụ thuộc vào “đế</a:t>
            </a:r>
            <a:r>
              <a:rPr lang="vi-VN" altLang="en-US" sz="2800" dirty="0" smtClean="0">
                <a:latin typeface="Times New Roman" panose="02020603050405020304" pitchFamily="18" charset="0"/>
                <a:cs typeface="Times New Roman" panose="02020603050405020304" pitchFamily="18" charset="0"/>
              </a:rPr>
              <a:t>”</a:t>
            </a:r>
            <a:r>
              <a:rPr lang="en-US" altLang="en-US" sz="2800" dirty="0" smtClean="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31D75CED-2FDE-448E-8290-39F610F7233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51" b="94651" l="10000" r="90000">
                        <a14:foregroundMark x1="48023" y1="4767" x2="48256" y2="10000"/>
                        <a14:foregroundMark x1="43953" y1="51977" x2="55000" y2="53023"/>
                        <a14:foregroundMark x1="39419" y1="76279" x2="37907" y2="88721"/>
                        <a14:foregroundMark x1="42093" y1="92209" x2="37442" y2="94651"/>
                        <a14:foregroundMark x1="60000" y1="91512" x2="62209" y2="93953"/>
                      </a14:backgroundRemoval>
                    </a14:imgEffect>
                  </a14:imgLayer>
                </a14:imgProps>
              </a:ext>
            </a:extLst>
          </a:blip>
          <a:stretch>
            <a:fillRect/>
          </a:stretch>
        </p:blipFill>
        <p:spPr>
          <a:xfrm>
            <a:off x="9127601" y="2487465"/>
            <a:ext cx="3745375" cy="3745375"/>
          </a:xfrm>
          <a:prstGeom prst="rect">
            <a:avLst/>
          </a:prstGeom>
        </p:spPr>
      </p:pic>
    </p:spTree>
    <p:extLst>
      <p:ext uri="{BB962C8B-B14F-4D97-AF65-F5344CB8AC3E}">
        <p14:creationId xmlns:p14="http://schemas.microsoft.com/office/powerpoint/2010/main" val="895342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down)">
                                      <p:cBhvr>
                                        <p:cTn id="4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ết Trung Quốc Văn hóa dân gian Trung Quốc - phong cách trung quốc png tải  về - Miễn phí trong suốt đỏ png Tải về.">
            <a:extLst>
              <a:ext uri="{FF2B5EF4-FFF2-40B4-BE49-F238E27FC236}">
                <a16:creationId xmlns:a16="http://schemas.microsoft.com/office/drawing/2014/main" xmlns="" id="{BEC3EA72-74CF-4888-921A-C2D767C6BB9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81" b="96081" l="10000" r="90000">
                        <a14:foregroundMark x1="60556" y1="7568" x2="61667" y2="14054"/>
                        <a14:foregroundMark x1="56111" y1="9459" x2="57667" y2="14189"/>
                        <a14:foregroundMark x1="62667" y1="1351" x2="67556" y2="9730"/>
                        <a14:foregroundMark x1="67556" y1="9730" x2="73444" y2="15270"/>
                        <a14:foregroundMark x1="73444" y1="15270" x2="76667" y2="36081"/>
                        <a14:foregroundMark x1="76222" y1="14054" x2="76667" y2="18378"/>
                        <a14:foregroundMark x1="48111" y1="88784" x2="50556" y2="95135"/>
                        <a14:foregroundMark x1="50556" y1="95135" x2="50556" y2="95135"/>
                        <a14:foregroundMark x1="47556" y1="89054" x2="47444" y2="96081"/>
                      </a14:backgroundRemoval>
                    </a14:imgEffect>
                  </a14:imgLayer>
                </a14:imgProps>
              </a:ext>
              <a:ext uri="{28A0092B-C50C-407E-A947-70E740481C1C}">
                <a14:useLocalDpi xmlns:a14="http://schemas.microsoft.com/office/drawing/2010/main" val="0"/>
              </a:ext>
            </a:extLst>
          </a:blip>
          <a:srcRect/>
          <a:stretch>
            <a:fillRect/>
          </a:stretch>
        </p:blipFill>
        <p:spPr bwMode="auto">
          <a:xfrm>
            <a:off x="5381971" y="883427"/>
            <a:ext cx="3986012" cy="3277420"/>
          </a:xfrm>
          <a:prstGeom prst="rect">
            <a:avLst/>
          </a:prstGeom>
          <a:noFill/>
          <a:extLst>
            <a:ext uri="{909E8E84-426E-40DD-AFC4-6F175D3DCCD1}">
              <a14:hiddenFill xmlns:a14="http://schemas.microsoft.com/office/drawing/2010/main">
                <a:solidFill>
                  <a:srgbClr val="FFFFFF"/>
                </a:solidFill>
              </a14:hiddenFill>
            </a:ext>
          </a:extLst>
        </p:spPr>
      </p:pic>
      <p:sp>
        <p:nvSpPr>
          <p:cNvPr id="5" name="Shape 4">
            <a:extLst>
              <a:ext uri="{FF2B5EF4-FFF2-40B4-BE49-F238E27FC236}">
                <a16:creationId xmlns:a16="http://schemas.microsoft.com/office/drawing/2014/main" xmlns="" id="{DC98CE7B-DF0C-4992-9B5D-B0E8EBBE45B0}"/>
              </a:ext>
            </a:extLst>
          </p:cNvPr>
          <p:cNvSpPr/>
          <p:nvPr/>
        </p:nvSpPr>
        <p:spPr>
          <a:xfrm>
            <a:off x="0" y="591040"/>
            <a:ext cx="5109580" cy="4238586"/>
          </a:xfrm>
          <a:prstGeom prst="swooshArrow">
            <a:avLst>
              <a:gd name="adj1" fmla="val 25000"/>
              <a:gd name="adj2" fmla="val 25000"/>
            </a:avLst>
          </a:prstGeom>
          <a:solidFill>
            <a:srgbClr val="FFC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Oval 5">
            <a:extLst>
              <a:ext uri="{FF2B5EF4-FFF2-40B4-BE49-F238E27FC236}">
                <a16:creationId xmlns:a16="http://schemas.microsoft.com/office/drawing/2014/main" xmlns="" id="{83AA6A58-9DC7-4B17-95B5-4FAB6AB0214B}"/>
              </a:ext>
            </a:extLst>
          </p:cNvPr>
          <p:cNvSpPr/>
          <p:nvPr/>
        </p:nvSpPr>
        <p:spPr>
          <a:xfrm>
            <a:off x="754464" y="3384259"/>
            <a:ext cx="132849" cy="176325"/>
          </a:xfrm>
          <a:prstGeom prst="ellipse">
            <a:avLst/>
          </a:prstGeom>
          <a:solidFill>
            <a:schemeClr val="tx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xmlns="" id="{1A1EF2D6-F5B3-4A9D-AF34-5DDECB81770D}"/>
              </a:ext>
            </a:extLst>
          </p:cNvPr>
          <p:cNvSpPr/>
          <p:nvPr/>
        </p:nvSpPr>
        <p:spPr>
          <a:xfrm>
            <a:off x="2669757" y="2409085"/>
            <a:ext cx="3407931" cy="2305790"/>
          </a:xfrm>
          <a:custGeom>
            <a:avLst/>
            <a:gdLst>
              <a:gd name="connsiteX0" fmla="*/ 0 w 1950720"/>
              <a:gd name="connsiteY0" fmla="*/ 0 h 2763519"/>
              <a:gd name="connsiteX1" fmla="*/ 1950720 w 1950720"/>
              <a:gd name="connsiteY1" fmla="*/ 0 h 2763519"/>
              <a:gd name="connsiteX2" fmla="*/ 1950720 w 1950720"/>
              <a:gd name="connsiteY2" fmla="*/ 2763519 h 2763519"/>
              <a:gd name="connsiteX3" fmla="*/ 0 w 1950720"/>
              <a:gd name="connsiteY3" fmla="*/ 2763519 h 2763519"/>
              <a:gd name="connsiteX4" fmla="*/ 0 w 1950720"/>
              <a:gd name="connsiteY4" fmla="*/ 0 h 27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2763519">
                <a:moveTo>
                  <a:pt x="0" y="0"/>
                </a:moveTo>
                <a:lnTo>
                  <a:pt x="1950720" y="0"/>
                </a:lnTo>
                <a:lnTo>
                  <a:pt x="1950720" y="2763519"/>
                </a:lnTo>
                <a:lnTo>
                  <a:pt x="0" y="2763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2422" tIns="0" rIns="0" bIns="0" numCol="1" spcCol="1270" anchor="t" anchorCtr="0">
            <a:noAutofit/>
          </a:bodyPr>
          <a:lstStyle/>
          <a:p>
            <a:pPr marL="0" lvl="0" indent="0" algn="l" defTabSz="1555750">
              <a:lnSpc>
                <a:spcPct val="90000"/>
              </a:lnSpc>
              <a:spcBef>
                <a:spcPct val="0"/>
              </a:spcBef>
              <a:spcAft>
                <a:spcPct val="35000"/>
              </a:spcAft>
              <a:buNone/>
            </a:pPr>
            <a:r>
              <a:rPr lang="en-US" sz="2800" b="1" kern="1200" dirty="0" err="1">
                <a:solidFill>
                  <a:srgbClr val="FF0000"/>
                </a:solidFill>
                <a:latin typeface="Times New Roman" panose="02020603050405020304" pitchFamily="18" charset="0"/>
                <a:cs typeface="Times New Roman" panose="02020603050405020304" pitchFamily="18" charset="0"/>
              </a:rPr>
              <a:t>Bình</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Ngô</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đại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cáo</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xmlns="" id="{8F33FBEE-8AA4-4272-A5BC-141162B0A57E}"/>
              </a:ext>
            </a:extLst>
          </p:cNvPr>
          <p:cNvSpPr/>
          <p:nvPr/>
        </p:nvSpPr>
        <p:spPr>
          <a:xfrm>
            <a:off x="5381971" y="1620058"/>
            <a:ext cx="1226299" cy="2945818"/>
          </a:xfrm>
          <a:custGeom>
            <a:avLst/>
            <a:gdLst>
              <a:gd name="connsiteX0" fmla="*/ 0 w 1950720"/>
              <a:gd name="connsiteY0" fmla="*/ 0 h 3530600"/>
              <a:gd name="connsiteX1" fmla="*/ 1950720 w 1950720"/>
              <a:gd name="connsiteY1" fmla="*/ 0 h 3530600"/>
              <a:gd name="connsiteX2" fmla="*/ 1950720 w 1950720"/>
              <a:gd name="connsiteY2" fmla="*/ 3530600 h 3530600"/>
              <a:gd name="connsiteX3" fmla="*/ 0 w 1950720"/>
              <a:gd name="connsiteY3" fmla="*/ 3530600 h 3530600"/>
              <a:gd name="connsiteX4" fmla="*/ 0 w 1950720"/>
              <a:gd name="connsiteY4" fmla="*/ 0 h 35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3530600">
                <a:moveTo>
                  <a:pt x="0" y="0"/>
                </a:moveTo>
                <a:lnTo>
                  <a:pt x="1950720" y="0"/>
                </a:lnTo>
                <a:lnTo>
                  <a:pt x="1950720" y="3530600"/>
                </a:lnTo>
                <a:lnTo>
                  <a:pt x="0" y="353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946" tIns="0" rIns="0" bIns="0" numCol="1" spcCol="1270" anchor="t" anchorCtr="0">
            <a:noAutofit/>
          </a:bodyPr>
          <a:lstStyle/>
          <a:p>
            <a:pPr marL="0" lvl="0" indent="0" algn="l" defTabSz="1555750">
              <a:lnSpc>
                <a:spcPct val="90000"/>
              </a:lnSpc>
              <a:spcBef>
                <a:spcPct val="0"/>
              </a:spcBef>
              <a:spcAft>
                <a:spcPct val="35000"/>
              </a:spcAft>
              <a:buNone/>
            </a:pPr>
            <a:endParaRPr lang="en-US" sz="3200" kern="12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DA1291B9-46F3-4610-B49F-C2E0CD471BE5}"/>
              </a:ext>
            </a:extLst>
          </p:cNvPr>
          <p:cNvSpPr txBox="1"/>
          <p:nvPr/>
        </p:nvSpPr>
        <p:spPr>
          <a:xfrm>
            <a:off x="5864044" y="298652"/>
            <a:ext cx="6000361" cy="584775"/>
          </a:xfrm>
          <a:prstGeom prst="rect">
            <a:avLst/>
          </a:prstGeom>
          <a:noFill/>
        </p:spPr>
        <p:txBody>
          <a:bodyPr wrap="non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Phát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triển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toàn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hơn</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15" name="Rectangle 56">
            <a:extLst>
              <a:ext uri="{FF2B5EF4-FFF2-40B4-BE49-F238E27FC236}">
                <a16:creationId xmlns:a16="http://schemas.microsoft.com/office/drawing/2014/main" xmlns="" id="{EF16B2CC-6095-4D83-BEF1-E91801B29E25}"/>
              </a:ext>
            </a:extLst>
          </p:cNvPr>
          <p:cNvSpPr>
            <a:spLocks noChangeArrowheads="1"/>
          </p:cNvSpPr>
          <p:nvPr/>
        </p:nvSpPr>
        <p:spPr bwMode="auto">
          <a:xfrm>
            <a:off x="5864044" y="4047963"/>
            <a:ext cx="5860325" cy="255454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vi-VN" altLang="en-US" sz="3200" i="1" dirty="0">
                <a:solidFill>
                  <a:srgbClr val="0000CC"/>
                </a:solidFill>
                <a:latin typeface="Times New Roman" panose="02020603050405020304" pitchFamily="18" charset="0"/>
                <a:cs typeface="Times New Roman" panose="02020603050405020304" pitchFamily="18" charset="0"/>
              </a:rPr>
              <a:t>Trong </a:t>
            </a:r>
            <a:r>
              <a:rPr lang="en-US" altLang="en-US" sz="3200" i="1" dirty="0" smtClean="0">
                <a:solidFill>
                  <a:srgbClr val="0000CC"/>
                </a:solidFill>
                <a:latin typeface="Times New Roman" panose="02020603050405020304" pitchFamily="18" charset="0"/>
                <a:cs typeface="Times New Roman" panose="02020603050405020304" pitchFamily="18" charset="0"/>
              </a:rPr>
              <a:t>“</a:t>
            </a:r>
            <a:r>
              <a:rPr lang="vi-VN" altLang="en-US" sz="3200" i="1" dirty="0" smtClean="0">
                <a:solidFill>
                  <a:srgbClr val="0000CC"/>
                </a:solidFill>
                <a:latin typeface="Times New Roman" panose="02020603050405020304" pitchFamily="18" charset="0"/>
                <a:cs typeface="Times New Roman" panose="02020603050405020304" pitchFamily="18" charset="0"/>
              </a:rPr>
              <a:t>Bình </a:t>
            </a:r>
            <a:r>
              <a:rPr lang="vi-VN" altLang="en-US" sz="3200" i="1" dirty="0">
                <a:solidFill>
                  <a:srgbClr val="0000CC"/>
                </a:solidFill>
                <a:latin typeface="Times New Roman" panose="02020603050405020304" pitchFamily="18" charset="0"/>
                <a:cs typeface="Times New Roman" panose="02020603050405020304" pitchFamily="18" charset="0"/>
              </a:rPr>
              <a:t>Ngô đại </a:t>
            </a:r>
            <a:r>
              <a:rPr lang="vi-VN" altLang="en-US" sz="3200" i="1" dirty="0" smtClean="0">
                <a:solidFill>
                  <a:srgbClr val="0000CC"/>
                </a:solidFill>
                <a:latin typeface="Times New Roman" panose="02020603050405020304" pitchFamily="18" charset="0"/>
                <a:cs typeface="Times New Roman" panose="02020603050405020304" pitchFamily="18" charset="0"/>
              </a:rPr>
              <a:t>cáo</a:t>
            </a:r>
            <a:r>
              <a:rPr lang="en-US" altLang="en-US" sz="3200" i="1" dirty="0" smtClean="0">
                <a:solidFill>
                  <a:srgbClr val="0000CC"/>
                </a:solidFill>
                <a:latin typeface="Times New Roman" panose="02020603050405020304" pitchFamily="18" charset="0"/>
                <a:cs typeface="Times New Roman" panose="02020603050405020304" pitchFamily="18" charset="0"/>
              </a:rPr>
              <a:t>”</a:t>
            </a:r>
            <a:r>
              <a:rPr lang="vi-VN" altLang="en-US" sz="3200" i="1" dirty="0" smtClean="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Nguyễn Trãi ý thức được </a:t>
            </a:r>
            <a:r>
              <a:rPr lang="vi-VN" altLang="en-US" sz="3200" b="1" i="1" dirty="0">
                <a:solidFill>
                  <a:srgbClr val="0000CC"/>
                </a:solidFill>
                <a:latin typeface="Times New Roman" panose="02020603050405020304" pitchFamily="18" charset="0"/>
                <a:cs typeface="Times New Roman" panose="02020603050405020304" pitchFamily="18" charset="0"/>
              </a:rPr>
              <a:t>văn hiến và truyền thống lịch sử</a:t>
            </a:r>
            <a:r>
              <a:rPr lang="vi-VN" altLang="en-US" sz="3200" i="1" dirty="0">
                <a:solidFill>
                  <a:srgbClr val="0000CC"/>
                </a:solidFill>
                <a:latin typeface="Times New Roman" panose="02020603050405020304" pitchFamily="18" charset="0"/>
                <a:cs typeface="Times New Roman" panose="02020603050405020304" pitchFamily="18" charset="0"/>
              </a:rPr>
              <a:t> là yếu tố cơ bản nhất, hạt nhân để xác định độc lập chủ quyền của dân tộc.</a:t>
            </a:r>
          </a:p>
        </p:txBody>
      </p:sp>
      <p:pic>
        <p:nvPicPr>
          <p:cNvPr id="33796" name="Picture 4" descr="Hình ảnh Chiến Trường Cổ đại, Kỵ Binh., Chiến Tranh, Chiến Trường miễn phí  tải tập tin PNG PSDComment và Vector">
            <a:extLst>
              <a:ext uri="{FF2B5EF4-FFF2-40B4-BE49-F238E27FC236}">
                <a16:creationId xmlns:a16="http://schemas.microsoft.com/office/drawing/2014/main" xmlns="" id="{AE7D8187-3A39-4A53-99EE-6F41B6CB906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500" b="93750" l="5500" r="93250">
                        <a14:foregroundMark x1="79417" y1="4583" x2="63750" y2="26833"/>
                        <a14:foregroundMark x1="63750" y1="26833" x2="63750" y2="27500"/>
                        <a14:foregroundMark x1="23750" y1="8750" x2="28583" y2="9250"/>
                        <a14:foregroundMark x1="9917" y1="87083" x2="5500" y2="93833"/>
                        <a14:foregroundMark x1="47333" y1="89750" x2="48000" y2="93333"/>
                        <a14:foregroundMark x1="89083" y1="88083" x2="93250" y2="90167"/>
                        <a14:foregroundMark x1="90917" y1="55333" x2="90583" y2="61083"/>
                      </a14:backgroundRemoval>
                    </a14:imgEffect>
                  </a14:imgLayer>
                </a14:imgProps>
              </a:ext>
              <a:ext uri="{28A0092B-C50C-407E-A947-70E740481C1C}">
                <a14:useLocalDpi xmlns:a14="http://schemas.microsoft.com/office/drawing/2010/main" val="0"/>
              </a:ext>
            </a:extLst>
          </a:blip>
          <a:srcRect/>
          <a:stretch>
            <a:fillRect/>
          </a:stretch>
        </p:blipFill>
        <p:spPr bwMode="auto">
          <a:xfrm>
            <a:off x="8728496" y="1028077"/>
            <a:ext cx="2988119" cy="29881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ý Thường Kiệt - Mãnh tướng tài giỏi bậc nhất lịch sử Việt Nam và lối đánh  táo bạo khiến kẻ địch ngơ ngác!">
            <a:extLst>
              <a:ext uri="{FF2B5EF4-FFF2-40B4-BE49-F238E27FC236}">
                <a16:creationId xmlns:a16="http://schemas.microsoft.com/office/drawing/2014/main" xmlns="" id="{1E26B39F-2743-4CB8-A6A6-CA5EFDE75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872" y="3323078"/>
            <a:ext cx="4327839" cy="312784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33798" name="Picture 6" descr="Bài giảng bình ngô đại cáo - Nguyễn Trãi | Vhoc.net">
            <a:extLst>
              <a:ext uri="{FF2B5EF4-FFF2-40B4-BE49-F238E27FC236}">
                <a16:creationId xmlns:a16="http://schemas.microsoft.com/office/drawing/2014/main" xmlns="" id="{9E21834D-0CCC-430F-B598-528B9879A7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49" y="-79738"/>
            <a:ext cx="3735058" cy="292357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xmlns="" id="{A9564DBC-0658-4001-8399-640187A2E9D0}"/>
              </a:ext>
            </a:extLst>
          </p:cNvPr>
          <p:cNvSpPr/>
          <p:nvPr/>
        </p:nvSpPr>
        <p:spPr>
          <a:xfrm>
            <a:off x="2754945" y="1869735"/>
            <a:ext cx="240150" cy="318742"/>
          </a:xfrm>
          <a:prstGeom prst="ellipse">
            <a:avLst/>
          </a:prstGeom>
          <a:solidFill>
            <a:schemeClr val="tx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xmlns="" id="{335643BA-B99C-41CC-AA50-D3F34A2E1820}"/>
              </a:ext>
            </a:extLst>
          </p:cNvPr>
          <p:cNvSpPr/>
          <p:nvPr/>
        </p:nvSpPr>
        <p:spPr>
          <a:xfrm>
            <a:off x="860128" y="3489923"/>
            <a:ext cx="3407931" cy="1224952"/>
          </a:xfrm>
          <a:custGeom>
            <a:avLst/>
            <a:gdLst>
              <a:gd name="connsiteX0" fmla="*/ 0 w 1893824"/>
              <a:gd name="connsiteY0" fmla="*/ 0 h 1468120"/>
              <a:gd name="connsiteX1" fmla="*/ 1893824 w 1893824"/>
              <a:gd name="connsiteY1" fmla="*/ 0 h 1468120"/>
              <a:gd name="connsiteX2" fmla="*/ 1893824 w 1893824"/>
              <a:gd name="connsiteY2" fmla="*/ 1468120 h 1468120"/>
              <a:gd name="connsiteX3" fmla="*/ 0 w 1893824"/>
              <a:gd name="connsiteY3" fmla="*/ 1468120 h 1468120"/>
              <a:gd name="connsiteX4" fmla="*/ 0 w 1893824"/>
              <a:gd name="connsiteY4" fmla="*/ 0 h 146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824" h="1468120">
                <a:moveTo>
                  <a:pt x="0" y="0"/>
                </a:moveTo>
                <a:lnTo>
                  <a:pt x="1893824" y="0"/>
                </a:lnTo>
                <a:lnTo>
                  <a:pt x="1893824" y="1468120"/>
                </a:lnTo>
                <a:lnTo>
                  <a:pt x="0" y="1468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marL="0" lvl="0" indent="0" algn="l" defTabSz="1555750">
              <a:lnSpc>
                <a:spcPct val="90000"/>
              </a:lnSpc>
              <a:spcBef>
                <a:spcPct val="0"/>
              </a:spcBef>
              <a:spcAft>
                <a:spcPct val="35000"/>
              </a:spcAft>
              <a:buNone/>
            </a:pPr>
            <a:r>
              <a:rPr lang="en-US" sz="2800" b="1" kern="1200" dirty="0">
                <a:solidFill>
                  <a:srgbClr val="FF0000"/>
                </a:solidFill>
                <a:latin typeface="Times New Roman" panose="02020603050405020304" pitchFamily="18" charset="0"/>
                <a:cs typeface="Times New Roman" panose="02020603050405020304" pitchFamily="18" charset="0"/>
              </a:rPr>
              <a:t>Nam </a:t>
            </a:r>
            <a:r>
              <a:rPr lang="en-US" sz="2800" b="1" kern="1200" dirty="0" err="1">
                <a:solidFill>
                  <a:srgbClr val="FF0000"/>
                </a:solidFill>
                <a:latin typeface="Times New Roman" panose="02020603050405020304" pitchFamily="18" charset="0"/>
                <a:cs typeface="Times New Roman" panose="02020603050405020304" pitchFamily="18" charset="0"/>
              </a:rPr>
              <a:t>quốc</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sơn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hà</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6142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wipe(down)">
                                      <p:cBhvr>
                                        <p:cTn id="25" dur="500"/>
                                        <p:tgtEl>
                                          <p:spTgt spid="3379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1" presetClass="entr" presetSubtype="1" fill="hold" nodeType="with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heel(1)">
                                      <p:cBhvr>
                                        <p:cTn id="36" dur="2000"/>
                                        <p:tgtEl>
                                          <p:spTgt spid="33794"/>
                                        </p:tgtEl>
                                      </p:cBhvr>
                                    </p:animEffect>
                                  </p:childTnLst>
                                </p:cTn>
                              </p:par>
                              <p:par>
                                <p:cTn id="37" presetID="21" presetClass="entr" presetSubtype="1" fill="hold" nodeType="withEffect">
                                  <p:stCondLst>
                                    <p:cond delay="0"/>
                                  </p:stCondLst>
                                  <p:childTnLst>
                                    <p:set>
                                      <p:cBhvr>
                                        <p:cTn id="38" dur="1" fill="hold">
                                          <p:stCondLst>
                                            <p:cond delay="0"/>
                                          </p:stCondLst>
                                        </p:cTn>
                                        <p:tgtEl>
                                          <p:spTgt spid="33796"/>
                                        </p:tgtEl>
                                        <p:attrNameLst>
                                          <p:attrName>style.visibility</p:attrName>
                                        </p:attrNameLst>
                                      </p:cBhvr>
                                      <p:to>
                                        <p:strVal val="visible"/>
                                      </p:to>
                                    </p:set>
                                    <p:animEffect transition="in" filter="wheel(1)">
                                      <p:cBhvr>
                                        <p:cTn id="39"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ST 600+ hình nền trình chiếu powerpoint đẹp chất lượng full HD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6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7">
            <a:extLst>
              <a:ext uri="{FF2B5EF4-FFF2-40B4-BE49-F238E27FC236}">
                <a16:creationId xmlns:a16="http://schemas.microsoft.com/office/drawing/2014/main" xmlns="" id="{29E46BBF-3394-446E-9408-5583A17E5ECD}"/>
              </a:ext>
            </a:extLst>
          </p:cNvPr>
          <p:cNvSpPr>
            <a:spLocks noChangeArrowheads="1"/>
          </p:cNvSpPr>
          <p:nvPr/>
        </p:nvSpPr>
        <p:spPr bwMode="auto">
          <a:xfrm>
            <a:off x="753035" y="1218993"/>
            <a:ext cx="10676965" cy="1108981"/>
          </a:xfrm>
          <a:prstGeom prst="rect">
            <a:avLst/>
          </a:prstGeom>
          <a:noFill/>
          <a:ln>
            <a:noFill/>
          </a:ln>
        </p:spPr>
        <p:txBody>
          <a:bodyPr wrap="square" lIns="122895" tIns="61448" rIns="122895" bIns="61448" anchor="ctr">
            <a:spAutoFit/>
          </a:bodyPr>
          <a:lstStyle>
            <a:lvl1pPr>
              <a:spcBef>
                <a:spcPct val="20000"/>
              </a:spcBef>
              <a:buChar char="•"/>
              <a:tabLst>
                <a:tab pos="3890963" algn="l"/>
              </a:tabLst>
              <a:defRPr sz="4300">
                <a:solidFill>
                  <a:schemeClr val="tx1"/>
                </a:solidFill>
                <a:latin typeface="Arial" panose="020B0604020202020204" pitchFamily="34" charset="0"/>
              </a:defRPr>
            </a:lvl1pPr>
            <a:lvl2pPr marL="742950" indent="-285750">
              <a:spcBef>
                <a:spcPct val="20000"/>
              </a:spcBef>
              <a:buChar char="–"/>
              <a:tabLst>
                <a:tab pos="3890963" algn="l"/>
              </a:tabLst>
              <a:defRPr sz="3800">
                <a:solidFill>
                  <a:schemeClr val="tx1"/>
                </a:solidFill>
                <a:latin typeface="Arial" panose="020B0604020202020204" pitchFamily="34" charset="0"/>
              </a:defRPr>
            </a:lvl2pPr>
            <a:lvl3pPr marL="1143000" indent="-228600">
              <a:spcBef>
                <a:spcPct val="20000"/>
              </a:spcBef>
              <a:buChar char="•"/>
              <a:tabLst>
                <a:tab pos="3890963" algn="l"/>
              </a:tabLst>
              <a:defRPr sz="3200">
                <a:solidFill>
                  <a:schemeClr val="tx1"/>
                </a:solidFill>
                <a:latin typeface="Arial" panose="020B0604020202020204" pitchFamily="34" charset="0"/>
              </a:defRPr>
            </a:lvl3pPr>
            <a:lvl4pPr marL="1600200" indent="-228600">
              <a:spcBef>
                <a:spcPct val="20000"/>
              </a:spcBef>
              <a:buChar char="–"/>
              <a:tabLst>
                <a:tab pos="3890963" algn="l"/>
              </a:tabLst>
              <a:defRPr sz="2700">
                <a:solidFill>
                  <a:schemeClr val="tx1"/>
                </a:solidFill>
                <a:latin typeface="Arial" panose="020B0604020202020204" pitchFamily="34" charset="0"/>
              </a:defRPr>
            </a:lvl4pPr>
            <a:lvl5pPr marL="2057400" indent="-228600">
              <a:spcBef>
                <a:spcPct val="20000"/>
              </a:spcBef>
              <a:buChar char="»"/>
              <a:tabLst>
                <a:tab pos="3890963" algn="l"/>
              </a:tabLst>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9pPr>
          </a:lstStyle>
          <a:p>
            <a:pPr algn="just">
              <a:spcAft>
                <a:spcPts val="0"/>
              </a:spcAft>
              <a:buNone/>
            </a:pPr>
            <a:r>
              <a:rPr lang="en-US" sz="3200" i="1" dirty="0">
                <a:latin typeface="Times New Roman" panose="02020603050405020304" pitchFamily="18" charset="0"/>
                <a:ea typeface="Calibri" panose="020F0502020204030204" pitchFamily="34" charset="0"/>
              </a:rPr>
              <a:t>? Ở </a:t>
            </a:r>
            <a:r>
              <a:rPr lang="en-US" sz="3200" i="1" dirty="0" err="1">
                <a:latin typeface="Times New Roman" panose="02020603050405020304" pitchFamily="18" charset="0"/>
                <a:ea typeface="Calibri" panose="020F0502020204030204" pitchFamily="34" charset="0"/>
              </a:rPr>
              <a:t>lớp</a:t>
            </a:r>
            <a:r>
              <a:rPr lang="en-US" sz="3200" i="1" dirty="0">
                <a:latin typeface="Times New Roman" panose="02020603050405020304" pitchFamily="18" charset="0"/>
                <a:ea typeface="Calibri" panose="020F0502020204030204" pitchFamily="34" charset="0"/>
              </a:rPr>
              <a:t> 7, </a:t>
            </a:r>
            <a:r>
              <a:rPr lang="en-US" sz="3200" i="1" dirty="0" err="1">
                <a:latin typeface="Times New Roman" panose="02020603050405020304" pitchFamily="18" charset="0"/>
                <a:ea typeface="Calibri" panose="020F0502020204030204" pitchFamily="34" charset="0"/>
              </a:rPr>
              <a:t>em</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đã</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học</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bài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thơ</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nào</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được</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coi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là</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bản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Tuyên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ngôn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độc</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lập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đầu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tiên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của</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dân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tộc</a:t>
            </a:r>
            <a:r>
              <a:rPr lang="en-US" sz="3200" i="1" dirty="0">
                <a:latin typeface="Times New Roman" panose="02020603050405020304" pitchFamily="18" charset="0"/>
                <a:ea typeface="Calibri" panose="020F0502020204030204" pitchFamily="34" charset="0"/>
              </a:rPr>
              <a:t> ta</a:t>
            </a:r>
            <a:r>
              <a:rPr lang="en-US" sz="3200" i="1" dirty="0" smtClean="0">
                <a:latin typeface="Times New Roman" panose="02020603050405020304" pitchFamily="18" charset="0"/>
                <a:ea typeface="Calibri" panose="020F0502020204030204" pitchFamily="34" charset="0"/>
              </a:rPr>
              <a:t>? </a:t>
            </a:r>
            <a:r>
              <a:rPr lang="en-US" sz="3200" i="1" dirty="0" err="1" smtClean="0">
                <a:latin typeface="Times New Roman" panose="02020603050405020304" pitchFamily="18" charset="0"/>
                <a:ea typeface="Calibri" panose="020F0502020204030204" pitchFamily="34" charset="0"/>
              </a:rPr>
              <a:t>Nội</a:t>
            </a:r>
            <a:r>
              <a:rPr lang="en-US" sz="3200" i="1" dirty="0" smtClean="0">
                <a:latin typeface="Times New Roman" panose="02020603050405020304" pitchFamily="18" charset="0"/>
                <a:ea typeface="Calibri" panose="020F0502020204030204" pitchFamily="34" charset="0"/>
              </a:rPr>
              <a:t> dung </a:t>
            </a:r>
            <a:r>
              <a:rPr lang="en-US" sz="3200" i="1" dirty="0" err="1" smtClean="0">
                <a:latin typeface="Times New Roman" panose="02020603050405020304" pitchFamily="18" charset="0"/>
                <a:ea typeface="Calibri" panose="020F0502020204030204" pitchFamily="34" charset="0"/>
              </a:rPr>
              <a:t>của</a:t>
            </a:r>
            <a:r>
              <a:rPr lang="en-US" sz="3200" i="1" dirty="0" smtClean="0">
                <a:latin typeface="Times New Roman" panose="02020603050405020304" pitchFamily="18" charset="0"/>
                <a:ea typeface="Calibri" panose="020F0502020204030204" pitchFamily="34" charset="0"/>
              </a:rPr>
              <a:t> </a:t>
            </a:r>
            <a:r>
              <a:rPr lang="en-US" sz="3200" i="1" dirty="0" err="1" smtClean="0">
                <a:latin typeface="Times New Roman" panose="02020603050405020304" pitchFamily="18" charset="0"/>
                <a:ea typeface="Calibri" panose="020F0502020204030204" pitchFamily="34" charset="0"/>
              </a:rPr>
              <a:t>bài</a:t>
            </a:r>
            <a:r>
              <a:rPr lang="en-US" sz="3200" i="1" dirty="0" smtClean="0">
                <a:latin typeface="Times New Roman" panose="02020603050405020304" pitchFamily="18" charset="0"/>
                <a:ea typeface="Calibri" panose="020F0502020204030204" pitchFamily="34" charset="0"/>
              </a:rPr>
              <a:t> </a:t>
            </a:r>
            <a:r>
              <a:rPr lang="en-US" sz="3200" i="1" dirty="0" err="1" smtClean="0">
                <a:latin typeface="Times New Roman" panose="02020603050405020304" pitchFamily="18" charset="0"/>
                <a:ea typeface="Calibri" panose="020F0502020204030204" pitchFamily="34" charset="0"/>
              </a:rPr>
              <a:t>thơ</a:t>
            </a:r>
            <a:r>
              <a:rPr lang="en-US" sz="3200" i="1" dirty="0" smtClean="0">
                <a:latin typeface="Times New Roman" panose="02020603050405020304" pitchFamily="18" charset="0"/>
                <a:ea typeface="Calibri" panose="020F0502020204030204" pitchFamily="34" charset="0"/>
              </a:rPr>
              <a:t> </a:t>
            </a:r>
            <a:r>
              <a:rPr lang="en-US" sz="3200" i="1" dirty="0" err="1" smtClean="0">
                <a:latin typeface="Times New Roman" panose="02020603050405020304" pitchFamily="18" charset="0"/>
                <a:ea typeface="Calibri" panose="020F0502020204030204" pitchFamily="34" charset="0"/>
              </a:rPr>
              <a:t>là</a:t>
            </a:r>
            <a:r>
              <a:rPr lang="en-US" sz="3200" i="1" dirty="0" smtClean="0">
                <a:latin typeface="Times New Roman" panose="02020603050405020304" pitchFamily="18" charset="0"/>
                <a:ea typeface="Calibri" panose="020F0502020204030204" pitchFamily="34" charset="0"/>
              </a:rPr>
              <a:t> </a:t>
            </a:r>
            <a:r>
              <a:rPr lang="en-US" sz="3200" i="1" dirty="0" err="1" smtClean="0">
                <a:latin typeface="Times New Roman" panose="02020603050405020304" pitchFamily="18" charset="0"/>
                <a:ea typeface="Calibri" panose="020F0502020204030204" pitchFamily="34" charset="0"/>
              </a:rPr>
              <a:t>gì</a:t>
            </a:r>
            <a:r>
              <a:rPr lang="en-US" sz="3200" i="1" dirty="0" smtClean="0">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p:txBody>
      </p:sp>
      <p:sp>
        <p:nvSpPr>
          <p:cNvPr id="5" name="Rectangle 4"/>
          <p:cNvSpPr/>
          <p:nvPr/>
        </p:nvSpPr>
        <p:spPr>
          <a:xfrm>
            <a:off x="4241712" y="207692"/>
            <a:ext cx="4089582" cy="923330"/>
          </a:xfrm>
          <a:prstGeom prst="rect">
            <a:avLst/>
          </a:prstGeom>
          <a:noFill/>
        </p:spPr>
        <p:txBody>
          <a:bodyPr wrap="none" lIns="91440" tIns="45720" rIns="91440" bIns="45720">
            <a:spAutoFit/>
          </a:bodyPr>
          <a:lstStyle/>
          <a:p>
            <a:pPr algn="ctr"/>
            <a:r>
              <a:rPr lang="en-US" sz="5400" dirty="0" smtClean="0">
                <a:ln w="0">
                  <a:solidFill>
                    <a:srgbClr val="FFFF00"/>
                  </a:solidFill>
                </a:ln>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endParaRPr lang="en-US" sz="5400" dirty="0">
              <a:ln w="0">
                <a:solidFill>
                  <a:srgbClr val="FFFF00"/>
                </a:solidFill>
              </a:ln>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6" name="Rectangle 5"/>
          <p:cNvSpPr/>
          <p:nvPr/>
        </p:nvSpPr>
        <p:spPr>
          <a:xfrm>
            <a:off x="2886078" y="2742337"/>
            <a:ext cx="6800850" cy="2862322"/>
          </a:xfrm>
          <a:prstGeom prst="rect">
            <a:avLst/>
          </a:prstGeom>
        </p:spPr>
        <p:txBody>
          <a:bodyPr wrap="square">
            <a:spAutoFit/>
          </a:bodyPr>
          <a:lstStyle/>
          <a:p>
            <a:pPr algn="ctr"/>
            <a:r>
              <a:rPr lang="en-US" sz="3600" b="1" i="1" dirty="0" smtClean="0">
                <a:solidFill>
                  <a:srgbClr val="FF0000"/>
                </a:solidFill>
                <a:latin typeface="Times New Roman" panose="02020603050405020304" pitchFamily="18" charset="0"/>
                <a:cs typeface="Times New Roman" panose="02020603050405020304" pitchFamily="18" charset="0"/>
              </a:rPr>
              <a:t>NAM QUỐC SƠN HÀ</a:t>
            </a:r>
            <a:endParaRPr lang="vi-VN" sz="3600" b="1" i="1" dirty="0" smtClean="0">
              <a:solidFill>
                <a:srgbClr val="FF0000"/>
              </a:solidFill>
              <a:latin typeface="Times New Roman" panose="02020603050405020304" pitchFamily="18" charset="0"/>
              <a:cs typeface="Times New Roman" panose="02020603050405020304" pitchFamily="18" charset="0"/>
            </a:endParaRPr>
          </a:p>
          <a:p>
            <a:r>
              <a:rPr lang="vi-VN" sz="3600" i="1" dirty="0" smtClean="0">
                <a:solidFill>
                  <a:srgbClr val="FF0000"/>
                </a:solidFill>
                <a:latin typeface="+mj-lt"/>
              </a:rPr>
              <a:t>Nam </a:t>
            </a:r>
            <a:r>
              <a:rPr lang="vi-VN" sz="3600" i="1" dirty="0">
                <a:solidFill>
                  <a:srgbClr val="FF0000"/>
                </a:solidFill>
                <a:latin typeface="+mj-lt"/>
              </a:rPr>
              <a:t>quốc sơn hà Nam đế cư,</a:t>
            </a:r>
            <a:r>
              <a:rPr lang="vi-VN" sz="3600" dirty="0">
                <a:solidFill>
                  <a:srgbClr val="FF0000"/>
                </a:solidFill>
                <a:latin typeface="+mj-lt"/>
              </a:rPr>
              <a:t/>
            </a:r>
            <a:br>
              <a:rPr lang="vi-VN" sz="3600" dirty="0">
                <a:solidFill>
                  <a:srgbClr val="FF0000"/>
                </a:solidFill>
                <a:latin typeface="+mj-lt"/>
              </a:rPr>
            </a:br>
            <a:r>
              <a:rPr lang="vi-VN" sz="3600" i="1" dirty="0">
                <a:solidFill>
                  <a:srgbClr val="FF0000"/>
                </a:solidFill>
                <a:latin typeface="+mj-lt"/>
              </a:rPr>
              <a:t>Tiệt nhiên định phận tại thiên thư.</a:t>
            </a:r>
            <a:r>
              <a:rPr lang="vi-VN" sz="3600" dirty="0">
                <a:solidFill>
                  <a:srgbClr val="FF0000"/>
                </a:solidFill>
                <a:latin typeface="+mj-lt"/>
              </a:rPr>
              <a:t/>
            </a:r>
            <a:br>
              <a:rPr lang="vi-VN" sz="3600" dirty="0">
                <a:solidFill>
                  <a:srgbClr val="FF0000"/>
                </a:solidFill>
                <a:latin typeface="+mj-lt"/>
              </a:rPr>
            </a:br>
            <a:r>
              <a:rPr lang="vi-VN" sz="3600" i="1" dirty="0">
                <a:solidFill>
                  <a:srgbClr val="FF0000"/>
                </a:solidFill>
                <a:latin typeface="+mj-lt"/>
              </a:rPr>
              <a:t>Như hà nghịch lỗ lai xâm phạm,</a:t>
            </a:r>
            <a:r>
              <a:rPr lang="vi-VN" sz="3600" dirty="0">
                <a:solidFill>
                  <a:srgbClr val="FF0000"/>
                </a:solidFill>
                <a:latin typeface="+mj-lt"/>
              </a:rPr>
              <a:t/>
            </a:r>
            <a:br>
              <a:rPr lang="vi-VN" sz="3600" dirty="0">
                <a:solidFill>
                  <a:srgbClr val="FF0000"/>
                </a:solidFill>
                <a:latin typeface="+mj-lt"/>
              </a:rPr>
            </a:br>
            <a:r>
              <a:rPr lang="vi-VN" sz="3600" i="1" dirty="0">
                <a:solidFill>
                  <a:srgbClr val="FF0000"/>
                </a:solidFill>
                <a:latin typeface="+mj-lt"/>
              </a:rPr>
              <a:t>Nhữ đẳng hành khan thủ bại hư.</a:t>
            </a:r>
            <a:endParaRPr lang="vi-VN" sz="3600" i="0" dirty="0">
              <a:solidFill>
                <a:srgbClr val="FF0000"/>
              </a:solidFill>
              <a:effectLst/>
              <a:latin typeface="+mj-lt"/>
            </a:endParaRPr>
          </a:p>
        </p:txBody>
      </p:sp>
    </p:spTree>
    <p:extLst>
      <p:ext uri="{BB962C8B-B14F-4D97-AF65-F5344CB8AC3E}">
        <p14:creationId xmlns:p14="http://schemas.microsoft.com/office/powerpoint/2010/main" val="748948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1B9B9EF-0EB7-4363-B041-00F9705BB578}"/>
              </a:ext>
            </a:extLst>
          </p:cNvPr>
          <p:cNvSpPr/>
          <p:nvPr/>
        </p:nvSpPr>
        <p:spPr>
          <a:xfrm>
            <a:off x="284102" y="1598208"/>
            <a:ext cx="11320040" cy="954107"/>
          </a:xfrm>
          <a:prstGeom prst="rect">
            <a:avLst/>
          </a:prstGeom>
          <a:solidFill>
            <a:schemeClr val="accent4">
              <a:lumMod val="40000"/>
              <a:lumOff val="60000"/>
            </a:schemeClr>
          </a:solidFill>
        </p:spPr>
        <p:txBody>
          <a:bodyPr wrap="square">
            <a:spAutoFit/>
          </a:bodyPr>
          <a:lstStyle/>
          <a:p>
            <a:pPr algn="just"/>
            <a:r>
              <a:rPr lang="vi-VN" sz="2800" dirty="0">
                <a:solidFill>
                  <a:srgbClr val="002060"/>
                </a:solidFill>
                <a:latin typeface="Times New Roman" pitchFamily="18" charset="0"/>
                <a:cs typeface="Times New Roman" pitchFamily="18" charset="0"/>
              </a:rPr>
              <a:t>-</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Những từ ngữ: </a:t>
            </a:r>
            <a:r>
              <a:rPr lang="vi-VN" sz="2800" i="1" dirty="0">
                <a:solidFill>
                  <a:srgbClr val="002060"/>
                </a:solidFill>
                <a:latin typeface="Times New Roman" pitchFamily="18" charset="0"/>
                <a:cs typeface="Times New Roman" pitchFamily="18" charset="0"/>
              </a:rPr>
              <a:t>từ trước,</a:t>
            </a:r>
            <a:r>
              <a:rPr lang="en-US" sz="2800" i="1" dirty="0">
                <a:solidFill>
                  <a:srgbClr val="002060"/>
                </a:solidFill>
                <a:latin typeface="Times New Roman" pitchFamily="18" charset="0"/>
                <a:cs typeface="Times New Roman" pitchFamily="18" charset="0"/>
              </a:rPr>
              <a:t> </a:t>
            </a:r>
            <a:r>
              <a:rPr lang="vi-VN" sz="2800" i="1" dirty="0">
                <a:solidFill>
                  <a:srgbClr val="002060"/>
                </a:solidFill>
                <a:latin typeface="Times New Roman" pitchFamily="18" charset="0"/>
                <a:cs typeface="Times New Roman" pitchFamily="18" charset="0"/>
              </a:rPr>
              <a:t>vốn xưng, đã lâu,</a:t>
            </a:r>
            <a:r>
              <a:rPr lang="en-US" sz="2800" i="1" dirty="0">
                <a:solidFill>
                  <a:srgbClr val="002060"/>
                </a:solidFill>
                <a:latin typeface="Times New Roman" pitchFamily="18" charset="0"/>
                <a:cs typeface="Times New Roman" pitchFamily="18" charset="0"/>
              </a:rPr>
              <a:t> </a:t>
            </a:r>
            <a:r>
              <a:rPr lang="vi-VN" sz="2800" i="1" dirty="0">
                <a:solidFill>
                  <a:srgbClr val="002060"/>
                </a:solidFill>
                <a:latin typeface="Times New Roman" pitchFamily="18" charset="0"/>
                <a:cs typeface="Times New Roman" pitchFamily="18" charset="0"/>
              </a:rPr>
              <a:t>đã chia, đời nào cũng có</a:t>
            </a:r>
          </a:p>
          <a:p>
            <a:pPr algn="just"/>
            <a:r>
              <a:rPr lang="vi-VN" sz="2800" dirty="0">
                <a:solidFill>
                  <a:srgbClr val="002060"/>
                </a:solidFill>
                <a:latin typeface="Times New Roman" pitchFamily="18" charset="0"/>
                <a:cs typeface="Times New Roman" pitchFamily="18" charset="0"/>
                <a:sym typeface="Symbol"/>
              </a:rPr>
              <a:t></a:t>
            </a:r>
            <a:r>
              <a:rPr lang="en-US" sz="2800" dirty="0">
                <a:solidFill>
                  <a:srgbClr val="002060"/>
                </a:solidFill>
                <a:latin typeface="Times New Roman" pitchFamily="18" charset="0"/>
                <a:cs typeface="Times New Roman" pitchFamily="18" charset="0"/>
                <a:sym typeface="Symbol"/>
              </a:rPr>
              <a:t> </a:t>
            </a:r>
            <a:r>
              <a:rPr lang="en-US" sz="2800" dirty="0" smtClean="0">
                <a:solidFill>
                  <a:srgbClr val="002060"/>
                </a:solidFill>
                <a:latin typeface="Times New Roman" pitchFamily="18" charset="0"/>
                <a:cs typeface="Times New Roman" pitchFamily="18" charset="0"/>
                <a:sym typeface="Symbol"/>
              </a:rPr>
              <a:t>T</a:t>
            </a:r>
            <a:r>
              <a:rPr lang="vi-VN" sz="2800" dirty="0" smtClean="0">
                <a:solidFill>
                  <a:srgbClr val="002060"/>
                </a:solidFill>
                <a:latin typeface="Times New Roman" pitchFamily="18" charset="0"/>
                <a:cs typeface="Times New Roman" pitchFamily="18" charset="0"/>
                <a:sym typeface="Symbol"/>
              </a:rPr>
              <a:t>hể </a:t>
            </a:r>
            <a:r>
              <a:rPr lang="vi-VN" sz="2800" dirty="0">
                <a:solidFill>
                  <a:srgbClr val="002060"/>
                </a:solidFill>
                <a:latin typeface="Times New Roman" pitchFamily="18" charset="0"/>
                <a:cs typeface="Times New Roman" pitchFamily="18" charset="0"/>
                <a:sym typeface="Symbol"/>
              </a:rPr>
              <a:t>hiện tính chất hiển nhiên,</a:t>
            </a:r>
            <a:r>
              <a:rPr lang="en-US" sz="2800" dirty="0">
                <a:solidFill>
                  <a:srgbClr val="002060"/>
                </a:solidFill>
                <a:latin typeface="Times New Roman" pitchFamily="18" charset="0"/>
                <a:cs typeface="Times New Roman" pitchFamily="18" charset="0"/>
                <a:sym typeface="Symbol"/>
              </a:rPr>
              <a:t> </a:t>
            </a:r>
            <a:r>
              <a:rPr lang="vi-VN" sz="2800" dirty="0">
                <a:solidFill>
                  <a:srgbClr val="002060"/>
                </a:solidFill>
                <a:latin typeface="Times New Roman" pitchFamily="18" charset="0"/>
                <a:cs typeface="Times New Roman" pitchFamily="18" charset="0"/>
                <a:sym typeface="Symbol"/>
              </a:rPr>
              <a:t>vốn có, lâu đời của nước Đại </a:t>
            </a:r>
            <a:r>
              <a:rPr lang="vi-VN" sz="2800" dirty="0" smtClean="0">
                <a:solidFill>
                  <a:srgbClr val="002060"/>
                </a:solidFill>
                <a:latin typeface="Times New Roman" pitchFamily="18" charset="0"/>
                <a:cs typeface="Times New Roman" pitchFamily="18" charset="0"/>
                <a:sym typeface="Symbol"/>
              </a:rPr>
              <a:t>Việt</a:t>
            </a:r>
            <a:r>
              <a:rPr lang="en-US" sz="2800" dirty="0" smtClean="0">
                <a:solidFill>
                  <a:srgbClr val="002060"/>
                </a:solidFill>
                <a:latin typeface="Times New Roman" pitchFamily="18" charset="0"/>
                <a:cs typeface="Times New Roman" pitchFamily="18" charset="0"/>
                <a:sym typeface="Symbol"/>
              </a:rPr>
              <a:t>.</a:t>
            </a:r>
            <a:endParaRPr lang="vi-VN" sz="2800" dirty="0">
              <a:solidFill>
                <a:srgbClr val="002060"/>
              </a:solidFill>
              <a:latin typeface="Times New Roman" pitchFamily="18" charset="0"/>
              <a:cs typeface="Times New Roman" pitchFamily="18" charset="0"/>
              <a:sym typeface="Symbol"/>
            </a:endParaRPr>
          </a:p>
        </p:txBody>
      </p:sp>
      <p:sp>
        <p:nvSpPr>
          <p:cNvPr id="10" name="Rectangle 9">
            <a:extLst>
              <a:ext uri="{FF2B5EF4-FFF2-40B4-BE49-F238E27FC236}">
                <a16:creationId xmlns:a16="http://schemas.microsoft.com/office/drawing/2014/main" xmlns="" id="{D3B50DC0-5E73-42AF-AA3C-90C03047120C}"/>
              </a:ext>
            </a:extLst>
          </p:cNvPr>
          <p:cNvSpPr/>
          <p:nvPr/>
        </p:nvSpPr>
        <p:spPr>
          <a:xfrm>
            <a:off x="266218" y="899303"/>
            <a:ext cx="11320039" cy="523220"/>
          </a:xfrm>
          <a:prstGeom prst="rect">
            <a:avLst/>
          </a:prstGeom>
          <a:solidFill>
            <a:schemeClr val="accent2">
              <a:lumMod val="40000"/>
              <a:lumOff val="60000"/>
            </a:schemeClr>
          </a:solidFill>
        </p:spPr>
        <p:txBody>
          <a:bodyPr wrap="square">
            <a:spAutoFit/>
          </a:bodyPr>
          <a:lstStyle/>
          <a:p>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Cách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nói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cụ</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rõ</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ràng</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câu văn biền ngẫu sóng </a:t>
            </a:r>
            <a:r>
              <a:rPr lang="vi-VN" sz="2800" dirty="0" smtClean="0">
                <a:solidFill>
                  <a:srgbClr val="002060"/>
                </a:solidFill>
                <a:latin typeface="Times New Roman" pitchFamily="18" charset="0"/>
                <a:cs typeface="Times New Roman" pitchFamily="18" charset="0"/>
              </a:rPr>
              <a:t>đôi</a:t>
            </a:r>
            <a:r>
              <a:rPr lang="en-US" sz="2800" dirty="0" smtClean="0">
                <a:solidFill>
                  <a:srgbClr val="002060"/>
                </a:solidFill>
                <a:latin typeface="Times New Roman" pitchFamily="18" charset="0"/>
                <a:cs typeface="Times New Roman" pitchFamily="18" charset="0"/>
              </a:rPr>
              <a:t>.</a:t>
            </a:r>
            <a:endParaRPr lang="en-US" sz="2800" u="sng" dirty="0">
              <a:solidFill>
                <a:srgbClr val="002060"/>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8111ADE4-93CA-43B1-A710-A6561F1A25D9}"/>
              </a:ext>
            </a:extLst>
          </p:cNvPr>
          <p:cNvSpPr/>
          <p:nvPr/>
        </p:nvSpPr>
        <p:spPr>
          <a:xfrm>
            <a:off x="248332" y="2745872"/>
            <a:ext cx="11320040" cy="523220"/>
          </a:xfrm>
          <a:prstGeom prst="rect">
            <a:avLst/>
          </a:prstGeom>
          <a:solidFill>
            <a:schemeClr val="accent6">
              <a:lumMod val="40000"/>
              <a:lumOff val="60000"/>
            </a:schemeClr>
          </a:solidFill>
        </p:spPr>
        <p:txBody>
          <a:bodyPr wrap="square">
            <a:spAutoFit/>
          </a:bodyPr>
          <a:lstStyle/>
          <a:p>
            <a:pPr algn="just"/>
            <a:r>
              <a:rPr lang="en-US" sz="2800" dirty="0">
                <a:solidFill>
                  <a:srgbClr val="002060"/>
                </a:solidFill>
                <a:latin typeface="Times New Roman" pitchFamily="18" charset="0"/>
                <a:cs typeface="Times New Roman" pitchFamily="18" charset="0"/>
              </a:rPr>
              <a:t>- L</a:t>
            </a:r>
            <a:r>
              <a:rPr lang="vi-VN" sz="2800" dirty="0">
                <a:solidFill>
                  <a:srgbClr val="002060"/>
                </a:solidFill>
                <a:latin typeface="Times New Roman" pitchFamily="18" charset="0"/>
                <a:cs typeface="Times New Roman" pitchFamily="18" charset="0"/>
              </a:rPr>
              <a:t>iệt kê</a:t>
            </a:r>
            <a:r>
              <a:rPr lang="en-US" sz="2800" dirty="0">
                <a:solidFill>
                  <a:srgbClr val="002060"/>
                </a:solidFill>
                <a:latin typeface="Times New Roman" pitchFamily="18" charset="0"/>
                <a:cs typeface="Times New Roman" pitchFamily="18" charset="0"/>
              </a:rPr>
              <a:t>, so </a:t>
            </a:r>
            <a:r>
              <a:rPr lang="en-US" sz="2800" dirty="0" err="1">
                <a:solidFill>
                  <a:srgbClr val="002060"/>
                </a:solidFill>
                <a:latin typeface="Times New Roman" pitchFamily="18" charset="0"/>
                <a:cs typeface="Times New Roman" pitchFamily="18" charset="0"/>
              </a:rPr>
              <a:t>sánh</a:t>
            </a:r>
            <a:r>
              <a:rPr lang="en-US" sz="2800"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Triệu</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Đinh</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Lí</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Trần</a:t>
            </a:r>
            <a:r>
              <a:rPr lang="en-US" sz="2800" i="1" dirty="0">
                <a:solidFill>
                  <a:srgbClr val="002060"/>
                </a:solidFill>
                <a:latin typeface="Times New Roman" pitchFamily="18" charset="0"/>
                <a:cs typeface="Times New Roman" pitchFamily="18" charset="0"/>
              </a:rPr>
              <a:t> </a:t>
            </a:r>
            <a:r>
              <a:rPr lang="en-US" sz="2800"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Hán</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Đường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Tống</a:t>
            </a:r>
            <a:r>
              <a:rPr lang="en-US" sz="2800" i="1" dirty="0">
                <a:solidFill>
                  <a:srgbClr val="002060"/>
                </a:solidFill>
                <a:latin typeface="Times New Roman" pitchFamily="18" charset="0"/>
                <a:cs typeface="Times New Roman" pitchFamily="18" charset="0"/>
              </a:rPr>
              <a:t>, </a:t>
            </a:r>
            <a:r>
              <a:rPr lang="en-US" sz="2800" i="1" dirty="0" err="1" smtClean="0">
                <a:solidFill>
                  <a:srgbClr val="002060"/>
                </a:solidFill>
                <a:latin typeface="Times New Roman" pitchFamily="18" charset="0"/>
                <a:cs typeface="Times New Roman" pitchFamily="18" charset="0"/>
              </a:rPr>
              <a:t>Nguyên</a:t>
            </a:r>
            <a:r>
              <a:rPr lang="en-US" sz="2800" i="1" dirty="0" smtClean="0">
                <a:solidFill>
                  <a:srgbClr val="002060"/>
                </a:solidFill>
                <a:latin typeface="Times New Roman" pitchFamily="18" charset="0"/>
                <a:cs typeface="Times New Roman" pitchFamily="18" charset="0"/>
              </a:rPr>
              <a:t>.</a:t>
            </a:r>
            <a:endParaRPr lang="en-US" sz="2800" i="1" u="sng" dirty="0">
              <a:solidFill>
                <a:srgbClr val="002060"/>
              </a:solidFill>
              <a:latin typeface="Times New Roman" pitchFamily="18" charset="0"/>
              <a:cs typeface="Times New Roman" pitchFamily="18" charset="0"/>
            </a:endParaRPr>
          </a:p>
        </p:txBody>
      </p:sp>
      <p:sp>
        <p:nvSpPr>
          <p:cNvPr id="12" name="矩形 14">
            <a:extLst>
              <a:ext uri="{FF2B5EF4-FFF2-40B4-BE49-F238E27FC236}">
                <a16:creationId xmlns:a16="http://schemas.microsoft.com/office/drawing/2014/main" xmlns="" id="{C1723E0E-6879-4422-9F7C-72D1CDDA4BB9}"/>
              </a:ext>
            </a:extLst>
          </p:cNvPr>
          <p:cNvSpPr>
            <a:spLocks noChangeArrowheads="1"/>
          </p:cNvSpPr>
          <p:nvPr/>
        </p:nvSpPr>
        <p:spPr bwMode="auto">
          <a:xfrm>
            <a:off x="266217" y="3449899"/>
            <a:ext cx="11337925" cy="886397"/>
          </a:xfrm>
          <a:prstGeom prst="rect">
            <a:avLst/>
          </a:prstGeom>
          <a:solidFill>
            <a:schemeClr val="accent1">
              <a:lumMod val="40000"/>
              <a:lumOff val="60000"/>
            </a:schemeClr>
          </a:solidFill>
          <a:ln>
            <a:noFill/>
          </a:ln>
        </p:spPr>
        <p:txBody>
          <a:bodyPr lIns="109728" tIns="54864" rIns="109728" bIns="54864">
            <a:spAutoFit/>
          </a:bodyPr>
          <a:lstStyle>
            <a:lvl1pPr defTabSz="1096963">
              <a:spcBef>
                <a:spcPct val="20000"/>
              </a:spcBef>
              <a:buChar char="•"/>
              <a:defRPr sz="4300">
                <a:solidFill>
                  <a:schemeClr val="tx1"/>
                </a:solidFill>
                <a:latin typeface="Arial" panose="020B0604020202020204" pitchFamily="34" charset="0"/>
              </a:defRPr>
            </a:lvl1pPr>
            <a:lvl2pPr marL="742950" indent="-285750" defTabSz="1096963">
              <a:spcBef>
                <a:spcPct val="20000"/>
              </a:spcBef>
              <a:buChar char="–"/>
              <a:defRPr sz="3800">
                <a:solidFill>
                  <a:schemeClr val="tx1"/>
                </a:solidFill>
                <a:latin typeface="Arial" panose="020B0604020202020204" pitchFamily="34" charset="0"/>
              </a:defRPr>
            </a:lvl2pPr>
            <a:lvl3pPr marL="1143000" indent="-228600" defTabSz="1096963">
              <a:spcBef>
                <a:spcPct val="20000"/>
              </a:spcBef>
              <a:buChar char="•"/>
              <a:defRPr sz="3200">
                <a:solidFill>
                  <a:schemeClr val="tx1"/>
                </a:solidFill>
                <a:latin typeface="Arial" panose="020B0604020202020204" pitchFamily="34" charset="0"/>
              </a:defRPr>
            </a:lvl3pPr>
            <a:lvl4pPr marL="1600200" indent="-228600" defTabSz="1096963">
              <a:spcBef>
                <a:spcPct val="20000"/>
              </a:spcBef>
              <a:buChar char="–"/>
              <a:defRPr sz="2700">
                <a:solidFill>
                  <a:schemeClr val="tx1"/>
                </a:solidFill>
                <a:latin typeface="Arial" panose="020B0604020202020204" pitchFamily="34" charset="0"/>
              </a:defRPr>
            </a:lvl4pPr>
            <a:lvl5pPr marL="2057400" indent="-228600" defTabSz="1096963">
              <a:spcBef>
                <a:spcPct val="20000"/>
              </a:spcBef>
              <a:buChar char="»"/>
              <a:defRPr sz="2700">
                <a:solidFill>
                  <a:schemeClr val="tx1"/>
                </a:solidFill>
                <a:latin typeface="Arial" panose="020B0604020202020204" pitchFamily="34" charset="0"/>
              </a:defRPr>
            </a:lvl5pPr>
            <a:lvl6pPr marL="2514600" indent="-228600" defTabSz="1096963"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defTabSz="1096963"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defTabSz="1096963"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defTabSz="1096963" eaLnBrk="0" fontAlgn="base" hangingPunct="0">
              <a:spcBef>
                <a:spcPct val="20000"/>
              </a:spcBef>
              <a:spcAft>
                <a:spcPct val="0"/>
              </a:spcAft>
              <a:buChar char="»"/>
              <a:defRPr sz="2700">
                <a:solidFill>
                  <a:schemeClr val="tx1"/>
                </a:solidFill>
                <a:latin typeface="Arial" panose="020B0604020202020204" pitchFamily="34" charset="0"/>
              </a:defRPr>
            </a:lvl9pPr>
          </a:lstStyle>
          <a:p>
            <a:pPr eaLnBrk="1" hangingPunct="1">
              <a:lnSpc>
                <a:spcPct val="90000"/>
              </a:lnSpc>
              <a:spcBef>
                <a:spcPts val="1200"/>
              </a:spcBef>
              <a:buFontTx/>
              <a:buNone/>
            </a:pPr>
            <a:r>
              <a:rPr lang="nl-NL" altLang="en-US" sz="2800" dirty="0" smtClean="0">
                <a:latin typeface="Times New Roman" panose="02020603050405020304" pitchFamily="18" charset="0"/>
                <a:ea typeface="Lato Light" panose="020F0302020204030203" pitchFamily="34" charset="0"/>
                <a:cs typeface="Times New Roman" panose="02020603050405020304" pitchFamily="18" charset="0"/>
              </a:rPr>
              <a:t>- Cách </a:t>
            </a:r>
            <a:r>
              <a:rPr lang="nl-NL" altLang="en-US" sz="2800" dirty="0">
                <a:latin typeface="Times New Roman" panose="02020603050405020304" pitchFamily="18" charset="0"/>
                <a:ea typeface="Lato Light" panose="020F0302020204030203" pitchFamily="34" charset="0"/>
                <a:cs typeface="Times New Roman" panose="02020603050405020304" pitchFamily="18" charset="0"/>
              </a:rPr>
              <a:t>lập luận kết hợp hài hòa giữa lí luận và thực tiễn, minh chứng thuyết </a:t>
            </a:r>
            <a:r>
              <a:rPr lang="nl-NL" altLang="en-US" sz="2800" dirty="0" smtClean="0">
                <a:latin typeface="Times New Roman" panose="02020603050405020304" pitchFamily="18" charset="0"/>
                <a:ea typeface="Lato Light" panose="020F0302020204030203" pitchFamily="34" charset="0"/>
                <a:cs typeface="Times New Roman" panose="02020603050405020304" pitchFamily="18" charset="0"/>
              </a:rPr>
              <a:t>phục.</a:t>
            </a:r>
            <a:endParaRPr lang="nl-NL" altLang="en-US" sz="2800" dirty="0">
              <a:latin typeface="Times New Roman" panose="02020603050405020304" pitchFamily="18" charset="0"/>
              <a:ea typeface="Lato Light" panose="020F0302020204030203"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BA1D55CD-C353-48D0-8A2F-6E38D9233EFA}"/>
              </a:ext>
            </a:extLst>
          </p:cNvPr>
          <p:cNvSpPr txBox="1"/>
          <p:nvPr/>
        </p:nvSpPr>
        <p:spPr>
          <a:xfrm>
            <a:off x="248332" y="4517103"/>
            <a:ext cx="11337925" cy="95410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i="0" u="none" strike="noStrike" kern="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=&gt; </a:t>
            </a:r>
            <a:r>
              <a:rPr kumimoji="0" lang="en-US" sz="2800" i="0" u="none" strike="noStrike" kern="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K</a:t>
            </a:r>
            <a:r>
              <a:rPr kumimoji="0" lang="vi-VN" sz="2800" i="0" u="none" strike="noStrike" kern="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hẳng định Đại Việt là một quốc gia có độc lập chủ quyền, là một nước tự lực tự cường, có thể vượt mọi thử thách để đi đến độc lập</a:t>
            </a:r>
            <a:r>
              <a:rPr kumimoji="0" lang="en-US" sz="2800" i="0" u="none" strike="noStrike" kern="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a:t>
            </a:r>
            <a:endParaRPr kumimoji="0" lang="vi-VN" sz="2800" i="0" u="none" strike="noStrike" kern="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28F0BD1E-227F-457C-8138-9863F5A02FE1}"/>
              </a:ext>
            </a:extLst>
          </p:cNvPr>
          <p:cNvSpPr/>
          <p:nvPr/>
        </p:nvSpPr>
        <p:spPr>
          <a:xfrm>
            <a:off x="275159" y="5473005"/>
            <a:ext cx="11311098" cy="1384995"/>
          </a:xfrm>
          <a:prstGeom prst="rect">
            <a:avLst/>
          </a:prstGeom>
        </p:spPr>
        <p:txBody>
          <a:bodyPr wrap="square">
            <a:spAutoFit/>
          </a:bodyPr>
          <a:lstStyle/>
          <a:p>
            <a:pPr algn="just"/>
            <a:r>
              <a:rPr lang="en-US" sz="2800" b="1" dirty="0">
                <a:solidFill>
                  <a:srgbClr val="FF0000"/>
                </a:solidFill>
                <a:latin typeface="Times New Roman" pitchFamily="18" charset="0"/>
                <a:cs typeface="Times New Roman" pitchFamily="18" charset="0"/>
              </a:rPr>
              <a:t>=&gt; Quan </a:t>
            </a:r>
            <a:r>
              <a:rPr lang="en-US" sz="2800" b="1" dirty="0" err="1">
                <a:solidFill>
                  <a:srgbClr val="FF0000"/>
                </a:solidFill>
                <a:latin typeface="Times New Roman" pitchFamily="18" charset="0"/>
                <a:cs typeface="Times New Roman" pitchFamily="18" charset="0"/>
              </a:rPr>
              <a:t>niệm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phú</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sắc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đánh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dấu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sự</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tầm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tưởng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Nguyễn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Trãi</a:t>
            </a:r>
            <a:r>
              <a:rPr lang="en-US" sz="2800" b="1" dirty="0">
                <a:solidFill>
                  <a:srgbClr val="FF0000"/>
                </a:solidFill>
                <a:latin typeface="Times New Roman" pitchFamily="18" charset="0"/>
                <a:cs typeface="Times New Roman" pitchFamily="18" charset="0"/>
              </a:rPr>
              <a:t>.</a:t>
            </a:r>
            <a:endParaRPr lang="en-US" sz="2800" b="1" u="sng" dirty="0">
              <a:solidFill>
                <a:srgbClr val="FF0000"/>
              </a:solidFill>
              <a:latin typeface="Times New Roman" pitchFamily="18" charset="0"/>
              <a:cs typeface="Times New Roman" pitchFamily="18" charset="0"/>
            </a:endParaRPr>
          </a:p>
        </p:txBody>
      </p:sp>
      <p:sp>
        <p:nvSpPr>
          <p:cNvPr id="15" name="Text Box 21"/>
          <p:cNvSpPr txBox="1">
            <a:spLocks noChangeArrowheads="1"/>
          </p:cNvSpPr>
          <p:nvPr/>
        </p:nvSpPr>
        <p:spPr bwMode="auto">
          <a:xfrm>
            <a:off x="248332" y="101985"/>
            <a:ext cx="11355810" cy="472629"/>
          </a:xfrm>
          <a:prstGeom prst="rect">
            <a:avLst/>
          </a:prstGeom>
          <a:solidFill>
            <a:srgbClr val="FFFF00"/>
          </a:solidFill>
          <a:ln w="9525" algn="ctr">
            <a:solidFill>
              <a:srgbClr val="FF9900"/>
            </a:solidFill>
            <a:miter lim="800000"/>
            <a:headEnd/>
            <a:tailEnd/>
          </a:ln>
        </p:spPr>
        <p:txBody>
          <a:bodyPr wrap="square" lIns="102296" tIns="51149" rIns="102296" bIns="51149">
            <a:spAutoFit/>
          </a:bodyPr>
          <a:lstStyle>
            <a:lvl1pPr>
              <a:defRPr sz="2500">
                <a:solidFill>
                  <a:schemeClr val="tx1"/>
                </a:solidFill>
                <a:latin typeface="Arial" panose="020B0604020202020204" pitchFamily="34" charset="0"/>
              </a:defRPr>
            </a:lvl1pPr>
            <a:lvl2pPr marL="742950" indent="-285750">
              <a:defRPr sz="2500">
                <a:solidFill>
                  <a:schemeClr val="tx1"/>
                </a:solidFill>
                <a:latin typeface="Arial" panose="020B0604020202020204" pitchFamily="34" charset="0"/>
              </a:defRPr>
            </a:lvl2pPr>
            <a:lvl3pPr marL="1143000" indent="-228600">
              <a:defRPr sz="2500">
                <a:solidFill>
                  <a:schemeClr val="tx1"/>
                </a:solidFill>
                <a:latin typeface="Arial" panose="020B0604020202020204" pitchFamily="34" charset="0"/>
              </a:defRPr>
            </a:lvl3pPr>
            <a:lvl4pPr marL="1600200" indent="-228600">
              <a:defRPr sz="2500">
                <a:solidFill>
                  <a:schemeClr val="tx1"/>
                </a:solidFill>
                <a:latin typeface="Arial" panose="020B0604020202020204" pitchFamily="34" charset="0"/>
              </a:defRPr>
            </a:lvl4pPr>
            <a:lvl5pPr marL="2057400" indent="-228600">
              <a:defRPr sz="2500">
                <a:solidFill>
                  <a:schemeClr val="tx1"/>
                </a:solidFill>
                <a:latin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Arial" panose="020B0604020202020204" pitchFamily="34" charset="0"/>
              </a:defRPr>
            </a:lvl9pPr>
          </a:lstStyle>
          <a:p>
            <a:pPr>
              <a:spcBef>
                <a:spcPct val="50000"/>
              </a:spcBef>
              <a:defRPr/>
            </a:pPr>
            <a:r>
              <a:rPr lang="en-US" sz="2400" i="1" dirty="0" smtClean="0">
                <a:latin typeface="Times New Roman" panose="02020603050405020304" pitchFamily="18" charset="0"/>
                <a:ea typeface="Calibri" panose="020F0502020204030204" pitchFamily="34" charset="0"/>
              </a:rPr>
              <a:t>? </a:t>
            </a:r>
            <a:r>
              <a:rPr lang="en-US" sz="2400" i="1" dirty="0" err="1" smtClean="0">
                <a:latin typeface="Times New Roman" panose="02020603050405020304" pitchFamily="18" charset="0"/>
                <a:ea typeface="Calibri" panose="020F0502020204030204" pitchFamily="34" charset="0"/>
              </a:rPr>
              <a:t>Nghệ</a:t>
            </a:r>
            <a:r>
              <a:rPr lang="en-US" sz="2400" i="1" dirty="0" smtClean="0">
                <a:latin typeface="Times New Roman" panose="02020603050405020304" pitchFamily="18" charset="0"/>
                <a:ea typeface="Calibri" panose="020F0502020204030204" pitchFamily="34" charset="0"/>
              </a:rPr>
              <a:t> </a:t>
            </a:r>
            <a:r>
              <a:rPr lang="en-US" sz="2400" i="1" dirty="0" err="1" smtClean="0">
                <a:latin typeface="Times New Roman" panose="02020603050405020304" pitchFamily="18" charset="0"/>
                <a:ea typeface="Calibri" panose="020F0502020204030204" pitchFamily="34" charset="0"/>
              </a:rPr>
              <a:t>thuật</a:t>
            </a:r>
            <a:r>
              <a:rPr lang="en-US" sz="2400" i="1" dirty="0" smtClean="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đoạn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này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có</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đặc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sắc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Tác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dụng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dùng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từ</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ngữ</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câu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văn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biện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pháp</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từ</a:t>
            </a:r>
            <a:r>
              <a:rPr lang="en-US" sz="2400" dirty="0">
                <a:latin typeface="Times New Roman" panose="02020603050405020304" pitchFamily="18" charset="0"/>
                <a:ea typeface="Calibri" panose="020F0502020204030204" pitchFamily="34" charset="0"/>
              </a:rPr>
              <a:t>) </a:t>
            </a:r>
            <a:endParaRPr lang="en-US" altLang="en-US" sz="2400" dirty="0">
              <a:solidFill>
                <a:srgbClr val="FF0000"/>
              </a:solidFill>
            </a:endParaRPr>
          </a:p>
        </p:txBody>
      </p:sp>
    </p:spTree>
    <p:extLst>
      <p:ext uri="{BB962C8B-B14F-4D97-AF65-F5344CB8AC3E}">
        <p14:creationId xmlns:p14="http://schemas.microsoft.com/office/powerpoint/2010/main" val="1796783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ppt_x</p:attrName>
                                        </p:attrNameLst>
                                      </p:cBhvr>
                                      <p:tavLst>
                                        <p:tav tm="0">
                                          <p:val>
                                            <p:strVal val="#ppt_x-.2"/>
                                          </p:val>
                                        </p:tav>
                                        <p:tav tm="100000">
                                          <p:val>
                                            <p:strVal val="#ppt_x"/>
                                          </p:val>
                                        </p:tav>
                                      </p:tavLst>
                                    </p:anim>
                                    <p:anim calcmode="lin" valueType="num">
                                      <p:cBhvr>
                                        <p:cTn id="8"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2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nodeType="clickEffect">
                                  <p:stCondLst>
                                    <p:cond delay="0"/>
                                  </p:stCondLst>
                                  <p:childTnLst>
                                    <p:animEffect transition="out" filter="blinds(horizontal)">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intro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99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251" name="Picture 17" descr="jolipapill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9865" y="5073386"/>
            <a:ext cx="2336271" cy="148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1" descr="menuoverl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865" y="3810000"/>
            <a:ext cx="1016000" cy="297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descr="menuoverl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00"/>
            <a:ext cx="802613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3" descr="menuoverl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10000"/>
            <a:ext cx="132027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26" descr="jolipapill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865" y="685271"/>
            <a:ext cx="1320271" cy="83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28" descr="glit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67729" y="533136"/>
            <a:ext cx="608542" cy="44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32" descr="glit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67729" y="2590271"/>
            <a:ext cx="560917" cy="30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34" descr="glit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1371865"/>
            <a:ext cx="914136" cy="45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35" descr="glit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5572125"/>
            <a:ext cx="609865" cy="44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36" descr="glit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10136" y="1295136"/>
            <a:ext cx="609864" cy="44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45" descr="twinkling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729" y="990865"/>
            <a:ext cx="1116542"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46" descr="glit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000" y="2971271"/>
            <a:ext cx="609865" cy="44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47" descr="glit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30136" y="5562865"/>
            <a:ext cx="609864" cy="44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48" descr="glit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2271" y="990865"/>
            <a:ext cx="609865" cy="44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5" name="AutoShape 75">
            <a:hlinkClick r:id="rId9" action="ppaction://hlinksldjump"/>
          </p:cNvPr>
          <p:cNvSpPr>
            <a:spLocks noChangeArrowheads="1"/>
          </p:cNvSpPr>
          <p:nvPr/>
        </p:nvSpPr>
        <p:spPr bwMode="auto">
          <a:xfrm>
            <a:off x="10058136" y="1680558"/>
            <a:ext cx="406135" cy="304271"/>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dirty="0">
                <a:solidFill>
                  <a:schemeClr val="tx2"/>
                </a:solidFill>
                <a:latin typeface=".VnCentury SchoolbookH" pitchFamily="34" charset="0"/>
                <a:cs typeface="Arial" panose="020B0604020202020204" pitchFamily="34" charset="0"/>
              </a:rPr>
              <a:t>1</a:t>
            </a:r>
          </a:p>
        </p:txBody>
      </p:sp>
      <p:sp>
        <p:nvSpPr>
          <p:cNvPr id="30796" name="AutoShape 76"/>
          <p:cNvSpPr>
            <a:spLocks noChangeArrowheads="1"/>
          </p:cNvSpPr>
          <p:nvPr/>
        </p:nvSpPr>
        <p:spPr bwMode="auto">
          <a:xfrm>
            <a:off x="10871730" y="1680558"/>
            <a:ext cx="406136" cy="304271"/>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dirty="0">
                <a:solidFill>
                  <a:schemeClr val="tx2"/>
                </a:solidFill>
                <a:latin typeface=".VnCentury SchoolbookH" pitchFamily="34" charset="0"/>
                <a:cs typeface="Arial" panose="020B0604020202020204" pitchFamily="34" charset="0"/>
              </a:rPr>
              <a:t>Đ</a:t>
            </a:r>
          </a:p>
        </p:txBody>
      </p:sp>
      <p:sp>
        <p:nvSpPr>
          <p:cNvPr id="53277" name="AutoShape 77">
            <a:hlinkClick r:id="rId10" action="ppaction://hlinksldjump"/>
          </p:cNvPr>
          <p:cNvSpPr>
            <a:spLocks noChangeArrowheads="1"/>
          </p:cNvSpPr>
          <p:nvPr/>
        </p:nvSpPr>
        <p:spPr bwMode="auto">
          <a:xfrm>
            <a:off x="10058136" y="2289099"/>
            <a:ext cx="406135" cy="305594"/>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dirty="0">
                <a:solidFill>
                  <a:schemeClr val="tx2"/>
                </a:solidFill>
                <a:latin typeface=".VnCentury SchoolbookH" pitchFamily="34" charset="0"/>
                <a:cs typeface="Arial" panose="020B0604020202020204" pitchFamily="34" charset="0"/>
              </a:rPr>
              <a:t>2</a:t>
            </a:r>
          </a:p>
        </p:txBody>
      </p:sp>
      <p:sp>
        <p:nvSpPr>
          <p:cNvPr id="30798" name="AutoShape 78"/>
          <p:cNvSpPr>
            <a:spLocks noChangeArrowheads="1"/>
          </p:cNvSpPr>
          <p:nvPr/>
        </p:nvSpPr>
        <p:spPr bwMode="auto">
          <a:xfrm>
            <a:off x="10871730" y="2289099"/>
            <a:ext cx="406136" cy="305594"/>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a:solidFill>
                  <a:schemeClr val="tx2"/>
                </a:solidFill>
                <a:latin typeface=".VnCentury SchoolbookH" pitchFamily="34" charset="0"/>
                <a:cs typeface="Arial" panose="020B0604020202020204" pitchFamily="34" charset="0"/>
              </a:rPr>
              <a:t>Đ</a:t>
            </a:r>
          </a:p>
        </p:txBody>
      </p:sp>
      <p:sp>
        <p:nvSpPr>
          <p:cNvPr id="53279" name="AutoShape 79">
            <a:hlinkClick r:id="rId11" action="ppaction://hlinksldjump"/>
          </p:cNvPr>
          <p:cNvSpPr>
            <a:spLocks noChangeArrowheads="1"/>
          </p:cNvSpPr>
          <p:nvPr/>
        </p:nvSpPr>
        <p:spPr bwMode="auto">
          <a:xfrm>
            <a:off x="10058136" y="2975693"/>
            <a:ext cx="406135" cy="304271"/>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a:solidFill>
                  <a:schemeClr val="tx2"/>
                </a:solidFill>
                <a:latin typeface=".VnCentury SchoolbookH" pitchFamily="34" charset="0"/>
                <a:cs typeface="Arial" panose="020B0604020202020204" pitchFamily="34" charset="0"/>
              </a:rPr>
              <a:t>3</a:t>
            </a:r>
          </a:p>
        </p:txBody>
      </p:sp>
      <p:sp>
        <p:nvSpPr>
          <p:cNvPr id="30800" name="AutoShape 80"/>
          <p:cNvSpPr>
            <a:spLocks noChangeArrowheads="1"/>
          </p:cNvSpPr>
          <p:nvPr/>
        </p:nvSpPr>
        <p:spPr bwMode="auto">
          <a:xfrm>
            <a:off x="10871730" y="2975693"/>
            <a:ext cx="406136" cy="304271"/>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a:solidFill>
                  <a:schemeClr val="tx2"/>
                </a:solidFill>
                <a:latin typeface=".VnCentury SchoolbookH" pitchFamily="34" charset="0"/>
                <a:cs typeface="Arial" panose="020B0604020202020204" pitchFamily="34" charset="0"/>
              </a:rPr>
              <a:t>Đ</a:t>
            </a:r>
          </a:p>
        </p:txBody>
      </p:sp>
      <p:sp>
        <p:nvSpPr>
          <p:cNvPr id="53281" name="AutoShape 81">
            <a:hlinkClick r:id="rId12" action="ppaction://hlinksldjump"/>
          </p:cNvPr>
          <p:cNvSpPr>
            <a:spLocks noChangeArrowheads="1"/>
          </p:cNvSpPr>
          <p:nvPr/>
        </p:nvSpPr>
        <p:spPr bwMode="auto">
          <a:xfrm>
            <a:off x="10058136" y="3660964"/>
            <a:ext cx="406135" cy="305593"/>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a:solidFill>
                  <a:schemeClr val="tx2"/>
                </a:solidFill>
                <a:latin typeface=".VnCentury SchoolbookH" pitchFamily="34" charset="0"/>
                <a:cs typeface="Arial" panose="020B0604020202020204" pitchFamily="34" charset="0"/>
              </a:rPr>
              <a:t>4</a:t>
            </a:r>
          </a:p>
        </p:txBody>
      </p:sp>
      <p:sp>
        <p:nvSpPr>
          <p:cNvPr id="30802" name="AutoShape 82"/>
          <p:cNvSpPr>
            <a:spLocks noChangeArrowheads="1"/>
          </p:cNvSpPr>
          <p:nvPr/>
        </p:nvSpPr>
        <p:spPr bwMode="auto">
          <a:xfrm>
            <a:off x="10871730" y="3660964"/>
            <a:ext cx="406136" cy="305593"/>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a:solidFill>
                  <a:schemeClr val="tx2"/>
                </a:solidFill>
                <a:latin typeface=".VnCentury SchoolbookH" pitchFamily="34" charset="0"/>
                <a:cs typeface="Arial" panose="020B0604020202020204" pitchFamily="34" charset="0"/>
              </a:rPr>
              <a:t>Đ</a:t>
            </a:r>
          </a:p>
        </p:txBody>
      </p:sp>
      <p:sp>
        <p:nvSpPr>
          <p:cNvPr id="53283" name="AutoShape 83">
            <a:hlinkClick r:id="rId13" action="ppaction://hlinksldjump"/>
          </p:cNvPr>
          <p:cNvSpPr>
            <a:spLocks noChangeArrowheads="1"/>
          </p:cNvSpPr>
          <p:nvPr/>
        </p:nvSpPr>
        <p:spPr bwMode="auto">
          <a:xfrm>
            <a:off x="10058136" y="4347558"/>
            <a:ext cx="406135" cy="304271"/>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dirty="0">
                <a:solidFill>
                  <a:schemeClr val="tx2"/>
                </a:solidFill>
                <a:latin typeface=".VnCentury SchoolbookH" pitchFamily="34" charset="0"/>
                <a:cs typeface="Arial" panose="020B0604020202020204" pitchFamily="34" charset="0"/>
              </a:rPr>
              <a:t>5</a:t>
            </a:r>
          </a:p>
        </p:txBody>
      </p:sp>
      <p:sp>
        <p:nvSpPr>
          <p:cNvPr id="30804" name="AutoShape 84"/>
          <p:cNvSpPr>
            <a:spLocks noChangeArrowheads="1"/>
          </p:cNvSpPr>
          <p:nvPr/>
        </p:nvSpPr>
        <p:spPr bwMode="auto">
          <a:xfrm>
            <a:off x="10871730" y="4347558"/>
            <a:ext cx="406136" cy="304271"/>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a:solidFill>
                  <a:schemeClr val="tx2"/>
                </a:solidFill>
                <a:latin typeface=".VnCentury SchoolbookH" pitchFamily="34" charset="0"/>
                <a:cs typeface="Arial" panose="020B0604020202020204" pitchFamily="34" charset="0"/>
              </a:rPr>
              <a:t>Đ</a:t>
            </a:r>
          </a:p>
        </p:txBody>
      </p:sp>
      <p:sp>
        <p:nvSpPr>
          <p:cNvPr id="53285" name="AutoShape 85">
            <a:hlinkClick r:id="rId14" action="ppaction://hlinksldjump"/>
          </p:cNvPr>
          <p:cNvSpPr>
            <a:spLocks noChangeArrowheads="1"/>
          </p:cNvSpPr>
          <p:nvPr/>
        </p:nvSpPr>
        <p:spPr bwMode="auto">
          <a:xfrm>
            <a:off x="10058136" y="5032828"/>
            <a:ext cx="406135" cy="304271"/>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dirty="0">
                <a:solidFill>
                  <a:schemeClr val="tx2"/>
                </a:solidFill>
                <a:latin typeface=".VnCentury SchoolbookH" pitchFamily="34" charset="0"/>
                <a:cs typeface="Arial" panose="020B0604020202020204" pitchFamily="34" charset="0"/>
              </a:rPr>
              <a:t>6</a:t>
            </a:r>
          </a:p>
        </p:txBody>
      </p:sp>
      <p:sp>
        <p:nvSpPr>
          <p:cNvPr id="53288" name="AutoShape 88">
            <a:hlinkClick r:id="rId15" action="ppaction://hlinksldjump"/>
          </p:cNvPr>
          <p:cNvSpPr>
            <a:spLocks noChangeArrowheads="1"/>
          </p:cNvSpPr>
          <p:nvPr/>
        </p:nvSpPr>
        <p:spPr bwMode="auto">
          <a:xfrm>
            <a:off x="10566135" y="6019272"/>
            <a:ext cx="813593" cy="686594"/>
          </a:xfrm>
          <a:prstGeom prst="rightArrow">
            <a:avLst>
              <a:gd name="adj1" fmla="val 50000"/>
              <a:gd name="adj2" fmla="val 45052"/>
            </a:avLst>
          </a:prstGeom>
          <a:solidFill>
            <a:schemeClr val="accent1"/>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smtClean="0">
                <a:solidFill>
                  <a:srgbClr val="FFFF00"/>
                </a:solidFill>
                <a:latin typeface="Times New Roman" panose="02020603050405020304" pitchFamily="18" charset="0"/>
                <a:cs typeface="Times New Roman" panose="02020603050405020304" pitchFamily="18" charset="0"/>
              </a:rPr>
              <a:t>KWL</a:t>
            </a:r>
            <a:endParaRPr lang="en-US" altLang="en-US" sz="2000" b="1" dirty="0">
              <a:solidFill>
                <a:srgbClr val="FFFF00"/>
              </a:solidFill>
              <a:latin typeface="Times New Roman" panose="02020603050405020304" pitchFamily="18" charset="0"/>
              <a:cs typeface="Times New Roman" panose="02020603050405020304" pitchFamily="18" charset="0"/>
            </a:endParaRPr>
          </a:p>
        </p:txBody>
      </p:sp>
      <p:sp>
        <p:nvSpPr>
          <p:cNvPr id="30809" name="AutoShape 89"/>
          <p:cNvSpPr>
            <a:spLocks noChangeArrowheads="1"/>
          </p:cNvSpPr>
          <p:nvPr/>
        </p:nvSpPr>
        <p:spPr bwMode="auto">
          <a:xfrm>
            <a:off x="10871730" y="5032828"/>
            <a:ext cx="406136" cy="304271"/>
          </a:xfrm>
          <a:prstGeom prst="bevel">
            <a:avLst>
              <a:gd name="adj" fmla="val 12500"/>
            </a:avLst>
          </a:prstGeom>
          <a:solidFill>
            <a:srgbClr val="FFFF00"/>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33" b="1">
                <a:solidFill>
                  <a:schemeClr val="tx2"/>
                </a:solidFill>
                <a:latin typeface=".VnCentury SchoolbookH" pitchFamily="34" charset="0"/>
                <a:cs typeface="Arial" panose="020B0604020202020204" pitchFamily="34" charset="0"/>
              </a:rPr>
              <a:t>Đ</a:t>
            </a:r>
          </a:p>
        </p:txBody>
      </p:sp>
      <p:pic>
        <p:nvPicPr>
          <p:cNvPr id="2" name="Picture 1"/>
          <p:cNvPicPr>
            <a:picLocks noChangeAspect="1"/>
          </p:cNvPicPr>
          <p:nvPr/>
        </p:nvPicPr>
        <p:blipFill>
          <a:blip r:embed="rId16"/>
          <a:stretch>
            <a:fillRect/>
          </a:stretch>
        </p:blipFill>
        <p:spPr>
          <a:xfrm>
            <a:off x="4062166" y="1802838"/>
            <a:ext cx="3897051" cy="3914449"/>
          </a:xfrm>
          <a:prstGeom prst="rect">
            <a:avLst/>
          </a:prstGeom>
        </p:spPr>
      </p:pic>
      <p:sp>
        <p:nvSpPr>
          <p:cNvPr id="63" name="TextBox 62">
            <a:extLst>
              <a:ext uri="{FF2B5EF4-FFF2-40B4-BE49-F238E27FC236}">
                <a16:creationId xmlns:a16="http://schemas.microsoft.com/office/drawing/2014/main" xmlns="" id="{CF8E9C0C-D34F-4D5E-88D1-F22167C9B52C}"/>
              </a:ext>
            </a:extLst>
          </p:cNvPr>
          <p:cNvSpPr txBox="1"/>
          <p:nvPr/>
        </p:nvSpPr>
        <p:spPr>
          <a:xfrm>
            <a:off x="3798861" y="-5345"/>
            <a:ext cx="4089581" cy="707886"/>
          </a:xfrm>
          <a:prstGeom prst="rect">
            <a:avLst/>
          </a:prstGeom>
          <a:solidFill>
            <a:srgbClr val="FFFF00"/>
          </a:solidFill>
        </p:spPr>
        <p:txBody>
          <a:bodyPr wrap="none" rtlCol="0">
            <a:spAutoFit/>
          </a:bodyPr>
          <a:lstStyle/>
          <a:p>
            <a:r>
              <a:rPr lang="en-US" sz="4000" b="1" dirty="0" smtClean="0">
                <a:ln w="0"/>
                <a:solidFill>
                  <a:srgbClr val="0033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AI NHANH HƠN</a:t>
            </a:r>
            <a:endParaRPr lang="en-US" sz="4000" b="1" dirty="0">
              <a:ln w="0"/>
              <a:solidFill>
                <a:srgbClr val="0033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3" name="Group 90"/>
          <p:cNvGrpSpPr>
            <a:grpSpLocks/>
          </p:cNvGrpSpPr>
          <p:nvPr/>
        </p:nvGrpSpPr>
        <p:grpSpPr bwMode="auto">
          <a:xfrm>
            <a:off x="2016557" y="3828938"/>
            <a:ext cx="4994466" cy="2186782"/>
            <a:chOff x="1871" y="2397"/>
            <a:chExt cx="1777" cy="1377"/>
          </a:xfrm>
        </p:grpSpPr>
        <p:sp>
          <p:nvSpPr>
            <p:cNvPr id="53306" name="Puzzle2"/>
            <p:cNvSpPr>
              <a:spLocks noEditPoints="1" noChangeArrowheads="1"/>
            </p:cNvSpPr>
            <p:nvPr/>
          </p:nvSpPr>
          <p:spPr bwMode="auto">
            <a:xfrm>
              <a:off x="1871" y="2397"/>
              <a:ext cx="1777" cy="137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85 w 21600"/>
                <a:gd name="T25" fmla="*/ 6745 h 21600"/>
                <a:gd name="T26" fmla="*/ 16179 w 21600"/>
                <a:gd name="T27" fmla="*/ 20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US" sz="2000">
                <a:solidFill>
                  <a:srgbClr val="FF0000"/>
                </a:solidFill>
              </a:endParaRPr>
            </a:p>
          </p:txBody>
        </p:sp>
        <p:sp>
          <p:nvSpPr>
            <p:cNvPr id="53307" name="Text Box 51"/>
            <p:cNvSpPr txBox="1">
              <a:spLocks noChangeArrowheads="1"/>
            </p:cNvSpPr>
            <p:nvPr/>
          </p:nvSpPr>
          <p:spPr bwMode="auto">
            <a:xfrm>
              <a:off x="2660" y="2911"/>
              <a:ext cx="28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dirty="0">
                  <a:solidFill>
                    <a:srgbClr val="FF0000"/>
                  </a:solidFill>
                  <a:latin typeface="Arial Black" panose="020B0A04020102020204" pitchFamily="34" charset="0"/>
                </a:rPr>
                <a:t>4</a:t>
              </a:r>
            </a:p>
          </p:txBody>
        </p:sp>
      </p:grpSp>
      <p:grpSp>
        <p:nvGrpSpPr>
          <p:cNvPr id="5" name="Group 56"/>
          <p:cNvGrpSpPr>
            <a:grpSpLocks/>
          </p:cNvGrpSpPr>
          <p:nvPr/>
        </p:nvGrpSpPr>
        <p:grpSpPr bwMode="auto">
          <a:xfrm>
            <a:off x="1988960" y="685271"/>
            <a:ext cx="4994465" cy="2186782"/>
            <a:chOff x="1872" y="432"/>
            <a:chExt cx="1777" cy="1377"/>
          </a:xfrm>
        </p:grpSpPr>
        <p:sp>
          <p:nvSpPr>
            <p:cNvPr id="53302" name="Puzzle2"/>
            <p:cNvSpPr>
              <a:spLocks noEditPoints="1" noChangeArrowheads="1"/>
            </p:cNvSpPr>
            <p:nvPr/>
          </p:nvSpPr>
          <p:spPr bwMode="auto">
            <a:xfrm>
              <a:off x="1872" y="432"/>
              <a:ext cx="1777" cy="137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85 w 21600"/>
                <a:gd name="T25" fmla="*/ 6745 h 21600"/>
                <a:gd name="T26" fmla="*/ 16179 w 21600"/>
                <a:gd name="T27" fmla="*/ 20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US" sz="2000">
                <a:solidFill>
                  <a:srgbClr val="FF0000"/>
                </a:solidFill>
              </a:endParaRPr>
            </a:p>
          </p:txBody>
        </p:sp>
        <p:sp>
          <p:nvSpPr>
            <p:cNvPr id="53303" name="Text Box 58"/>
            <p:cNvSpPr txBox="1">
              <a:spLocks noChangeArrowheads="1"/>
            </p:cNvSpPr>
            <p:nvPr/>
          </p:nvSpPr>
          <p:spPr bwMode="auto">
            <a:xfrm>
              <a:off x="2679" y="900"/>
              <a:ext cx="24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dirty="0">
                  <a:solidFill>
                    <a:srgbClr val="FF0000"/>
                  </a:solidFill>
                  <a:latin typeface="Arial Black" panose="020B0A04020102020204" pitchFamily="34" charset="0"/>
                </a:rPr>
                <a:t>6</a:t>
              </a:r>
            </a:p>
          </p:txBody>
        </p:sp>
      </p:grpSp>
      <p:grpSp>
        <p:nvGrpSpPr>
          <p:cNvPr id="6" name="Group 59"/>
          <p:cNvGrpSpPr>
            <a:grpSpLocks/>
          </p:cNvGrpSpPr>
          <p:nvPr/>
        </p:nvGrpSpPr>
        <p:grpSpPr bwMode="auto">
          <a:xfrm>
            <a:off x="5692727" y="637288"/>
            <a:ext cx="3241825" cy="2794000"/>
            <a:chOff x="2951" y="418"/>
            <a:chExt cx="1071" cy="1760"/>
          </a:xfrm>
        </p:grpSpPr>
        <p:sp>
          <p:nvSpPr>
            <p:cNvPr id="53300" name="Puzzle4"/>
            <p:cNvSpPr>
              <a:spLocks noEditPoints="1" noChangeArrowheads="1"/>
            </p:cNvSpPr>
            <p:nvPr/>
          </p:nvSpPr>
          <p:spPr bwMode="auto">
            <a:xfrm>
              <a:off x="2951" y="418"/>
              <a:ext cx="1071" cy="17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7 w 21600"/>
                <a:gd name="T25" fmla="*/ 5670 h 21600"/>
                <a:gd name="T26" fmla="*/ 20208 w 21600"/>
                <a:gd name="T27" fmla="*/ 1597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sz="2000">
                <a:solidFill>
                  <a:srgbClr val="FF0000"/>
                </a:solidFill>
              </a:endParaRPr>
            </a:p>
          </p:txBody>
        </p:sp>
        <p:sp>
          <p:nvSpPr>
            <p:cNvPr id="53301" name="Text Box 61"/>
            <p:cNvSpPr txBox="1">
              <a:spLocks noChangeArrowheads="1"/>
            </p:cNvSpPr>
            <p:nvPr/>
          </p:nvSpPr>
          <p:spPr bwMode="auto">
            <a:xfrm>
              <a:off x="3434" y="938"/>
              <a:ext cx="24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dirty="0">
                  <a:solidFill>
                    <a:srgbClr val="FF0000"/>
                  </a:solidFill>
                  <a:latin typeface="Arial Black" panose="020B0A04020102020204" pitchFamily="34" charset="0"/>
                </a:rPr>
                <a:t>1</a:t>
              </a:r>
            </a:p>
          </p:txBody>
        </p:sp>
      </p:grpSp>
      <p:grpSp>
        <p:nvGrpSpPr>
          <p:cNvPr id="8" name="Group 65"/>
          <p:cNvGrpSpPr>
            <a:grpSpLocks/>
          </p:cNvGrpSpPr>
          <p:nvPr/>
        </p:nvGrpSpPr>
        <p:grpSpPr bwMode="auto">
          <a:xfrm>
            <a:off x="2927262" y="2036754"/>
            <a:ext cx="3128788" cy="2398448"/>
            <a:chOff x="2195" y="1296"/>
            <a:chExt cx="1113" cy="1511"/>
          </a:xfrm>
        </p:grpSpPr>
        <p:sp>
          <p:nvSpPr>
            <p:cNvPr id="53296" name="Puzzle3"/>
            <p:cNvSpPr>
              <a:spLocks noEditPoints="1" noChangeArrowheads="1"/>
            </p:cNvSpPr>
            <p:nvPr/>
          </p:nvSpPr>
          <p:spPr bwMode="auto">
            <a:xfrm>
              <a:off x="2195" y="1296"/>
              <a:ext cx="1113" cy="15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71 w 21600"/>
                <a:gd name="T25" fmla="*/ 7719 h 21600"/>
                <a:gd name="T26" fmla="*/ 19155 w 21600"/>
                <a:gd name="T27" fmla="*/ 2024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US" sz="2000">
                <a:solidFill>
                  <a:srgbClr val="FF0000"/>
                </a:solidFill>
              </a:endParaRPr>
            </a:p>
          </p:txBody>
        </p:sp>
        <p:sp>
          <p:nvSpPr>
            <p:cNvPr id="53297" name="Text Box 67"/>
            <p:cNvSpPr txBox="1">
              <a:spLocks noChangeArrowheads="1"/>
            </p:cNvSpPr>
            <p:nvPr/>
          </p:nvSpPr>
          <p:spPr bwMode="auto">
            <a:xfrm>
              <a:off x="2662" y="2019"/>
              <a:ext cx="24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dirty="0">
                  <a:solidFill>
                    <a:srgbClr val="FF0000"/>
                  </a:solidFill>
                  <a:latin typeface="Arial Black" panose="020B0A04020102020204" pitchFamily="34" charset="0"/>
                </a:rPr>
                <a:t>5</a:t>
              </a:r>
            </a:p>
          </p:txBody>
        </p:sp>
      </p:grpSp>
      <p:grpSp>
        <p:nvGrpSpPr>
          <p:cNvPr id="9" name="Group 68"/>
          <p:cNvGrpSpPr>
            <a:grpSpLocks/>
          </p:cNvGrpSpPr>
          <p:nvPr/>
        </p:nvGrpSpPr>
        <p:grpSpPr bwMode="auto">
          <a:xfrm>
            <a:off x="4896325" y="2763573"/>
            <a:ext cx="4818365" cy="1665552"/>
            <a:chOff x="2832" y="1744"/>
            <a:chExt cx="1799" cy="1049"/>
          </a:xfrm>
        </p:grpSpPr>
        <p:sp>
          <p:nvSpPr>
            <p:cNvPr id="53294" name="Puzzle1"/>
            <p:cNvSpPr>
              <a:spLocks noEditPoints="1" noChangeArrowheads="1"/>
            </p:cNvSpPr>
            <p:nvPr/>
          </p:nvSpPr>
          <p:spPr bwMode="auto">
            <a:xfrm>
              <a:off x="2832" y="1744"/>
              <a:ext cx="1799" cy="104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7 w 21600"/>
                <a:gd name="T25" fmla="*/ 2574 h 21600"/>
                <a:gd name="T26" fmla="*/ 16137 w 21600"/>
                <a:gd name="T27" fmla="*/ 1956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sz="2000">
                <a:solidFill>
                  <a:srgbClr val="FF0000"/>
                </a:solidFill>
              </a:endParaRPr>
            </a:p>
          </p:txBody>
        </p:sp>
        <p:sp>
          <p:nvSpPr>
            <p:cNvPr id="53295" name="Text Box 70"/>
            <p:cNvSpPr txBox="1">
              <a:spLocks noChangeArrowheads="1"/>
            </p:cNvSpPr>
            <p:nvPr/>
          </p:nvSpPr>
          <p:spPr bwMode="auto">
            <a:xfrm>
              <a:off x="3819" y="2114"/>
              <a:ext cx="24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dirty="0">
                  <a:solidFill>
                    <a:srgbClr val="FF0000"/>
                  </a:solidFill>
                  <a:latin typeface="Arial Black" panose="020B0A04020102020204" pitchFamily="34" charset="0"/>
                </a:rPr>
                <a:t>2</a:t>
              </a:r>
            </a:p>
          </p:txBody>
        </p:sp>
      </p:grpSp>
      <p:grpSp>
        <p:nvGrpSpPr>
          <p:cNvPr id="10" name="Group 71"/>
          <p:cNvGrpSpPr>
            <a:grpSpLocks/>
          </p:cNvGrpSpPr>
          <p:nvPr/>
        </p:nvGrpSpPr>
        <p:grpSpPr bwMode="auto">
          <a:xfrm>
            <a:off x="5843652" y="3810000"/>
            <a:ext cx="2991418" cy="2794000"/>
            <a:chOff x="3216" y="2400"/>
            <a:chExt cx="1071" cy="1760"/>
          </a:xfrm>
        </p:grpSpPr>
        <p:sp>
          <p:nvSpPr>
            <p:cNvPr id="53292" name="Puzzle4"/>
            <p:cNvSpPr>
              <a:spLocks noEditPoints="1" noChangeArrowheads="1"/>
            </p:cNvSpPr>
            <p:nvPr/>
          </p:nvSpPr>
          <p:spPr bwMode="auto">
            <a:xfrm>
              <a:off x="3216" y="2400"/>
              <a:ext cx="1071" cy="17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7 w 21600"/>
                <a:gd name="T25" fmla="*/ 5670 h 21600"/>
                <a:gd name="T26" fmla="*/ 20208 w 21600"/>
                <a:gd name="T27" fmla="*/ 1597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sz="2000">
                <a:solidFill>
                  <a:srgbClr val="FF0000"/>
                </a:solidFill>
              </a:endParaRPr>
            </a:p>
          </p:txBody>
        </p:sp>
        <p:sp>
          <p:nvSpPr>
            <p:cNvPr id="53293" name="Text Box 73"/>
            <p:cNvSpPr txBox="1">
              <a:spLocks noChangeArrowheads="1"/>
            </p:cNvSpPr>
            <p:nvPr/>
          </p:nvSpPr>
          <p:spPr bwMode="auto">
            <a:xfrm>
              <a:off x="3677" y="2972"/>
              <a:ext cx="24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dirty="0">
                  <a:solidFill>
                    <a:srgbClr val="FF0000"/>
                  </a:solidFill>
                  <a:latin typeface="Arial Black" panose="020B0A04020102020204" pitchFamily="34" charset="0"/>
                </a:rPr>
                <a:t>3</a:t>
              </a:r>
            </a:p>
          </p:txBody>
        </p:sp>
      </p:grpSp>
    </p:spTree>
    <p:extLst>
      <p:ext uri="{BB962C8B-B14F-4D97-AF65-F5344CB8AC3E}">
        <p14:creationId xmlns:p14="http://schemas.microsoft.com/office/powerpoint/2010/main" val="1179940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30795"/>
                                        </p:tgtEl>
                                      </p:cBhvr>
                                    </p:animEffect>
                                    <p:set>
                                      <p:cBhvr>
                                        <p:cTn id="7" dur="1" fill="hold">
                                          <p:stCondLst>
                                            <p:cond delay="499"/>
                                          </p:stCondLst>
                                        </p:cTn>
                                        <p:tgtEl>
                                          <p:spTgt spid="307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9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8" presetClass="exit" presetSubtype="16" fill="hold" nodeType="clickEffect">
                                  <p:stCondLst>
                                    <p:cond delay="0"/>
                                  </p:stCondLst>
                                  <p:childTnLst>
                                    <p:animEffect transition="out" filter="diamond(in)">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0796"/>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8" presetClass="exit" presetSubtype="16" fill="hold" grpId="0" nodeType="clickEffect">
                                  <p:stCondLst>
                                    <p:cond delay="0"/>
                                  </p:stCondLst>
                                  <p:childTnLst>
                                    <p:animEffect transition="out" filter="diamond(in)">
                                      <p:cBhvr>
                                        <p:cTn id="18" dur="2000"/>
                                        <p:tgtEl>
                                          <p:spTgt spid="30796"/>
                                        </p:tgtEl>
                                      </p:cBhvr>
                                    </p:animEffect>
                                    <p:set>
                                      <p:cBhvr>
                                        <p:cTn id="19" dur="1" fill="hold">
                                          <p:stCondLst>
                                            <p:cond delay="1999"/>
                                          </p:stCondLst>
                                        </p:cTn>
                                        <p:tgtEl>
                                          <p:spTgt spid="3079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3079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nodeType="clickEffect">
                                  <p:stCondLst>
                                    <p:cond delay="0"/>
                                  </p:stCondLst>
                                  <p:childTnLst>
                                    <p:animEffect transition="out" filter="box(i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079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30798"/>
                                        </p:tgtEl>
                                      </p:cBhvr>
                                    </p:animEffect>
                                    <p:set>
                                      <p:cBhvr>
                                        <p:cTn id="31" dur="1" fill="hold">
                                          <p:stCondLst>
                                            <p:cond delay="499"/>
                                          </p:stCondLst>
                                        </p:cTn>
                                        <p:tgtEl>
                                          <p:spTgt spid="3079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3080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nodeType="clickEffect">
                                  <p:stCondLst>
                                    <p:cond delay="0"/>
                                  </p:stCondLst>
                                  <p:childTnLst>
                                    <p:animEffect transition="out" filter="box(in)">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30800"/>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30800"/>
                                        </p:tgtEl>
                                      </p:cBhvr>
                                    </p:animEffect>
                                    <p:set>
                                      <p:cBhvr>
                                        <p:cTn id="43" dur="1" fill="hold">
                                          <p:stCondLst>
                                            <p:cond delay="499"/>
                                          </p:stCondLst>
                                        </p:cTn>
                                        <p:tgtEl>
                                          <p:spTgt spid="308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3080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 presetClass="exit" presetSubtype="16" fill="hold" nodeType="clickEffect">
                                  <p:stCondLst>
                                    <p:cond delay="0"/>
                                  </p:stCondLst>
                                  <p:childTnLst>
                                    <p:animEffect transition="out" filter="box(in)">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0802"/>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xit" presetSubtype="16" fill="hold" grpId="0" nodeType="clickEffect">
                                  <p:stCondLst>
                                    <p:cond delay="0"/>
                                  </p:stCondLst>
                                  <p:childTnLst>
                                    <p:animEffect transition="out" filter="box(in)">
                                      <p:cBhvr>
                                        <p:cTn id="54" dur="500"/>
                                        <p:tgtEl>
                                          <p:spTgt spid="30802"/>
                                        </p:tgtEl>
                                      </p:cBhvr>
                                    </p:animEffect>
                                    <p:set>
                                      <p:cBhvr>
                                        <p:cTn id="55" dur="1" fill="hold">
                                          <p:stCondLst>
                                            <p:cond delay="499"/>
                                          </p:stCondLst>
                                        </p:cTn>
                                        <p:tgtEl>
                                          <p:spTgt spid="3080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3080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4" presetClass="exit" presetSubtype="16" fill="hold" nodeType="clickEffect">
                                  <p:stCondLst>
                                    <p:cond delay="0"/>
                                  </p:stCondLst>
                                  <p:childTnLst>
                                    <p:animEffect transition="out" filter="box(in)">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30804"/>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 presetClass="exit" presetSubtype="16" fill="hold" grpId="0" nodeType="clickEffect">
                                  <p:stCondLst>
                                    <p:cond delay="0"/>
                                  </p:stCondLst>
                                  <p:childTnLst>
                                    <p:animEffect transition="out" filter="box(in)">
                                      <p:cBhvr>
                                        <p:cTn id="66" dur="500"/>
                                        <p:tgtEl>
                                          <p:spTgt spid="30804"/>
                                        </p:tgtEl>
                                      </p:cBhvr>
                                    </p:animEffect>
                                    <p:set>
                                      <p:cBhvr>
                                        <p:cTn id="67" dur="1" fill="hold">
                                          <p:stCondLst>
                                            <p:cond delay="499"/>
                                          </p:stCondLst>
                                        </p:cTn>
                                        <p:tgtEl>
                                          <p:spTgt spid="3080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8" restart="whenNotActive" fill="hold" evtFilter="cancelBubble" nodeType="interactiveSeq">
                <p:stCondLst>
                  <p:cond evt="onClick" delay="0">
                    <p:tgtEl>
                      <p:spTgt spid="30809"/>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4" presetClass="exit" presetSubtype="16" fill="hold" nodeType="clickEffect">
                                  <p:stCondLst>
                                    <p:cond delay="0"/>
                                  </p:stCondLst>
                                  <p:childTnLst>
                                    <p:animEffect transition="out" filter="box(in)">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0809"/>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4" presetClass="exit" presetSubtype="16" fill="hold" grpId="0" nodeType="clickEffect">
                                  <p:stCondLst>
                                    <p:cond delay="0"/>
                                  </p:stCondLst>
                                  <p:childTnLst>
                                    <p:animEffect transition="out" filter="box(in)">
                                      <p:cBhvr>
                                        <p:cTn id="78" dur="500"/>
                                        <p:tgtEl>
                                          <p:spTgt spid="30809"/>
                                        </p:tgtEl>
                                      </p:cBhvr>
                                    </p:animEffect>
                                    <p:set>
                                      <p:cBhvr>
                                        <p:cTn id="79" dur="1" fill="hold">
                                          <p:stCondLst>
                                            <p:cond delay="499"/>
                                          </p:stCondLst>
                                        </p:cTn>
                                        <p:tgtEl>
                                          <p:spTgt spid="3080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0795" grpId="0" animBg="1"/>
      <p:bldP spid="30796" grpId="0" animBg="1"/>
      <p:bldP spid="30798" grpId="0" animBg="1"/>
      <p:bldP spid="30800" grpId="0" animBg="1"/>
      <p:bldP spid="30802" grpId="0" animBg="1"/>
      <p:bldP spid="30804" grpId="0" animBg="1"/>
      <p:bldP spid="3080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ình nền Powerpoint đẹp | free math powerpoint templates Awe… | Flickr"/>
          <p:cNvPicPr>
            <a:picLocks noChangeAspect="1" noChangeArrowheads="1"/>
          </p:cNvPicPr>
          <p:nvPr/>
        </p:nvPicPr>
        <p:blipFill rotWithShape="1">
          <a:blip r:embed="rId2">
            <a:extLst>
              <a:ext uri="{28A0092B-C50C-407E-A947-70E740481C1C}">
                <a14:useLocalDpi xmlns:a14="http://schemas.microsoft.com/office/drawing/2010/main" val="0"/>
              </a:ext>
            </a:extLst>
          </a:blip>
          <a:srcRect t="16638"/>
          <a:stretch/>
        </p:blipFill>
        <p:spPr bwMode="auto">
          <a:xfrm>
            <a:off x="0" y="-16404"/>
            <a:ext cx="12192000" cy="6874404"/>
          </a:xfrm>
          <a:prstGeom prst="rect">
            <a:avLst/>
          </a:prstGeom>
          <a:noFill/>
          <a:extLst>
            <a:ext uri="{909E8E84-426E-40DD-AFC4-6F175D3DCCD1}">
              <a14:hiddenFill xmlns:a14="http://schemas.microsoft.com/office/drawing/2010/main">
                <a:solidFill>
                  <a:srgbClr val="FFFFFF"/>
                </a:solidFill>
              </a14:hiddenFill>
            </a:ext>
          </a:extLst>
        </p:spPr>
      </p:pic>
      <p:sp>
        <p:nvSpPr>
          <p:cNvPr id="61442" name="AutoShape 2"/>
          <p:cNvSpPr>
            <a:spLocks noChangeArrowheads="1"/>
          </p:cNvSpPr>
          <p:nvPr/>
        </p:nvSpPr>
        <p:spPr bwMode="auto">
          <a:xfrm>
            <a:off x="0" y="2362730"/>
            <a:ext cx="12192000" cy="3733271"/>
          </a:xfrm>
          <a:prstGeom prst="bevel">
            <a:avLst>
              <a:gd name="adj" fmla="val 3514"/>
            </a:avLst>
          </a:prstGeom>
          <a:solidFill>
            <a:schemeClr val="bg1"/>
          </a:solidFill>
          <a:ln w="9525">
            <a:solidFill>
              <a:srgbClr val="FF0000"/>
            </a:solidFill>
            <a:miter lim="800000"/>
            <a:headEnd/>
            <a:tailEnd/>
          </a:ln>
          <a:effectLst>
            <a:prstShdw prst="shdw17" dist="17961" dir="2700000">
              <a:schemeClr val="bg1">
                <a:gamma/>
                <a:shade val="60000"/>
                <a:invGamma/>
              </a:schemeClr>
            </a:prstShdw>
          </a:effectLst>
        </p:spPr>
        <p:txBody>
          <a:bodyPr wrap="none" lIns="102413" tIns="51207" rIns="102413" bIns="51207" anchor="ctr"/>
          <a:lstStyle/>
          <a:p>
            <a:pPr eaLnBrk="1" hangingPunct="1">
              <a:defRPr/>
            </a:pPr>
            <a:endParaRPr lang="en-SG" sz="1500">
              <a:latin typeface="Arial" charset="0"/>
            </a:endParaRPr>
          </a:p>
        </p:txBody>
      </p:sp>
      <p:sp>
        <p:nvSpPr>
          <p:cNvPr id="61443" name="AutoShape 3"/>
          <p:cNvSpPr>
            <a:spLocks noChangeArrowheads="1"/>
          </p:cNvSpPr>
          <p:nvPr/>
        </p:nvSpPr>
        <p:spPr bwMode="auto">
          <a:xfrm>
            <a:off x="3860271" y="351896"/>
            <a:ext cx="4673865" cy="1219729"/>
          </a:xfrm>
          <a:prstGeom prst="roundRect">
            <a:avLst>
              <a:gd name="adj" fmla="val 16667"/>
            </a:avLst>
          </a:prstGeom>
          <a:solidFill>
            <a:schemeClr val="bg1"/>
          </a:solidFill>
          <a:ln>
            <a:solidFill>
              <a:srgbClr val="FF0000"/>
            </a:solidFill>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67" b="1" dirty="0" err="1" smtClean="0">
                <a:solidFill>
                  <a:srgbClr val="003399"/>
                </a:solidFill>
                <a:latin typeface="Times New Roman" panose="02020603050405020304" pitchFamily="18" charset="0"/>
                <a:cs typeface="Times New Roman" panose="02020603050405020304" pitchFamily="18" charset="0"/>
              </a:rPr>
              <a:t>Mảnh</a:t>
            </a:r>
            <a:r>
              <a:rPr lang="en-US" altLang="en-US" sz="3667" b="1" dirty="0" smtClean="0">
                <a:solidFill>
                  <a:srgbClr val="003399"/>
                </a:solidFill>
                <a:latin typeface="Times New Roman" panose="02020603050405020304" pitchFamily="18" charset="0"/>
                <a:cs typeface="Times New Roman" panose="02020603050405020304" pitchFamily="18" charset="0"/>
              </a:rPr>
              <a:t> </a:t>
            </a:r>
            <a:r>
              <a:rPr lang="en-US" altLang="en-US" sz="3667" b="1" dirty="0" err="1">
                <a:solidFill>
                  <a:srgbClr val="003399"/>
                </a:solidFill>
                <a:latin typeface="Times New Roman" panose="02020603050405020304" pitchFamily="18" charset="0"/>
                <a:cs typeface="Times New Roman" panose="02020603050405020304" pitchFamily="18" charset="0"/>
              </a:rPr>
              <a:t>ghép</a:t>
            </a:r>
            <a:r>
              <a:rPr lang="en-US" altLang="en-US" sz="3667" b="1" dirty="0">
                <a:solidFill>
                  <a:srgbClr val="003399"/>
                </a:solidFill>
                <a:latin typeface="Times New Roman" panose="02020603050405020304" pitchFamily="18" charset="0"/>
                <a:cs typeface="Times New Roman" panose="02020603050405020304" pitchFamily="18" charset="0"/>
              </a:rPr>
              <a:t> </a:t>
            </a:r>
            <a:r>
              <a:rPr lang="en-US" altLang="en-US" sz="3667" b="1" dirty="0" err="1">
                <a:solidFill>
                  <a:srgbClr val="003399"/>
                </a:solidFill>
                <a:latin typeface="Times New Roman" panose="02020603050405020304" pitchFamily="18" charset="0"/>
                <a:cs typeface="Times New Roman" panose="02020603050405020304" pitchFamily="18" charset="0"/>
              </a:rPr>
              <a:t>số</a:t>
            </a:r>
            <a:r>
              <a:rPr lang="en-US" altLang="en-US" sz="3667" b="1" dirty="0">
                <a:solidFill>
                  <a:srgbClr val="003399"/>
                </a:solidFill>
                <a:latin typeface="Times New Roman" panose="02020603050405020304" pitchFamily="18" charset="0"/>
                <a:cs typeface="Times New Roman" panose="02020603050405020304" pitchFamily="18" charset="0"/>
              </a:rPr>
              <a:t> 1</a:t>
            </a:r>
            <a:endParaRPr lang="en-US" altLang="en-US" sz="2333" b="1" dirty="0">
              <a:solidFill>
                <a:srgbClr val="003399"/>
              </a:solidFill>
              <a:latin typeface="Times New Roman" panose="02020603050405020304" pitchFamily="18" charset="0"/>
              <a:cs typeface="Times New Roman" panose="02020603050405020304" pitchFamily="18" charset="0"/>
            </a:endParaRPr>
          </a:p>
        </p:txBody>
      </p:sp>
      <p:sp>
        <p:nvSpPr>
          <p:cNvPr id="61444" name="Rectangle 4"/>
          <p:cNvSpPr>
            <a:spLocks noGrp="1" noChangeArrowheads="1"/>
          </p:cNvSpPr>
          <p:nvPr>
            <p:ph type="body" idx="1"/>
          </p:nvPr>
        </p:nvSpPr>
        <p:spPr>
          <a:xfrm>
            <a:off x="304271" y="2514866"/>
            <a:ext cx="11481594" cy="3276864"/>
          </a:xfrm>
          <a:solidFill>
            <a:schemeClr val="bg1"/>
          </a:solidFill>
          <a:ln>
            <a:solidFill>
              <a:srgbClr val="FF0000"/>
            </a:solidFill>
          </a:ln>
        </p:spPr>
        <p:txBody>
          <a:bodyPr/>
          <a:lstStyle/>
          <a:p>
            <a:pPr marL="682598" indent="-682598" algn="just">
              <a:buNone/>
            </a:pPr>
            <a:endParaRPr lang="en-US" altLang="en-US" b="1" dirty="0" smtClean="0">
              <a:solidFill>
                <a:srgbClr val="00FFFF"/>
              </a:solidFill>
              <a:latin typeface=".VnArial" panose="020B7200000000000000" pitchFamily="34" charset="0"/>
            </a:endParaRPr>
          </a:p>
          <a:p>
            <a:pPr marL="682598" indent="-682598" algn="ctr">
              <a:buNone/>
            </a:pPr>
            <a:r>
              <a:rPr lang="en-US" altLang="en-US" sz="3667" b="1" dirty="0" err="1">
                <a:latin typeface="Times New Roman" panose="02020603050405020304" pitchFamily="18" charset="0"/>
                <a:cs typeface="Times New Roman" panose="02020603050405020304" pitchFamily="18" charset="0"/>
              </a:rPr>
              <a:t>Nơi</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đây</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là</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quê</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hương</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của</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tác</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giả</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Bình</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Ngô</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đại</a:t>
            </a:r>
            <a:r>
              <a:rPr lang="en-US" altLang="en-US" sz="3667" b="1" dirty="0">
                <a:latin typeface="Times New Roman" panose="02020603050405020304" pitchFamily="18" charset="0"/>
                <a:cs typeface="Times New Roman" panose="02020603050405020304" pitchFamily="18" charset="0"/>
              </a:rPr>
              <a:t> </a:t>
            </a:r>
            <a:r>
              <a:rPr lang="en-US" altLang="en-US" sz="3667" b="1" dirty="0" err="1">
                <a:latin typeface="Times New Roman" panose="02020603050405020304" pitchFamily="18" charset="0"/>
                <a:cs typeface="Times New Roman" panose="02020603050405020304" pitchFamily="18" charset="0"/>
              </a:rPr>
              <a:t>cáo</a:t>
            </a:r>
            <a:r>
              <a:rPr lang="en-US" altLang="en-US" sz="3667" b="1" dirty="0">
                <a:latin typeface="Times New Roman" panose="02020603050405020304" pitchFamily="18" charset="0"/>
                <a:cs typeface="Times New Roman" panose="02020603050405020304" pitchFamily="18" charset="0"/>
              </a:rPr>
              <a:t>”</a:t>
            </a:r>
          </a:p>
        </p:txBody>
      </p:sp>
      <p:sp>
        <p:nvSpPr>
          <p:cNvPr id="61445" name="Rectangle 5"/>
          <p:cNvSpPr>
            <a:spLocks noChangeArrowheads="1"/>
          </p:cNvSpPr>
          <p:nvPr/>
        </p:nvSpPr>
        <p:spPr bwMode="auto">
          <a:xfrm>
            <a:off x="5994136" y="1600729"/>
            <a:ext cx="406135" cy="762000"/>
          </a:xfrm>
          <a:prstGeom prst="rect">
            <a:avLst/>
          </a:prstGeom>
          <a:solidFill>
            <a:schemeClr val="bg1"/>
          </a:solidFill>
          <a:ln>
            <a:solidFill>
              <a:srgbClr val="FF0000"/>
            </a:solidFill>
          </a:ln>
          <a:effectLst>
            <a:outerShdw dist="35921" dir="2700000" algn="ctr" rotWithShape="0">
              <a:srgbClr val="808080"/>
            </a:outer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54278" name="AutoShape 6">
            <a:hlinkClick r:id="rId3" action="ppaction://hlinksldjump"/>
          </p:cNvPr>
          <p:cNvSpPr>
            <a:spLocks noChangeArrowheads="1"/>
          </p:cNvSpPr>
          <p:nvPr/>
        </p:nvSpPr>
        <p:spPr bwMode="auto">
          <a:xfrm>
            <a:off x="11176000" y="6248136"/>
            <a:ext cx="609865" cy="533135"/>
          </a:xfrm>
          <a:prstGeom prst="leftArrow">
            <a:avLst>
              <a:gd name="adj1" fmla="val 50000"/>
              <a:gd name="adj2" fmla="val 25023"/>
            </a:avLst>
          </a:prstGeom>
          <a:solidFill>
            <a:schemeClr val="accent1"/>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1447" name="Text Box 7"/>
          <p:cNvSpPr txBox="1">
            <a:spLocks noChangeArrowheads="1"/>
          </p:cNvSpPr>
          <p:nvPr/>
        </p:nvSpPr>
        <p:spPr bwMode="auto">
          <a:xfrm>
            <a:off x="3746500" y="4552157"/>
            <a:ext cx="4991365" cy="65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13" tIns="51207" rIns="102413" bIns="5120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583" b="1" dirty="0" err="1">
                <a:solidFill>
                  <a:srgbClr val="FF0000"/>
                </a:solidFill>
                <a:latin typeface="Times New Roman" panose="02020603050405020304" pitchFamily="18" charset="0"/>
                <a:cs typeface="Times New Roman" panose="02020603050405020304" pitchFamily="18" charset="0"/>
              </a:rPr>
              <a:t>Đáp</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án</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Hải</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smtClean="0">
                <a:solidFill>
                  <a:srgbClr val="FF0000"/>
                </a:solidFill>
                <a:latin typeface="Times New Roman" panose="02020603050405020304" pitchFamily="18" charset="0"/>
                <a:cs typeface="Times New Roman" panose="02020603050405020304" pitchFamily="18" charset="0"/>
              </a:rPr>
              <a:t>Dương</a:t>
            </a:r>
            <a:r>
              <a:rPr lang="en-US" altLang="en-US" sz="3583" b="1" dirty="0" smtClean="0">
                <a:solidFill>
                  <a:srgbClr val="FF0000"/>
                </a:solidFill>
                <a:latin typeface="Times New Roman" panose="02020603050405020304" pitchFamily="18" charset="0"/>
                <a:cs typeface="Times New Roman" panose="02020603050405020304" pitchFamily="18" charset="0"/>
              </a:rPr>
              <a:t>.</a:t>
            </a:r>
            <a:endParaRPr lang="en-US" altLang="en-US" sz="3583" b="1" dirty="0">
              <a:solidFill>
                <a:srgbClr val="FF0000"/>
              </a:solidFill>
              <a:latin typeface=".VnArial" panose="020B7200000000000000" pitchFamily="34" charset="0"/>
            </a:endParaRPr>
          </a:p>
        </p:txBody>
      </p:sp>
      <p:sp>
        <p:nvSpPr>
          <p:cNvPr id="54280" name="AutoShape 8">
            <a:hlinkClick r:id="" action="ppaction://noaction" highlightClick="1">
              <a:snd r:embed="rId4" name="applause.wav"/>
            </a:hlinkClick>
          </p:cNvPr>
          <p:cNvSpPr>
            <a:spLocks noChangeArrowheads="1"/>
          </p:cNvSpPr>
          <p:nvPr/>
        </p:nvSpPr>
        <p:spPr bwMode="auto">
          <a:xfrm>
            <a:off x="10261866" y="6324865"/>
            <a:ext cx="609864" cy="456406"/>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Tree>
    <p:extLst>
      <p:ext uri="{BB962C8B-B14F-4D97-AF65-F5344CB8AC3E}">
        <p14:creationId xmlns:p14="http://schemas.microsoft.com/office/powerpoint/2010/main" val="58512900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7"/>
                                        </p:tgtEl>
                                        <p:attrNameLst>
                                          <p:attrName>style.visibility</p:attrName>
                                        </p:attrNameLst>
                                      </p:cBhvr>
                                      <p:to>
                                        <p:strVal val="visible"/>
                                      </p:to>
                                    </p:set>
                                    <p:animEffect transition="in" filter="wipe(down)">
                                      <p:cBhvr>
                                        <p:cTn id="7"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ình nền Powerpoint đẹp | free math powerpoint templates Awe… | Flickr"/>
          <p:cNvPicPr>
            <a:picLocks noChangeAspect="1" noChangeArrowheads="1"/>
          </p:cNvPicPr>
          <p:nvPr/>
        </p:nvPicPr>
        <p:blipFill rotWithShape="1">
          <a:blip r:embed="rId2">
            <a:extLst>
              <a:ext uri="{28A0092B-C50C-407E-A947-70E740481C1C}">
                <a14:useLocalDpi xmlns:a14="http://schemas.microsoft.com/office/drawing/2010/main" val="0"/>
              </a:ext>
            </a:extLst>
          </a:blip>
          <a:srcRect t="16638"/>
          <a:stretch/>
        </p:blipFill>
        <p:spPr bwMode="auto">
          <a:xfrm>
            <a:off x="0" y="-16404"/>
            <a:ext cx="12192000" cy="6874404"/>
          </a:xfrm>
          <a:prstGeom prst="rect">
            <a:avLst/>
          </a:prstGeom>
          <a:noFill/>
          <a:extLst>
            <a:ext uri="{909E8E84-426E-40DD-AFC4-6F175D3DCCD1}">
              <a14:hiddenFill xmlns:a14="http://schemas.microsoft.com/office/drawing/2010/main">
                <a:solidFill>
                  <a:srgbClr val="FFFFFF"/>
                </a:solidFill>
              </a14:hiddenFill>
            </a:ext>
          </a:extLst>
        </p:spPr>
      </p:pic>
      <p:sp>
        <p:nvSpPr>
          <p:cNvPr id="62466" name="AutoShape 2"/>
          <p:cNvSpPr>
            <a:spLocks noChangeArrowheads="1"/>
          </p:cNvSpPr>
          <p:nvPr/>
        </p:nvSpPr>
        <p:spPr bwMode="auto">
          <a:xfrm>
            <a:off x="0" y="2362730"/>
            <a:ext cx="12192000" cy="3733271"/>
          </a:xfrm>
          <a:prstGeom prst="bevel">
            <a:avLst>
              <a:gd name="adj" fmla="val 3514"/>
            </a:avLst>
          </a:prstGeom>
          <a:solidFill>
            <a:schemeClr val="bg1"/>
          </a:solidFill>
          <a:ln>
            <a:solidFill>
              <a:srgbClr val="FF0000"/>
            </a:solidFill>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sz="1500">
              <a:latin typeface="Arial Black" panose="020B0A04020102020204" pitchFamily="34" charset="0"/>
            </a:endParaRPr>
          </a:p>
        </p:txBody>
      </p:sp>
      <p:sp>
        <p:nvSpPr>
          <p:cNvPr id="62467" name="AutoShape 3"/>
          <p:cNvSpPr>
            <a:spLocks noChangeArrowheads="1"/>
          </p:cNvSpPr>
          <p:nvPr/>
        </p:nvSpPr>
        <p:spPr bwMode="auto">
          <a:xfrm>
            <a:off x="3860271" y="381001"/>
            <a:ext cx="4673865" cy="1219729"/>
          </a:xfrm>
          <a:prstGeom prst="roundRect">
            <a:avLst>
              <a:gd name="adj" fmla="val 16667"/>
            </a:avLst>
          </a:prstGeom>
          <a:solidFill>
            <a:schemeClr val="bg1"/>
          </a:solidFill>
          <a:ln>
            <a:solidFill>
              <a:srgbClr val="FF0000"/>
            </a:solidFill>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67" b="1" dirty="0" err="1">
                <a:solidFill>
                  <a:srgbClr val="FF0000"/>
                </a:solidFill>
                <a:latin typeface="Times New Roman" panose="02020603050405020304" pitchFamily="18" charset="0"/>
                <a:cs typeface="Times New Roman" panose="02020603050405020304" pitchFamily="18" charset="0"/>
              </a:rPr>
              <a:t>Mảnh</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err="1">
                <a:solidFill>
                  <a:srgbClr val="FF0000"/>
                </a:solidFill>
                <a:latin typeface="Times New Roman" panose="02020603050405020304" pitchFamily="18" charset="0"/>
                <a:cs typeface="Times New Roman" panose="02020603050405020304" pitchFamily="18" charset="0"/>
              </a:rPr>
              <a:t>ghép</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err="1">
                <a:solidFill>
                  <a:srgbClr val="FF0000"/>
                </a:solidFill>
                <a:latin typeface="Times New Roman" panose="02020603050405020304" pitchFamily="18" charset="0"/>
                <a:cs typeface="Times New Roman" panose="02020603050405020304" pitchFamily="18" charset="0"/>
              </a:rPr>
              <a:t>số</a:t>
            </a:r>
            <a:r>
              <a:rPr lang="en-US" altLang="en-US" sz="3667" b="1" dirty="0">
                <a:solidFill>
                  <a:srgbClr val="FF0000"/>
                </a:solidFill>
                <a:latin typeface="Times New Roman" panose="02020603050405020304" pitchFamily="18" charset="0"/>
                <a:cs typeface="Times New Roman" panose="02020603050405020304" pitchFamily="18" charset="0"/>
              </a:rPr>
              <a:t> 2</a:t>
            </a:r>
            <a:endParaRPr lang="en-US" altLang="en-US" sz="2333" b="1" dirty="0">
              <a:solidFill>
                <a:srgbClr val="FF0000"/>
              </a:solidFill>
              <a:latin typeface="Times New Roman" panose="02020603050405020304" pitchFamily="18" charset="0"/>
              <a:cs typeface="Times New Roman" panose="02020603050405020304" pitchFamily="18" charset="0"/>
            </a:endParaRPr>
          </a:p>
        </p:txBody>
      </p:sp>
      <p:sp>
        <p:nvSpPr>
          <p:cNvPr id="62468" name="Rectangle 4"/>
          <p:cNvSpPr>
            <a:spLocks noGrp="1" noChangeArrowheads="1"/>
          </p:cNvSpPr>
          <p:nvPr>
            <p:ph type="body" idx="1"/>
          </p:nvPr>
        </p:nvSpPr>
        <p:spPr>
          <a:xfrm>
            <a:off x="304271" y="2514866"/>
            <a:ext cx="11481594" cy="3276864"/>
          </a:xfrm>
          <a:noFill/>
        </p:spPr>
        <p:txBody>
          <a:bodyPr/>
          <a:lstStyle/>
          <a:p>
            <a:pPr marL="682598" indent="-682598" algn="just">
              <a:buNone/>
            </a:pPr>
            <a:endParaRPr lang="en-US" altLang="en-US" b="1" dirty="0" smtClean="0">
              <a:latin typeface=".VnArial" panose="020B7200000000000000" pitchFamily="34" charset="0"/>
            </a:endParaRPr>
          </a:p>
          <a:p>
            <a:pPr marL="682598" indent="-682598" algn="ctr">
              <a:buNone/>
            </a:pPr>
            <a:r>
              <a:rPr lang="en-US" altLang="en-US" sz="3833" b="1" dirty="0" err="1">
                <a:latin typeface="Times New Roman" panose="02020603050405020304" pitchFamily="18" charset="0"/>
                <a:cs typeface="Times New Roman" panose="02020603050405020304" pitchFamily="18" charset="0"/>
              </a:rPr>
              <a:t>Đây</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là</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năm</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mà</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Nguyễn</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Trãi</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viết</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Bình</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Ngô</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đại</a:t>
            </a:r>
            <a:r>
              <a:rPr lang="en-US" altLang="en-US" sz="3833" b="1" dirty="0">
                <a:latin typeface="Times New Roman" panose="02020603050405020304" pitchFamily="18" charset="0"/>
                <a:cs typeface="Times New Roman" panose="02020603050405020304" pitchFamily="18" charset="0"/>
              </a:rPr>
              <a:t> </a:t>
            </a:r>
            <a:r>
              <a:rPr lang="en-US" altLang="en-US" sz="3833" b="1" dirty="0" err="1">
                <a:latin typeface="Times New Roman" panose="02020603050405020304" pitchFamily="18" charset="0"/>
                <a:cs typeface="Times New Roman" panose="02020603050405020304" pitchFamily="18" charset="0"/>
              </a:rPr>
              <a:t>cáo</a:t>
            </a:r>
            <a:r>
              <a:rPr lang="en-US" altLang="en-US" sz="3833" b="1" dirty="0">
                <a:latin typeface="Times New Roman" panose="02020603050405020304" pitchFamily="18" charset="0"/>
                <a:cs typeface="Times New Roman" panose="02020603050405020304" pitchFamily="18" charset="0"/>
              </a:rPr>
              <a:t>”</a:t>
            </a:r>
          </a:p>
        </p:txBody>
      </p:sp>
      <p:sp>
        <p:nvSpPr>
          <p:cNvPr id="62469" name="Rectangle 5"/>
          <p:cNvSpPr>
            <a:spLocks noChangeArrowheads="1"/>
          </p:cNvSpPr>
          <p:nvPr/>
        </p:nvSpPr>
        <p:spPr bwMode="auto">
          <a:xfrm>
            <a:off x="5994136" y="1600729"/>
            <a:ext cx="406135" cy="762000"/>
          </a:xfrm>
          <a:prstGeom prst="rect">
            <a:avLst/>
          </a:prstGeom>
          <a:solidFill>
            <a:schemeClr val="bg1"/>
          </a:solidFill>
          <a:ln>
            <a:solidFill>
              <a:srgbClr val="FF0000"/>
            </a:solidFill>
          </a:ln>
          <a:effectLst>
            <a:outerShdw dist="35921" dir="2700000" algn="ctr" rotWithShape="0">
              <a:srgbClr val="808080"/>
            </a:outer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55302" name="AutoShape 6">
            <a:hlinkClick r:id="rId3" action="ppaction://hlinksldjump"/>
          </p:cNvPr>
          <p:cNvSpPr>
            <a:spLocks noChangeArrowheads="1"/>
          </p:cNvSpPr>
          <p:nvPr/>
        </p:nvSpPr>
        <p:spPr bwMode="auto">
          <a:xfrm>
            <a:off x="11069182" y="6210432"/>
            <a:ext cx="609865" cy="533136"/>
          </a:xfrm>
          <a:prstGeom prst="leftArrow">
            <a:avLst>
              <a:gd name="adj1" fmla="val 50000"/>
              <a:gd name="adj2" fmla="val 25023"/>
            </a:avLst>
          </a:prstGeom>
          <a:solidFill>
            <a:schemeClr val="accent1"/>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2471" name="Text Box 7"/>
          <p:cNvSpPr txBox="1">
            <a:spLocks noChangeArrowheads="1"/>
          </p:cNvSpPr>
          <p:nvPr/>
        </p:nvSpPr>
        <p:spPr bwMode="auto">
          <a:xfrm>
            <a:off x="4064000" y="4495271"/>
            <a:ext cx="4876271" cy="65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13" tIns="51207" rIns="102413" bIns="5120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583" b="1" dirty="0" err="1">
                <a:solidFill>
                  <a:srgbClr val="FF0000"/>
                </a:solidFill>
                <a:latin typeface="Times New Roman" panose="02020603050405020304" pitchFamily="18" charset="0"/>
                <a:cs typeface="Times New Roman" panose="02020603050405020304" pitchFamily="18" charset="0"/>
              </a:rPr>
              <a:t>Đáp</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án</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Năm</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smtClean="0">
                <a:solidFill>
                  <a:srgbClr val="FF0000"/>
                </a:solidFill>
                <a:latin typeface="Times New Roman" panose="02020603050405020304" pitchFamily="18" charset="0"/>
                <a:cs typeface="Times New Roman" panose="02020603050405020304" pitchFamily="18" charset="0"/>
              </a:rPr>
              <a:t>1428.</a:t>
            </a:r>
            <a:endParaRPr lang="en-US" altLang="en-US" sz="3583" b="1" dirty="0">
              <a:solidFill>
                <a:srgbClr val="FF0000"/>
              </a:solidFill>
              <a:latin typeface=".VnArial" panose="020B7200000000000000" pitchFamily="34" charset="0"/>
            </a:endParaRPr>
          </a:p>
        </p:txBody>
      </p:sp>
      <p:sp>
        <p:nvSpPr>
          <p:cNvPr id="9" name="AutoShape 8">
            <a:hlinkClick r:id="" action="ppaction://noaction" highlightClick="1">
              <a:snd r:embed="rId4" name="applause.wav"/>
            </a:hlinkClick>
          </p:cNvPr>
          <p:cNvSpPr>
            <a:spLocks noChangeArrowheads="1"/>
          </p:cNvSpPr>
          <p:nvPr/>
        </p:nvSpPr>
        <p:spPr bwMode="auto">
          <a:xfrm>
            <a:off x="10251297" y="6250820"/>
            <a:ext cx="609864" cy="456406"/>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Tree>
    <p:extLst>
      <p:ext uri="{BB962C8B-B14F-4D97-AF65-F5344CB8AC3E}">
        <p14:creationId xmlns:p14="http://schemas.microsoft.com/office/powerpoint/2010/main" val="2050978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2471"/>
                                        </p:tgtEl>
                                        <p:attrNameLst>
                                          <p:attrName>style.visibility</p:attrName>
                                        </p:attrNameLst>
                                      </p:cBhvr>
                                      <p:to>
                                        <p:strVal val="visible"/>
                                      </p:to>
                                    </p:set>
                                    <p:animEffect transition="in" filter="wedge">
                                      <p:cBhvr>
                                        <p:cTn id="7" dur="10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 free math powerpoint templates Awe… | Flickr"/>
          <p:cNvPicPr>
            <a:picLocks noChangeAspect="1" noChangeArrowheads="1"/>
          </p:cNvPicPr>
          <p:nvPr/>
        </p:nvPicPr>
        <p:blipFill rotWithShape="1">
          <a:blip r:embed="rId2">
            <a:extLst>
              <a:ext uri="{28A0092B-C50C-407E-A947-70E740481C1C}">
                <a14:useLocalDpi xmlns:a14="http://schemas.microsoft.com/office/drawing/2010/main" val="0"/>
              </a:ext>
            </a:extLst>
          </a:blip>
          <a:srcRect t="16638"/>
          <a:stretch/>
        </p:blipFill>
        <p:spPr bwMode="auto">
          <a:xfrm>
            <a:off x="0" y="-16404"/>
            <a:ext cx="12192000" cy="6874404"/>
          </a:xfrm>
          <a:prstGeom prst="rect">
            <a:avLst/>
          </a:prstGeom>
          <a:noFill/>
          <a:extLst>
            <a:ext uri="{909E8E84-426E-40DD-AFC4-6F175D3DCCD1}">
              <a14:hiddenFill xmlns:a14="http://schemas.microsoft.com/office/drawing/2010/main">
                <a:solidFill>
                  <a:srgbClr val="FFFFFF"/>
                </a:solidFill>
              </a14:hiddenFill>
            </a:ext>
          </a:extLst>
        </p:spPr>
      </p:pic>
      <p:sp>
        <p:nvSpPr>
          <p:cNvPr id="63490" name="AutoShape 2"/>
          <p:cNvSpPr>
            <a:spLocks noChangeArrowheads="1"/>
          </p:cNvSpPr>
          <p:nvPr/>
        </p:nvSpPr>
        <p:spPr bwMode="auto">
          <a:xfrm>
            <a:off x="3860271" y="381001"/>
            <a:ext cx="4673865" cy="1219729"/>
          </a:xfrm>
          <a:prstGeom prst="roundRect">
            <a:avLst>
              <a:gd name="adj" fmla="val 16667"/>
            </a:avLst>
          </a:prstGeom>
          <a:solidFill>
            <a:schemeClr val="bg1"/>
          </a:solidFill>
          <a:ln w="9525">
            <a:solidFill>
              <a:srgbClr val="000000"/>
            </a:solidFill>
            <a:round/>
            <a:headEnd/>
            <a:tailEnd/>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67" b="1" dirty="0" err="1">
                <a:solidFill>
                  <a:srgbClr val="FF0000"/>
                </a:solidFill>
                <a:latin typeface="Times New Roman" panose="02020603050405020304" pitchFamily="18" charset="0"/>
                <a:cs typeface="Times New Roman" panose="02020603050405020304" pitchFamily="18" charset="0"/>
              </a:rPr>
              <a:t>Mảnh</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err="1">
                <a:solidFill>
                  <a:srgbClr val="FF0000"/>
                </a:solidFill>
                <a:latin typeface="Times New Roman" panose="02020603050405020304" pitchFamily="18" charset="0"/>
                <a:cs typeface="Times New Roman" panose="02020603050405020304" pitchFamily="18" charset="0"/>
              </a:rPr>
              <a:t>ghép</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err="1">
                <a:solidFill>
                  <a:srgbClr val="FF0000"/>
                </a:solidFill>
                <a:latin typeface="Times New Roman" panose="02020603050405020304" pitchFamily="18" charset="0"/>
                <a:cs typeface="Times New Roman" panose="02020603050405020304" pitchFamily="18" charset="0"/>
              </a:rPr>
              <a:t>số</a:t>
            </a:r>
            <a:r>
              <a:rPr lang="en-US" altLang="en-US" sz="3667" b="1" dirty="0">
                <a:solidFill>
                  <a:srgbClr val="FF0000"/>
                </a:solidFill>
                <a:latin typeface="Times New Roman" panose="02020603050405020304" pitchFamily="18" charset="0"/>
                <a:cs typeface="Times New Roman" panose="02020603050405020304" pitchFamily="18" charset="0"/>
              </a:rPr>
              <a:t> 3</a:t>
            </a:r>
            <a:endParaRPr lang="en-US" altLang="en-US" sz="2333" b="1" dirty="0">
              <a:solidFill>
                <a:srgbClr val="FF0000"/>
              </a:solidFill>
              <a:latin typeface="Times New Roman" panose="02020603050405020304" pitchFamily="18" charset="0"/>
              <a:cs typeface="Times New Roman" panose="02020603050405020304" pitchFamily="18" charset="0"/>
            </a:endParaRPr>
          </a:p>
        </p:txBody>
      </p:sp>
      <p:sp>
        <p:nvSpPr>
          <p:cNvPr id="63491" name="Rectangle 3"/>
          <p:cNvSpPr>
            <a:spLocks noChangeArrowheads="1"/>
          </p:cNvSpPr>
          <p:nvPr/>
        </p:nvSpPr>
        <p:spPr bwMode="auto">
          <a:xfrm>
            <a:off x="5994136" y="1600729"/>
            <a:ext cx="406135" cy="762000"/>
          </a:xfrm>
          <a:prstGeom prst="rect">
            <a:avLst/>
          </a:prstGeom>
          <a:solidFill>
            <a:schemeClr val="bg1"/>
          </a:solidFill>
          <a:ln w="9525">
            <a:solidFill>
              <a:srgbClr val="000000"/>
            </a:solidFill>
            <a:miter lim="800000"/>
            <a:headEnd/>
            <a:tailEnd/>
          </a:ln>
          <a:effectLst>
            <a:outerShdw dist="35921" dir="2700000" algn="ctr" rotWithShape="0">
              <a:srgbClr val="808080"/>
            </a:outer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56324" name="AutoShape 4">
            <a:hlinkClick r:id="rId3" action="ppaction://hlinksldjump"/>
          </p:cNvPr>
          <p:cNvSpPr>
            <a:spLocks noChangeArrowheads="1"/>
          </p:cNvSpPr>
          <p:nvPr/>
        </p:nvSpPr>
        <p:spPr bwMode="auto">
          <a:xfrm>
            <a:off x="10464271" y="6172730"/>
            <a:ext cx="508000" cy="533136"/>
          </a:xfrm>
          <a:prstGeom prst="leftArrow">
            <a:avLst>
              <a:gd name="adj1" fmla="val 50000"/>
              <a:gd name="adj2" fmla="val 25000"/>
            </a:avLst>
          </a:prstGeom>
          <a:solidFill>
            <a:schemeClr val="accent1"/>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grpSp>
        <p:nvGrpSpPr>
          <p:cNvPr id="2" name="Group 5"/>
          <p:cNvGrpSpPr>
            <a:grpSpLocks/>
          </p:cNvGrpSpPr>
          <p:nvPr/>
        </p:nvGrpSpPr>
        <p:grpSpPr bwMode="auto">
          <a:xfrm>
            <a:off x="0" y="2362730"/>
            <a:ext cx="12192000" cy="3733271"/>
            <a:chOff x="0" y="1488"/>
            <a:chExt cx="5760" cy="2352"/>
          </a:xfrm>
          <a:solidFill>
            <a:schemeClr val="bg1"/>
          </a:solidFill>
        </p:grpSpPr>
        <p:sp>
          <p:nvSpPr>
            <p:cNvPr id="56327" name="AutoShape 6"/>
            <p:cNvSpPr>
              <a:spLocks noChangeArrowheads="1"/>
            </p:cNvSpPr>
            <p:nvPr/>
          </p:nvSpPr>
          <p:spPr bwMode="auto">
            <a:xfrm>
              <a:off x="0" y="1488"/>
              <a:ext cx="5760" cy="2352"/>
            </a:xfrm>
            <a:prstGeom prst="bevel">
              <a:avLst>
                <a:gd name="adj" fmla="val 3514"/>
              </a:avLst>
            </a:prstGeom>
            <a:grpFill/>
            <a:ln w="9525">
              <a:solidFill>
                <a:srgbClr val="000000"/>
              </a:solidFill>
              <a:miter lim="800000"/>
              <a:headEnd/>
              <a:tailEnd/>
            </a:ln>
            <a:effectLst>
              <a:prstShdw prst="shdw17" dist="17961" dir="2700000">
                <a:srgbClr val="7A0099"/>
              </a:prstShdw>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56328" name="Rectangle 7"/>
            <p:cNvSpPr>
              <a:spLocks noChangeArrowheads="1"/>
            </p:cNvSpPr>
            <p:nvPr/>
          </p:nvSpPr>
          <p:spPr bwMode="auto">
            <a:xfrm>
              <a:off x="48" y="1691"/>
              <a:ext cx="5664" cy="1957"/>
            </a:xfrm>
            <a:prstGeom prst="rect">
              <a:avLst/>
            </a:prstGeom>
            <a:grpFill/>
            <a:ln w="9525">
              <a:solidFill>
                <a:srgbClr val="000000"/>
              </a:solidFill>
              <a:miter lim="800000"/>
              <a:headEnd/>
              <a:tailEnd/>
            </a:ln>
            <a:extLst/>
          </p:spPr>
          <p:txBody>
            <a:bodyPr/>
            <a:lstStyle>
              <a:lvl1pPr marL="460375" indent="-4603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chứng</a:t>
              </a:r>
              <a:r>
                <a:rPr lang="en-US" altLang="en-US" sz="3200" b="1" dirty="0">
                  <a:latin typeface="Times New Roman" panose="02020603050405020304" pitchFamily="18" charset="0"/>
                  <a:cs typeface="Times New Roman" panose="02020603050405020304" pitchFamily="18" charset="0"/>
                </a:rPr>
                <a:t> minh </a:t>
              </a:r>
              <a:r>
                <a:rPr lang="en-US" altLang="en-US" sz="3200" b="1" dirty="0" err="1">
                  <a:latin typeface="Times New Roman" panose="02020603050405020304" pitchFamily="18" charset="0"/>
                  <a:cs typeface="Times New Roman" panose="02020603050405020304" pitchFamily="18" charset="0"/>
                </a:rPr>
                <a:t>cho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lí</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lập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chủ</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quyền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Nguyễn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ra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những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yếu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tố</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nào</a:t>
              </a:r>
              <a:r>
                <a:rPr lang="en-US" altLang="en-US" sz="3200" b="1" dirty="0">
                  <a:latin typeface="Times New Roman" panose="02020603050405020304" pitchFamily="18" charset="0"/>
                  <a:cs typeface="Times New Roman" panose="02020603050405020304" pitchFamily="18" charset="0"/>
                </a:rPr>
                <a:t>? </a:t>
              </a:r>
              <a:endParaRPr lang="en-US" altLang="en-US" sz="3200" b="1" dirty="0">
                <a:latin typeface=".VnArial" panose="020B7200000000000000" pitchFamily="34" charset="0"/>
              </a:endParaRPr>
            </a:p>
            <a:p>
              <a:pPr algn="just" eaLnBrk="1" hangingPunct="1">
                <a:spcBef>
                  <a:spcPct val="20000"/>
                </a:spcBef>
              </a:pPr>
              <a:endParaRPr lang="en-US" altLang="en-US" sz="2800" dirty="0">
                <a:solidFill>
                  <a:srgbClr val="00FFFF"/>
                </a:solidFill>
              </a:endParaRPr>
            </a:p>
          </p:txBody>
        </p:sp>
      </p:grpSp>
      <p:sp>
        <p:nvSpPr>
          <p:cNvPr id="63496" name="Text Box 8"/>
          <p:cNvSpPr txBox="1">
            <a:spLocks noChangeArrowheads="1"/>
          </p:cNvSpPr>
          <p:nvPr/>
        </p:nvSpPr>
        <p:spPr bwMode="auto">
          <a:xfrm>
            <a:off x="609866" y="4127500"/>
            <a:ext cx="11277864" cy="133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13" tIns="51207" rIns="102413" bIns="5120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dirty="0" err="1">
                <a:solidFill>
                  <a:srgbClr val="FF0000"/>
                </a:solidFill>
                <a:latin typeface="Times New Roman" panose="02020603050405020304" pitchFamily="18" charset="0"/>
                <a:cs typeface="Times New Roman" panose="02020603050405020304" pitchFamily="18" charset="0"/>
              </a:rPr>
              <a:t>Đáp</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án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đề</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ra</a:t>
            </a:r>
            <a:r>
              <a:rPr lang="en-US" altLang="en-US" sz="3200" b="1" dirty="0">
                <a:solidFill>
                  <a:srgbClr val="FF0000"/>
                </a:solidFill>
                <a:latin typeface="Times New Roman" panose="02020603050405020304" pitchFamily="18" charset="0"/>
                <a:cs typeface="Times New Roman" panose="02020603050405020304" pitchFamily="18" charset="0"/>
              </a:rPr>
              <a:t> 5 </a:t>
            </a:r>
            <a:r>
              <a:rPr lang="en-US" altLang="en-US" sz="3200" b="1" dirty="0" err="1">
                <a:solidFill>
                  <a:srgbClr val="FF0000"/>
                </a:solidFill>
                <a:latin typeface="Times New Roman" panose="02020603050405020304" pitchFamily="18" charset="0"/>
                <a:cs typeface="Times New Roman" panose="02020603050405020304" pitchFamily="18" charset="0"/>
              </a:rPr>
              <a:t>yếu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tố</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Nền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văn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hiến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tục</a:t>
            </a:r>
            <a:r>
              <a:rPr lang="en-US" altLang="en-US" sz="3200" b="1" dirty="0">
                <a:solidFill>
                  <a:srgbClr val="FF0000"/>
                </a:solidFill>
                <a:latin typeface="Times New Roman" panose="02020603050405020304" pitchFamily="18" charset="0"/>
                <a:cs typeface="Times New Roman" panose="02020603050405020304" pitchFamily="18" charset="0"/>
              </a:rPr>
              <a:t>, </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pPr algn="ctr">
              <a:spcBef>
                <a:spcPct val="50000"/>
              </a:spcBef>
            </a:pPr>
            <a:r>
              <a:rPr lang="en-US" altLang="en-US" sz="3200" b="1" dirty="0" err="1" smtClean="0">
                <a:solidFill>
                  <a:srgbClr val="FF0000"/>
                </a:solidFill>
                <a:latin typeface="Times New Roman" panose="02020603050405020304" pitchFamily="18" charset="0"/>
                <a:cs typeface="Times New Roman" panose="02020603050405020304" pitchFamily="18" charset="0"/>
              </a:rPr>
              <a:t>lịch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sử</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lãnh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thổ</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chủ</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quyền</a:t>
            </a:r>
            <a:r>
              <a:rPr lang="en-US" altLang="en-US" sz="3200" b="1" dirty="0" smtClean="0">
                <a:solidFill>
                  <a:srgbClr val="FF0000"/>
                </a:solidFill>
                <a:latin typeface="Times New Roman" panose="02020603050405020304" pitchFamily="18" charset="0"/>
                <a:cs typeface="Times New Roman" panose="02020603050405020304" pitchFamily="18" charset="0"/>
              </a:rPr>
              <a:t>.</a:t>
            </a:r>
            <a:endParaRPr lang="en-US" altLang="en-US" sz="3200" b="1" dirty="0">
              <a:solidFill>
                <a:srgbClr val="FF0000"/>
              </a:solidFill>
              <a:latin typeface=".VnArial" panose="020B7200000000000000" pitchFamily="34" charset="0"/>
            </a:endParaRPr>
          </a:p>
        </p:txBody>
      </p:sp>
      <p:sp>
        <p:nvSpPr>
          <p:cNvPr id="10" name="AutoShape 8">
            <a:hlinkClick r:id="" action="ppaction://noaction" highlightClick="1">
              <a:snd r:embed="rId4" name="applause.wav"/>
            </a:hlinkClick>
          </p:cNvPr>
          <p:cNvSpPr>
            <a:spLocks noChangeArrowheads="1"/>
          </p:cNvSpPr>
          <p:nvPr/>
        </p:nvSpPr>
        <p:spPr bwMode="auto">
          <a:xfrm>
            <a:off x="9671023" y="6249460"/>
            <a:ext cx="609864" cy="456406"/>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Tree>
    <p:extLst>
      <p:ext uri="{BB962C8B-B14F-4D97-AF65-F5344CB8AC3E}">
        <p14:creationId xmlns:p14="http://schemas.microsoft.com/office/powerpoint/2010/main" val="19910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3496"/>
                                        </p:tgtEl>
                                        <p:attrNameLst>
                                          <p:attrName>style.visibility</p:attrName>
                                        </p:attrNameLst>
                                      </p:cBhvr>
                                      <p:to>
                                        <p:strVal val="visible"/>
                                      </p:to>
                                    </p:set>
                                    <p:animEffect transition="in" filter="wedge">
                                      <p:cBhvr>
                                        <p:cTn id="7" dur="1000"/>
                                        <p:tgtEl>
                                          <p:spTgt spid="63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ình nền Powerpoint đẹp | free math powerpoint templates Awe… | Flickr"/>
          <p:cNvPicPr>
            <a:picLocks noChangeAspect="1" noChangeArrowheads="1"/>
          </p:cNvPicPr>
          <p:nvPr/>
        </p:nvPicPr>
        <p:blipFill rotWithShape="1">
          <a:blip r:embed="rId2">
            <a:extLst>
              <a:ext uri="{28A0092B-C50C-407E-A947-70E740481C1C}">
                <a14:useLocalDpi xmlns:a14="http://schemas.microsoft.com/office/drawing/2010/main" val="0"/>
              </a:ext>
            </a:extLst>
          </a:blip>
          <a:srcRect t="16638"/>
          <a:stretch/>
        </p:blipFill>
        <p:spPr bwMode="auto">
          <a:xfrm>
            <a:off x="0" y="-16404"/>
            <a:ext cx="12192000" cy="6874404"/>
          </a:xfrm>
          <a:prstGeom prst="rect">
            <a:avLst/>
          </a:prstGeom>
          <a:noFill/>
          <a:extLst>
            <a:ext uri="{909E8E84-426E-40DD-AFC4-6F175D3DCCD1}">
              <a14:hiddenFill xmlns:a14="http://schemas.microsoft.com/office/drawing/2010/main">
                <a:solidFill>
                  <a:srgbClr val="FFFFFF"/>
                </a:solidFill>
              </a14:hiddenFill>
            </a:ext>
          </a:extLst>
        </p:spPr>
      </p:pic>
      <p:sp>
        <p:nvSpPr>
          <p:cNvPr id="67586" name="AutoShape 2"/>
          <p:cNvSpPr>
            <a:spLocks noChangeArrowheads="1"/>
          </p:cNvSpPr>
          <p:nvPr/>
        </p:nvSpPr>
        <p:spPr bwMode="auto">
          <a:xfrm>
            <a:off x="0" y="2362730"/>
            <a:ext cx="12192000" cy="3733271"/>
          </a:xfrm>
          <a:prstGeom prst="bevel">
            <a:avLst>
              <a:gd name="adj" fmla="val 3514"/>
            </a:avLst>
          </a:prstGeom>
          <a:solidFill>
            <a:schemeClr val="bg1"/>
          </a:solidFill>
          <a:ln>
            <a:solidFill>
              <a:srgbClr val="FF0000"/>
            </a:solidFill>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7587" name="AutoShape 3"/>
          <p:cNvSpPr>
            <a:spLocks noChangeArrowheads="1"/>
          </p:cNvSpPr>
          <p:nvPr/>
        </p:nvSpPr>
        <p:spPr bwMode="auto">
          <a:xfrm>
            <a:off x="3860271" y="381001"/>
            <a:ext cx="4673865" cy="1219729"/>
          </a:xfrm>
          <a:prstGeom prst="roundRect">
            <a:avLst>
              <a:gd name="adj" fmla="val 16667"/>
            </a:avLst>
          </a:prstGeom>
          <a:solidFill>
            <a:schemeClr val="bg1"/>
          </a:solidFill>
          <a:ln>
            <a:solidFill>
              <a:srgbClr val="FF0000"/>
            </a:solidFill>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Mảnh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ghép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số</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smtClean="0">
                <a:solidFill>
                  <a:srgbClr val="FF0000"/>
                </a:solidFill>
                <a:latin typeface="Times New Roman" panose="02020603050405020304" pitchFamily="18" charset="0"/>
                <a:cs typeface="Times New Roman" panose="02020603050405020304" pitchFamily="18" charset="0"/>
              </a:rPr>
              <a:t>4</a:t>
            </a:r>
            <a:endParaRPr lang="en-US" altLang="en-US" sz="2667" b="1" dirty="0">
              <a:solidFill>
                <a:srgbClr val="FF0000"/>
              </a:solidFill>
              <a:latin typeface="Times New Roman" panose="02020603050405020304" pitchFamily="18" charset="0"/>
              <a:cs typeface="Times New Roman" panose="02020603050405020304" pitchFamily="18" charset="0"/>
            </a:endParaRPr>
          </a:p>
        </p:txBody>
      </p:sp>
      <p:sp>
        <p:nvSpPr>
          <p:cNvPr id="67588" name="Rectangle 4"/>
          <p:cNvSpPr>
            <a:spLocks noGrp="1" noChangeArrowheads="1"/>
          </p:cNvSpPr>
          <p:nvPr>
            <p:ph type="body" idx="1"/>
          </p:nvPr>
        </p:nvSpPr>
        <p:spPr>
          <a:xfrm>
            <a:off x="477574" y="2905125"/>
            <a:ext cx="11481593" cy="904875"/>
          </a:xfrm>
          <a:noFill/>
        </p:spPr>
        <p:txBody>
          <a:bodyPr>
            <a:normAutofit/>
          </a:bodyPr>
          <a:lstStyle/>
          <a:p>
            <a:pPr marL="682598" indent="-682598">
              <a:buNone/>
            </a:pPr>
            <a:r>
              <a:rPr lang="en-US" altLang="en-US" sz="4167" b="1" dirty="0" err="1" smtClean="0">
                <a:latin typeface="Times New Roman" panose="02020603050405020304" pitchFamily="18" charset="0"/>
                <a:cs typeface="Times New Roman" panose="02020603050405020304" pitchFamily="18" charset="0"/>
              </a:rPr>
              <a:t>Cốt</a:t>
            </a:r>
            <a:r>
              <a:rPr lang="en-US" altLang="en-US" sz="4167" b="1" dirty="0" smtClean="0">
                <a:latin typeface="Times New Roman" panose="02020603050405020304" pitchFamily="18" charset="0"/>
                <a:cs typeface="Times New Roman" panose="02020603050405020304" pitchFamily="18" charset="0"/>
              </a:rPr>
              <a:t> </a:t>
            </a:r>
            <a:r>
              <a:rPr lang="en-US" altLang="en-US" sz="4167" b="1" dirty="0" err="1" smtClean="0">
                <a:latin typeface="Times New Roman" panose="02020603050405020304" pitchFamily="18" charset="0"/>
                <a:cs typeface="Times New Roman" panose="02020603050405020304" pitchFamily="18" charset="0"/>
              </a:rPr>
              <a:t>lõi</a:t>
            </a:r>
            <a:r>
              <a:rPr lang="en-US" altLang="en-US" sz="4167" b="1" dirty="0" smtClean="0">
                <a:latin typeface="Times New Roman" panose="02020603050405020304" pitchFamily="18" charset="0"/>
                <a:cs typeface="Times New Roman" panose="02020603050405020304" pitchFamily="18" charset="0"/>
              </a:rPr>
              <a:t> </a:t>
            </a:r>
            <a:r>
              <a:rPr lang="en-US" altLang="en-US" sz="4167" b="1" dirty="0" err="1" smtClean="0">
                <a:latin typeface="Times New Roman" panose="02020603050405020304" pitchFamily="18" charset="0"/>
                <a:cs typeface="Times New Roman" panose="02020603050405020304" pitchFamily="18" charset="0"/>
              </a:rPr>
              <a:t>tư</a:t>
            </a:r>
            <a:r>
              <a:rPr lang="en-US" altLang="en-US" sz="4167" b="1" dirty="0" smtClean="0">
                <a:latin typeface="Times New Roman" panose="02020603050405020304" pitchFamily="18" charset="0"/>
                <a:cs typeface="Times New Roman" panose="02020603050405020304" pitchFamily="18" charset="0"/>
              </a:rPr>
              <a:t> </a:t>
            </a:r>
            <a:r>
              <a:rPr lang="en-US" altLang="en-US" sz="4167" b="1" dirty="0" err="1" smtClean="0">
                <a:latin typeface="Times New Roman" panose="02020603050405020304" pitchFamily="18" charset="0"/>
                <a:cs typeface="Times New Roman" panose="02020603050405020304" pitchFamily="18" charset="0"/>
              </a:rPr>
              <a:t>tưởng</a:t>
            </a:r>
            <a:r>
              <a:rPr lang="en-US" altLang="en-US" sz="4167" b="1" dirty="0" smtClean="0">
                <a:latin typeface="Times New Roman" panose="02020603050405020304" pitchFamily="18" charset="0"/>
                <a:cs typeface="Times New Roman" panose="02020603050405020304" pitchFamily="18" charset="0"/>
              </a:rPr>
              <a:t> </a:t>
            </a:r>
            <a:r>
              <a:rPr lang="en-US" altLang="en-US" sz="4167" b="1" dirty="0" err="1" smtClean="0">
                <a:latin typeface="Times New Roman" panose="02020603050405020304" pitchFamily="18" charset="0"/>
                <a:cs typeface="Times New Roman" panose="02020603050405020304" pitchFamily="18" charset="0"/>
              </a:rPr>
              <a:t>nhân</a:t>
            </a:r>
            <a:r>
              <a:rPr lang="en-US" altLang="en-US" sz="4167" b="1" dirty="0" smtClean="0">
                <a:latin typeface="Times New Roman" panose="02020603050405020304" pitchFamily="18" charset="0"/>
                <a:cs typeface="Times New Roman" panose="02020603050405020304" pitchFamily="18" charset="0"/>
              </a:rPr>
              <a:t> </a:t>
            </a:r>
            <a:r>
              <a:rPr lang="en-US" altLang="en-US" sz="4167" b="1" dirty="0" err="1" smtClean="0">
                <a:latin typeface="Times New Roman" panose="02020603050405020304" pitchFamily="18" charset="0"/>
                <a:cs typeface="Times New Roman" panose="02020603050405020304" pitchFamily="18" charset="0"/>
              </a:rPr>
              <a:t>nghĩa</a:t>
            </a:r>
            <a:r>
              <a:rPr lang="en-US" altLang="en-US" sz="4167" b="1" dirty="0" smtClean="0">
                <a:latin typeface="Times New Roman" panose="02020603050405020304" pitchFamily="18" charset="0"/>
                <a:cs typeface="Times New Roman" panose="02020603050405020304" pitchFamily="18" charset="0"/>
              </a:rPr>
              <a:t> </a:t>
            </a:r>
            <a:r>
              <a:rPr lang="en-US" altLang="en-US" sz="4167" b="1" dirty="0" err="1" smtClean="0">
                <a:latin typeface="Times New Roman" panose="02020603050405020304" pitchFamily="18" charset="0"/>
                <a:cs typeface="Times New Roman" panose="02020603050405020304" pitchFamily="18" charset="0"/>
              </a:rPr>
              <a:t>là</a:t>
            </a:r>
            <a:r>
              <a:rPr lang="en-US" altLang="en-US" sz="4167" b="1" dirty="0" smtClean="0">
                <a:latin typeface="Times New Roman" panose="02020603050405020304" pitchFamily="18" charset="0"/>
                <a:cs typeface="Times New Roman" panose="02020603050405020304" pitchFamily="18" charset="0"/>
              </a:rPr>
              <a:t> </a:t>
            </a:r>
            <a:r>
              <a:rPr lang="en-US" altLang="en-US" sz="4167" b="1" dirty="0" err="1" smtClean="0">
                <a:latin typeface="Times New Roman" panose="02020603050405020304" pitchFamily="18" charset="0"/>
                <a:cs typeface="Times New Roman" panose="02020603050405020304" pitchFamily="18" charset="0"/>
              </a:rPr>
              <a:t>gì</a:t>
            </a:r>
            <a:r>
              <a:rPr lang="en-US" altLang="en-US" sz="4167" b="1" dirty="0" smtClean="0">
                <a:latin typeface="Times New Roman" panose="02020603050405020304" pitchFamily="18" charset="0"/>
                <a:cs typeface="Times New Roman" panose="02020603050405020304" pitchFamily="18" charset="0"/>
              </a:rPr>
              <a:t>? </a:t>
            </a:r>
            <a:endParaRPr lang="en-US" altLang="en-US" sz="4167" b="1" dirty="0">
              <a:latin typeface="Times New Roman" panose="02020603050405020304" pitchFamily="18" charset="0"/>
              <a:cs typeface="Times New Roman" panose="02020603050405020304" pitchFamily="18" charset="0"/>
            </a:endParaRPr>
          </a:p>
        </p:txBody>
      </p:sp>
      <p:sp>
        <p:nvSpPr>
          <p:cNvPr id="67589" name="Rectangle 5"/>
          <p:cNvSpPr>
            <a:spLocks noChangeArrowheads="1"/>
          </p:cNvSpPr>
          <p:nvPr/>
        </p:nvSpPr>
        <p:spPr bwMode="auto">
          <a:xfrm>
            <a:off x="5994136" y="1600729"/>
            <a:ext cx="406135" cy="762000"/>
          </a:xfrm>
          <a:prstGeom prst="rect">
            <a:avLst/>
          </a:prstGeom>
          <a:solidFill>
            <a:schemeClr val="bg1"/>
          </a:solidFill>
          <a:ln>
            <a:solidFill>
              <a:srgbClr val="FF0000"/>
            </a:solidFill>
          </a:ln>
          <a:effectLst>
            <a:outerShdw dist="35921" dir="2700000" algn="ctr" rotWithShape="0">
              <a:srgbClr val="808080"/>
            </a:outer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0422" name="AutoShape 6">
            <a:hlinkClick r:id="rId3" action="ppaction://hlinksldjump"/>
          </p:cNvPr>
          <p:cNvSpPr>
            <a:spLocks noChangeArrowheads="1"/>
          </p:cNvSpPr>
          <p:nvPr/>
        </p:nvSpPr>
        <p:spPr bwMode="auto">
          <a:xfrm>
            <a:off x="10464271" y="6172730"/>
            <a:ext cx="609865" cy="533136"/>
          </a:xfrm>
          <a:prstGeom prst="leftArrow">
            <a:avLst>
              <a:gd name="adj1" fmla="val 50000"/>
              <a:gd name="adj2" fmla="val 25023"/>
            </a:avLst>
          </a:prstGeom>
          <a:solidFill>
            <a:schemeClr val="accent1"/>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7591" name="Text Box 7"/>
          <p:cNvSpPr txBox="1">
            <a:spLocks noChangeArrowheads="1"/>
          </p:cNvSpPr>
          <p:nvPr/>
        </p:nvSpPr>
        <p:spPr bwMode="auto">
          <a:xfrm>
            <a:off x="1349431" y="3773714"/>
            <a:ext cx="9695543" cy="71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413" tIns="51207" rIns="102413" bIns="5120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000" b="1" dirty="0" err="1">
                <a:solidFill>
                  <a:srgbClr val="FF0000"/>
                </a:solidFill>
                <a:latin typeface="Times New Roman" panose="02020603050405020304" pitchFamily="18" charset="0"/>
                <a:cs typeface="Times New Roman" panose="02020603050405020304" pitchFamily="18" charset="0"/>
              </a:rPr>
              <a:t>Đáp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Yên</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dân</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và</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trừ</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bạo</a:t>
            </a:r>
            <a:r>
              <a:rPr lang="en-US" altLang="en-US" sz="4000" b="1" dirty="0" smtClean="0">
                <a:solidFill>
                  <a:srgbClr val="FF0000"/>
                </a:solidFill>
                <a:latin typeface="Times New Roman" panose="02020603050405020304" pitchFamily="18" charset="0"/>
                <a:cs typeface="Times New Roman" panose="02020603050405020304" pitchFamily="18" charset="0"/>
              </a:rPr>
              <a: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9" name="AutoShape 8">
            <a:hlinkClick r:id="" action="ppaction://noaction" highlightClick="1">
              <a:snd r:embed="rId4" name="applause.wav"/>
            </a:hlinkClick>
          </p:cNvPr>
          <p:cNvSpPr>
            <a:spLocks noChangeArrowheads="1"/>
          </p:cNvSpPr>
          <p:nvPr/>
        </p:nvSpPr>
        <p:spPr bwMode="auto">
          <a:xfrm>
            <a:off x="9614752" y="6249460"/>
            <a:ext cx="609864" cy="456406"/>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Tree>
    <p:extLst>
      <p:ext uri="{BB962C8B-B14F-4D97-AF65-F5344CB8AC3E}">
        <p14:creationId xmlns:p14="http://schemas.microsoft.com/office/powerpoint/2010/main" val="850877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7591"/>
                                        </p:tgtEl>
                                        <p:attrNameLst>
                                          <p:attrName>style.visibility</p:attrName>
                                        </p:attrNameLst>
                                      </p:cBhvr>
                                      <p:to>
                                        <p:strVal val="visible"/>
                                      </p:to>
                                    </p:set>
                                    <p:anim calcmode="discrete" valueType="clr">
                                      <p:cBhvr override="childStyle">
                                        <p:cTn id="7" dur="80"/>
                                        <p:tgtEl>
                                          <p:spTgt spid="675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7591"/>
                                        </p:tgtEl>
                                        <p:attrNameLst>
                                          <p:attrName>fillcolor</p:attrName>
                                        </p:attrNameLst>
                                      </p:cBhvr>
                                      <p:tavLst>
                                        <p:tav tm="0">
                                          <p:val>
                                            <p:clrVal>
                                              <a:schemeClr val="accent2"/>
                                            </p:clrVal>
                                          </p:val>
                                        </p:tav>
                                        <p:tav tm="50000">
                                          <p:val>
                                            <p:clrVal>
                                              <a:schemeClr val="hlink"/>
                                            </p:clrVal>
                                          </p:val>
                                        </p:tav>
                                      </p:tavLst>
                                    </p:anim>
                                    <p:set>
                                      <p:cBhvr>
                                        <p:cTn id="9" dur="80"/>
                                        <p:tgtEl>
                                          <p:spTgt spid="675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ình nền Powerpoint đẹp | free math powerpoint templates Awe… | Flickr"/>
          <p:cNvPicPr>
            <a:picLocks noChangeAspect="1" noChangeArrowheads="1"/>
          </p:cNvPicPr>
          <p:nvPr/>
        </p:nvPicPr>
        <p:blipFill rotWithShape="1">
          <a:blip r:embed="rId2">
            <a:extLst>
              <a:ext uri="{28A0092B-C50C-407E-A947-70E740481C1C}">
                <a14:useLocalDpi xmlns:a14="http://schemas.microsoft.com/office/drawing/2010/main" val="0"/>
              </a:ext>
            </a:extLst>
          </a:blip>
          <a:srcRect t="16638"/>
          <a:stretch/>
        </p:blipFill>
        <p:spPr bwMode="auto">
          <a:xfrm>
            <a:off x="0" y="-16404"/>
            <a:ext cx="12192000" cy="6874404"/>
          </a:xfrm>
          <a:prstGeom prst="rect">
            <a:avLst/>
          </a:prstGeom>
          <a:noFill/>
          <a:extLst>
            <a:ext uri="{909E8E84-426E-40DD-AFC4-6F175D3DCCD1}">
              <a14:hiddenFill xmlns:a14="http://schemas.microsoft.com/office/drawing/2010/main">
                <a:solidFill>
                  <a:srgbClr val="FFFFFF"/>
                </a:solidFill>
              </a14:hiddenFill>
            </a:ext>
          </a:extLst>
        </p:spPr>
      </p:pic>
      <p:sp>
        <p:nvSpPr>
          <p:cNvPr id="68610" name="AutoShape 2"/>
          <p:cNvSpPr>
            <a:spLocks noChangeArrowheads="1"/>
          </p:cNvSpPr>
          <p:nvPr/>
        </p:nvSpPr>
        <p:spPr bwMode="auto">
          <a:xfrm>
            <a:off x="0" y="1981730"/>
            <a:ext cx="12192000" cy="4143299"/>
          </a:xfrm>
          <a:prstGeom prst="bevel">
            <a:avLst>
              <a:gd name="adj" fmla="val 3514"/>
            </a:avLst>
          </a:prstGeom>
          <a:solidFill>
            <a:schemeClr val="bg1"/>
          </a:solidFill>
          <a:ln>
            <a:solidFill>
              <a:srgbClr val="FF0000"/>
            </a:solidFill>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8611" name="AutoShape 3"/>
          <p:cNvSpPr>
            <a:spLocks noChangeArrowheads="1"/>
          </p:cNvSpPr>
          <p:nvPr/>
        </p:nvSpPr>
        <p:spPr bwMode="auto">
          <a:xfrm>
            <a:off x="3860271" y="76729"/>
            <a:ext cx="4673865" cy="1218407"/>
          </a:xfrm>
          <a:prstGeom prst="roundRect">
            <a:avLst>
              <a:gd name="adj" fmla="val 16667"/>
            </a:avLst>
          </a:prstGeom>
          <a:solidFill>
            <a:schemeClr val="bg1"/>
          </a:solidFill>
          <a:ln>
            <a:solidFill>
              <a:srgbClr val="FF0000"/>
            </a:solidFill>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67" b="1" dirty="0" err="1">
                <a:solidFill>
                  <a:srgbClr val="FF0000"/>
                </a:solidFill>
                <a:latin typeface="Times New Roman" panose="02020603050405020304" pitchFamily="18" charset="0"/>
                <a:cs typeface="Times New Roman" panose="02020603050405020304" pitchFamily="18" charset="0"/>
              </a:rPr>
              <a:t>Mảnh</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err="1">
                <a:solidFill>
                  <a:srgbClr val="FF0000"/>
                </a:solidFill>
                <a:latin typeface="Times New Roman" panose="02020603050405020304" pitchFamily="18" charset="0"/>
                <a:cs typeface="Times New Roman" panose="02020603050405020304" pitchFamily="18" charset="0"/>
              </a:rPr>
              <a:t>ghép</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err="1">
                <a:solidFill>
                  <a:srgbClr val="FF0000"/>
                </a:solidFill>
                <a:latin typeface="Times New Roman" panose="02020603050405020304" pitchFamily="18" charset="0"/>
                <a:cs typeface="Times New Roman" panose="02020603050405020304" pitchFamily="18" charset="0"/>
              </a:rPr>
              <a:t>số</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smtClean="0">
                <a:solidFill>
                  <a:srgbClr val="FF0000"/>
                </a:solidFill>
                <a:latin typeface="Times New Roman" panose="02020603050405020304" pitchFamily="18" charset="0"/>
                <a:cs typeface="Times New Roman" panose="02020603050405020304" pitchFamily="18" charset="0"/>
              </a:rPr>
              <a:t>5</a:t>
            </a:r>
            <a:endParaRPr lang="en-US" altLang="en-US" sz="2333" b="1" dirty="0">
              <a:solidFill>
                <a:srgbClr val="FF0000"/>
              </a:solidFill>
              <a:latin typeface="Times New Roman" panose="02020603050405020304" pitchFamily="18" charset="0"/>
              <a:cs typeface="Times New Roman" panose="02020603050405020304" pitchFamily="18" charset="0"/>
            </a:endParaRPr>
          </a:p>
        </p:txBody>
      </p:sp>
      <p:sp>
        <p:nvSpPr>
          <p:cNvPr id="68612" name="Rectangle 4"/>
          <p:cNvSpPr>
            <a:spLocks noGrp="1" noChangeArrowheads="1"/>
          </p:cNvSpPr>
          <p:nvPr>
            <p:ph type="body" idx="1"/>
          </p:nvPr>
        </p:nvSpPr>
        <p:spPr>
          <a:xfrm>
            <a:off x="304271" y="2513542"/>
            <a:ext cx="11481594" cy="2897187"/>
          </a:xfrm>
          <a:noFill/>
        </p:spPr>
        <p:txBody>
          <a:bodyPr>
            <a:normAutofit/>
          </a:bodyPr>
          <a:lstStyle/>
          <a:p>
            <a:pPr marL="681038" indent="1588">
              <a:buNone/>
            </a:pPr>
            <a:r>
              <a:rPr lang="en-US" altLang="en-US" sz="3600" b="1" dirty="0" err="1" smtClean="0">
                <a:latin typeface="Times New Roman" panose="02020603050405020304" pitchFamily="18" charset="0"/>
                <a:cs typeface="Times New Roman" panose="02020603050405020304" pitchFamily="18" charset="0"/>
              </a:rPr>
              <a:t>Đoạn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trích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Nước</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Đại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Việt</a:t>
            </a:r>
            <a:r>
              <a:rPr lang="en-US" altLang="en-US" sz="3600" b="1" dirty="0" smtClean="0">
                <a:latin typeface="Times New Roman" panose="02020603050405020304" pitchFamily="18" charset="0"/>
                <a:cs typeface="Times New Roman" panose="02020603050405020304" pitchFamily="18" charset="0"/>
              </a:rPr>
              <a:t> ta” </a:t>
            </a:r>
            <a:r>
              <a:rPr lang="en-US" altLang="en-US" sz="3600" b="1" dirty="0" err="1" smtClean="0">
                <a:latin typeface="Times New Roman" panose="02020603050405020304" pitchFamily="18" charset="0"/>
                <a:cs typeface="Times New Roman" panose="02020603050405020304" pitchFamily="18" charset="0"/>
              </a:rPr>
              <a:t>được</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coi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là</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gì</a:t>
            </a:r>
            <a:r>
              <a:rPr lang="en-US" altLang="en-US" sz="3600" b="1" dirty="0" smtClean="0">
                <a:latin typeface="Times New Roman" panose="02020603050405020304" pitchFamily="18" charset="0"/>
                <a:cs typeface="Times New Roman" panose="02020603050405020304" pitchFamily="18" charset="0"/>
              </a:rPr>
              <a:t>?</a:t>
            </a:r>
            <a:endParaRPr lang="en-US" altLang="en-US" sz="3600" b="1" i="1" dirty="0">
              <a:latin typeface="Times New Roman" panose="02020603050405020304" pitchFamily="18" charset="0"/>
              <a:cs typeface="Times New Roman" panose="02020603050405020304" pitchFamily="18" charset="0"/>
            </a:endParaRPr>
          </a:p>
        </p:txBody>
      </p:sp>
      <p:sp>
        <p:nvSpPr>
          <p:cNvPr id="68613" name="Rectangle 5"/>
          <p:cNvSpPr>
            <a:spLocks noChangeArrowheads="1"/>
          </p:cNvSpPr>
          <p:nvPr/>
        </p:nvSpPr>
        <p:spPr bwMode="auto">
          <a:xfrm>
            <a:off x="5994136" y="1295136"/>
            <a:ext cx="406135" cy="762000"/>
          </a:xfrm>
          <a:prstGeom prst="rect">
            <a:avLst/>
          </a:prstGeom>
          <a:solidFill>
            <a:schemeClr val="bg1"/>
          </a:solidFill>
          <a:ln>
            <a:solidFill>
              <a:srgbClr val="FF0000"/>
            </a:solidFill>
          </a:ln>
          <a:effectLst>
            <a:outerShdw dist="35921" dir="2700000" algn="ctr" rotWithShape="0">
              <a:srgbClr val="808080"/>
            </a:outer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1446" name="AutoShape 6">
            <a:hlinkClick r:id="rId3" action="ppaction://hlinksldjump"/>
          </p:cNvPr>
          <p:cNvSpPr>
            <a:spLocks noChangeArrowheads="1"/>
          </p:cNvSpPr>
          <p:nvPr/>
        </p:nvSpPr>
        <p:spPr bwMode="auto">
          <a:xfrm>
            <a:off x="10668000" y="6345484"/>
            <a:ext cx="1117865" cy="533136"/>
          </a:xfrm>
          <a:prstGeom prst="leftArrow">
            <a:avLst>
              <a:gd name="adj1" fmla="val 50000"/>
              <a:gd name="adj2" fmla="val 39315"/>
            </a:avLst>
          </a:prstGeom>
          <a:solidFill>
            <a:schemeClr val="accent1"/>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8615" name="Text Box 7"/>
          <p:cNvSpPr txBox="1">
            <a:spLocks noChangeArrowheads="1"/>
          </p:cNvSpPr>
          <p:nvPr/>
        </p:nvSpPr>
        <p:spPr bwMode="auto">
          <a:xfrm>
            <a:off x="883425" y="4469819"/>
            <a:ext cx="10425150" cy="65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413" tIns="51207" rIns="102413" bIns="5120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583" b="1" dirty="0" err="1">
                <a:solidFill>
                  <a:srgbClr val="FF0000"/>
                </a:solidFill>
                <a:latin typeface="Times New Roman" panose="02020603050405020304" pitchFamily="18" charset="0"/>
                <a:cs typeface="Times New Roman" panose="02020603050405020304" pitchFamily="18" charset="0"/>
              </a:rPr>
              <a:t>Đáp</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án</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smtClean="0">
                <a:solidFill>
                  <a:srgbClr val="FF0000"/>
                </a:solidFill>
                <a:latin typeface="Times New Roman" panose="02020603050405020304" pitchFamily="18" charset="0"/>
                <a:cs typeface="Times New Roman" panose="02020603050405020304" pitchFamily="18" charset="0"/>
              </a:rPr>
              <a:t>Bản</a:t>
            </a:r>
            <a:r>
              <a:rPr lang="en-US" altLang="en-US" sz="3583" b="1" dirty="0" smtClean="0">
                <a:solidFill>
                  <a:srgbClr val="FF0000"/>
                </a:solidFill>
                <a:latin typeface="Times New Roman" panose="02020603050405020304" pitchFamily="18" charset="0"/>
                <a:cs typeface="Times New Roman" panose="02020603050405020304" pitchFamily="18" charset="0"/>
              </a:rPr>
              <a:t> </a:t>
            </a:r>
            <a:r>
              <a:rPr lang="en-US" altLang="en-US" sz="3583" b="1" dirty="0" err="1" smtClean="0">
                <a:solidFill>
                  <a:srgbClr val="FF0000"/>
                </a:solidFill>
                <a:latin typeface="Times New Roman" panose="02020603050405020304" pitchFamily="18" charset="0"/>
                <a:cs typeface="Times New Roman" panose="02020603050405020304" pitchFamily="18" charset="0"/>
              </a:rPr>
              <a:t>Tuyên</a:t>
            </a:r>
            <a:r>
              <a:rPr lang="en-US" altLang="en-US" sz="3583" b="1" dirty="0" smtClean="0">
                <a:solidFill>
                  <a:srgbClr val="FF0000"/>
                </a:solidFill>
                <a:latin typeface="Times New Roman" panose="02020603050405020304" pitchFamily="18" charset="0"/>
                <a:cs typeface="Times New Roman" panose="02020603050405020304" pitchFamily="18" charset="0"/>
              </a:rPr>
              <a:t> </a:t>
            </a:r>
            <a:r>
              <a:rPr lang="en-US" altLang="en-US" sz="3583" b="1" dirty="0" err="1" smtClean="0">
                <a:solidFill>
                  <a:srgbClr val="FF0000"/>
                </a:solidFill>
                <a:latin typeface="Times New Roman" panose="02020603050405020304" pitchFamily="18" charset="0"/>
                <a:cs typeface="Times New Roman" panose="02020603050405020304" pitchFamily="18" charset="0"/>
              </a:rPr>
              <a:t>ngôn</a:t>
            </a:r>
            <a:r>
              <a:rPr lang="en-US" altLang="en-US" sz="3583" b="1" dirty="0" smtClean="0">
                <a:solidFill>
                  <a:srgbClr val="FF0000"/>
                </a:solidFill>
                <a:latin typeface="Times New Roman" panose="02020603050405020304" pitchFamily="18" charset="0"/>
                <a:cs typeface="Times New Roman" panose="02020603050405020304" pitchFamily="18" charset="0"/>
              </a:rPr>
              <a:t> </a:t>
            </a:r>
            <a:r>
              <a:rPr lang="en-US" altLang="en-US" sz="3583" b="1" dirty="0" err="1" smtClean="0">
                <a:solidFill>
                  <a:srgbClr val="FF0000"/>
                </a:solidFill>
                <a:latin typeface="Times New Roman" panose="02020603050405020304" pitchFamily="18" charset="0"/>
                <a:cs typeface="Times New Roman" panose="02020603050405020304" pitchFamily="18" charset="0"/>
              </a:rPr>
              <a:t>độc</a:t>
            </a:r>
            <a:r>
              <a:rPr lang="en-US" altLang="en-US" sz="3583" b="1" dirty="0" smtClean="0">
                <a:solidFill>
                  <a:srgbClr val="FF0000"/>
                </a:solidFill>
                <a:latin typeface="Times New Roman" panose="02020603050405020304" pitchFamily="18" charset="0"/>
                <a:cs typeface="Times New Roman" panose="02020603050405020304" pitchFamily="18" charset="0"/>
              </a:rPr>
              <a:t> </a:t>
            </a:r>
            <a:r>
              <a:rPr lang="en-US" altLang="en-US" sz="3583" b="1" dirty="0" err="1" smtClean="0">
                <a:solidFill>
                  <a:srgbClr val="FF0000"/>
                </a:solidFill>
                <a:latin typeface="Times New Roman" panose="02020603050405020304" pitchFamily="18" charset="0"/>
                <a:cs typeface="Times New Roman" panose="02020603050405020304" pitchFamily="18" charset="0"/>
              </a:rPr>
              <a:t>lập</a:t>
            </a:r>
            <a:r>
              <a:rPr lang="en-US" altLang="en-US" sz="3583" b="1" dirty="0" smtClean="0">
                <a:solidFill>
                  <a:srgbClr val="FF0000"/>
                </a:solidFill>
                <a:latin typeface="Times New Roman" panose="02020603050405020304" pitchFamily="18" charset="0"/>
                <a:cs typeface="Times New Roman" panose="02020603050405020304" pitchFamily="18" charset="0"/>
              </a:rPr>
              <a:t> </a:t>
            </a:r>
            <a:r>
              <a:rPr lang="en-US" altLang="en-US" sz="3583" b="1" dirty="0" err="1" smtClean="0">
                <a:solidFill>
                  <a:srgbClr val="FF0000"/>
                </a:solidFill>
                <a:latin typeface="Times New Roman" panose="02020603050405020304" pitchFamily="18" charset="0"/>
                <a:cs typeface="Times New Roman" panose="02020603050405020304" pitchFamily="18" charset="0"/>
              </a:rPr>
              <a:t>thứ</a:t>
            </a:r>
            <a:r>
              <a:rPr lang="en-US" altLang="en-US" sz="3583" b="1" dirty="0" smtClean="0">
                <a:solidFill>
                  <a:srgbClr val="FF0000"/>
                </a:solidFill>
                <a:latin typeface="Times New Roman" panose="02020603050405020304" pitchFamily="18" charset="0"/>
                <a:cs typeface="Times New Roman" panose="02020603050405020304" pitchFamily="18" charset="0"/>
              </a:rPr>
              <a:t> 2 </a:t>
            </a:r>
            <a:r>
              <a:rPr lang="en-US" altLang="en-US" sz="3583" b="1" dirty="0" err="1" smtClean="0">
                <a:solidFill>
                  <a:srgbClr val="FF0000"/>
                </a:solidFill>
                <a:latin typeface="Times New Roman" panose="02020603050405020304" pitchFamily="18" charset="0"/>
                <a:cs typeface="Times New Roman" panose="02020603050405020304" pitchFamily="18" charset="0"/>
              </a:rPr>
              <a:t>của</a:t>
            </a:r>
            <a:r>
              <a:rPr lang="en-US" altLang="en-US" sz="3583" b="1" dirty="0" smtClean="0">
                <a:solidFill>
                  <a:srgbClr val="FF0000"/>
                </a:solidFill>
                <a:latin typeface="Times New Roman" panose="02020603050405020304" pitchFamily="18" charset="0"/>
                <a:cs typeface="Times New Roman" panose="02020603050405020304" pitchFamily="18" charset="0"/>
              </a:rPr>
              <a:t> </a:t>
            </a:r>
            <a:r>
              <a:rPr lang="en-US" altLang="en-US" sz="3583" b="1" dirty="0" err="1" smtClean="0">
                <a:solidFill>
                  <a:srgbClr val="FF0000"/>
                </a:solidFill>
                <a:latin typeface="Times New Roman" panose="02020603050405020304" pitchFamily="18" charset="0"/>
                <a:cs typeface="Times New Roman" panose="02020603050405020304" pitchFamily="18" charset="0"/>
              </a:rPr>
              <a:t>nước</a:t>
            </a:r>
            <a:r>
              <a:rPr lang="en-US" altLang="en-US" sz="3583" b="1" dirty="0" smtClean="0">
                <a:solidFill>
                  <a:srgbClr val="FF0000"/>
                </a:solidFill>
                <a:latin typeface="Times New Roman" panose="02020603050405020304" pitchFamily="18" charset="0"/>
                <a:cs typeface="Times New Roman" panose="02020603050405020304" pitchFamily="18" charset="0"/>
              </a:rPr>
              <a:t> </a:t>
            </a:r>
            <a:r>
              <a:rPr lang="en-US" altLang="en-US" sz="3583" b="1" dirty="0" smtClean="0">
                <a:solidFill>
                  <a:srgbClr val="FF0000"/>
                </a:solidFill>
                <a:latin typeface="Times New Roman" panose="02020603050405020304" pitchFamily="18" charset="0"/>
                <a:cs typeface="Times New Roman" panose="02020603050405020304" pitchFamily="18" charset="0"/>
              </a:rPr>
              <a:t>ta.</a:t>
            </a:r>
            <a:endParaRPr lang="en-US" altLang="en-US" sz="3583" b="1" dirty="0">
              <a:solidFill>
                <a:srgbClr val="FF0000"/>
              </a:solidFill>
              <a:latin typeface="Times New Roman" panose="02020603050405020304" pitchFamily="18" charset="0"/>
              <a:cs typeface="Times New Roman" panose="02020603050405020304" pitchFamily="18" charset="0"/>
            </a:endParaRPr>
          </a:p>
        </p:txBody>
      </p:sp>
      <p:sp>
        <p:nvSpPr>
          <p:cNvPr id="9" name="AutoShape 8">
            <a:hlinkClick r:id="" action="ppaction://noaction" highlightClick="1">
              <a:snd r:embed="rId4" name="applause.wav"/>
            </a:hlinkClick>
          </p:cNvPr>
          <p:cNvSpPr>
            <a:spLocks noChangeArrowheads="1"/>
          </p:cNvSpPr>
          <p:nvPr/>
        </p:nvSpPr>
        <p:spPr bwMode="auto">
          <a:xfrm>
            <a:off x="9727029" y="6316454"/>
            <a:ext cx="609864" cy="456406"/>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Tree>
    <p:extLst>
      <p:ext uri="{BB962C8B-B14F-4D97-AF65-F5344CB8AC3E}">
        <p14:creationId xmlns:p14="http://schemas.microsoft.com/office/powerpoint/2010/main" val="2585442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8615"/>
                                        </p:tgtEl>
                                        <p:attrNameLst>
                                          <p:attrName>style.visibility</p:attrName>
                                        </p:attrNameLst>
                                      </p:cBhvr>
                                      <p:to>
                                        <p:strVal val="visible"/>
                                      </p:to>
                                    </p:set>
                                    <p:anim calcmode="discrete" valueType="clr">
                                      <p:cBhvr override="childStyle">
                                        <p:cTn id="7" dur="80"/>
                                        <p:tgtEl>
                                          <p:spTgt spid="686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8615"/>
                                        </p:tgtEl>
                                        <p:attrNameLst>
                                          <p:attrName>fillcolor</p:attrName>
                                        </p:attrNameLst>
                                      </p:cBhvr>
                                      <p:tavLst>
                                        <p:tav tm="0">
                                          <p:val>
                                            <p:clrVal>
                                              <a:schemeClr val="accent2"/>
                                            </p:clrVal>
                                          </p:val>
                                        </p:tav>
                                        <p:tav tm="50000">
                                          <p:val>
                                            <p:clrVal>
                                              <a:schemeClr val="hlink"/>
                                            </p:clrVal>
                                          </p:val>
                                        </p:tav>
                                      </p:tavLst>
                                    </p:anim>
                                    <p:set>
                                      <p:cBhvr>
                                        <p:cTn id="9" dur="80"/>
                                        <p:tgtEl>
                                          <p:spTgt spid="686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ình nền Powerpoint đẹp | free math powerpoint templates Awe… | Flickr"/>
          <p:cNvPicPr>
            <a:picLocks noChangeAspect="1" noChangeArrowheads="1"/>
          </p:cNvPicPr>
          <p:nvPr/>
        </p:nvPicPr>
        <p:blipFill rotWithShape="1">
          <a:blip r:embed="rId2">
            <a:extLst>
              <a:ext uri="{28A0092B-C50C-407E-A947-70E740481C1C}">
                <a14:useLocalDpi xmlns:a14="http://schemas.microsoft.com/office/drawing/2010/main" val="0"/>
              </a:ext>
            </a:extLst>
          </a:blip>
          <a:srcRect t="16638"/>
          <a:stretch/>
        </p:blipFill>
        <p:spPr bwMode="auto">
          <a:xfrm>
            <a:off x="0" y="-16404"/>
            <a:ext cx="12192000" cy="6874404"/>
          </a:xfrm>
          <a:prstGeom prst="rect">
            <a:avLst/>
          </a:prstGeom>
          <a:noFill/>
          <a:extLst>
            <a:ext uri="{909E8E84-426E-40DD-AFC4-6F175D3DCCD1}">
              <a14:hiddenFill xmlns:a14="http://schemas.microsoft.com/office/drawing/2010/main">
                <a:solidFill>
                  <a:srgbClr val="FFFFFF"/>
                </a:solidFill>
              </a14:hiddenFill>
            </a:ext>
          </a:extLst>
        </p:spPr>
      </p:pic>
      <p:sp>
        <p:nvSpPr>
          <p:cNvPr id="69634" name="AutoShape 2"/>
          <p:cNvSpPr>
            <a:spLocks noChangeArrowheads="1"/>
          </p:cNvSpPr>
          <p:nvPr/>
        </p:nvSpPr>
        <p:spPr bwMode="auto">
          <a:xfrm>
            <a:off x="0" y="2362730"/>
            <a:ext cx="12192000" cy="3733271"/>
          </a:xfrm>
          <a:prstGeom prst="bevel">
            <a:avLst>
              <a:gd name="adj" fmla="val 3514"/>
            </a:avLst>
          </a:prstGeom>
          <a:solidFill>
            <a:schemeClr val="bg1"/>
          </a:solidFill>
          <a:ln>
            <a:solidFill>
              <a:srgbClr val="FF0000"/>
            </a:solidFill>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9635" name="AutoShape 3"/>
          <p:cNvSpPr>
            <a:spLocks noChangeArrowheads="1"/>
          </p:cNvSpPr>
          <p:nvPr/>
        </p:nvSpPr>
        <p:spPr bwMode="auto">
          <a:xfrm>
            <a:off x="3860271" y="381001"/>
            <a:ext cx="4673865" cy="1219729"/>
          </a:xfrm>
          <a:prstGeom prst="roundRect">
            <a:avLst>
              <a:gd name="adj" fmla="val 16667"/>
            </a:avLst>
          </a:prstGeom>
          <a:solidFill>
            <a:schemeClr val="bg1"/>
          </a:solidFill>
          <a:ln>
            <a:solidFill>
              <a:srgbClr val="FF0000"/>
            </a:solidFill>
          </a:ln>
          <a:effectLst>
            <a:prstShdw prst="shdw17" dist="17961" dir="2700000">
              <a:srgbClr val="7A0099"/>
            </a:prst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67" b="1" dirty="0" err="1">
                <a:solidFill>
                  <a:srgbClr val="FF0000"/>
                </a:solidFill>
                <a:latin typeface="Times New Roman" panose="02020603050405020304" pitchFamily="18" charset="0"/>
                <a:cs typeface="Times New Roman" panose="02020603050405020304" pitchFamily="18" charset="0"/>
              </a:rPr>
              <a:t>Mảnh</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err="1">
                <a:solidFill>
                  <a:srgbClr val="FF0000"/>
                </a:solidFill>
                <a:latin typeface="Times New Roman" panose="02020603050405020304" pitchFamily="18" charset="0"/>
                <a:cs typeface="Times New Roman" panose="02020603050405020304" pitchFamily="18" charset="0"/>
              </a:rPr>
              <a:t>ghép</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err="1">
                <a:solidFill>
                  <a:srgbClr val="FF0000"/>
                </a:solidFill>
                <a:latin typeface="Times New Roman" panose="02020603050405020304" pitchFamily="18" charset="0"/>
                <a:cs typeface="Times New Roman" panose="02020603050405020304" pitchFamily="18" charset="0"/>
              </a:rPr>
              <a:t>số</a:t>
            </a:r>
            <a:r>
              <a:rPr lang="en-US" altLang="en-US" sz="3667" b="1" dirty="0">
                <a:solidFill>
                  <a:srgbClr val="FF0000"/>
                </a:solidFill>
                <a:latin typeface="Times New Roman" panose="02020603050405020304" pitchFamily="18" charset="0"/>
                <a:cs typeface="Times New Roman" panose="02020603050405020304" pitchFamily="18" charset="0"/>
              </a:rPr>
              <a:t> </a:t>
            </a:r>
            <a:r>
              <a:rPr lang="en-US" altLang="en-US" sz="3667" b="1" dirty="0" smtClean="0">
                <a:solidFill>
                  <a:srgbClr val="FF0000"/>
                </a:solidFill>
                <a:latin typeface="Times New Roman" panose="02020603050405020304" pitchFamily="18" charset="0"/>
                <a:cs typeface="Times New Roman" panose="02020603050405020304" pitchFamily="18" charset="0"/>
              </a:rPr>
              <a:t>6</a:t>
            </a:r>
            <a:endParaRPr lang="en-US" altLang="en-US" sz="2333" b="1" dirty="0">
              <a:solidFill>
                <a:srgbClr val="FF0000"/>
              </a:solidFill>
              <a:latin typeface="Times New Roman" panose="02020603050405020304" pitchFamily="18" charset="0"/>
              <a:cs typeface="Times New Roman" panose="02020603050405020304" pitchFamily="18" charset="0"/>
            </a:endParaRPr>
          </a:p>
        </p:txBody>
      </p:sp>
      <p:sp>
        <p:nvSpPr>
          <p:cNvPr id="69636" name="Rectangle 4"/>
          <p:cNvSpPr>
            <a:spLocks noGrp="1" noChangeArrowheads="1"/>
          </p:cNvSpPr>
          <p:nvPr>
            <p:ph type="body" idx="1"/>
          </p:nvPr>
        </p:nvSpPr>
        <p:spPr>
          <a:xfrm>
            <a:off x="304271" y="2786742"/>
            <a:ext cx="11481594" cy="3004987"/>
          </a:xfrm>
          <a:noFill/>
        </p:spPr>
        <p:txBody>
          <a:bodyPr/>
          <a:lstStyle/>
          <a:p>
            <a:pPr marL="682598" indent="-682598" algn="ctr">
              <a:buNone/>
            </a:pPr>
            <a:r>
              <a:rPr lang="en-US" altLang="en-US" sz="4000" b="1" dirty="0" err="1">
                <a:latin typeface="Times New Roman" panose="02020603050405020304" pitchFamily="18" charset="0"/>
                <a:cs typeface="Times New Roman" panose="02020603050405020304" pitchFamily="18" charset="0"/>
              </a:rPr>
              <a:t>Đây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Nguyễn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Gọi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tên</a:t>
            </a:r>
            <a:r>
              <a:rPr lang="en-US" altLang="en-US" sz="4000" b="1" dirty="0">
                <a:latin typeface="Times New Roman" panose="02020603050405020304" pitchFamily="18" charset="0"/>
                <a:cs typeface="Times New Roman" panose="02020603050405020304" pitchFamily="18" charset="0"/>
              </a:rPr>
              <a:t> 1 </a:t>
            </a:r>
            <a:r>
              <a:rPr lang="en-US" altLang="en-US" sz="4000" b="1" dirty="0" err="1">
                <a:latin typeface="Times New Roman" panose="02020603050405020304" pitchFamily="18" charset="0"/>
                <a:cs typeface="Times New Roman" panose="02020603050405020304" pitchFamily="18" charset="0"/>
              </a:rPr>
              <a:t>tác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phẩm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ông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lấy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này</a:t>
            </a:r>
            <a:r>
              <a:rPr lang="en-US" altLang="en-US" sz="4000" b="1" dirty="0">
                <a:latin typeface="Times New Roman" panose="02020603050405020304" pitchFamily="18" charset="0"/>
                <a:cs typeface="Times New Roman" panose="02020603050405020304" pitchFamily="18" charset="0"/>
              </a:rPr>
              <a:t>.</a:t>
            </a:r>
          </a:p>
        </p:txBody>
      </p:sp>
      <p:sp>
        <p:nvSpPr>
          <p:cNvPr id="69637" name="Rectangle 5"/>
          <p:cNvSpPr>
            <a:spLocks noChangeArrowheads="1"/>
          </p:cNvSpPr>
          <p:nvPr/>
        </p:nvSpPr>
        <p:spPr bwMode="auto">
          <a:xfrm>
            <a:off x="5994136" y="1600729"/>
            <a:ext cx="406135" cy="762000"/>
          </a:xfrm>
          <a:prstGeom prst="rect">
            <a:avLst/>
          </a:prstGeom>
          <a:solidFill>
            <a:schemeClr val="bg1"/>
          </a:solidFill>
          <a:ln>
            <a:solidFill>
              <a:srgbClr val="FF0000"/>
            </a:solidFill>
          </a:ln>
          <a:effectLst>
            <a:outerShdw dist="35921" dir="2700000" algn="ctr" rotWithShape="0">
              <a:srgbClr val="808080"/>
            </a:outerShdw>
          </a:effectLs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2470" name="AutoShape 6">
            <a:hlinkClick r:id="rId3" action="ppaction://hlinksldjump"/>
          </p:cNvPr>
          <p:cNvSpPr>
            <a:spLocks noChangeArrowheads="1"/>
          </p:cNvSpPr>
          <p:nvPr/>
        </p:nvSpPr>
        <p:spPr bwMode="auto">
          <a:xfrm>
            <a:off x="10464271" y="6172730"/>
            <a:ext cx="1117865" cy="533136"/>
          </a:xfrm>
          <a:prstGeom prst="leftArrow">
            <a:avLst>
              <a:gd name="adj1" fmla="val 50000"/>
              <a:gd name="adj2" fmla="val 39315"/>
            </a:avLst>
          </a:prstGeom>
          <a:solidFill>
            <a:schemeClr val="accent1"/>
          </a:solidFill>
          <a:ln w="9525">
            <a:solidFill>
              <a:schemeClr val="tx1"/>
            </a:solidFill>
            <a:miter lim="800000"/>
            <a:headEnd/>
            <a:tailEnd/>
          </a:ln>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
        <p:nvSpPr>
          <p:cNvPr id="69639" name="Text Box 7"/>
          <p:cNvSpPr txBox="1">
            <a:spLocks noChangeArrowheads="1"/>
          </p:cNvSpPr>
          <p:nvPr/>
        </p:nvSpPr>
        <p:spPr bwMode="auto">
          <a:xfrm>
            <a:off x="1739636" y="4152636"/>
            <a:ext cx="8509000" cy="148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13" tIns="51207" rIns="102413" bIns="5120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Đáp</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án</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Hiệu</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Ức</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smtClean="0">
                <a:solidFill>
                  <a:srgbClr val="FF0000"/>
                </a:solidFill>
                <a:latin typeface="Times New Roman" panose="02020603050405020304" pitchFamily="18" charset="0"/>
                <a:cs typeface="Times New Roman" panose="02020603050405020304" pitchFamily="18" charset="0"/>
              </a:rPr>
              <a:t>Trai</a:t>
            </a:r>
            <a:r>
              <a:rPr lang="en-US" altLang="en-US" sz="3583" b="1" dirty="0" smtClean="0">
                <a:solidFill>
                  <a:srgbClr val="FF0000"/>
                </a:solidFill>
                <a:latin typeface="Times New Roman" panose="02020603050405020304" pitchFamily="18" charset="0"/>
                <a:cs typeface="Times New Roman" panose="02020603050405020304" pitchFamily="18" charset="0"/>
              </a:rPr>
              <a:t>.</a:t>
            </a:r>
            <a:endParaRPr lang="en-US" altLang="en-US" sz="3583" b="1"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Tên</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tác</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phẩm</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Ức</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trai</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thi</a:t>
            </a:r>
            <a:r>
              <a:rPr lang="en-US" altLang="en-US" sz="3583" b="1" dirty="0">
                <a:solidFill>
                  <a:srgbClr val="FF0000"/>
                </a:solidFill>
                <a:latin typeface="Times New Roman" panose="02020603050405020304" pitchFamily="18" charset="0"/>
                <a:cs typeface="Times New Roman" panose="02020603050405020304" pitchFamily="18" charset="0"/>
              </a:rPr>
              <a:t> </a:t>
            </a:r>
            <a:r>
              <a:rPr lang="en-US" altLang="en-US" sz="3583" b="1" dirty="0" err="1">
                <a:solidFill>
                  <a:srgbClr val="FF0000"/>
                </a:solidFill>
                <a:latin typeface="Times New Roman" panose="02020603050405020304" pitchFamily="18" charset="0"/>
                <a:cs typeface="Times New Roman" panose="02020603050405020304" pitchFamily="18" charset="0"/>
              </a:rPr>
              <a:t>tập</a:t>
            </a:r>
            <a:r>
              <a:rPr lang="en-US" altLang="en-US" sz="3583" b="1" dirty="0" smtClean="0">
                <a:solidFill>
                  <a:srgbClr val="FF0000"/>
                </a:solidFill>
                <a:latin typeface="Times New Roman" panose="02020603050405020304" pitchFamily="18" charset="0"/>
                <a:cs typeface="Times New Roman" panose="02020603050405020304" pitchFamily="18" charset="0"/>
              </a:rPr>
              <a:t>”.</a:t>
            </a:r>
            <a:endParaRPr lang="en-US" altLang="en-US" sz="3583" b="1" dirty="0">
              <a:solidFill>
                <a:srgbClr val="FF0000"/>
              </a:solidFill>
              <a:latin typeface="Times New Roman" panose="02020603050405020304" pitchFamily="18" charset="0"/>
              <a:cs typeface="Times New Roman" panose="02020603050405020304" pitchFamily="18" charset="0"/>
            </a:endParaRPr>
          </a:p>
        </p:txBody>
      </p:sp>
      <p:sp>
        <p:nvSpPr>
          <p:cNvPr id="9" name="AutoShape 8">
            <a:hlinkClick r:id="" action="ppaction://noaction" highlightClick="1">
              <a:snd r:embed="rId4" name="applause.wav"/>
            </a:hlinkClick>
          </p:cNvPr>
          <p:cNvSpPr>
            <a:spLocks noChangeArrowheads="1"/>
          </p:cNvSpPr>
          <p:nvPr/>
        </p:nvSpPr>
        <p:spPr bwMode="auto">
          <a:xfrm>
            <a:off x="9549475" y="6266781"/>
            <a:ext cx="609864" cy="456406"/>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2413" tIns="51207" rIns="102413" bIns="51207"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sz="1500"/>
          </a:p>
        </p:txBody>
      </p:sp>
    </p:spTree>
    <p:extLst>
      <p:ext uri="{BB962C8B-B14F-4D97-AF65-F5344CB8AC3E}">
        <p14:creationId xmlns:p14="http://schemas.microsoft.com/office/powerpoint/2010/main" val="3045278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9639"/>
                                        </p:tgtEl>
                                        <p:attrNameLst>
                                          <p:attrName>style.visibility</p:attrName>
                                        </p:attrNameLst>
                                      </p:cBhvr>
                                      <p:to>
                                        <p:strVal val="visible"/>
                                      </p:to>
                                    </p:set>
                                    <p:anim calcmode="discrete" valueType="clr">
                                      <p:cBhvr override="childStyle">
                                        <p:cTn id="7" dur="80"/>
                                        <p:tgtEl>
                                          <p:spTgt spid="696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9639"/>
                                        </p:tgtEl>
                                        <p:attrNameLst>
                                          <p:attrName>fillcolor</p:attrName>
                                        </p:attrNameLst>
                                      </p:cBhvr>
                                      <p:tavLst>
                                        <p:tav tm="0">
                                          <p:val>
                                            <p:clrVal>
                                              <a:schemeClr val="accent2"/>
                                            </p:clrVal>
                                          </p:val>
                                        </p:tav>
                                        <p:tav tm="50000">
                                          <p:val>
                                            <p:clrVal>
                                              <a:schemeClr val="hlink"/>
                                            </p:clrVal>
                                          </p:val>
                                        </p:tav>
                                      </p:tavLst>
                                    </p:anim>
                                    <p:set>
                                      <p:cBhvr>
                                        <p:cTn id="9" dur="80"/>
                                        <p:tgtEl>
                                          <p:spTgt spid="696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16200000">
            <a:off x="2667000" y="-2667001"/>
            <a:ext cx="6858000" cy="12192000"/>
          </a:xfrm>
          <a:prstGeom prst="rect">
            <a:avLst/>
          </a:prstGeom>
        </p:spPr>
      </p:pic>
      <p:sp>
        <p:nvSpPr>
          <p:cNvPr id="3" name="Rounded Rectangle 2"/>
          <p:cNvSpPr/>
          <p:nvPr/>
        </p:nvSpPr>
        <p:spPr>
          <a:xfrm>
            <a:off x="7448550" y="5708650"/>
            <a:ext cx="4451350" cy="952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3667" b="1" dirty="0" err="1">
                <a:solidFill>
                  <a:srgbClr val="FF0000"/>
                </a:solidFill>
                <a:latin typeface="Times New Roman" pitchFamily="18" charset="0"/>
                <a:cs typeface="Times New Roman" pitchFamily="18" charset="0"/>
              </a:rPr>
              <a:t>Nguyễn</a:t>
            </a:r>
            <a:r>
              <a:rPr lang="en-US" sz="3667" b="1" dirty="0">
                <a:solidFill>
                  <a:srgbClr val="FF0000"/>
                </a:solidFill>
                <a:latin typeface="Times New Roman" pitchFamily="18" charset="0"/>
                <a:cs typeface="Times New Roman" pitchFamily="18" charset="0"/>
              </a:rPr>
              <a:t> </a:t>
            </a:r>
            <a:r>
              <a:rPr lang="en-US" sz="3667" b="1" dirty="0" err="1" smtClean="0">
                <a:solidFill>
                  <a:srgbClr val="FF0000"/>
                </a:solidFill>
                <a:latin typeface="Times New Roman" pitchFamily="18" charset="0"/>
                <a:cs typeface="Times New Roman" pitchFamily="18" charset="0"/>
              </a:rPr>
              <a:t>Hải</a:t>
            </a:r>
            <a:r>
              <a:rPr lang="en-US" sz="3667" b="1" dirty="0" smtClean="0">
                <a:solidFill>
                  <a:srgbClr val="FF0000"/>
                </a:solidFill>
                <a:latin typeface="Times New Roman" pitchFamily="18" charset="0"/>
                <a:cs typeface="Times New Roman" pitchFamily="18" charset="0"/>
              </a:rPr>
              <a:t> </a:t>
            </a:r>
            <a:r>
              <a:rPr lang="en-US" sz="3667" b="1" dirty="0" err="1" smtClean="0">
                <a:solidFill>
                  <a:srgbClr val="FF0000"/>
                </a:solidFill>
                <a:latin typeface="Times New Roman" pitchFamily="18" charset="0"/>
                <a:cs typeface="Times New Roman" pitchFamily="18" charset="0"/>
              </a:rPr>
              <a:t>Anh</a:t>
            </a:r>
            <a:r>
              <a:rPr lang="en-US" sz="3667" b="1" dirty="0" smtClean="0">
                <a:solidFill>
                  <a:srgbClr val="FF0000"/>
                </a:solidFill>
                <a:latin typeface="Times New Roman" pitchFamily="18" charset="0"/>
                <a:cs typeface="Times New Roman" pitchFamily="18" charset="0"/>
              </a:rPr>
              <a:t> 8B</a:t>
            </a:r>
            <a:endParaRPr lang="en-US" sz="3667" b="1" dirty="0">
              <a:solidFill>
                <a:srgbClr val="FF0000"/>
              </a:solidFill>
              <a:latin typeface="Times New Roman" pitchFamily="18" charset="0"/>
              <a:cs typeface="Times New Roman" pitchFamily="18" charset="0"/>
            </a:endParaRPr>
          </a:p>
        </p:txBody>
      </p:sp>
      <p:sp>
        <p:nvSpPr>
          <p:cNvPr id="5" name="Up Arrow 4">
            <a:hlinkClick r:id="rId4" action="ppaction://hlinksldjump"/>
          </p:cNvPr>
          <p:cNvSpPr/>
          <p:nvPr/>
        </p:nvSpPr>
        <p:spPr>
          <a:xfrm rot="5400000">
            <a:off x="6790765" y="6225988"/>
            <a:ext cx="416859" cy="4351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090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86327"/>
          </a:xfrm>
          <a:prstGeom prst="rect">
            <a:avLst/>
          </a:prstGeom>
        </p:spPr>
      </p:pic>
      <p:sp>
        <p:nvSpPr>
          <p:cNvPr id="2" name="Rectangle 1"/>
          <p:cNvSpPr/>
          <p:nvPr/>
        </p:nvSpPr>
        <p:spPr>
          <a:xfrm>
            <a:off x="514350" y="374988"/>
            <a:ext cx="11487150" cy="5016758"/>
          </a:xfrm>
          <a:prstGeom prst="rect">
            <a:avLst/>
          </a:prstGeom>
        </p:spPr>
        <p:txBody>
          <a:bodyPr wrap="square">
            <a:spAutoFit/>
          </a:bodyPr>
          <a:lstStyle/>
          <a:p>
            <a:pPr algn="ctr">
              <a:spcAft>
                <a:spcPts val="0"/>
              </a:spcAft>
            </a:pPr>
            <a:r>
              <a:rPr lang="de-DE" sz="4000" b="1" dirty="0" smtClean="0">
                <a:solidFill>
                  <a:srgbClr val="003399"/>
                </a:solidFill>
                <a:latin typeface="Times New Roman" panose="02020603050405020304" pitchFamily="18" charset="0"/>
                <a:ea typeface="Calibri" panose="020F0502020204030204" pitchFamily="34" charset="0"/>
              </a:rPr>
              <a:t>HƯỚNG DẪN VỀ NHÀ</a:t>
            </a:r>
            <a:endParaRPr lang="en-US" sz="4000" dirty="0" smtClean="0">
              <a:solidFill>
                <a:srgbClr val="003399"/>
              </a:solidFill>
              <a:latin typeface="Times New Roman" panose="02020603050405020304" pitchFamily="18" charset="0"/>
              <a:ea typeface="Calibri" panose="020F0502020204030204" pitchFamily="34" charset="0"/>
            </a:endParaRPr>
          </a:p>
          <a:p>
            <a:pPr algn="just">
              <a:spcAft>
                <a:spcPts val="0"/>
              </a:spcAft>
            </a:pPr>
            <a:r>
              <a:rPr lang="en-US" sz="4000" b="1" dirty="0" smtClean="0">
                <a:latin typeface="Times New Roman" panose="02020603050405020304" pitchFamily="18" charset="0"/>
                <a:ea typeface="Calibri" panose="020F0502020204030204" pitchFamily="34" charset="0"/>
              </a:rPr>
              <a:t>1. </a:t>
            </a:r>
            <a:r>
              <a:rPr lang="en-US" sz="4000" b="1" dirty="0" err="1">
                <a:latin typeface="Times New Roman" panose="02020603050405020304" pitchFamily="18" charset="0"/>
                <a:ea typeface="Calibri" panose="020F0502020204030204" pitchFamily="34" charset="0"/>
              </a:rPr>
              <a:t>Bài</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cũ</a:t>
            </a:r>
            <a:r>
              <a:rPr lang="en-US" sz="4000" b="1" dirty="0">
                <a:latin typeface="Times New Roman" panose="02020603050405020304" pitchFamily="18" charset="0"/>
                <a:ea typeface="Calibri" panose="020F0502020204030204" pitchFamily="34" charset="0"/>
              </a:rPr>
              <a:t>:</a:t>
            </a:r>
            <a:endParaRPr lang="en-US" sz="4000" dirty="0">
              <a:latin typeface="Times New Roman" panose="02020603050405020304" pitchFamily="18" charset="0"/>
              <a:ea typeface="Calibri" panose="020F0502020204030204" pitchFamily="34" charset="0"/>
            </a:endParaRPr>
          </a:p>
          <a:p>
            <a:pPr algn="just">
              <a:spcAft>
                <a:spcPts val="0"/>
              </a:spcAft>
            </a:pP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Học</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thuộc</a:t>
            </a:r>
            <a:r>
              <a:rPr lang="en-US" sz="4000" dirty="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bài</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thơ</a:t>
            </a:r>
            <a:r>
              <a:rPr lang="en-US" sz="4000" dirty="0" smtClean="0">
                <a:latin typeface="Times New Roman" panose="02020603050405020304" pitchFamily="18" charset="0"/>
                <a:ea typeface="Calibri" panose="020F0502020204030204" pitchFamily="34" charset="0"/>
              </a:rPr>
              <a:t>.</a:t>
            </a:r>
            <a:endParaRPr lang="en-US" sz="4000" dirty="0">
              <a:latin typeface="Times New Roman" panose="02020603050405020304" pitchFamily="18" charset="0"/>
              <a:ea typeface="Calibri" panose="020F0502020204030204" pitchFamily="34" charset="0"/>
            </a:endParaRPr>
          </a:p>
          <a:p>
            <a:pPr algn="just">
              <a:spcAft>
                <a:spcPts val="0"/>
              </a:spcAft>
            </a:pP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Tìm</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đọc</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bài</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viết</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phân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tích</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văn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bản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để</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hiểu</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thêm</a:t>
            </a:r>
            <a:r>
              <a:rPr lang="en-US" sz="4000" dirty="0">
                <a:latin typeface="Times New Roman" panose="02020603050405020304" pitchFamily="18" charset="0"/>
                <a:ea typeface="Calibri" panose="020F0502020204030204" pitchFamily="34" charset="0"/>
              </a:rPr>
              <a:t>.</a:t>
            </a:r>
          </a:p>
          <a:p>
            <a:pPr algn="just">
              <a:spcAft>
                <a:spcPts val="0"/>
              </a:spcAft>
            </a:pPr>
            <a:r>
              <a:rPr lang="es-ES" sz="4000" b="1" dirty="0" smtClean="0">
                <a:latin typeface="Times New Roman" panose="02020603050405020304" pitchFamily="18" charset="0"/>
                <a:ea typeface="Calibri" panose="020F0502020204030204" pitchFamily="34" charset="0"/>
              </a:rPr>
              <a:t>2. </a:t>
            </a:r>
            <a:r>
              <a:rPr lang="es-ES" sz="4000" b="1" dirty="0" err="1">
                <a:latin typeface="Times New Roman" panose="02020603050405020304" pitchFamily="18" charset="0"/>
                <a:ea typeface="Calibri" panose="020F0502020204030204" pitchFamily="34" charset="0"/>
              </a:rPr>
              <a:t>Bài</a:t>
            </a:r>
            <a:r>
              <a:rPr lang="es-ES" sz="4000" b="1" dirty="0">
                <a:latin typeface="Times New Roman" panose="02020603050405020304" pitchFamily="18" charset="0"/>
                <a:ea typeface="Calibri" panose="020F0502020204030204" pitchFamily="34" charset="0"/>
              </a:rPr>
              <a:t> </a:t>
            </a:r>
            <a:r>
              <a:rPr lang="es-ES" sz="4000" b="1" dirty="0" err="1">
                <a:latin typeface="Times New Roman" panose="02020603050405020304" pitchFamily="18" charset="0"/>
                <a:ea typeface="Calibri" panose="020F0502020204030204" pitchFamily="34" charset="0"/>
              </a:rPr>
              <a:t>mới</a:t>
            </a:r>
            <a:r>
              <a:rPr lang="es-ES" sz="4000" b="1" dirty="0">
                <a:latin typeface="Times New Roman" panose="02020603050405020304" pitchFamily="18" charset="0"/>
                <a:ea typeface="Calibri" panose="020F0502020204030204" pitchFamily="34" charset="0"/>
              </a:rPr>
              <a:t>:</a:t>
            </a:r>
            <a:endParaRPr lang="en-US" sz="4000" dirty="0">
              <a:latin typeface="Times New Roman" panose="02020603050405020304" pitchFamily="18" charset="0"/>
              <a:ea typeface="Calibri" panose="020F0502020204030204" pitchFamily="34" charset="0"/>
            </a:endParaRPr>
          </a:p>
          <a:p>
            <a:pPr algn="just">
              <a:spcAft>
                <a:spcPts val="0"/>
              </a:spcAft>
            </a:pPr>
            <a:r>
              <a:rPr lang="es-ES" sz="4000" dirty="0">
                <a:latin typeface="Times New Roman" panose="02020603050405020304" pitchFamily="18" charset="0"/>
                <a:ea typeface="Calibri" panose="020F0502020204030204" pitchFamily="34" charset="0"/>
              </a:rPr>
              <a:t>- </a:t>
            </a:r>
            <a:r>
              <a:rPr lang="es-ES" sz="4000" dirty="0" err="1">
                <a:latin typeface="Times New Roman" panose="02020603050405020304" pitchFamily="18" charset="0"/>
                <a:ea typeface="Calibri" panose="020F0502020204030204" pitchFamily="34" charset="0"/>
              </a:rPr>
              <a:t>Chuẩn</a:t>
            </a:r>
            <a:r>
              <a:rPr lang="es-ES" sz="4000" dirty="0">
                <a:latin typeface="Times New Roman" panose="02020603050405020304" pitchFamily="18" charset="0"/>
                <a:ea typeface="Calibri" panose="020F0502020204030204" pitchFamily="34" charset="0"/>
              </a:rPr>
              <a:t> </a:t>
            </a:r>
            <a:r>
              <a:rPr lang="es-ES" sz="4000" dirty="0" err="1">
                <a:latin typeface="Times New Roman" panose="02020603050405020304" pitchFamily="18" charset="0"/>
                <a:ea typeface="Calibri" panose="020F0502020204030204" pitchFamily="34" charset="0"/>
              </a:rPr>
              <a:t>bị</a:t>
            </a:r>
            <a:r>
              <a:rPr lang="es-ES" sz="4000" dirty="0">
                <a:latin typeface="Times New Roman" panose="02020603050405020304" pitchFamily="18" charset="0"/>
                <a:ea typeface="Calibri" panose="020F0502020204030204" pitchFamily="34" charset="0"/>
              </a:rPr>
              <a:t> </a:t>
            </a:r>
            <a:r>
              <a:rPr lang="es-ES" sz="4000" dirty="0" err="1">
                <a:latin typeface="Times New Roman" panose="02020603050405020304" pitchFamily="18" charset="0"/>
                <a:ea typeface="Calibri" panose="020F0502020204030204" pitchFamily="34" charset="0"/>
              </a:rPr>
              <a:t>bài</a:t>
            </a:r>
            <a:r>
              <a:rPr lang="es-ES" sz="4000" dirty="0">
                <a:latin typeface="Times New Roman" panose="02020603050405020304" pitchFamily="18" charset="0"/>
                <a:ea typeface="Calibri" panose="020F0502020204030204" pitchFamily="34" charset="0"/>
              </a:rPr>
              <a:t> </a:t>
            </a:r>
            <a:r>
              <a:rPr lang="es-ES" sz="4000" dirty="0" err="1">
                <a:latin typeface="Times New Roman" panose="02020603050405020304" pitchFamily="18" charset="0"/>
                <a:ea typeface="Calibri" panose="020F0502020204030204" pitchFamily="34" charset="0"/>
              </a:rPr>
              <a:t>sau</a:t>
            </a:r>
            <a:r>
              <a:rPr lang="es-ES" sz="4000" dirty="0">
                <a:latin typeface="Times New Roman" panose="02020603050405020304" pitchFamily="18" charset="0"/>
                <a:ea typeface="Calibri" panose="020F0502020204030204" pitchFamily="34" charset="0"/>
              </a:rPr>
              <a:t>: </a:t>
            </a:r>
            <a:r>
              <a:rPr lang="es-ES" sz="4000" i="1" dirty="0" err="1">
                <a:latin typeface="Times New Roman" panose="02020603050405020304" pitchFamily="18" charset="0"/>
                <a:ea typeface="Calibri" panose="020F0502020204030204" pitchFamily="34" charset="0"/>
              </a:rPr>
              <a:t>Nước</a:t>
            </a:r>
            <a:r>
              <a:rPr lang="es-ES" sz="4000" i="1" dirty="0">
                <a:latin typeface="Times New Roman" panose="02020603050405020304" pitchFamily="18" charset="0"/>
                <a:ea typeface="Calibri" panose="020F0502020204030204" pitchFamily="34" charset="0"/>
              </a:rPr>
              <a:t> </a:t>
            </a:r>
            <a:r>
              <a:rPr lang="es-ES" sz="4000" i="1" dirty="0" err="1">
                <a:latin typeface="Times New Roman" panose="02020603050405020304" pitchFamily="18" charset="0"/>
                <a:ea typeface="Calibri" panose="020F0502020204030204" pitchFamily="34" charset="0"/>
              </a:rPr>
              <a:t>Đại</a:t>
            </a:r>
            <a:r>
              <a:rPr lang="es-ES" sz="4000" i="1" dirty="0">
                <a:latin typeface="Times New Roman" panose="02020603050405020304" pitchFamily="18" charset="0"/>
                <a:ea typeface="Calibri" panose="020F0502020204030204" pitchFamily="34" charset="0"/>
              </a:rPr>
              <a:t> </a:t>
            </a:r>
            <a:r>
              <a:rPr lang="es-ES" sz="4000" i="1" dirty="0" err="1">
                <a:latin typeface="Times New Roman" panose="02020603050405020304" pitchFamily="18" charset="0"/>
                <a:ea typeface="Calibri" panose="020F0502020204030204" pitchFamily="34" charset="0"/>
              </a:rPr>
              <a:t>Việt</a:t>
            </a:r>
            <a:r>
              <a:rPr lang="es-ES" sz="4000" i="1" dirty="0">
                <a:latin typeface="Times New Roman" panose="02020603050405020304" pitchFamily="18" charset="0"/>
                <a:ea typeface="Calibri" panose="020F0502020204030204" pitchFamily="34" charset="0"/>
              </a:rPr>
              <a:t> </a:t>
            </a:r>
            <a:r>
              <a:rPr lang="es-ES" sz="4000" i="1" dirty="0" err="1">
                <a:latin typeface="Times New Roman" panose="02020603050405020304" pitchFamily="18" charset="0"/>
                <a:ea typeface="Calibri" panose="020F0502020204030204" pitchFamily="34" charset="0"/>
              </a:rPr>
              <a:t>ta</a:t>
            </a:r>
            <a:r>
              <a:rPr lang="es-ES" sz="4000" i="1" dirty="0">
                <a:latin typeface="Times New Roman" panose="02020603050405020304" pitchFamily="18" charset="0"/>
                <a:ea typeface="Calibri" panose="020F0502020204030204" pitchFamily="34" charset="0"/>
              </a:rPr>
              <a:t> (</a:t>
            </a:r>
            <a:r>
              <a:rPr lang="es-ES" sz="4000" i="1" dirty="0" err="1">
                <a:latin typeface="Times New Roman" panose="02020603050405020304" pitchFamily="18" charset="0"/>
                <a:ea typeface="Calibri" panose="020F0502020204030204" pitchFamily="34" charset="0"/>
              </a:rPr>
              <a:t>Tiếp</a:t>
            </a:r>
            <a:r>
              <a:rPr lang="es-ES" sz="4000" i="1" dirty="0">
                <a:latin typeface="Times New Roman" panose="02020603050405020304" pitchFamily="18" charset="0"/>
                <a:ea typeface="Calibri" panose="020F0502020204030204" pitchFamily="34" charset="0"/>
              </a:rPr>
              <a:t>). </a:t>
            </a:r>
            <a:endParaRPr lang="en-US" sz="4000" dirty="0">
              <a:latin typeface="Times New Roman" panose="02020603050405020304" pitchFamily="18" charset="0"/>
              <a:ea typeface="Calibri" panose="020F0502020204030204" pitchFamily="34" charset="0"/>
            </a:endParaRPr>
          </a:p>
          <a:p>
            <a:pPr algn="just">
              <a:spcAft>
                <a:spcPts val="0"/>
              </a:spcAft>
            </a:pPr>
            <a:r>
              <a:rPr lang="es-ES" sz="4000" i="1" dirty="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Nhóm</a:t>
            </a:r>
            <a:r>
              <a:rPr lang="es-ES" sz="4000" dirty="0" smtClean="0">
                <a:latin typeface="Times New Roman" panose="02020603050405020304" pitchFamily="18" charset="0"/>
                <a:ea typeface="Calibri" panose="020F0502020204030204" pitchFamily="34" charset="0"/>
              </a:rPr>
              <a:t> 1,2: </a:t>
            </a:r>
            <a:r>
              <a:rPr lang="es-ES" sz="4000" dirty="0" err="1" smtClean="0">
                <a:latin typeface="Times New Roman" panose="02020603050405020304" pitchFamily="18" charset="0"/>
                <a:ea typeface="Calibri" panose="020F0502020204030204" pitchFamily="34" charset="0"/>
              </a:rPr>
              <a:t>Tìm</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hiểu</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Sức</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mạnh</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của</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nhân</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nghĩa</a:t>
            </a:r>
            <a:r>
              <a:rPr lang="es-ES" sz="4000" dirty="0" smtClean="0">
                <a:latin typeface="Times New Roman" panose="02020603050405020304" pitchFamily="18" charset="0"/>
                <a:ea typeface="Calibri" panose="020F0502020204030204" pitchFamily="34" charset="0"/>
              </a:rPr>
              <a:t>”.</a:t>
            </a:r>
          </a:p>
          <a:p>
            <a:pPr algn="just">
              <a:spcAft>
                <a:spcPts val="0"/>
              </a:spcAft>
            </a:pP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Nhóm</a:t>
            </a:r>
            <a:r>
              <a:rPr lang="es-ES" sz="4000" dirty="0" smtClean="0">
                <a:latin typeface="Times New Roman" panose="02020603050405020304" pitchFamily="18" charset="0"/>
                <a:ea typeface="Calibri" panose="020F0502020204030204" pitchFamily="34" charset="0"/>
              </a:rPr>
              <a:t> 3,4: </a:t>
            </a:r>
            <a:r>
              <a:rPr lang="es-ES" sz="4000" dirty="0" err="1" smtClean="0">
                <a:latin typeface="Times New Roman" panose="02020603050405020304" pitchFamily="18" charset="0"/>
                <a:ea typeface="Calibri" panose="020F0502020204030204" pitchFamily="34" charset="0"/>
              </a:rPr>
              <a:t>Tổng</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kết</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nội</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dung</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nghệ</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thuật</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tác</a:t>
            </a:r>
            <a:r>
              <a:rPr lang="es-ES" sz="4000" dirty="0" smtClean="0">
                <a:latin typeface="Times New Roman" panose="02020603050405020304" pitchFamily="18" charset="0"/>
                <a:ea typeface="Calibri" panose="020F0502020204030204" pitchFamily="34" charset="0"/>
              </a:rPr>
              <a:t> </a:t>
            </a:r>
            <a:r>
              <a:rPr lang="es-ES" sz="4000" dirty="0" err="1" smtClean="0">
                <a:latin typeface="Times New Roman" panose="02020603050405020304" pitchFamily="18" charset="0"/>
                <a:ea typeface="Calibri" panose="020F0502020204030204" pitchFamily="34" charset="0"/>
              </a:rPr>
              <a:t>phẩm</a:t>
            </a:r>
            <a:r>
              <a:rPr lang="es-ES" sz="4000" dirty="0" smtClean="0">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42472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57500" y="0"/>
            <a:ext cx="9334501" cy="6858000"/>
            <a:chOff x="2819400" y="0"/>
            <a:chExt cx="11811001" cy="8229600"/>
          </a:xfrm>
          <a:blipFill>
            <a:blip r:embed="rId2"/>
            <a:stretch>
              <a:fillRect/>
            </a:stretch>
          </a:blipFill>
        </p:grpSpPr>
        <p:sp>
          <p:nvSpPr>
            <p:cNvPr id="2" name="Isosceles Triangle 1"/>
            <p:cNvSpPr/>
            <p:nvPr/>
          </p:nvSpPr>
          <p:spPr>
            <a:xfrm rot="16200000">
              <a:off x="8534401" y="2133600"/>
              <a:ext cx="8001000" cy="41910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500"/>
            </a:p>
          </p:txBody>
        </p:sp>
        <p:sp>
          <p:nvSpPr>
            <p:cNvPr id="3" name="Isosceles Triangle 2"/>
            <p:cNvSpPr/>
            <p:nvPr/>
          </p:nvSpPr>
          <p:spPr>
            <a:xfrm rot="10800000">
              <a:off x="6019800" y="0"/>
              <a:ext cx="8610600" cy="41148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500"/>
            </a:p>
          </p:txBody>
        </p:sp>
        <p:sp>
          <p:nvSpPr>
            <p:cNvPr id="4" name="Isosceles Triangle 3"/>
            <p:cNvSpPr/>
            <p:nvPr/>
          </p:nvSpPr>
          <p:spPr>
            <a:xfrm>
              <a:off x="2819400" y="2667000"/>
              <a:ext cx="11582400" cy="55626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500"/>
            </a:p>
          </p:txBody>
        </p:sp>
      </p:grpSp>
      <p:sp>
        <p:nvSpPr>
          <p:cNvPr id="6" name="TextBox 5"/>
          <p:cNvSpPr txBox="1">
            <a:spLocks noChangeArrowheads="1"/>
          </p:cNvSpPr>
          <p:nvPr/>
        </p:nvSpPr>
        <p:spPr bwMode="auto">
          <a:xfrm>
            <a:off x="641760" y="679010"/>
            <a:ext cx="73489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b="1" dirty="0" err="1" smtClean="0">
                <a:solidFill>
                  <a:srgbClr val="FF0000"/>
                </a:solidFill>
                <a:latin typeface="Times New Roman" panose="02020603050405020304" pitchFamily="18" charset="0"/>
                <a:cs typeface="Times New Roman" panose="02020603050405020304" pitchFamily="18" charset="0"/>
              </a:rPr>
              <a:t>Tiết</a:t>
            </a:r>
            <a:r>
              <a:rPr lang="en-US" altLang="en-US" sz="4800" b="1" dirty="0" smtClean="0">
                <a:solidFill>
                  <a:srgbClr val="FF0000"/>
                </a:solidFill>
                <a:latin typeface="Times New Roman" panose="02020603050405020304" pitchFamily="18" charset="0"/>
                <a:cs typeface="Times New Roman" panose="02020603050405020304" pitchFamily="18" charset="0"/>
              </a:rPr>
              <a:t> 99:</a:t>
            </a:r>
          </a:p>
          <a:p>
            <a:pPr eaLnBrk="1" hangingPunct="1"/>
            <a:r>
              <a:rPr lang="en-US" altLang="en-US" sz="6000" b="1" dirty="0" smtClean="0">
                <a:solidFill>
                  <a:srgbClr val="FF0000"/>
                </a:solidFill>
                <a:latin typeface="Times New Roman" panose="02020603050405020304" pitchFamily="18" charset="0"/>
                <a:cs typeface="Times New Roman" panose="02020603050405020304" pitchFamily="18" charset="0"/>
              </a:rPr>
              <a:t>NƯỚC ĐẠI VIỆT TA</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592030" y="2672185"/>
            <a:ext cx="684238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500" b="1" dirty="0">
                <a:solidFill>
                  <a:srgbClr val="0070C0"/>
                </a:solidFill>
                <a:latin typeface="Times New Roman" panose="02020603050405020304" pitchFamily="18" charset="0"/>
                <a:cs typeface="Times New Roman" panose="02020603050405020304" pitchFamily="18" charset="0"/>
              </a:rPr>
              <a:t>(</a:t>
            </a:r>
            <a:r>
              <a:rPr lang="en-US" altLang="en-US" sz="4500" b="1" dirty="0" err="1">
                <a:solidFill>
                  <a:srgbClr val="0070C0"/>
                </a:solidFill>
                <a:latin typeface="Times New Roman" panose="02020603050405020304" pitchFamily="18" charset="0"/>
                <a:cs typeface="Times New Roman" panose="02020603050405020304" pitchFamily="18" charset="0"/>
              </a:rPr>
              <a:t>Trích</a:t>
            </a:r>
            <a:r>
              <a:rPr lang="en-US" altLang="en-US" sz="4500" b="1" dirty="0">
                <a:solidFill>
                  <a:srgbClr val="0070C0"/>
                </a:solidFill>
                <a:latin typeface="Times New Roman" panose="02020603050405020304" pitchFamily="18" charset="0"/>
                <a:cs typeface="Times New Roman" panose="02020603050405020304" pitchFamily="18" charset="0"/>
              </a:rPr>
              <a:t> “</a:t>
            </a:r>
            <a:r>
              <a:rPr lang="en-US" altLang="en-US" sz="4500" b="1" dirty="0" err="1">
                <a:solidFill>
                  <a:srgbClr val="0070C0"/>
                </a:solidFill>
                <a:latin typeface="Times New Roman" panose="02020603050405020304" pitchFamily="18" charset="0"/>
                <a:cs typeface="Times New Roman" panose="02020603050405020304" pitchFamily="18" charset="0"/>
              </a:rPr>
              <a:t>Bình</a:t>
            </a:r>
            <a:r>
              <a:rPr lang="en-US" altLang="en-US" sz="4500" b="1" dirty="0">
                <a:solidFill>
                  <a:srgbClr val="0070C0"/>
                </a:solidFill>
                <a:latin typeface="Times New Roman" panose="02020603050405020304" pitchFamily="18" charset="0"/>
                <a:cs typeface="Times New Roman" panose="02020603050405020304" pitchFamily="18" charset="0"/>
              </a:rPr>
              <a:t> </a:t>
            </a:r>
            <a:r>
              <a:rPr lang="en-US" altLang="en-US" sz="4500" b="1" dirty="0" err="1">
                <a:solidFill>
                  <a:srgbClr val="0070C0"/>
                </a:solidFill>
                <a:latin typeface="Times New Roman" panose="02020603050405020304" pitchFamily="18" charset="0"/>
                <a:cs typeface="Times New Roman" panose="02020603050405020304" pitchFamily="18" charset="0"/>
              </a:rPr>
              <a:t>Ngô</a:t>
            </a:r>
            <a:r>
              <a:rPr lang="en-US" altLang="en-US" sz="4500" b="1" dirty="0">
                <a:solidFill>
                  <a:srgbClr val="0070C0"/>
                </a:solidFill>
                <a:latin typeface="Times New Roman" panose="02020603050405020304" pitchFamily="18" charset="0"/>
                <a:cs typeface="Times New Roman" panose="02020603050405020304" pitchFamily="18" charset="0"/>
              </a:rPr>
              <a:t> </a:t>
            </a:r>
            <a:r>
              <a:rPr lang="en-US" altLang="en-US" sz="4500" b="1" dirty="0" err="1">
                <a:solidFill>
                  <a:srgbClr val="0070C0"/>
                </a:solidFill>
                <a:latin typeface="Times New Roman" panose="02020603050405020304" pitchFamily="18" charset="0"/>
                <a:cs typeface="Times New Roman" panose="02020603050405020304" pitchFamily="18" charset="0"/>
              </a:rPr>
              <a:t>đại</a:t>
            </a:r>
            <a:r>
              <a:rPr lang="en-US" altLang="en-US" sz="4500" b="1" dirty="0">
                <a:solidFill>
                  <a:srgbClr val="0070C0"/>
                </a:solidFill>
                <a:latin typeface="Times New Roman" panose="02020603050405020304" pitchFamily="18" charset="0"/>
                <a:cs typeface="Times New Roman" panose="02020603050405020304" pitchFamily="18" charset="0"/>
              </a:rPr>
              <a:t> </a:t>
            </a:r>
            <a:r>
              <a:rPr lang="en-US" altLang="en-US" sz="4500" b="1" dirty="0" err="1">
                <a:solidFill>
                  <a:srgbClr val="0070C0"/>
                </a:solidFill>
                <a:latin typeface="Times New Roman" panose="02020603050405020304" pitchFamily="18" charset="0"/>
                <a:cs typeface="Times New Roman" panose="02020603050405020304" pitchFamily="18" charset="0"/>
              </a:rPr>
              <a:t>cáo</a:t>
            </a:r>
            <a:r>
              <a:rPr lang="en-US" altLang="en-US" sz="4500" b="1" dirty="0">
                <a:solidFill>
                  <a:srgbClr val="0070C0"/>
                </a:solidFill>
                <a:latin typeface="Times New Roman" panose="02020603050405020304" pitchFamily="18" charset="0"/>
                <a:cs typeface="Times New Roman" panose="02020603050405020304" pitchFamily="18" charset="0"/>
              </a:rPr>
              <a:t>”)</a:t>
            </a:r>
          </a:p>
        </p:txBody>
      </p:sp>
      <p:sp>
        <p:nvSpPr>
          <p:cNvPr id="8" name="TextBox 7"/>
          <p:cNvSpPr txBox="1">
            <a:spLocks noChangeArrowheads="1"/>
          </p:cNvSpPr>
          <p:nvPr/>
        </p:nvSpPr>
        <p:spPr bwMode="auto">
          <a:xfrm>
            <a:off x="1079500" y="3937000"/>
            <a:ext cx="3238322" cy="65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67" b="1" dirty="0" smtClean="0">
                <a:latin typeface="Times New Roman" panose="02020603050405020304" pitchFamily="18" charset="0"/>
                <a:cs typeface="Times New Roman" panose="02020603050405020304" pitchFamily="18" charset="0"/>
              </a:rPr>
              <a:t>- </a:t>
            </a:r>
            <a:r>
              <a:rPr lang="en-US" altLang="en-US" sz="3667" b="1" dirty="0" err="1" smtClean="0">
                <a:latin typeface="Times New Roman" panose="02020603050405020304" pitchFamily="18" charset="0"/>
                <a:cs typeface="Times New Roman" panose="02020603050405020304" pitchFamily="18" charset="0"/>
              </a:rPr>
              <a:t>Nguyễn</a:t>
            </a:r>
            <a:r>
              <a:rPr lang="en-US" altLang="en-US" sz="3667" b="1" dirty="0" smtClean="0">
                <a:latin typeface="Times New Roman" panose="02020603050405020304" pitchFamily="18" charset="0"/>
                <a:cs typeface="Times New Roman" panose="02020603050405020304" pitchFamily="18" charset="0"/>
              </a:rPr>
              <a:t> </a:t>
            </a:r>
            <a:r>
              <a:rPr lang="en-US" altLang="en-US" sz="3667" b="1" dirty="0" err="1" smtClean="0">
                <a:latin typeface="Times New Roman" panose="02020603050405020304" pitchFamily="18" charset="0"/>
                <a:cs typeface="Times New Roman" panose="02020603050405020304" pitchFamily="18" charset="0"/>
              </a:rPr>
              <a:t>Trãi</a:t>
            </a:r>
            <a:r>
              <a:rPr lang="en-US" altLang="en-US" sz="3667" b="1" dirty="0" smtClean="0">
                <a:latin typeface="Times New Roman" panose="02020603050405020304" pitchFamily="18" charset="0"/>
                <a:cs typeface="Times New Roman" panose="02020603050405020304" pitchFamily="18" charset="0"/>
              </a:rPr>
              <a:t> -</a:t>
            </a:r>
            <a:endParaRPr lang="en-US" altLang="en-US" sz="3667"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871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nodeType="withGroup">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par>
                          <p:cTn id="17" fill="hold" nodeType="withGroup">
                            <p:stCondLst>
                              <p:cond delay="1500"/>
                            </p:stCondLst>
                            <p:childTnLst>
                              <p:par>
                                <p:cTn id="18" presetID="29"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ppt_x</p:attrName>
                                        </p:attrNameLst>
                                      </p:cBhvr>
                                      <p:tavLst>
                                        <p:tav tm="0">
                                          <p:val>
                                            <p:strVal val="#ppt_x-.2"/>
                                          </p:val>
                                        </p:tav>
                                        <p:tav tm="100000">
                                          <p:val>
                                            <p:strVal val="#ppt_x"/>
                                          </p:val>
                                        </p:tav>
                                      </p:tavLst>
                                    </p:anim>
                                    <p:anim calcmode="lin" valueType="num">
                                      <p:cBhvr>
                                        <p:cTn id="2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2" dur="1000"/>
                                        <p:tgtEl>
                                          <p:spTgt spid="7"/>
                                        </p:tgtEl>
                                      </p:cBhvr>
                                    </p:animEffect>
                                  </p:childTnLst>
                                </p:cTn>
                              </p:par>
                            </p:childTnLst>
                          </p:cTn>
                        </p:par>
                        <p:par>
                          <p:cTn id="23" fill="hold" nodeType="withGroup">
                            <p:stCondLst>
                              <p:cond delay="2500"/>
                            </p:stCondLst>
                            <p:childTnLst>
                              <p:par>
                                <p:cTn id="24" presetID="29"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ppt_x</p:attrName>
                                        </p:attrNameLst>
                                      </p:cBhvr>
                                      <p:tavLst>
                                        <p:tav tm="0">
                                          <p:val>
                                            <p:strVal val="#ppt_x-.2"/>
                                          </p:val>
                                        </p:tav>
                                        <p:tav tm="100000">
                                          <p:val>
                                            <p:strVal val="#ppt_x"/>
                                          </p:val>
                                        </p:tav>
                                      </p:tavLst>
                                    </p:anim>
                                    <p:anim calcmode="lin" valueType="num">
                                      <p:cBhvr>
                                        <p:cTn id="2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5938" y="620713"/>
            <a:ext cx="1295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WordArt 3"/>
          <p:cNvSpPr>
            <a:spLocks noChangeArrowheads="1" noChangeShapeType="1" noTextEdit="1"/>
          </p:cNvSpPr>
          <p:nvPr/>
        </p:nvSpPr>
        <p:spPr bwMode="auto">
          <a:xfrm>
            <a:off x="2743200" y="1731964"/>
            <a:ext cx="6662738" cy="3297237"/>
          </a:xfrm>
          <a:prstGeom prst="rect">
            <a:avLst/>
          </a:prstGeom>
        </p:spPr>
        <p:txBody>
          <a:bodyPr wrap="none" fromWordArt="1">
            <a:prstTxWarp prst="textPlain">
              <a:avLst>
                <a:gd name="adj" fmla="val 50000"/>
              </a:avLst>
            </a:prstTxWarp>
          </a:bodyPr>
          <a:lstStyle/>
          <a:p>
            <a:pPr algn="ctr"/>
            <a:r>
              <a:rPr lang="vi-VN" sz="2800" kern="10">
                <a:ln w="9525">
                  <a:solidFill>
                    <a:srgbClr val="3366FF"/>
                  </a:solidFill>
                  <a:round/>
                  <a:headEnd/>
                  <a:tailEnd/>
                </a:ln>
                <a:solidFill>
                  <a:srgbClr val="0000FF"/>
                </a:solidFill>
                <a:latin typeface="Times New Roman" panose="02020603050405020304" pitchFamily="18" charset="0"/>
                <a:cs typeface="Times New Roman" panose="02020603050405020304" pitchFamily="18" charset="0"/>
              </a:rPr>
              <a:t>CẢM ƠN CÁC THẦY CÔ</a:t>
            </a:r>
          </a:p>
          <a:p>
            <a:pPr algn="ctr"/>
            <a:r>
              <a:rPr lang="vi-VN" sz="2800" kern="10">
                <a:ln w="9525">
                  <a:solidFill>
                    <a:srgbClr val="3366FF"/>
                  </a:solidFill>
                  <a:round/>
                  <a:headEnd/>
                  <a:tailEnd/>
                </a:ln>
                <a:solidFill>
                  <a:srgbClr val="0000FF"/>
                </a:solidFill>
                <a:latin typeface="Times New Roman" panose="02020603050405020304" pitchFamily="18" charset="0"/>
                <a:cs typeface="Times New Roman" panose="02020603050405020304" pitchFamily="18" charset="0"/>
              </a:rPr>
              <a:t>VÀ CÁC EM HỌC SINH</a:t>
            </a:r>
            <a:endParaRPr lang="en-US" sz="2800" kern="10">
              <a:ln w="9525">
                <a:solidFill>
                  <a:srgbClr val="3366FF"/>
                </a:solidFill>
                <a:round/>
                <a:headEnd/>
                <a:tailEnd/>
              </a:ln>
              <a:solidFill>
                <a:srgbClr val="0000FF"/>
              </a:solidFill>
              <a:latin typeface="Times New Roman" panose="02020603050405020304" pitchFamily="18" charset="0"/>
              <a:cs typeface="Times New Roman" panose="02020603050405020304" pitchFamily="18" charset="0"/>
            </a:endParaRPr>
          </a:p>
        </p:txBody>
      </p:sp>
      <p:pic>
        <p:nvPicPr>
          <p:cNvPr id="38916" name="Picture 4" descr="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601663"/>
            <a:ext cx="12954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6" y="5334000"/>
            <a:ext cx="82899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33338"/>
            <a:ext cx="8289925" cy="151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h1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109028">
            <a:off x="1639888" y="4837113"/>
            <a:ext cx="1368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descr="h1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480461">
            <a:off x="2006601" y="-101600"/>
            <a:ext cx="1312863"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descr="h1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086235" flipH="1">
            <a:off x="9259888" y="5065713"/>
            <a:ext cx="1368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h1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115253" flipV="1">
            <a:off x="9070976" y="-76200"/>
            <a:ext cx="1368425"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989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withEffect">
                                  <p:stCondLst>
                                    <p:cond delay="0"/>
                                  </p:stCondLst>
                                  <p:childTnLst>
                                    <p:animClr clrSpc="rgb" dir="cw">
                                      <p:cBhvr override="childStyle">
                                        <p:cTn id="6" dur="500" autoRev="1" fill="hold"/>
                                        <p:tgtEl>
                                          <p:spTgt spid="66563"/>
                                        </p:tgtEl>
                                        <p:attrNameLst>
                                          <p:attrName>style.color</p:attrName>
                                        </p:attrNameLst>
                                      </p:cBhvr>
                                      <p:to>
                                        <a:srgbClr val="FF33CC"/>
                                      </p:to>
                                    </p:animClr>
                                    <p:animClr clrSpc="rgb" dir="cw">
                                      <p:cBhvr>
                                        <p:cTn id="7" dur="500" autoRev="1" fill="hold"/>
                                        <p:tgtEl>
                                          <p:spTgt spid="66563"/>
                                        </p:tgtEl>
                                        <p:attrNameLst>
                                          <p:attrName>fillcolor</p:attrName>
                                        </p:attrNameLst>
                                      </p:cBhvr>
                                      <p:to>
                                        <a:srgbClr val="FF33CC"/>
                                      </p:to>
                                    </p:animClr>
                                    <p:set>
                                      <p:cBhvr>
                                        <p:cTn id="8" dur="500" autoRev="1" fill="hold"/>
                                        <p:tgtEl>
                                          <p:spTgt spid="66563"/>
                                        </p:tgtEl>
                                        <p:attrNameLst>
                                          <p:attrName>fill.type</p:attrName>
                                        </p:attrNameLst>
                                      </p:cBhvr>
                                      <p:to>
                                        <p:strVal val="solid"/>
                                      </p:to>
                                    </p:set>
                                    <p:set>
                                      <p:cBhvr>
                                        <p:cTn id="9" dur="500" autoRev="1" fill="hold"/>
                                        <p:tgtEl>
                                          <p:spTgt spid="66563"/>
                                        </p:tgtEl>
                                        <p:attrNameLst>
                                          <p:attrName>fill.on</p:attrName>
                                        </p:attrNameLst>
                                      </p:cBhvr>
                                      <p:to>
                                        <p:strVal val="true"/>
                                      </p:to>
                                    </p:set>
                                  </p:childTnLst>
                                  <p:subTnLst>
                                    <p:set>
                                      <p:cBhvr override="childStyle">
                                        <p:cTn dur="1" fill="hold" display="0" masterRel="sameClick" afterEffect="1">
                                          <p:stCondLst>
                                            <p:cond evt="end" delay="0">
                                              <p:tn val="5"/>
                                            </p:cond>
                                          </p:stCondLst>
                                        </p:cTn>
                                        <p:tgtEl>
                                          <p:spTgt spid="6656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853224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8" descr="6e3e461d6fe4261ffac34bab182ac1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730250"/>
            <a:ext cx="4318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17222" y="1437413"/>
            <a:ext cx="3414155" cy="589905"/>
          </a:xfrm>
          <a:prstGeom prst="rect">
            <a:avLst/>
          </a:prstGeom>
          <a:noFill/>
        </p:spPr>
        <p:txBody>
          <a:bodyPr spcFirstLastPara="1" wrap="none">
            <a:prstTxWarp prst="textArchUp">
              <a:avLst/>
            </a:prstTxWarp>
            <a:spAutoFit/>
          </a:bodyPr>
          <a:lstStyle/>
          <a:p>
            <a:pPr algn="ctr" eaLnBrk="1" hangingPunct="1">
              <a:defRPr/>
            </a:pPr>
            <a:r>
              <a:rPr lang="en-US" sz="4000" b="1" dirty="0" err="1">
                <a:solidFill>
                  <a:srgbClr val="FF0000"/>
                </a:solidFill>
                <a:latin typeface="Times New Roman" pitchFamily="18" charset="0"/>
                <a:cs typeface="Times New Roman" pitchFamily="18" charset="0"/>
              </a:rPr>
              <a:t>Thảo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luận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nhóm</a:t>
            </a:r>
            <a:endParaRPr lang="en-US" sz="4000" b="1" dirty="0">
              <a:solidFill>
                <a:srgbClr val="FF0000"/>
              </a:solidFill>
              <a:latin typeface="Times New Roman" pitchFamily="18" charset="0"/>
              <a:cs typeface="Times New Roman" pitchFamily="18" charset="0"/>
            </a:endParaRPr>
          </a:p>
        </p:txBody>
      </p:sp>
      <p:pic>
        <p:nvPicPr>
          <p:cNvPr id="5" name="Picture 4" descr="58PIC58PIC58PIC58PICHsaGKG559akDq_PIC2018.png"/>
          <p:cNvPicPr>
            <a:picLocks noChangeAspect="1"/>
          </p:cNvPicPr>
          <p:nvPr/>
        </p:nvPicPr>
        <p:blipFill>
          <a:blip r:embed="rId4">
            <a:extLst>
              <a:ext uri="{28A0092B-C50C-407E-A947-70E740481C1C}">
                <a14:useLocalDpi xmlns:a14="http://schemas.microsoft.com/office/drawing/2010/main" val="0"/>
              </a:ext>
            </a:extLst>
          </a:blip>
          <a:srcRect l="7143" t="16071" r="5357" b="14285"/>
          <a:stretch>
            <a:fillRect/>
          </a:stretch>
        </p:blipFill>
        <p:spPr bwMode="auto">
          <a:xfrm>
            <a:off x="5207000" y="254000"/>
            <a:ext cx="6286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847292" y="698500"/>
            <a:ext cx="48842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atin typeface="Times New Roman" panose="02020603050405020304" pitchFamily="18" charset="0"/>
                <a:cs typeface="Times New Roman" panose="02020603050405020304" pitchFamily="18" charset="0"/>
              </a:rPr>
              <a:t>So sánh sự giống và khác nhau giữa 3 thể loại: Chiếu; Hịch; Cáo</a:t>
            </a:r>
          </a:p>
        </p:txBody>
      </p:sp>
      <p:graphicFrame>
        <p:nvGraphicFramePr>
          <p:cNvPr id="7" name="Table 6"/>
          <p:cNvGraphicFramePr>
            <a:graphicFrameLocks noGrp="1"/>
          </p:cNvGraphicFramePr>
          <p:nvPr/>
        </p:nvGraphicFramePr>
        <p:xfrm>
          <a:off x="762000" y="3598333"/>
          <a:ext cx="10477500" cy="2624666"/>
        </p:xfrm>
        <a:graphic>
          <a:graphicData uri="http://schemas.openxmlformats.org/drawingml/2006/table">
            <a:tbl>
              <a:tblPr firstRow="1" bandRow="1">
                <a:tableStyleId>{5940675A-B579-460E-94D1-54222C63F5DA}</a:tableStyleId>
              </a:tblPr>
              <a:tblGrid>
                <a:gridCol w="2619375"/>
                <a:gridCol w="2619375"/>
                <a:gridCol w="2619375"/>
                <a:gridCol w="2619375"/>
              </a:tblGrid>
              <a:tr h="762000">
                <a:tc>
                  <a:txBody>
                    <a:bodyPr/>
                    <a:lstStyle/>
                    <a:p>
                      <a:pPr algn="ctr"/>
                      <a:endParaRPr lang="en-US" sz="3300" b="1" dirty="0">
                        <a:solidFill>
                          <a:srgbClr val="FF0000"/>
                        </a:solidFill>
                        <a:latin typeface="Times New Roman" pitchFamily="18" charset="0"/>
                        <a:cs typeface="Times New Roman" pitchFamily="18" charset="0"/>
                      </a:endParaRPr>
                    </a:p>
                  </a:txBody>
                  <a:tcPr marL="76200" marR="76200" marT="38100" marB="38100"/>
                </a:tc>
                <a:tc>
                  <a:txBody>
                    <a:bodyPr/>
                    <a:lstStyle/>
                    <a:p>
                      <a:pPr algn="ctr"/>
                      <a:r>
                        <a:rPr lang="en-US" sz="3300" b="1" dirty="0" err="1">
                          <a:solidFill>
                            <a:srgbClr val="FF0000"/>
                          </a:solidFill>
                          <a:latin typeface="Times New Roman" pitchFamily="18" charset="0"/>
                          <a:cs typeface="Times New Roman" pitchFamily="18" charset="0"/>
                        </a:rPr>
                        <a:t>Chiếu</a:t>
                      </a:r>
                      <a:endParaRPr lang="en-US" sz="3300" b="1" dirty="0">
                        <a:solidFill>
                          <a:srgbClr val="FF0000"/>
                        </a:solidFill>
                        <a:latin typeface="Times New Roman" pitchFamily="18" charset="0"/>
                        <a:cs typeface="Times New Roman" pitchFamily="18" charset="0"/>
                      </a:endParaRPr>
                    </a:p>
                  </a:txBody>
                  <a:tcPr marL="76200" marR="76200" marT="38100" marB="38100"/>
                </a:tc>
                <a:tc>
                  <a:txBody>
                    <a:bodyPr/>
                    <a:lstStyle/>
                    <a:p>
                      <a:pPr algn="ctr"/>
                      <a:r>
                        <a:rPr lang="en-US" sz="3300" b="1" dirty="0" err="1">
                          <a:solidFill>
                            <a:srgbClr val="FF0000"/>
                          </a:solidFill>
                          <a:latin typeface="Times New Roman" pitchFamily="18" charset="0"/>
                          <a:cs typeface="Times New Roman" pitchFamily="18" charset="0"/>
                        </a:rPr>
                        <a:t>Hịch</a:t>
                      </a:r>
                      <a:endParaRPr lang="en-US" sz="3300" b="1" dirty="0">
                        <a:solidFill>
                          <a:srgbClr val="FF0000"/>
                        </a:solidFill>
                        <a:latin typeface="Times New Roman" pitchFamily="18" charset="0"/>
                        <a:cs typeface="Times New Roman" pitchFamily="18" charset="0"/>
                      </a:endParaRPr>
                    </a:p>
                  </a:txBody>
                  <a:tcPr marL="76200" marR="76200" marT="38100" marB="38100"/>
                </a:tc>
                <a:tc>
                  <a:txBody>
                    <a:bodyPr/>
                    <a:lstStyle/>
                    <a:p>
                      <a:pPr algn="ctr"/>
                      <a:r>
                        <a:rPr lang="en-US" sz="3300" b="1" dirty="0" err="1">
                          <a:solidFill>
                            <a:srgbClr val="FF0000"/>
                          </a:solidFill>
                          <a:latin typeface="Times New Roman" pitchFamily="18" charset="0"/>
                          <a:cs typeface="Times New Roman" pitchFamily="18" charset="0"/>
                        </a:rPr>
                        <a:t>Cáo</a:t>
                      </a:r>
                      <a:endParaRPr lang="en-US" sz="3300" b="1" dirty="0">
                        <a:solidFill>
                          <a:srgbClr val="FF0000"/>
                        </a:solidFill>
                        <a:latin typeface="Times New Roman" pitchFamily="18" charset="0"/>
                        <a:cs typeface="Times New Roman" pitchFamily="18" charset="0"/>
                      </a:endParaRPr>
                    </a:p>
                  </a:txBody>
                  <a:tcPr marL="76200" marR="76200" marT="38100" marB="38100"/>
                </a:tc>
              </a:tr>
              <a:tr h="931333">
                <a:tc>
                  <a:txBody>
                    <a:bodyPr/>
                    <a:lstStyle/>
                    <a:p>
                      <a:pPr algn="ctr"/>
                      <a:r>
                        <a:rPr lang="en-US" sz="3300" b="1" dirty="0" err="1">
                          <a:latin typeface="Times New Roman" pitchFamily="18" charset="0"/>
                          <a:cs typeface="Times New Roman" pitchFamily="18" charset="0"/>
                        </a:rPr>
                        <a:t>Giống</a:t>
                      </a:r>
                      <a:r>
                        <a:rPr lang="en-US" sz="3300" b="1" baseline="0" dirty="0">
                          <a:latin typeface="Times New Roman" pitchFamily="18" charset="0"/>
                          <a:cs typeface="Times New Roman" pitchFamily="18" charset="0"/>
                        </a:rPr>
                        <a:t> </a:t>
                      </a:r>
                      <a:r>
                        <a:rPr lang="en-US" sz="3300" b="1" baseline="0" dirty="0" err="1">
                          <a:latin typeface="Times New Roman" pitchFamily="18" charset="0"/>
                          <a:cs typeface="Times New Roman" pitchFamily="18" charset="0"/>
                        </a:rPr>
                        <a:t>nhau</a:t>
                      </a:r>
                      <a:endParaRPr lang="en-US" sz="3300" b="1" dirty="0">
                        <a:latin typeface="Times New Roman" pitchFamily="18" charset="0"/>
                        <a:cs typeface="Times New Roman" pitchFamily="18" charset="0"/>
                      </a:endParaRPr>
                    </a:p>
                  </a:txBody>
                  <a:tcPr marL="76200" marR="76200" marT="38100" marB="38100"/>
                </a:tc>
                <a:tc gridSpan="3">
                  <a:txBody>
                    <a:bodyPr/>
                    <a:lstStyle/>
                    <a:p>
                      <a:endParaRPr lang="en-US" sz="1500" dirty="0"/>
                    </a:p>
                  </a:txBody>
                  <a:tcPr marL="76200" marR="76200" marT="38100" marB="38100"/>
                </a:tc>
                <a:tc hMerge="1">
                  <a:txBody>
                    <a:bodyPr/>
                    <a:lstStyle/>
                    <a:p>
                      <a:endParaRPr lang="en-US" dirty="0"/>
                    </a:p>
                  </a:txBody>
                  <a:tcPr/>
                </a:tc>
                <a:tc hMerge="1">
                  <a:txBody>
                    <a:bodyPr/>
                    <a:lstStyle/>
                    <a:p>
                      <a:endParaRPr lang="en-US"/>
                    </a:p>
                  </a:txBody>
                  <a:tcPr/>
                </a:tc>
              </a:tr>
              <a:tr h="931333">
                <a:tc>
                  <a:txBody>
                    <a:bodyPr/>
                    <a:lstStyle/>
                    <a:p>
                      <a:pPr algn="ctr"/>
                      <a:r>
                        <a:rPr lang="en-US" sz="3300" b="1" dirty="0" err="1">
                          <a:latin typeface="Times New Roman" pitchFamily="18" charset="0"/>
                          <a:cs typeface="Times New Roman" pitchFamily="18" charset="0"/>
                        </a:rPr>
                        <a:t>Khác</a:t>
                      </a:r>
                      <a:r>
                        <a:rPr lang="en-US" sz="3300" b="1" baseline="0" dirty="0">
                          <a:latin typeface="Times New Roman" pitchFamily="18" charset="0"/>
                          <a:cs typeface="Times New Roman" pitchFamily="18" charset="0"/>
                        </a:rPr>
                        <a:t> </a:t>
                      </a:r>
                      <a:r>
                        <a:rPr lang="en-US" sz="3300" b="1" baseline="0" dirty="0" err="1">
                          <a:latin typeface="Times New Roman" pitchFamily="18" charset="0"/>
                          <a:cs typeface="Times New Roman" pitchFamily="18" charset="0"/>
                        </a:rPr>
                        <a:t>nhau</a:t>
                      </a:r>
                      <a:endParaRPr lang="en-US" sz="3300" b="1" dirty="0">
                        <a:latin typeface="Times New Roman" pitchFamily="18" charset="0"/>
                        <a:cs typeface="Times New Roman" pitchFamily="18" charset="0"/>
                      </a:endParaRPr>
                    </a:p>
                  </a:txBody>
                  <a:tcPr marL="76200" marR="76200" marT="38100" marB="38100"/>
                </a:tc>
                <a:tc>
                  <a:txBody>
                    <a:bodyPr/>
                    <a:lstStyle/>
                    <a:p>
                      <a:endParaRPr lang="en-US" sz="1500"/>
                    </a:p>
                  </a:txBody>
                  <a:tcPr marL="76200" marR="76200" marT="38100" marB="38100"/>
                </a:tc>
                <a:tc>
                  <a:txBody>
                    <a:bodyPr/>
                    <a:lstStyle/>
                    <a:p>
                      <a:endParaRPr lang="en-US" sz="1500"/>
                    </a:p>
                  </a:txBody>
                  <a:tcPr marL="76200" marR="76200" marT="38100" marB="38100"/>
                </a:tc>
                <a:tc>
                  <a:txBody>
                    <a:bodyPr/>
                    <a:lstStyle/>
                    <a:p>
                      <a:endParaRPr lang="en-US" sz="1500" dirty="0"/>
                    </a:p>
                  </a:txBody>
                  <a:tcPr marL="76200" marR="76200" marT="38100" marB="38100"/>
                </a:tc>
              </a:tr>
            </a:tbl>
          </a:graphicData>
        </a:graphic>
      </p:graphicFrame>
    </p:spTree>
    <p:extLst>
      <p:ext uri="{BB962C8B-B14F-4D97-AF65-F5344CB8AC3E}">
        <p14:creationId xmlns:p14="http://schemas.microsoft.com/office/powerpoint/2010/main" val="3301999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 calcmode="lin" valueType="num">
                                      <p:cBhvr>
                                        <p:cTn id="25" dur="500" fill="hold"/>
                                        <p:tgtEl>
                                          <p:spTgt spid="7"/>
                                        </p:tgtEl>
                                        <p:attrNameLst>
                                          <p:attrName>style.rotation</p:attrName>
                                        </p:attrNameLst>
                                      </p:cBhvr>
                                      <p:tavLst>
                                        <p:tav tm="0">
                                          <p:val>
                                            <p:fltVal val="360"/>
                                          </p:val>
                                        </p:tav>
                                        <p:tav tm="100000">
                                          <p:val>
                                            <p:fltVal val="0"/>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EF44E9A5-1735-4EFC-B0C6-3923756A362B}"/>
              </a:ext>
            </a:extLst>
          </p:cNvPr>
          <p:cNvGraphicFramePr>
            <a:graphicFrameLocks noGrp="1"/>
          </p:cNvGraphicFramePr>
          <p:nvPr>
            <p:extLst/>
          </p:nvPr>
        </p:nvGraphicFramePr>
        <p:xfrm>
          <a:off x="825500" y="635000"/>
          <a:ext cx="10477500" cy="5651500"/>
        </p:xfrm>
        <a:graphic>
          <a:graphicData uri="http://schemas.openxmlformats.org/drawingml/2006/table">
            <a:tbl>
              <a:tblPr firstRow="1" bandRow="1">
                <a:tableStyleId>{5940675A-B579-460E-94D1-54222C63F5DA}</a:tableStyleId>
              </a:tblPr>
              <a:tblGrid>
                <a:gridCol w="2619375">
                  <a:extLst>
                    <a:ext uri="{9D8B030D-6E8A-4147-A177-3AD203B41FA5}">
                      <a16:colId xmlns:a16="http://schemas.microsoft.com/office/drawing/2014/main" xmlns="" val="20000"/>
                    </a:ext>
                  </a:extLst>
                </a:gridCol>
                <a:gridCol w="2619375">
                  <a:extLst>
                    <a:ext uri="{9D8B030D-6E8A-4147-A177-3AD203B41FA5}">
                      <a16:colId xmlns:a16="http://schemas.microsoft.com/office/drawing/2014/main" xmlns="" val="20001"/>
                    </a:ext>
                  </a:extLst>
                </a:gridCol>
                <a:gridCol w="2619375">
                  <a:extLst>
                    <a:ext uri="{9D8B030D-6E8A-4147-A177-3AD203B41FA5}">
                      <a16:colId xmlns:a16="http://schemas.microsoft.com/office/drawing/2014/main" xmlns="" val="20002"/>
                    </a:ext>
                  </a:extLst>
                </a:gridCol>
                <a:gridCol w="2619375">
                  <a:extLst>
                    <a:ext uri="{9D8B030D-6E8A-4147-A177-3AD203B41FA5}">
                      <a16:colId xmlns:a16="http://schemas.microsoft.com/office/drawing/2014/main" xmlns="" val="20003"/>
                    </a:ext>
                  </a:extLst>
                </a:gridCol>
              </a:tblGrid>
              <a:tr h="762000">
                <a:tc>
                  <a:txBody>
                    <a:bodyPr/>
                    <a:lstStyle/>
                    <a:p>
                      <a:pPr algn="ctr"/>
                      <a:r>
                        <a:rPr lang="en-US" sz="3300" b="1" dirty="0" err="1">
                          <a:solidFill>
                            <a:schemeClr val="tx1"/>
                          </a:solidFill>
                          <a:latin typeface="Times New Roman" pitchFamily="18" charset="0"/>
                          <a:cs typeface="Times New Roman" pitchFamily="18" charset="0"/>
                        </a:rPr>
                        <a:t>Thể</a:t>
                      </a:r>
                      <a:r>
                        <a:rPr lang="en-US" sz="3300" b="1" dirty="0">
                          <a:solidFill>
                            <a:schemeClr val="tx1"/>
                          </a:solidFill>
                          <a:latin typeface="Times New Roman" pitchFamily="18" charset="0"/>
                          <a:cs typeface="Times New Roman" pitchFamily="18" charset="0"/>
                        </a:rPr>
                        <a:t> </a:t>
                      </a:r>
                      <a:r>
                        <a:rPr lang="en-US" sz="3300" b="1" dirty="0" err="1">
                          <a:solidFill>
                            <a:schemeClr val="tx1"/>
                          </a:solidFill>
                          <a:latin typeface="Times New Roman" pitchFamily="18" charset="0"/>
                          <a:cs typeface="Times New Roman" pitchFamily="18" charset="0"/>
                        </a:rPr>
                        <a:t>loại</a:t>
                      </a:r>
                      <a:endParaRPr lang="en-US" sz="3300" b="1" dirty="0">
                        <a:solidFill>
                          <a:schemeClr val="tx1"/>
                        </a:solidFill>
                        <a:latin typeface="Times New Roman" pitchFamily="18" charset="0"/>
                        <a:cs typeface="Times New Roman" pitchFamily="18" charset="0"/>
                      </a:endParaRPr>
                    </a:p>
                  </a:txBody>
                  <a:tcPr marL="76200" marR="76200" marT="38100" marB="38100">
                    <a:solidFill>
                      <a:srgbClr val="FF7C80"/>
                    </a:solidFill>
                  </a:tcPr>
                </a:tc>
                <a:tc>
                  <a:txBody>
                    <a:bodyPr/>
                    <a:lstStyle/>
                    <a:p>
                      <a:pPr algn="ctr"/>
                      <a:r>
                        <a:rPr lang="en-US" sz="3300" b="1" dirty="0" err="1">
                          <a:solidFill>
                            <a:schemeClr val="tx1"/>
                          </a:solidFill>
                          <a:latin typeface="Times New Roman" pitchFamily="18" charset="0"/>
                          <a:cs typeface="Times New Roman" pitchFamily="18" charset="0"/>
                        </a:rPr>
                        <a:t>Chiếu</a:t>
                      </a:r>
                      <a:endParaRPr lang="en-US" sz="3300" b="1" dirty="0">
                        <a:solidFill>
                          <a:schemeClr val="tx1"/>
                        </a:solidFill>
                        <a:latin typeface="Times New Roman" pitchFamily="18" charset="0"/>
                        <a:cs typeface="Times New Roman" pitchFamily="18" charset="0"/>
                      </a:endParaRPr>
                    </a:p>
                  </a:txBody>
                  <a:tcPr marL="76200" marR="76200" marT="38100" marB="38100">
                    <a:solidFill>
                      <a:srgbClr val="FF7C80"/>
                    </a:solidFill>
                  </a:tcPr>
                </a:tc>
                <a:tc>
                  <a:txBody>
                    <a:bodyPr/>
                    <a:lstStyle/>
                    <a:p>
                      <a:pPr algn="ctr"/>
                      <a:r>
                        <a:rPr lang="en-US" sz="3300" b="1" dirty="0" err="1">
                          <a:solidFill>
                            <a:schemeClr val="tx1"/>
                          </a:solidFill>
                          <a:latin typeface="Times New Roman" pitchFamily="18" charset="0"/>
                          <a:cs typeface="Times New Roman" pitchFamily="18" charset="0"/>
                        </a:rPr>
                        <a:t>Hịch</a:t>
                      </a:r>
                      <a:endParaRPr lang="en-US" sz="3300" b="1" dirty="0">
                        <a:solidFill>
                          <a:schemeClr val="tx1"/>
                        </a:solidFill>
                        <a:latin typeface="Times New Roman" pitchFamily="18" charset="0"/>
                        <a:cs typeface="Times New Roman" pitchFamily="18" charset="0"/>
                      </a:endParaRPr>
                    </a:p>
                  </a:txBody>
                  <a:tcPr marL="76200" marR="76200" marT="38100" marB="38100">
                    <a:solidFill>
                      <a:srgbClr val="FF7C80"/>
                    </a:solidFill>
                  </a:tcPr>
                </a:tc>
                <a:tc>
                  <a:txBody>
                    <a:bodyPr/>
                    <a:lstStyle/>
                    <a:p>
                      <a:pPr algn="ctr"/>
                      <a:r>
                        <a:rPr lang="en-US" sz="3300" b="1" dirty="0" err="1">
                          <a:solidFill>
                            <a:schemeClr val="tx1"/>
                          </a:solidFill>
                          <a:latin typeface="Times New Roman" pitchFamily="18" charset="0"/>
                          <a:cs typeface="Times New Roman" pitchFamily="18" charset="0"/>
                        </a:rPr>
                        <a:t>Cáo</a:t>
                      </a:r>
                      <a:endParaRPr lang="en-US" sz="3300" b="1" dirty="0">
                        <a:solidFill>
                          <a:schemeClr val="tx1"/>
                        </a:solidFill>
                        <a:latin typeface="Times New Roman" pitchFamily="18" charset="0"/>
                        <a:cs typeface="Times New Roman" pitchFamily="18" charset="0"/>
                      </a:endParaRPr>
                    </a:p>
                  </a:txBody>
                  <a:tcPr marL="76200" marR="76200" marT="38100" marB="38100">
                    <a:solidFill>
                      <a:srgbClr val="FF7C80"/>
                    </a:solidFill>
                  </a:tcPr>
                </a:tc>
                <a:extLst>
                  <a:ext uri="{0D108BD9-81ED-4DB2-BD59-A6C34878D82A}">
                    <a16:rowId xmlns:a16="http://schemas.microsoft.com/office/drawing/2014/main" xmlns="" val="10000"/>
                  </a:ext>
                </a:extLst>
              </a:tr>
              <a:tr h="1968500">
                <a:tc>
                  <a:txBody>
                    <a:bodyPr/>
                    <a:lstStyle/>
                    <a:p>
                      <a:pPr algn="ctr"/>
                      <a:endParaRPr lang="en-US" sz="3300" b="1" dirty="0">
                        <a:latin typeface="Times New Roman" pitchFamily="18" charset="0"/>
                        <a:cs typeface="Times New Roman" pitchFamily="18" charset="0"/>
                      </a:endParaRPr>
                    </a:p>
                    <a:p>
                      <a:pPr algn="ctr"/>
                      <a:r>
                        <a:rPr lang="en-US" sz="3300" b="1" dirty="0" err="1">
                          <a:latin typeface="Times New Roman" pitchFamily="18" charset="0"/>
                          <a:cs typeface="Times New Roman" pitchFamily="18" charset="0"/>
                        </a:rPr>
                        <a:t>Giống</a:t>
                      </a:r>
                      <a:r>
                        <a:rPr lang="en-US" sz="3300" b="1" baseline="0" dirty="0">
                          <a:latin typeface="Times New Roman" pitchFamily="18" charset="0"/>
                          <a:cs typeface="Times New Roman" pitchFamily="18" charset="0"/>
                        </a:rPr>
                        <a:t> </a:t>
                      </a:r>
                      <a:r>
                        <a:rPr lang="en-US" sz="3300" b="1" baseline="0" dirty="0" err="1">
                          <a:latin typeface="Times New Roman" pitchFamily="18" charset="0"/>
                          <a:cs typeface="Times New Roman" pitchFamily="18" charset="0"/>
                        </a:rPr>
                        <a:t>nhau</a:t>
                      </a:r>
                      <a:endParaRPr lang="en-US" sz="3300" b="1" dirty="0">
                        <a:latin typeface="Times New Roman" pitchFamily="18" charset="0"/>
                        <a:cs typeface="Times New Roman" pitchFamily="18" charset="0"/>
                      </a:endParaRPr>
                    </a:p>
                  </a:txBody>
                  <a:tcPr marL="76200" marR="76200" marT="38100" marB="38100">
                    <a:solidFill>
                      <a:srgbClr val="92D050"/>
                    </a:solidFill>
                  </a:tcPr>
                </a:tc>
                <a:tc gridSpan="3">
                  <a:txBody>
                    <a:bodyPr/>
                    <a:lstStyle/>
                    <a:p>
                      <a:endParaRPr lang="en-US" sz="1700" dirty="0"/>
                    </a:p>
                  </a:txBody>
                  <a:tcPr marL="76200" marR="76200" marT="38100" marB="38100">
                    <a:solidFill>
                      <a:srgbClr val="92D050"/>
                    </a:solidFill>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xmlns="" val="10001"/>
                  </a:ext>
                </a:extLst>
              </a:tr>
              <a:tr h="2921000">
                <a:tc>
                  <a:txBody>
                    <a:bodyPr/>
                    <a:lstStyle/>
                    <a:p>
                      <a:pPr algn="ctr"/>
                      <a:endParaRPr lang="en-US" sz="3300" b="1" dirty="0">
                        <a:latin typeface="Times New Roman" pitchFamily="18" charset="0"/>
                        <a:cs typeface="Times New Roman" pitchFamily="18" charset="0"/>
                      </a:endParaRPr>
                    </a:p>
                    <a:p>
                      <a:pPr algn="ctr"/>
                      <a:endParaRPr lang="en-US" sz="3300" b="1" dirty="0">
                        <a:latin typeface="Times New Roman" pitchFamily="18" charset="0"/>
                        <a:cs typeface="Times New Roman" pitchFamily="18" charset="0"/>
                      </a:endParaRPr>
                    </a:p>
                    <a:p>
                      <a:pPr algn="ctr"/>
                      <a:r>
                        <a:rPr lang="en-US" sz="3300" b="1" dirty="0" err="1">
                          <a:latin typeface="Times New Roman" pitchFamily="18" charset="0"/>
                          <a:cs typeface="Times New Roman" pitchFamily="18" charset="0"/>
                        </a:rPr>
                        <a:t>Khác</a:t>
                      </a:r>
                      <a:r>
                        <a:rPr lang="en-US" sz="3300" b="1" baseline="0" dirty="0">
                          <a:latin typeface="Times New Roman" pitchFamily="18" charset="0"/>
                          <a:cs typeface="Times New Roman" pitchFamily="18" charset="0"/>
                        </a:rPr>
                        <a:t> </a:t>
                      </a:r>
                      <a:r>
                        <a:rPr lang="en-US" sz="3300" b="1" baseline="0" dirty="0" err="1">
                          <a:latin typeface="Times New Roman" pitchFamily="18" charset="0"/>
                          <a:cs typeface="Times New Roman" pitchFamily="18" charset="0"/>
                        </a:rPr>
                        <a:t>nhau</a:t>
                      </a:r>
                      <a:endParaRPr lang="en-US" sz="3300" b="1" baseline="0" dirty="0">
                        <a:latin typeface="Times New Roman" pitchFamily="18" charset="0"/>
                        <a:cs typeface="Times New Roman" pitchFamily="18" charset="0"/>
                      </a:endParaRPr>
                    </a:p>
                    <a:p>
                      <a:pPr algn="ctr"/>
                      <a:endParaRPr lang="en-US" sz="3300" b="1" baseline="0" dirty="0">
                        <a:latin typeface="Times New Roman" pitchFamily="18" charset="0"/>
                        <a:cs typeface="Times New Roman" pitchFamily="18" charset="0"/>
                      </a:endParaRPr>
                    </a:p>
                    <a:p>
                      <a:pPr algn="ctr"/>
                      <a:endParaRPr lang="en-US" sz="3300" b="1" dirty="0">
                        <a:latin typeface="Times New Roman" pitchFamily="18" charset="0"/>
                        <a:cs typeface="Times New Roman" pitchFamily="18" charset="0"/>
                      </a:endParaRPr>
                    </a:p>
                  </a:txBody>
                  <a:tcPr marL="76200" marR="76200" marT="38100" marB="38100">
                    <a:solidFill>
                      <a:srgbClr val="FFC000"/>
                    </a:solidFill>
                  </a:tcPr>
                </a:tc>
                <a:tc>
                  <a:txBody>
                    <a:bodyPr/>
                    <a:lstStyle/>
                    <a:p>
                      <a:endParaRPr lang="en-US" sz="1700" dirty="0"/>
                    </a:p>
                  </a:txBody>
                  <a:tcPr marL="76200" marR="76200" marT="38100" marB="38100">
                    <a:solidFill>
                      <a:srgbClr val="FFC000"/>
                    </a:solidFill>
                  </a:tcPr>
                </a:tc>
                <a:tc>
                  <a:txBody>
                    <a:bodyPr/>
                    <a:lstStyle/>
                    <a:p>
                      <a:endParaRPr lang="en-US" sz="1700" dirty="0"/>
                    </a:p>
                  </a:txBody>
                  <a:tcPr marL="76200" marR="76200" marT="38100" marB="38100">
                    <a:solidFill>
                      <a:srgbClr val="FFC000"/>
                    </a:solidFill>
                  </a:tcPr>
                </a:tc>
                <a:tc>
                  <a:txBody>
                    <a:bodyPr/>
                    <a:lstStyle/>
                    <a:p>
                      <a:endParaRPr lang="en-US" sz="1700" dirty="0"/>
                    </a:p>
                  </a:txBody>
                  <a:tcPr marL="76200" marR="76200" marT="38100" marB="38100">
                    <a:solidFill>
                      <a:srgbClr val="FFC000"/>
                    </a:solidFill>
                  </a:tcPr>
                </a:tc>
                <a:extLst>
                  <a:ext uri="{0D108BD9-81ED-4DB2-BD59-A6C34878D82A}">
                    <a16:rowId xmlns:a16="http://schemas.microsoft.com/office/drawing/2014/main" xmlns="" val="10002"/>
                  </a:ext>
                </a:extLst>
              </a:tr>
            </a:tbl>
          </a:graphicData>
        </a:graphic>
      </p:graphicFrame>
      <p:sp>
        <p:nvSpPr>
          <p:cNvPr id="8" name="Text Box 24">
            <a:extLst>
              <a:ext uri="{FF2B5EF4-FFF2-40B4-BE49-F238E27FC236}">
                <a16:creationId xmlns:a16="http://schemas.microsoft.com/office/drawing/2014/main" xmlns="" id="{290842F4-9E3F-4AA1-AB74-6001D03FC555}"/>
              </a:ext>
            </a:extLst>
          </p:cNvPr>
          <p:cNvSpPr txBox="1">
            <a:spLocks noChangeArrowheads="1"/>
          </p:cNvSpPr>
          <p:nvPr/>
        </p:nvSpPr>
        <p:spPr bwMode="auto">
          <a:xfrm>
            <a:off x="3492500" y="1486959"/>
            <a:ext cx="7810500" cy="175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2" tIns="54426" rIns="108852" bIns="54426">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 Đều là kiểu văn bản nghị luận cổ, dùng lối văn biền ngẫu.</a:t>
            </a:r>
          </a:p>
          <a:p>
            <a:pPr algn="just"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 Do vua chúa hoặc thủ lĩnh phong trào viết.</a:t>
            </a:r>
          </a:p>
        </p:txBody>
      </p:sp>
      <p:sp>
        <p:nvSpPr>
          <p:cNvPr id="9" name="Text Box 25">
            <a:extLst>
              <a:ext uri="{FF2B5EF4-FFF2-40B4-BE49-F238E27FC236}">
                <a16:creationId xmlns:a16="http://schemas.microsoft.com/office/drawing/2014/main" xmlns="" id="{9D308D18-80F5-4754-9061-FB98AFE4799F}"/>
              </a:ext>
            </a:extLst>
          </p:cNvPr>
          <p:cNvSpPr txBox="1">
            <a:spLocks noChangeArrowheads="1"/>
          </p:cNvSpPr>
          <p:nvPr/>
        </p:nvSpPr>
        <p:spPr bwMode="auto">
          <a:xfrm>
            <a:off x="3556000" y="4183063"/>
            <a:ext cx="2349500" cy="113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2" tIns="54426" rIns="108852" bIns="54426">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Ban bố mệnh lệnh</a:t>
            </a:r>
          </a:p>
        </p:txBody>
      </p:sp>
      <p:sp>
        <p:nvSpPr>
          <p:cNvPr id="10" name="Text Box 26">
            <a:extLst>
              <a:ext uri="{FF2B5EF4-FFF2-40B4-BE49-F238E27FC236}">
                <a16:creationId xmlns:a16="http://schemas.microsoft.com/office/drawing/2014/main" xmlns="" id="{10D5950A-3B27-4DA3-9DCE-D6F0A59A5982}"/>
              </a:ext>
            </a:extLst>
          </p:cNvPr>
          <p:cNvSpPr txBox="1">
            <a:spLocks noChangeArrowheads="1"/>
          </p:cNvSpPr>
          <p:nvPr/>
        </p:nvSpPr>
        <p:spPr bwMode="auto">
          <a:xfrm>
            <a:off x="6096000" y="3799417"/>
            <a:ext cx="2540000" cy="216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2" tIns="54426" rIns="108852" bIns="54426">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Cổ động thuyết phục, kêu gọi đấu tranh</a:t>
            </a:r>
          </a:p>
        </p:txBody>
      </p:sp>
      <p:sp>
        <p:nvSpPr>
          <p:cNvPr id="11" name="Text Box 27">
            <a:extLst>
              <a:ext uri="{FF2B5EF4-FFF2-40B4-BE49-F238E27FC236}">
                <a16:creationId xmlns:a16="http://schemas.microsoft.com/office/drawing/2014/main" xmlns="" id="{392C6161-7580-4BD7-B19A-5AEF189199BE}"/>
              </a:ext>
            </a:extLst>
          </p:cNvPr>
          <p:cNvSpPr txBox="1">
            <a:spLocks noChangeArrowheads="1"/>
          </p:cNvSpPr>
          <p:nvPr/>
        </p:nvSpPr>
        <p:spPr bwMode="auto">
          <a:xfrm>
            <a:off x="8699500" y="3484563"/>
            <a:ext cx="2603500" cy="267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2" tIns="54426" rIns="108852" bIns="54426">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Trình bày chủ trương, công bố thành quả của một sự nghiệp lớn.</a:t>
            </a:r>
          </a:p>
        </p:txBody>
      </p:sp>
    </p:spTree>
    <p:extLst>
      <p:ext uri="{BB962C8B-B14F-4D97-AF65-F5344CB8AC3E}">
        <p14:creationId xmlns:p14="http://schemas.microsoft.com/office/powerpoint/2010/main" val="422823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xmlns="" id="{4E543D29-A9F8-4AEF-9A97-E3D739BD642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121337" y="1808090"/>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2804985-C843-4CA7-9620-BD67A80F161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3332" y="1768962"/>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xmlns=""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lgn="ctr" defTabSz="761970" fontAlgn="base">
              <a:spcBef>
                <a:spcPct val="0"/>
              </a:spcBef>
              <a:spcAft>
                <a:spcPct val="0"/>
              </a:spcAft>
              <a:defRPr/>
            </a:pPr>
            <a:endParaRPr lang="en-US" sz="3333">
              <a:solidFill>
                <a:srgbClr val="000000"/>
              </a:solidFill>
              <a:latin typeface="Arial" panose="020B0604020202020204" pitchFamily="34" charset="0"/>
            </a:endParaRPr>
          </a:p>
        </p:txBody>
      </p:sp>
      <p:sp>
        <p:nvSpPr>
          <p:cNvPr id="63493" name="AutoShape 21">
            <a:extLst>
              <a:ext uri="{FF2B5EF4-FFF2-40B4-BE49-F238E27FC236}">
                <a16:creationId xmlns:a16="http://schemas.microsoft.com/office/drawing/2014/main" xmlns=""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63494" name="Text Box 20">
            <a:extLst>
              <a:ext uri="{FF2B5EF4-FFF2-40B4-BE49-F238E27FC236}">
                <a16:creationId xmlns:a16="http://schemas.microsoft.com/office/drawing/2014/main" xmlns="" id="{1A8C2E40-89A6-40E5-8E70-E67C6979D8DA}"/>
              </a:ext>
            </a:extLst>
          </p:cNvPr>
          <p:cNvSpPr txBox="1">
            <a:spLocks noChangeArrowheads="1"/>
          </p:cNvSpPr>
          <p:nvPr/>
        </p:nvSpPr>
        <p:spPr bwMode="auto">
          <a:xfrm>
            <a:off x="4007304" y="293077"/>
            <a:ext cx="3906762" cy="664308"/>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dirty="0" err="1">
                <a:solidFill>
                  <a:srgbClr val="000000"/>
                </a:solidFill>
                <a:latin typeface="Times New Roman" panose="02020603050405020304" pitchFamily="18" charset="0"/>
                <a:cs typeface="Times New Roman" panose="02020603050405020304" pitchFamily="18" charset="0"/>
              </a:rPr>
              <a:t>Nguyên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lí</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nhân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nghĩa</a:t>
            </a:r>
            <a:endParaRPr lang="en-US" altLang="en-US" sz="3333" dirty="0">
              <a:solidFill>
                <a:srgbClr val="000000"/>
              </a:solidFill>
            </a:endParaRPr>
          </a:p>
        </p:txBody>
      </p:sp>
      <p:sp>
        <p:nvSpPr>
          <p:cNvPr id="63498" name="Text Box 16">
            <a:extLst>
              <a:ext uri="{FF2B5EF4-FFF2-40B4-BE49-F238E27FC236}">
                <a16:creationId xmlns:a16="http://schemas.microsoft.com/office/drawing/2014/main" xmlns="" id="{95CE739C-8000-4D11-84EC-E4BB7ED46E86}"/>
              </a:ext>
            </a:extLst>
          </p:cNvPr>
          <p:cNvSpPr txBox="1">
            <a:spLocks noChangeArrowheads="1"/>
          </p:cNvSpPr>
          <p:nvPr/>
        </p:nvSpPr>
        <p:spPr bwMode="auto">
          <a:xfrm>
            <a:off x="2005194" y="3266438"/>
            <a:ext cx="1220863" cy="1660769"/>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Văn hiến lâu đời</a:t>
            </a:r>
            <a:endParaRPr lang="en-US" altLang="en-US" sz="3333">
              <a:solidFill>
                <a:srgbClr val="000000"/>
              </a:solidFill>
            </a:endParaRPr>
          </a:p>
        </p:txBody>
      </p:sp>
      <p:sp>
        <p:nvSpPr>
          <p:cNvPr id="63499" name="Text Box 15">
            <a:extLst>
              <a:ext uri="{FF2B5EF4-FFF2-40B4-BE49-F238E27FC236}">
                <a16:creationId xmlns:a16="http://schemas.microsoft.com/office/drawing/2014/main" xmlns="" id="{2DE2CA90-BC49-4503-91FA-6B4723317C4C}"/>
              </a:ext>
            </a:extLst>
          </p:cNvPr>
          <p:cNvSpPr txBox="1">
            <a:spLocks noChangeArrowheads="1"/>
          </p:cNvSpPr>
          <p:nvPr/>
        </p:nvSpPr>
        <p:spPr bwMode="auto">
          <a:xfrm>
            <a:off x="3714403" y="3266438"/>
            <a:ext cx="1219642" cy="1660769"/>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Lãnh thổ riêng</a:t>
            </a:r>
            <a:endParaRPr lang="en-US" altLang="en-US" sz="3333">
              <a:solidFill>
                <a:srgbClr val="000000"/>
              </a:solidFill>
            </a:endParaRPr>
          </a:p>
        </p:txBody>
      </p:sp>
      <p:sp>
        <p:nvSpPr>
          <p:cNvPr id="63500" name="Text Box 14">
            <a:extLst>
              <a:ext uri="{FF2B5EF4-FFF2-40B4-BE49-F238E27FC236}">
                <a16:creationId xmlns:a16="http://schemas.microsoft.com/office/drawing/2014/main" xmlns="" id="{5D814727-48A0-426C-B188-C92B2E994947}"/>
              </a:ext>
            </a:extLst>
          </p:cNvPr>
          <p:cNvSpPr txBox="1">
            <a:spLocks noChangeArrowheads="1"/>
          </p:cNvSpPr>
          <p:nvPr/>
        </p:nvSpPr>
        <p:spPr bwMode="auto">
          <a:xfrm>
            <a:off x="5423611" y="3266438"/>
            <a:ext cx="1342949" cy="1660769"/>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Phong tục riêng</a:t>
            </a:r>
            <a:endParaRPr lang="en-US" altLang="en-US" sz="3333">
              <a:solidFill>
                <a:srgbClr val="000000"/>
              </a:solidFill>
            </a:endParaRPr>
          </a:p>
        </p:txBody>
      </p:sp>
      <p:sp>
        <p:nvSpPr>
          <p:cNvPr id="63501" name="Text Box 13">
            <a:extLst>
              <a:ext uri="{FF2B5EF4-FFF2-40B4-BE49-F238E27FC236}">
                <a16:creationId xmlns:a16="http://schemas.microsoft.com/office/drawing/2014/main" xmlns="" id="{B133F944-CC70-4FE5-8731-3DB970AE3618}"/>
              </a:ext>
            </a:extLst>
          </p:cNvPr>
          <p:cNvSpPr txBox="1">
            <a:spLocks noChangeArrowheads="1"/>
          </p:cNvSpPr>
          <p:nvPr/>
        </p:nvSpPr>
        <p:spPr bwMode="auto">
          <a:xfrm>
            <a:off x="9107998" y="3239867"/>
            <a:ext cx="1465036" cy="1687340"/>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Chế độ chủ quyền</a:t>
            </a:r>
            <a:r>
              <a:rPr lang="en-US" altLang="en-US" sz="2667">
                <a:solidFill>
                  <a:srgbClr val="000000"/>
                </a:solidFill>
                <a:latin typeface=".VnTime" panose="020B7200000000000000" pitchFamily="34" charset="0"/>
                <a:cs typeface="Times New Roman" panose="02020603050405020304" pitchFamily="18" charset="0"/>
              </a:rPr>
              <a:t> </a:t>
            </a:r>
            <a:r>
              <a:rPr lang="en-US" altLang="en-US" sz="2667">
                <a:solidFill>
                  <a:srgbClr val="000000"/>
                </a:solidFill>
                <a:latin typeface="Times New Roman" panose="02020603050405020304" pitchFamily="18" charset="0"/>
                <a:cs typeface="Times New Roman" panose="02020603050405020304" pitchFamily="18" charset="0"/>
              </a:rPr>
              <a:t>riêng</a:t>
            </a:r>
            <a:endParaRPr lang="en-US" altLang="en-US" sz="3333">
              <a:solidFill>
                <a:srgbClr val="000000"/>
              </a:solidFill>
            </a:endParaRPr>
          </a:p>
        </p:txBody>
      </p:sp>
      <p:sp>
        <p:nvSpPr>
          <p:cNvPr id="63502" name="Text Box 12">
            <a:extLst>
              <a:ext uri="{FF2B5EF4-FFF2-40B4-BE49-F238E27FC236}">
                <a16:creationId xmlns:a16="http://schemas.microsoft.com/office/drawing/2014/main" xmlns="" id="{38A213FE-EED0-4BD1-8213-61F4436FC4DD}"/>
              </a:ext>
            </a:extLst>
          </p:cNvPr>
          <p:cNvSpPr txBox="1">
            <a:spLocks noChangeArrowheads="1"/>
          </p:cNvSpPr>
          <p:nvPr/>
        </p:nvSpPr>
        <p:spPr bwMode="auto">
          <a:xfrm>
            <a:off x="7276703" y="3239867"/>
            <a:ext cx="1342949" cy="1687340"/>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Lịch sử riêng</a:t>
            </a:r>
            <a:endParaRPr lang="en-US" altLang="en-US" sz="3333">
              <a:solidFill>
                <a:srgbClr val="000000"/>
              </a:solidFill>
            </a:endParaRPr>
          </a:p>
        </p:txBody>
      </p:sp>
      <p:sp>
        <p:nvSpPr>
          <p:cNvPr id="63505" name="Line 9">
            <a:extLst>
              <a:ext uri="{FF2B5EF4-FFF2-40B4-BE49-F238E27FC236}">
                <a16:creationId xmlns:a16="http://schemas.microsoft.com/office/drawing/2014/main" xmlns="" id="{F8E16169-E4E3-46CE-90B6-26EB1F45BBA9}"/>
              </a:ext>
            </a:extLst>
          </p:cNvPr>
          <p:cNvSpPr>
            <a:spLocks noChangeShapeType="1"/>
          </p:cNvSpPr>
          <p:nvPr/>
        </p:nvSpPr>
        <p:spPr bwMode="auto">
          <a:xfrm>
            <a:off x="7914066" y="957385"/>
            <a:ext cx="1845227" cy="14575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63506" name="Line 8">
            <a:extLst>
              <a:ext uri="{FF2B5EF4-FFF2-40B4-BE49-F238E27FC236}">
                <a16:creationId xmlns:a16="http://schemas.microsoft.com/office/drawing/2014/main" xmlns="" id="{AA43CE70-E491-4480-B446-6F86F0EBF759}"/>
              </a:ext>
            </a:extLst>
          </p:cNvPr>
          <p:cNvSpPr>
            <a:spLocks noChangeShapeType="1"/>
          </p:cNvSpPr>
          <p:nvPr/>
        </p:nvSpPr>
        <p:spPr bwMode="auto">
          <a:xfrm flipH="1">
            <a:off x="2298096" y="957385"/>
            <a:ext cx="1709208" cy="16607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5" name="Line 8">
            <a:extLst>
              <a:ext uri="{FF2B5EF4-FFF2-40B4-BE49-F238E27FC236}">
                <a16:creationId xmlns:a16="http://schemas.microsoft.com/office/drawing/2014/main" xmlns="" id="{4241A330-CCA6-45C0-9B58-E392B1B8B215}"/>
              </a:ext>
            </a:extLst>
          </p:cNvPr>
          <p:cNvSpPr>
            <a:spLocks noChangeShapeType="1"/>
          </p:cNvSpPr>
          <p:nvPr/>
        </p:nvSpPr>
        <p:spPr bwMode="auto">
          <a:xfrm flipH="1">
            <a:off x="2641600" y="2905566"/>
            <a:ext cx="3434108" cy="36087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6" name="Line 8">
            <a:extLst>
              <a:ext uri="{FF2B5EF4-FFF2-40B4-BE49-F238E27FC236}">
                <a16:creationId xmlns:a16="http://schemas.microsoft.com/office/drawing/2014/main" xmlns="" id="{26287BE4-AEA0-42A0-B2EB-2FC5110F31B4}"/>
              </a:ext>
            </a:extLst>
          </p:cNvPr>
          <p:cNvSpPr>
            <a:spLocks noChangeShapeType="1"/>
          </p:cNvSpPr>
          <p:nvPr/>
        </p:nvSpPr>
        <p:spPr bwMode="auto">
          <a:xfrm flipH="1">
            <a:off x="4251475" y="2927447"/>
            <a:ext cx="1824235" cy="32805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7" name="Line 8">
            <a:extLst>
              <a:ext uri="{FF2B5EF4-FFF2-40B4-BE49-F238E27FC236}">
                <a16:creationId xmlns:a16="http://schemas.microsoft.com/office/drawing/2014/main" xmlns="" id="{8BBD38CC-CAB7-45B9-AD77-22FF271B40C3}"/>
              </a:ext>
            </a:extLst>
          </p:cNvPr>
          <p:cNvSpPr>
            <a:spLocks noChangeShapeType="1"/>
          </p:cNvSpPr>
          <p:nvPr/>
        </p:nvSpPr>
        <p:spPr bwMode="auto">
          <a:xfrm>
            <a:off x="6075708" y="2916507"/>
            <a:ext cx="1" cy="34993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8" name="Line 8">
            <a:extLst>
              <a:ext uri="{FF2B5EF4-FFF2-40B4-BE49-F238E27FC236}">
                <a16:creationId xmlns:a16="http://schemas.microsoft.com/office/drawing/2014/main" xmlns="" id="{46F3E8DC-F101-4C6E-B16A-54C373C0F570}"/>
              </a:ext>
            </a:extLst>
          </p:cNvPr>
          <p:cNvSpPr>
            <a:spLocks noChangeShapeType="1"/>
          </p:cNvSpPr>
          <p:nvPr/>
        </p:nvSpPr>
        <p:spPr bwMode="auto">
          <a:xfrm>
            <a:off x="6091345" y="2916507"/>
            <a:ext cx="1965533" cy="32335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9" name="Line 8">
            <a:extLst>
              <a:ext uri="{FF2B5EF4-FFF2-40B4-BE49-F238E27FC236}">
                <a16:creationId xmlns:a16="http://schemas.microsoft.com/office/drawing/2014/main" xmlns="" id="{98EF8F6B-AEAB-4552-9222-3A6E6053BFC7}"/>
              </a:ext>
            </a:extLst>
          </p:cNvPr>
          <p:cNvSpPr>
            <a:spLocks noChangeShapeType="1"/>
          </p:cNvSpPr>
          <p:nvPr/>
        </p:nvSpPr>
        <p:spPr bwMode="auto">
          <a:xfrm>
            <a:off x="6116293" y="2909668"/>
            <a:ext cx="3643000" cy="30987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63497" name="Text Box 17">
            <a:extLst>
              <a:ext uri="{FF2B5EF4-FFF2-40B4-BE49-F238E27FC236}">
                <a16:creationId xmlns:a16="http://schemas.microsoft.com/office/drawing/2014/main" xmlns="" id="{B8E3B49B-AF0F-43F4-A7C6-B180FC5F687C}"/>
              </a:ext>
            </a:extLst>
          </p:cNvPr>
          <p:cNvSpPr txBox="1">
            <a:spLocks noChangeArrowheads="1"/>
          </p:cNvSpPr>
          <p:nvPr/>
        </p:nvSpPr>
        <p:spPr bwMode="auto">
          <a:xfrm>
            <a:off x="3396872" y="1913206"/>
            <a:ext cx="5127625" cy="99646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dirty="0" err="1">
                <a:solidFill>
                  <a:srgbClr val="000000"/>
                </a:solidFill>
                <a:latin typeface="Times New Roman" panose="02020603050405020304" pitchFamily="18" charset="0"/>
                <a:cs typeface="Times New Roman" panose="02020603050405020304" pitchFamily="18" charset="0"/>
              </a:rPr>
              <a:t>Chân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a:t>
            </a:r>
            <a:r>
              <a:rPr lang="en-US" altLang="en-US" sz="2667" dirty="0" err="1">
                <a:solidFill>
                  <a:srgbClr val="000000"/>
                </a:solidFill>
                <a:cs typeface="Times New Roman" panose="02020603050405020304" pitchFamily="18" charset="0"/>
              </a:rPr>
              <a:t>í</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về</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sự</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tồn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tại</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độc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lập</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chủ</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quyền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của</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dân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tộc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Đại</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Việt</a:t>
            </a:r>
            <a:endParaRPr lang="en-US" altLang="en-US" sz="3333" dirty="0">
              <a:solidFill>
                <a:srgbClr val="000000"/>
              </a:solidFill>
            </a:endParaRPr>
          </a:p>
        </p:txBody>
      </p:sp>
      <p:sp>
        <p:nvSpPr>
          <p:cNvPr id="30" name="Arrow: Right 29">
            <a:extLst>
              <a:ext uri="{FF2B5EF4-FFF2-40B4-BE49-F238E27FC236}">
                <a16:creationId xmlns:a16="http://schemas.microsoft.com/office/drawing/2014/main" xmlns="" id="{51F4F685-40FE-460B-A5F9-ABDE714E4FE7}"/>
              </a:ext>
            </a:extLst>
          </p:cNvPr>
          <p:cNvSpPr/>
          <p:nvPr/>
        </p:nvSpPr>
        <p:spPr>
          <a:xfrm rot="5400000">
            <a:off x="5811548" y="1109980"/>
            <a:ext cx="528320" cy="62015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5" name="Text Box 19">
            <a:extLst>
              <a:ext uri="{FF2B5EF4-FFF2-40B4-BE49-F238E27FC236}">
                <a16:creationId xmlns:a16="http://schemas.microsoft.com/office/drawing/2014/main" xmlns="" id="{23E58724-A8F5-41F3-B2F2-FF9B1AA9FFD7}"/>
              </a:ext>
            </a:extLst>
          </p:cNvPr>
          <p:cNvSpPr txBox="1">
            <a:spLocks noChangeArrowheads="1"/>
          </p:cNvSpPr>
          <p:nvPr/>
        </p:nvSpPr>
        <p:spPr bwMode="auto">
          <a:xfrm>
            <a:off x="466801" y="1123462"/>
            <a:ext cx="3784675" cy="664308"/>
          </a:xfrm>
          <a:prstGeom prst="rect">
            <a:avLst/>
          </a:prstGeom>
          <a:solidFill>
            <a:schemeClr val="accent6">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dirty="0" err="1">
                <a:solidFill>
                  <a:srgbClr val="000000"/>
                </a:solidFill>
                <a:latin typeface="Times New Roman" panose="02020603050405020304" pitchFamily="18" charset="0"/>
                <a:cs typeface="Times New Roman" panose="02020603050405020304" pitchFamily="18" charset="0"/>
              </a:rPr>
              <a:t>Yên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dân</a:t>
            </a:r>
            <a:endParaRPr lang="en-US" altLang="en-US" sz="3333" dirty="0">
              <a:solidFill>
                <a:srgbClr val="000000"/>
              </a:solidFill>
            </a:endParaRPr>
          </a:p>
        </p:txBody>
      </p:sp>
      <p:sp>
        <p:nvSpPr>
          <p:cNvPr id="63496" name="Text Box 18">
            <a:extLst>
              <a:ext uri="{FF2B5EF4-FFF2-40B4-BE49-F238E27FC236}">
                <a16:creationId xmlns:a16="http://schemas.microsoft.com/office/drawing/2014/main" xmlns="" id="{5BEDFACC-9268-43D6-A568-1DC7A6EC42E2}"/>
              </a:ext>
            </a:extLst>
          </p:cNvPr>
          <p:cNvSpPr txBox="1">
            <a:spLocks noChangeArrowheads="1"/>
          </p:cNvSpPr>
          <p:nvPr/>
        </p:nvSpPr>
        <p:spPr bwMode="auto">
          <a:xfrm>
            <a:off x="7669893" y="1123462"/>
            <a:ext cx="3905541" cy="664308"/>
          </a:xfrm>
          <a:prstGeom prst="rect">
            <a:avLst/>
          </a:prstGeom>
          <a:solidFill>
            <a:schemeClr val="accent6">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Trừ bạo</a:t>
            </a:r>
            <a:endParaRPr lang="en-US" altLang="en-US" sz="3333">
              <a:solidFill>
                <a:srgbClr val="000000"/>
              </a:solidFill>
            </a:endParaRPr>
          </a:p>
        </p:txBody>
      </p:sp>
      <p:sp>
        <p:nvSpPr>
          <p:cNvPr id="3" name="AutoShape 2" descr="Bình Ngô đại cáo của Nguyễn Trãi là một “thiên cổ hùng văn”.">
            <a:extLst>
              <a:ext uri="{FF2B5EF4-FFF2-40B4-BE49-F238E27FC236}">
                <a16:creationId xmlns:a16="http://schemas.microsoft.com/office/drawing/2014/main" xmlns=""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88190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3506"/>
                                        </p:tgtEl>
                                        <p:attrNameLst>
                                          <p:attrName>style.visibility</p:attrName>
                                        </p:attrNameLst>
                                      </p:cBhvr>
                                      <p:to>
                                        <p:strVal val="visible"/>
                                      </p:to>
                                    </p:set>
                                    <p:animEffect transition="in" filter="wipe(down)">
                                      <p:cBhvr>
                                        <p:cTn id="12" dur="500"/>
                                        <p:tgtEl>
                                          <p:spTgt spid="6350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3495"/>
                                        </p:tgtEl>
                                        <p:attrNameLst>
                                          <p:attrName>style.visibility</p:attrName>
                                        </p:attrNameLst>
                                      </p:cBhvr>
                                      <p:to>
                                        <p:strVal val="visible"/>
                                      </p:to>
                                    </p:set>
                                    <p:animEffect transition="in" filter="wipe(down)">
                                      <p:cBhvr>
                                        <p:cTn id="15" dur="500"/>
                                        <p:tgtEl>
                                          <p:spTgt spid="634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3505"/>
                                        </p:tgtEl>
                                        <p:attrNameLst>
                                          <p:attrName>style.visibility</p:attrName>
                                        </p:attrNameLst>
                                      </p:cBhvr>
                                      <p:to>
                                        <p:strVal val="visible"/>
                                      </p:to>
                                    </p:set>
                                    <p:animEffect transition="in" filter="wipe(down)">
                                      <p:cBhvr>
                                        <p:cTn id="20" dur="500"/>
                                        <p:tgtEl>
                                          <p:spTgt spid="6350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3496"/>
                                        </p:tgtEl>
                                        <p:attrNameLst>
                                          <p:attrName>style.visibility</p:attrName>
                                        </p:attrNameLst>
                                      </p:cBhvr>
                                      <p:to>
                                        <p:strVal val="visible"/>
                                      </p:to>
                                    </p:set>
                                    <p:animEffect transition="in" filter="wipe(down)">
                                      <p:cBhvr>
                                        <p:cTn id="23" dur="500"/>
                                        <p:tgtEl>
                                          <p:spTgt spid="6349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3497"/>
                                        </p:tgtEl>
                                        <p:attrNameLst>
                                          <p:attrName>style.visibility</p:attrName>
                                        </p:attrNameLst>
                                      </p:cBhvr>
                                      <p:to>
                                        <p:strVal val="visible"/>
                                      </p:to>
                                    </p:set>
                                    <p:animEffect transition="in" filter="wipe(down)">
                                      <p:cBhvr>
                                        <p:cTn id="31" dur="500"/>
                                        <p:tgtEl>
                                          <p:spTgt spid="6349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3498"/>
                                        </p:tgtEl>
                                        <p:attrNameLst>
                                          <p:attrName>style.visibility</p:attrName>
                                        </p:attrNameLst>
                                      </p:cBhvr>
                                      <p:to>
                                        <p:strVal val="visible"/>
                                      </p:to>
                                    </p:set>
                                    <p:animEffect transition="in" filter="wipe(down)">
                                      <p:cBhvr>
                                        <p:cTn id="39" dur="500"/>
                                        <p:tgtEl>
                                          <p:spTgt spid="6349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3499"/>
                                        </p:tgtEl>
                                        <p:attrNameLst>
                                          <p:attrName>style.visibility</p:attrName>
                                        </p:attrNameLst>
                                      </p:cBhvr>
                                      <p:to>
                                        <p:strVal val="visible"/>
                                      </p:to>
                                    </p:set>
                                    <p:animEffect transition="in" filter="wipe(down)">
                                      <p:cBhvr>
                                        <p:cTn id="44" dur="500"/>
                                        <p:tgtEl>
                                          <p:spTgt spid="6349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3500"/>
                                        </p:tgtEl>
                                        <p:attrNameLst>
                                          <p:attrName>style.visibility</p:attrName>
                                        </p:attrNameLst>
                                      </p:cBhvr>
                                      <p:to>
                                        <p:strVal val="visible"/>
                                      </p:to>
                                    </p:set>
                                    <p:animEffect transition="in" filter="wipe(down)">
                                      <p:cBhvr>
                                        <p:cTn id="55" dur="500"/>
                                        <p:tgtEl>
                                          <p:spTgt spid="6350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500"/>
                                        <p:tgtEl>
                                          <p:spTgt spid="28"/>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63502"/>
                                        </p:tgtEl>
                                        <p:attrNameLst>
                                          <p:attrName>style.visibility</p:attrName>
                                        </p:attrNameLst>
                                      </p:cBhvr>
                                      <p:to>
                                        <p:strVal val="visible"/>
                                      </p:to>
                                    </p:set>
                                    <p:animEffect transition="in" filter="wipe(down)">
                                      <p:cBhvr>
                                        <p:cTn id="63" dur="500"/>
                                        <p:tgtEl>
                                          <p:spTgt spid="6350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down)">
                                      <p:cBhvr>
                                        <p:cTn id="68" dur="500"/>
                                        <p:tgtEl>
                                          <p:spTgt spid="2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63501"/>
                                        </p:tgtEl>
                                        <p:attrNameLst>
                                          <p:attrName>style.visibility</p:attrName>
                                        </p:attrNameLst>
                                      </p:cBhvr>
                                      <p:to>
                                        <p:strVal val="visible"/>
                                      </p:to>
                                    </p:set>
                                    <p:animEffect transition="in" filter="wipe(down)">
                                      <p:cBhvr>
                                        <p:cTn id="71" dur="500"/>
                                        <p:tgtEl>
                                          <p:spTgt spid="63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0" grpId="0" animBg="1"/>
      <p:bldP spid="63501" grpId="0" animBg="1"/>
      <p:bldP spid="63502" grpId="0" animBg="1"/>
      <p:bldP spid="63505" grpId="0" animBg="1"/>
      <p:bldP spid="63506" grpId="0" animBg="1"/>
      <p:bldP spid="25" grpId="0" animBg="1"/>
      <p:bldP spid="26" grpId="0" animBg="1"/>
      <p:bldP spid="27" grpId="0" animBg="1"/>
      <p:bldP spid="28" grpId="0" animBg="1"/>
      <p:bldP spid="29" grpId="0" animBg="1"/>
      <p:bldP spid="63497" grpId="0" animBg="1"/>
      <p:bldP spid="30" grpId="0" animBg="1"/>
      <p:bldP spid="63495" grpId="0" animBg="1"/>
      <p:bldP spid="6349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áp án đầy đủ nhất của trò chơi đuổi hình bắt ch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48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933451" y="533401"/>
            <a:ext cx="6477000" cy="33337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2743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7924800" y="-1841500"/>
            <a:ext cx="5524500" cy="52705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sz="1500" dirty="0"/>
          </a:p>
        </p:txBody>
      </p:sp>
      <p:sp>
        <p:nvSpPr>
          <p:cNvPr id="3076" name="Rectangle 3"/>
          <p:cNvSpPr>
            <a:spLocks noChangeArrowheads="1"/>
          </p:cNvSpPr>
          <p:nvPr/>
        </p:nvSpPr>
        <p:spPr bwMode="auto">
          <a:xfrm>
            <a:off x="7924800" y="381000"/>
            <a:ext cx="4140200" cy="178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3667" dirty="0" err="1">
                <a:latin typeface="Times New Roman" panose="02020603050405020304" pitchFamily="18" charset="0"/>
                <a:cs typeface="Times New Roman" panose="02020603050405020304" pitchFamily="18" charset="0"/>
              </a:rPr>
              <a:t>Đây</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là</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vị</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vua</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đầu</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tiên</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của</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nhà</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Hậu</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Lê</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Ông</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là</a:t>
            </a:r>
            <a:r>
              <a:rPr lang="en-US" altLang="en-US" sz="3667" dirty="0">
                <a:latin typeface="Times New Roman" panose="02020603050405020304" pitchFamily="18" charset="0"/>
                <a:cs typeface="Times New Roman" panose="02020603050405020304" pitchFamily="18" charset="0"/>
              </a:rPr>
              <a:t> </a:t>
            </a:r>
            <a:r>
              <a:rPr lang="en-US" altLang="en-US" sz="3667" dirty="0" err="1">
                <a:latin typeface="Times New Roman" panose="02020603050405020304" pitchFamily="18" charset="0"/>
                <a:cs typeface="Times New Roman" panose="02020603050405020304" pitchFamily="18" charset="0"/>
              </a:rPr>
              <a:t>ai</a:t>
            </a:r>
            <a:r>
              <a:rPr lang="en-US" altLang="en-US" sz="3667" dirty="0">
                <a:latin typeface="Times New Roman" panose="02020603050405020304" pitchFamily="18" charset="0"/>
                <a:cs typeface="Times New Roman" panose="02020603050405020304" pitchFamily="18" charset="0"/>
              </a:rPr>
              <a:t>?</a:t>
            </a:r>
          </a:p>
        </p:txBody>
      </p:sp>
      <p:sp>
        <p:nvSpPr>
          <p:cNvPr id="5" name="Rounded Rectangle 4"/>
          <p:cNvSpPr/>
          <p:nvPr/>
        </p:nvSpPr>
        <p:spPr>
          <a:xfrm>
            <a:off x="8445500" y="5080000"/>
            <a:ext cx="2413000" cy="825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3667" b="1" dirty="0" err="1">
                <a:solidFill>
                  <a:srgbClr val="FF0000"/>
                </a:solidFill>
                <a:latin typeface="Times New Roman" pitchFamily="18" charset="0"/>
                <a:cs typeface="Times New Roman" pitchFamily="18" charset="0"/>
              </a:rPr>
              <a:t>Lê</a:t>
            </a:r>
            <a:r>
              <a:rPr lang="en-US" sz="3667" b="1" dirty="0">
                <a:solidFill>
                  <a:srgbClr val="FF0000"/>
                </a:solidFill>
                <a:latin typeface="Times New Roman" pitchFamily="18" charset="0"/>
                <a:cs typeface="Times New Roman" pitchFamily="18" charset="0"/>
              </a:rPr>
              <a:t> </a:t>
            </a:r>
            <a:r>
              <a:rPr lang="en-US" sz="3667" b="1" dirty="0" err="1">
                <a:solidFill>
                  <a:srgbClr val="FF0000"/>
                </a:solidFill>
                <a:latin typeface="Times New Roman" pitchFamily="18" charset="0"/>
                <a:cs typeface="Times New Roman" pitchFamily="18" charset="0"/>
              </a:rPr>
              <a:t>Lợi</a:t>
            </a:r>
            <a:endParaRPr lang="en-US" sz="3667"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3852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dissolve">
                                      <p:cBhvr>
                                        <p:cTn id="10" dur="500"/>
                                        <p:tgtEl>
                                          <p:spTgt spid="307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76"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1200px-Nguyen_Tra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2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4" descr="Kết quả hình ảnh cho bài ca CÔN SƠN&quot;"/>
          <p:cNvSpPr>
            <a:spLocks noChangeAspect="1" noChangeArrowheads="1"/>
          </p:cNvSpPr>
          <p:nvPr/>
        </p:nvSpPr>
        <p:spPr bwMode="auto">
          <a:xfrm>
            <a:off x="129646" y="-120386"/>
            <a:ext cx="2540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pic>
        <p:nvPicPr>
          <p:cNvPr id="4102" name="Picture 6" descr="Kết quả hình ảnh cho bài ca CÔN SƠN&quot;"/>
          <p:cNvPicPr>
            <a:picLocks noChangeAspect="1" noChangeArrowheads="1"/>
          </p:cNvPicPr>
          <p:nvPr/>
        </p:nvPicPr>
        <p:blipFill>
          <a:blip r:embed="rId3">
            <a:extLst>
              <a:ext uri="{28A0092B-C50C-407E-A947-70E740481C1C}">
                <a14:useLocalDpi xmlns:a14="http://schemas.microsoft.com/office/drawing/2010/main" val="0"/>
              </a:ext>
            </a:extLst>
          </a:blip>
          <a:srcRect b="13600"/>
          <a:stretch>
            <a:fillRect/>
          </a:stretch>
        </p:blipFill>
        <p:spPr bwMode="auto">
          <a:xfrm>
            <a:off x="6213740" y="0"/>
            <a:ext cx="597826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p:cNvSpPr/>
          <p:nvPr/>
        </p:nvSpPr>
        <p:spPr>
          <a:xfrm>
            <a:off x="7239000" y="4381500"/>
            <a:ext cx="4064000" cy="20955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500" dirty="0">
                <a:solidFill>
                  <a:srgbClr val="FF0000"/>
                </a:solidFill>
                <a:latin typeface="Times New Roman" pitchFamily="18" charset="0"/>
                <a:cs typeface="Times New Roman" pitchFamily="18" charset="0"/>
              </a:rPr>
              <a:t>ĐÂY LÀ AI?</a:t>
            </a:r>
          </a:p>
        </p:txBody>
      </p:sp>
      <p:sp>
        <p:nvSpPr>
          <p:cNvPr id="6" name="Rounded Rectangle 5"/>
          <p:cNvSpPr/>
          <p:nvPr/>
        </p:nvSpPr>
        <p:spPr>
          <a:xfrm>
            <a:off x="7937500" y="4889500"/>
            <a:ext cx="2857500" cy="952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3667" b="1" dirty="0" err="1">
                <a:solidFill>
                  <a:srgbClr val="FF0000"/>
                </a:solidFill>
                <a:latin typeface="Times New Roman" pitchFamily="18" charset="0"/>
                <a:cs typeface="Times New Roman" pitchFamily="18" charset="0"/>
              </a:rPr>
              <a:t>Nguyễn</a:t>
            </a:r>
            <a:r>
              <a:rPr lang="en-US" sz="3667" b="1" dirty="0">
                <a:solidFill>
                  <a:srgbClr val="FF0000"/>
                </a:solidFill>
                <a:latin typeface="Times New Roman" pitchFamily="18" charset="0"/>
                <a:cs typeface="Times New Roman" pitchFamily="18" charset="0"/>
              </a:rPr>
              <a:t> </a:t>
            </a:r>
            <a:r>
              <a:rPr lang="en-US" sz="3667" b="1" dirty="0" err="1">
                <a:solidFill>
                  <a:srgbClr val="FF0000"/>
                </a:solidFill>
                <a:latin typeface="Times New Roman" pitchFamily="18" charset="0"/>
                <a:cs typeface="Times New Roman" pitchFamily="18" charset="0"/>
              </a:rPr>
              <a:t>Trãi</a:t>
            </a:r>
            <a:endParaRPr lang="en-US" sz="3667"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93706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dissolve">
                                      <p:cBhvr>
                                        <p:cTn id="7" dur="500"/>
                                        <p:tgtEl>
                                          <p:spTgt spid="4102"/>
                                        </p:tgtEl>
                                      </p:cBhvr>
                                    </p:animEffect>
                                  </p:childTnLst>
                                </p:cTn>
                              </p:par>
                              <p:par>
                                <p:cTn id="8" presetID="9"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dissolve">
                                      <p:cBhvr>
                                        <p:cTn id="10" dur="500"/>
                                        <p:tgtEl>
                                          <p:spTgt spid="40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from="(-#ppt_w/2)" to="(#ppt_x)" calcmode="lin" valueType="num">
                                      <p:cBhvr>
                                        <p:cTn id="15" dur="600" fill="hold">
                                          <p:stCondLst>
                                            <p:cond delay="0"/>
                                          </p:stCondLst>
                                        </p:cTn>
                                        <p:tgtEl>
                                          <p:spTgt spid="5"/>
                                        </p:tgtEl>
                                        <p:attrNameLst>
                                          <p:attrName>ppt_x</p:attrName>
                                        </p:attrNameLst>
                                      </p:cBhvr>
                                    </p:anim>
                                    <p:anim from="0" to="-1.0" calcmode="lin" valueType="num">
                                      <p:cBhvr>
                                        <p:cTn id="16" dur="200" decel="50000" autoRev="1" fill="hold">
                                          <p:stCondLst>
                                            <p:cond delay="600"/>
                                          </p:stCondLst>
                                        </p:cTn>
                                        <p:tgtEl>
                                          <p:spTgt spid="5"/>
                                        </p:tgtEl>
                                        <p:attrNameLst>
                                          <p:attrName>xshear</p:attrName>
                                        </p:attrNameLst>
                                      </p:cBhvr>
                                    </p:anim>
                                    <p:animScale>
                                      <p:cBhvr>
                                        <p:cTn id="17" dur="200" decel="100000" autoRev="1" fill="hold">
                                          <p:stCondLst>
                                            <p:cond delay="600"/>
                                          </p:stCondLst>
                                        </p:cTn>
                                        <p:tgtEl>
                                          <p:spTgt spid="5"/>
                                        </p:tgtEl>
                                      </p:cBhvr>
                                      <p:from x="100000" y="100000"/>
                                      <p:to x="80000" y="100000"/>
                                    </p:animScale>
                                    <p:anim by="(#ppt_h/3+#ppt_w*0.1)" calcmode="lin" valueType="num">
                                      <p:cBhvr additive="sum">
                                        <p:cTn id="18" dur="200" decel="100000" autoRev="1" fill="hold">
                                          <p:stCondLst>
                                            <p:cond delay="600"/>
                                          </p:stCondLst>
                                        </p:cTn>
                                        <p:tgtEl>
                                          <p:spTgt spid="5"/>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Hình ảnh có liên quan"/>
          <p:cNvSpPr>
            <a:spLocks noChangeAspect="1" noChangeArrowheads="1"/>
          </p:cNvSpPr>
          <p:nvPr/>
        </p:nvSpPr>
        <p:spPr bwMode="auto">
          <a:xfrm>
            <a:off x="129646" y="-113771"/>
            <a:ext cx="250032" cy="25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pic>
        <p:nvPicPr>
          <p:cNvPr id="5123" name="Picture 4" descr="Kết quả hình ảnh cho bản đồ thanh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42500" cy="680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9940396" y="1359694"/>
            <a:ext cx="21021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000" i="1" dirty="0" err="1">
                <a:latin typeface="Times New Roman" panose="02020603050405020304" pitchFamily="18" charset="0"/>
                <a:cs typeface="Times New Roman" panose="02020603050405020304" pitchFamily="18" charset="0"/>
              </a:rPr>
              <a:t>Đây</a:t>
            </a:r>
            <a:r>
              <a:rPr lang="en-US" altLang="en-US" sz="5000" i="1" dirty="0">
                <a:latin typeface="Times New Roman" panose="02020603050405020304" pitchFamily="18" charset="0"/>
                <a:cs typeface="Times New Roman" panose="02020603050405020304" pitchFamily="18" charset="0"/>
              </a:rPr>
              <a:t> </a:t>
            </a:r>
            <a:r>
              <a:rPr lang="en-US" altLang="en-US" sz="5000" i="1" dirty="0" err="1">
                <a:latin typeface="Times New Roman" panose="02020603050405020304" pitchFamily="18" charset="0"/>
                <a:cs typeface="Times New Roman" panose="02020603050405020304" pitchFamily="18" charset="0"/>
              </a:rPr>
              <a:t>là</a:t>
            </a:r>
            <a:r>
              <a:rPr lang="en-US" altLang="en-US" sz="5000" i="1" dirty="0">
                <a:latin typeface="Times New Roman" panose="02020603050405020304" pitchFamily="18" charset="0"/>
                <a:cs typeface="Times New Roman" panose="02020603050405020304" pitchFamily="18" charset="0"/>
              </a:rPr>
              <a:t> </a:t>
            </a:r>
            <a:r>
              <a:rPr lang="en-US" altLang="en-US" sz="5000" i="1" dirty="0" err="1">
                <a:latin typeface="Times New Roman" panose="02020603050405020304" pitchFamily="18" charset="0"/>
                <a:cs typeface="Times New Roman" panose="02020603050405020304" pitchFamily="18" charset="0"/>
              </a:rPr>
              <a:t>đâu</a:t>
            </a:r>
            <a:r>
              <a:rPr lang="en-US" altLang="en-US" sz="5000" i="1" dirty="0">
                <a:latin typeface="Times New Roman" panose="02020603050405020304" pitchFamily="18" charset="0"/>
                <a:cs typeface="Times New Roman" panose="02020603050405020304" pitchFamily="18" charset="0"/>
              </a:rPr>
              <a:t>?</a:t>
            </a:r>
          </a:p>
        </p:txBody>
      </p:sp>
      <p:sp>
        <p:nvSpPr>
          <p:cNvPr id="5" name="TextBox 4"/>
          <p:cNvSpPr txBox="1">
            <a:spLocks noChangeArrowheads="1"/>
          </p:cNvSpPr>
          <p:nvPr/>
        </p:nvSpPr>
        <p:spPr bwMode="auto">
          <a:xfrm>
            <a:off x="10033000" y="2990910"/>
            <a:ext cx="2159000" cy="1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416" dirty="0" err="1">
                <a:solidFill>
                  <a:srgbClr val="FF0000"/>
                </a:solidFill>
                <a:latin typeface="Times New Roman" panose="02020603050405020304" pitchFamily="18" charset="0"/>
                <a:cs typeface="Times New Roman" panose="02020603050405020304" pitchFamily="18" charset="0"/>
              </a:rPr>
              <a:t>Thanh</a:t>
            </a:r>
            <a:r>
              <a:rPr lang="en-US" altLang="en-US" sz="5416" dirty="0">
                <a:solidFill>
                  <a:srgbClr val="FF0000"/>
                </a:solidFill>
                <a:latin typeface="Times New Roman" panose="02020603050405020304" pitchFamily="18" charset="0"/>
                <a:cs typeface="Times New Roman" panose="02020603050405020304" pitchFamily="18" charset="0"/>
              </a:rPr>
              <a:t> </a:t>
            </a:r>
            <a:r>
              <a:rPr lang="en-US" altLang="en-US" sz="5416" dirty="0" err="1">
                <a:solidFill>
                  <a:srgbClr val="FF0000"/>
                </a:solidFill>
                <a:latin typeface="Times New Roman" panose="02020603050405020304" pitchFamily="18" charset="0"/>
                <a:cs typeface="Times New Roman" panose="02020603050405020304" pitchFamily="18" charset="0"/>
              </a:rPr>
              <a:t>Hóa</a:t>
            </a:r>
            <a:endParaRPr lang="en-US" altLang="en-US" sz="5416"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182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ssolve">
                                      <p:cBhvr>
                                        <p:cTn id="7" dur="5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uoc_do_tran_chi_lang_-_xuong_giang_thang_10_nam_1427__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2"/>
            <a:ext cx="9853083"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0089886" y="1005417"/>
            <a:ext cx="186002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000">
                <a:latin typeface="Times New Roman" panose="02020603050405020304" pitchFamily="18" charset="0"/>
                <a:cs typeface="Times New Roman" panose="02020603050405020304" pitchFamily="18" charset="0"/>
              </a:rPr>
              <a:t>Đây là lược đồ của trận đánh nào?</a:t>
            </a:r>
          </a:p>
        </p:txBody>
      </p:sp>
      <p:sp>
        <p:nvSpPr>
          <p:cNvPr id="4" name="TextBox 3"/>
          <p:cNvSpPr txBox="1">
            <a:spLocks noChangeArrowheads="1"/>
          </p:cNvSpPr>
          <p:nvPr/>
        </p:nvSpPr>
        <p:spPr bwMode="auto">
          <a:xfrm>
            <a:off x="10033000" y="508000"/>
            <a:ext cx="1860021" cy="592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5416" dirty="0" err="1">
                <a:solidFill>
                  <a:srgbClr val="FF0000"/>
                </a:solidFill>
                <a:latin typeface="Times New Roman" panose="02020603050405020304" pitchFamily="18" charset="0"/>
                <a:cs typeface="Times New Roman" panose="02020603050405020304" pitchFamily="18" charset="0"/>
              </a:rPr>
              <a:t>Lược</a:t>
            </a:r>
            <a:r>
              <a:rPr lang="en-US" altLang="en-US" sz="5416" dirty="0">
                <a:solidFill>
                  <a:srgbClr val="FF0000"/>
                </a:solidFill>
                <a:latin typeface="Times New Roman" panose="02020603050405020304" pitchFamily="18" charset="0"/>
                <a:cs typeface="Times New Roman" panose="02020603050405020304" pitchFamily="18" charset="0"/>
              </a:rPr>
              <a:t> </a:t>
            </a:r>
            <a:r>
              <a:rPr lang="en-US" altLang="en-US" sz="5416" dirty="0" err="1">
                <a:solidFill>
                  <a:srgbClr val="FF0000"/>
                </a:solidFill>
                <a:latin typeface="Times New Roman" panose="02020603050405020304" pitchFamily="18" charset="0"/>
                <a:cs typeface="Times New Roman" panose="02020603050405020304" pitchFamily="18" charset="0"/>
              </a:rPr>
              <a:t>đồ</a:t>
            </a:r>
            <a:r>
              <a:rPr lang="en-US" altLang="en-US" sz="5416" dirty="0">
                <a:solidFill>
                  <a:srgbClr val="FF0000"/>
                </a:solidFill>
                <a:latin typeface="Times New Roman" panose="02020603050405020304" pitchFamily="18" charset="0"/>
                <a:cs typeface="Times New Roman" panose="02020603050405020304" pitchFamily="18" charset="0"/>
              </a:rPr>
              <a:t> </a:t>
            </a:r>
            <a:r>
              <a:rPr lang="en-US" altLang="en-US" sz="5416" dirty="0" err="1">
                <a:solidFill>
                  <a:srgbClr val="FF0000"/>
                </a:solidFill>
                <a:latin typeface="Times New Roman" panose="02020603050405020304" pitchFamily="18" charset="0"/>
                <a:cs typeface="Times New Roman" panose="02020603050405020304" pitchFamily="18" charset="0"/>
              </a:rPr>
              <a:t>cuộc</a:t>
            </a:r>
            <a:r>
              <a:rPr lang="en-US" altLang="en-US" sz="5416" dirty="0">
                <a:solidFill>
                  <a:srgbClr val="FF0000"/>
                </a:solidFill>
                <a:latin typeface="Times New Roman" panose="02020603050405020304" pitchFamily="18" charset="0"/>
                <a:cs typeface="Times New Roman" panose="02020603050405020304" pitchFamily="18" charset="0"/>
              </a:rPr>
              <a:t> </a:t>
            </a:r>
            <a:r>
              <a:rPr lang="en-US" altLang="en-US" sz="5416" dirty="0" err="1">
                <a:solidFill>
                  <a:srgbClr val="FF0000"/>
                </a:solidFill>
                <a:latin typeface="Times New Roman" panose="02020603050405020304" pitchFamily="18" charset="0"/>
                <a:cs typeface="Times New Roman" panose="02020603050405020304" pitchFamily="18" charset="0"/>
              </a:rPr>
              <a:t>khởi</a:t>
            </a:r>
            <a:r>
              <a:rPr lang="en-US" altLang="en-US" sz="5416" dirty="0">
                <a:solidFill>
                  <a:srgbClr val="FF0000"/>
                </a:solidFill>
                <a:latin typeface="Times New Roman" panose="02020603050405020304" pitchFamily="18" charset="0"/>
                <a:cs typeface="Times New Roman" panose="02020603050405020304" pitchFamily="18" charset="0"/>
              </a:rPr>
              <a:t> </a:t>
            </a:r>
            <a:r>
              <a:rPr lang="en-US" altLang="en-US" sz="5416" dirty="0" err="1">
                <a:solidFill>
                  <a:srgbClr val="FF0000"/>
                </a:solidFill>
                <a:latin typeface="Times New Roman" panose="02020603050405020304" pitchFamily="18" charset="0"/>
                <a:cs typeface="Times New Roman" panose="02020603050405020304" pitchFamily="18" charset="0"/>
              </a:rPr>
              <a:t>nghĩa</a:t>
            </a:r>
            <a:r>
              <a:rPr lang="en-US" altLang="en-US" sz="5416" dirty="0">
                <a:solidFill>
                  <a:srgbClr val="FF0000"/>
                </a:solidFill>
                <a:latin typeface="Times New Roman" panose="02020603050405020304" pitchFamily="18" charset="0"/>
                <a:cs typeface="Times New Roman" panose="02020603050405020304" pitchFamily="18" charset="0"/>
              </a:rPr>
              <a:t> Lam </a:t>
            </a:r>
            <a:r>
              <a:rPr lang="en-US" altLang="en-US" sz="5416" dirty="0" err="1">
                <a:solidFill>
                  <a:srgbClr val="FF0000"/>
                </a:solidFill>
                <a:latin typeface="Times New Roman" panose="02020603050405020304" pitchFamily="18" charset="0"/>
                <a:cs typeface="Times New Roman" panose="02020603050405020304" pitchFamily="18" charset="0"/>
              </a:rPr>
              <a:t>Sơn</a:t>
            </a:r>
            <a:endParaRPr lang="en-US" altLang="en-US" sz="5416"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53470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circle(in)">
                                      <p:cBhvr>
                                        <p:cTn id="7" dur="2000"/>
                                        <p:tgtEl>
                                          <p:spTgt spid="28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trips(down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16200000">
            <a:off x="2835088" y="-2498913"/>
            <a:ext cx="6858000" cy="11855824"/>
          </a:xfrm>
          <a:prstGeom prst="rect">
            <a:avLst/>
          </a:prstGeom>
        </p:spPr>
      </p:pic>
      <p:sp>
        <p:nvSpPr>
          <p:cNvPr id="3" name="Rounded Rectangle 2"/>
          <p:cNvSpPr/>
          <p:nvPr/>
        </p:nvSpPr>
        <p:spPr>
          <a:xfrm>
            <a:off x="7448550" y="5708650"/>
            <a:ext cx="4451350" cy="952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3667" b="1" dirty="0" err="1">
                <a:solidFill>
                  <a:srgbClr val="FF0000"/>
                </a:solidFill>
                <a:latin typeface="Times New Roman" pitchFamily="18" charset="0"/>
                <a:cs typeface="Times New Roman" pitchFamily="18" charset="0"/>
              </a:rPr>
              <a:t>Nguyễn</a:t>
            </a:r>
            <a:r>
              <a:rPr lang="en-US" sz="3667" b="1" dirty="0">
                <a:solidFill>
                  <a:srgbClr val="FF0000"/>
                </a:solidFill>
                <a:latin typeface="Times New Roman" pitchFamily="18" charset="0"/>
                <a:cs typeface="Times New Roman" pitchFamily="18" charset="0"/>
              </a:rPr>
              <a:t> </a:t>
            </a:r>
            <a:r>
              <a:rPr lang="en-US" sz="3667" b="1" dirty="0" err="1" smtClean="0">
                <a:solidFill>
                  <a:srgbClr val="FF0000"/>
                </a:solidFill>
                <a:latin typeface="Times New Roman" pitchFamily="18" charset="0"/>
                <a:cs typeface="Times New Roman" pitchFamily="18" charset="0"/>
              </a:rPr>
              <a:t>Hải</a:t>
            </a:r>
            <a:r>
              <a:rPr lang="en-US" sz="3667" b="1" dirty="0" smtClean="0">
                <a:solidFill>
                  <a:srgbClr val="FF0000"/>
                </a:solidFill>
                <a:latin typeface="Times New Roman" pitchFamily="18" charset="0"/>
                <a:cs typeface="Times New Roman" pitchFamily="18" charset="0"/>
              </a:rPr>
              <a:t> </a:t>
            </a:r>
            <a:r>
              <a:rPr lang="en-US" sz="3667" b="1" dirty="0" err="1" smtClean="0">
                <a:solidFill>
                  <a:srgbClr val="FF0000"/>
                </a:solidFill>
                <a:latin typeface="Times New Roman" pitchFamily="18" charset="0"/>
                <a:cs typeface="Times New Roman" pitchFamily="18" charset="0"/>
              </a:rPr>
              <a:t>Anh</a:t>
            </a:r>
            <a:r>
              <a:rPr lang="en-US" sz="3667" b="1" dirty="0" smtClean="0">
                <a:solidFill>
                  <a:srgbClr val="FF0000"/>
                </a:solidFill>
                <a:latin typeface="Times New Roman" pitchFamily="18" charset="0"/>
                <a:cs typeface="Times New Roman" pitchFamily="18" charset="0"/>
              </a:rPr>
              <a:t> 8B</a:t>
            </a:r>
            <a:endParaRPr lang="en-US" sz="3667"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7765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图片 5">
            <a:extLst>
              <a:ext uri="{FF2B5EF4-FFF2-40B4-BE49-F238E27FC236}">
                <a16:creationId xmlns:a16="http://schemas.microsoft.com/office/drawing/2014/main" xmlns="" id="{AC5BF847-74C8-4A76-AF45-2F1F99BFB19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424129" y="0"/>
            <a:ext cx="5569479"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xmlns="" id="{2CCB5B43-33D4-4741-83F2-C317D421C372}"/>
              </a:ext>
            </a:extLst>
          </p:cNvPr>
          <p:cNvSpPr>
            <a:spLocks noChangeArrowheads="1"/>
          </p:cNvSpPr>
          <p:nvPr/>
        </p:nvSpPr>
        <p:spPr bwMode="auto">
          <a:xfrm>
            <a:off x="520859" y="-21281"/>
            <a:ext cx="100236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Từng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nghe</a:t>
            </a:r>
            <a:r>
              <a:rPr lang="en-US" altLang="en-US" sz="2400" dirty="0">
                <a:solidFill>
                  <a:srgbClr val="000000"/>
                </a:solidFill>
                <a:latin typeface="Times New Roman" panose="02020603050405020304" pitchFamily="18" charset="0"/>
                <a:cs typeface="Times New Roman" panose="02020603050405020304" pitchFamily="18" charset="0"/>
              </a:rPr>
              <a:t>:</a:t>
            </a:r>
          </a:p>
          <a:p>
            <a:pPr marL="571500" defTabSz="761970" fontAlgn="base">
              <a:spcBef>
                <a:spcPct val="0"/>
              </a:spcBef>
              <a:spcAft>
                <a:spcPct val="0"/>
              </a:spcAft>
              <a:buNone/>
            </a:pPr>
            <a:r>
              <a:rPr lang="vi-VN" altLang="en-US" sz="2400" dirty="0">
                <a:solidFill>
                  <a:srgbClr val="000000"/>
                </a:solidFill>
                <a:latin typeface="Times New Roman" panose="02020603050405020304" pitchFamily="18" charset="0"/>
                <a:cs typeface="Times New Roman" panose="02020603050405020304" pitchFamily="18" charset="0"/>
              </a:rPr>
              <a:t>Việc nhân nghĩa cốt ở yên </a:t>
            </a:r>
            <a:r>
              <a:rPr lang="vi-VN" altLang="en-US" sz="2400" dirty="0" smtClean="0">
                <a:solidFill>
                  <a:srgbClr val="000000"/>
                </a:solidFill>
                <a:latin typeface="Times New Roman" panose="02020603050405020304" pitchFamily="18" charset="0"/>
                <a:cs typeface="Times New Roman" panose="02020603050405020304" pitchFamily="18" charset="0"/>
              </a:rPr>
              <a:t>dân</a:t>
            </a:r>
            <a:r>
              <a:rPr lang="en-US" altLang="en-US" sz="2400" dirty="0" smtClean="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Quân điếu phạt trước lo trừ </a:t>
            </a:r>
            <a:r>
              <a:rPr lang="vi-VN" altLang="en-US" sz="2400" dirty="0" smtClean="0">
                <a:solidFill>
                  <a:srgbClr val="000000"/>
                </a:solidFill>
                <a:latin typeface="Times New Roman" panose="02020603050405020304" pitchFamily="18" charset="0"/>
                <a:cs typeface="Times New Roman" panose="02020603050405020304" pitchFamily="18" charset="0"/>
              </a:rPr>
              <a:t>bạo</a:t>
            </a:r>
            <a:r>
              <a:rPr lang="en-US" altLang="en-US" sz="2400" dirty="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Như nước Đại Việt ta từ </a:t>
            </a:r>
            <a:r>
              <a:rPr lang="vi-VN" altLang="en-US" sz="2400" dirty="0" smtClean="0">
                <a:solidFill>
                  <a:srgbClr val="000000"/>
                </a:solidFill>
                <a:latin typeface="Times New Roman" panose="02020603050405020304" pitchFamily="18" charset="0"/>
                <a:cs typeface="Times New Roman" panose="02020603050405020304" pitchFamily="18" charset="0"/>
              </a:rPr>
              <a:t>trước</a:t>
            </a:r>
            <a:r>
              <a:rPr lang="en-US" altLang="en-US" sz="2400" dirty="0" smtClean="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Vốn xưng nền văn hiến đã </a:t>
            </a:r>
            <a:r>
              <a:rPr lang="vi-VN" altLang="en-US" sz="2400" dirty="0" smtClean="0">
                <a:solidFill>
                  <a:srgbClr val="000000"/>
                </a:solidFill>
                <a:latin typeface="Times New Roman" panose="02020603050405020304" pitchFamily="18" charset="0"/>
                <a:cs typeface="Times New Roman" panose="02020603050405020304" pitchFamily="18" charset="0"/>
              </a:rPr>
              <a:t>lâu</a:t>
            </a:r>
            <a:r>
              <a:rPr lang="en-US" altLang="en-US" sz="2400" dirty="0" smtClean="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Núi sông bờ cõi đã </a:t>
            </a:r>
            <a:r>
              <a:rPr lang="vi-VN" altLang="en-US" sz="2400" dirty="0" smtClean="0">
                <a:solidFill>
                  <a:srgbClr val="000000"/>
                </a:solidFill>
                <a:latin typeface="Times New Roman" panose="02020603050405020304" pitchFamily="18" charset="0"/>
                <a:cs typeface="Times New Roman" panose="02020603050405020304" pitchFamily="18" charset="0"/>
              </a:rPr>
              <a:t>chia</a:t>
            </a:r>
            <a:r>
              <a:rPr lang="en-US" altLang="en-US" sz="2400" dirty="0" smtClean="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Phong tục Bắc Nam cũng </a:t>
            </a:r>
            <a:r>
              <a:rPr lang="vi-VN" altLang="en-US" sz="2400" dirty="0" smtClean="0">
                <a:solidFill>
                  <a:srgbClr val="000000"/>
                </a:solidFill>
                <a:latin typeface="Times New Roman" panose="02020603050405020304" pitchFamily="18" charset="0"/>
                <a:cs typeface="Times New Roman" panose="02020603050405020304" pitchFamily="18" charset="0"/>
              </a:rPr>
              <a:t>khác</a:t>
            </a:r>
            <a:r>
              <a:rPr lang="en-US" altLang="en-US" sz="2400" dirty="0" smtClean="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Từ Triệu, Đinh, Lý, Trần bao đời </a:t>
            </a:r>
            <a:r>
              <a:rPr lang="en-US" altLang="en-US" sz="2400" dirty="0" smtClean="0">
                <a:solidFill>
                  <a:srgbClr val="000000"/>
                </a:solidFill>
                <a:latin typeface="Times New Roman" panose="02020603050405020304" pitchFamily="18" charset="0"/>
                <a:cs typeface="Times New Roman" panose="02020603050405020304" pitchFamily="18" charset="0"/>
              </a:rPr>
              <a:t>g</a:t>
            </a:r>
            <a:r>
              <a:rPr lang="vi-VN" altLang="en-US" sz="2400" dirty="0" smtClean="0">
                <a:solidFill>
                  <a:srgbClr val="000000"/>
                </a:solidFill>
                <a:latin typeface="Times New Roman" panose="02020603050405020304" pitchFamily="18" charset="0"/>
                <a:cs typeface="Times New Roman" panose="02020603050405020304" pitchFamily="18" charset="0"/>
              </a:rPr>
              <a:t>ây </a:t>
            </a:r>
            <a:r>
              <a:rPr lang="vi-VN" altLang="en-US" sz="2400" dirty="0">
                <a:solidFill>
                  <a:srgbClr val="000000"/>
                </a:solidFill>
                <a:latin typeface="Times New Roman" panose="02020603050405020304" pitchFamily="18" charset="0"/>
                <a:cs typeface="Times New Roman" panose="02020603050405020304" pitchFamily="18" charset="0"/>
              </a:rPr>
              <a:t>nền độc </a:t>
            </a:r>
            <a:r>
              <a:rPr lang="vi-VN" altLang="en-US" sz="2400" dirty="0" smtClean="0">
                <a:solidFill>
                  <a:srgbClr val="000000"/>
                </a:solidFill>
                <a:latin typeface="Times New Roman" panose="02020603050405020304" pitchFamily="18" charset="0"/>
                <a:cs typeface="Times New Roman" panose="02020603050405020304" pitchFamily="18" charset="0"/>
              </a:rPr>
              <a:t>lập</a:t>
            </a:r>
            <a:r>
              <a:rPr lang="en-US" altLang="en-US" sz="2400" dirty="0" smtClean="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Cùng Hán, Đường, Tống, Nguyên mỗi bên xưng đế một </a:t>
            </a:r>
            <a:r>
              <a:rPr lang="vi-VN" altLang="en-US" sz="2400" dirty="0" smtClean="0">
                <a:solidFill>
                  <a:srgbClr val="000000"/>
                </a:solidFill>
                <a:latin typeface="Times New Roman" panose="02020603050405020304" pitchFamily="18" charset="0"/>
                <a:cs typeface="Times New Roman" panose="02020603050405020304" pitchFamily="18" charset="0"/>
              </a:rPr>
              <a:t>phương</a:t>
            </a:r>
            <a:r>
              <a:rPr lang="en-US" altLang="en-US" sz="2400" dirty="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Tuy mạnh yếu </a:t>
            </a:r>
            <a:r>
              <a:rPr lang="en-US" altLang="en-US" sz="2400" dirty="0" err="1" smtClean="0">
                <a:solidFill>
                  <a:srgbClr val="000000"/>
                </a:solidFill>
                <a:latin typeface="Times New Roman" panose="02020603050405020304" pitchFamily="18" charset="0"/>
                <a:cs typeface="Times New Roman" panose="02020603050405020304" pitchFamily="18" charset="0"/>
              </a:rPr>
              <a:t>từng</a:t>
            </a:r>
            <a:r>
              <a:rPr lang="vi-VN" altLang="en-US" sz="2400" dirty="0" smtClean="0">
                <a:solidFill>
                  <a:srgbClr val="000000"/>
                </a:solidFill>
                <a:latin typeface="Times New Roman" panose="02020603050405020304" pitchFamily="18" charset="0"/>
                <a:cs typeface="Times New Roman" panose="02020603050405020304" pitchFamily="18" charset="0"/>
              </a:rPr>
              <a:t> </a:t>
            </a:r>
            <a:r>
              <a:rPr lang="vi-VN" altLang="en-US" sz="2400" dirty="0">
                <a:solidFill>
                  <a:srgbClr val="000000"/>
                </a:solidFill>
                <a:latin typeface="Times New Roman" panose="02020603050405020304" pitchFamily="18" charset="0"/>
                <a:cs typeface="Times New Roman" panose="02020603050405020304" pitchFamily="18" charset="0"/>
              </a:rPr>
              <a:t>lúc khác </a:t>
            </a:r>
            <a:r>
              <a:rPr lang="vi-VN" altLang="en-US" sz="2400" dirty="0" smtClean="0">
                <a:solidFill>
                  <a:srgbClr val="000000"/>
                </a:solidFill>
                <a:latin typeface="Times New Roman" panose="02020603050405020304" pitchFamily="18" charset="0"/>
                <a:cs typeface="Times New Roman" panose="02020603050405020304" pitchFamily="18" charset="0"/>
              </a:rPr>
              <a:t>nhau</a:t>
            </a:r>
            <a:r>
              <a:rPr lang="en-US" altLang="en-US" sz="2400" dirty="0" smtClean="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Song hào kiệt </a:t>
            </a:r>
            <a:r>
              <a:rPr lang="en-US" altLang="en-US" sz="2400" dirty="0">
                <a:solidFill>
                  <a:srgbClr val="000000"/>
                </a:solidFill>
                <a:latin typeface="Times New Roman" panose="02020603050405020304" pitchFamily="18" charset="0"/>
                <a:cs typeface="Times New Roman" panose="02020603050405020304" pitchFamily="18" charset="0"/>
              </a:rPr>
              <a:t>đ</a:t>
            </a:r>
            <a:r>
              <a:rPr lang="vi-VN" altLang="en-US" sz="2400" dirty="0" smtClean="0">
                <a:solidFill>
                  <a:srgbClr val="000000"/>
                </a:solidFill>
                <a:latin typeface="Times New Roman" panose="02020603050405020304" pitchFamily="18" charset="0"/>
                <a:cs typeface="Times New Roman" panose="02020603050405020304" pitchFamily="18" charset="0"/>
              </a:rPr>
              <a:t>ời </a:t>
            </a:r>
            <a:r>
              <a:rPr lang="vi-VN" altLang="en-US" sz="2400" dirty="0">
                <a:solidFill>
                  <a:srgbClr val="000000"/>
                </a:solidFill>
                <a:latin typeface="Times New Roman" panose="02020603050405020304" pitchFamily="18" charset="0"/>
                <a:cs typeface="Times New Roman" panose="02020603050405020304" pitchFamily="18" charset="0"/>
              </a:rPr>
              <a:t>nào cũng có.</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45665376-0E03-4042-BA77-5C09BEB1E235}"/>
              </a:ext>
            </a:extLst>
          </p:cNvPr>
          <p:cNvSpPr>
            <a:spLocks noChangeArrowheads="1"/>
          </p:cNvSpPr>
          <p:nvPr/>
        </p:nvSpPr>
        <p:spPr bwMode="auto">
          <a:xfrm>
            <a:off x="5532696" y="3951744"/>
            <a:ext cx="8636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628650" indent="-571500" defTabSz="761970" fontAlgn="base">
              <a:spcBef>
                <a:spcPct val="0"/>
              </a:spcBef>
              <a:spcAft>
                <a:spcPct val="0"/>
              </a:spcAft>
              <a:buNone/>
            </a:pPr>
            <a:r>
              <a:rPr lang="en-US" altLang="en-US" sz="2400" dirty="0" err="1" smtClean="0">
                <a:solidFill>
                  <a:srgbClr val="000000"/>
                </a:solidFill>
                <a:latin typeface="Times New Roman" panose="02020603050405020304" pitchFamily="18" charset="0"/>
                <a:cs typeface="Times New Roman" panose="02020603050405020304" pitchFamily="18" charset="0"/>
              </a:rPr>
              <a:t>Vậy</a:t>
            </a:r>
            <a:r>
              <a:rPr lang="vi-VN" altLang="en-US" sz="2400" dirty="0" smtClean="0">
                <a:solidFill>
                  <a:srgbClr val="000000"/>
                </a:solidFill>
                <a:latin typeface="Times New Roman" panose="02020603050405020304" pitchFamily="18" charset="0"/>
                <a:cs typeface="Times New Roman" panose="02020603050405020304" pitchFamily="18" charset="0"/>
              </a:rPr>
              <a:t> </a:t>
            </a:r>
            <a:r>
              <a:rPr lang="vi-VN" altLang="en-US" sz="2400" dirty="0">
                <a:solidFill>
                  <a:srgbClr val="000000"/>
                </a:solidFill>
                <a:latin typeface="Times New Roman" panose="02020603050405020304" pitchFamily="18" charset="0"/>
                <a:cs typeface="Times New Roman" panose="02020603050405020304" pitchFamily="18" charset="0"/>
              </a:rPr>
              <a:t>nên:</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Lưu Cung tham công nên thất bại,</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Triệu Tiết thích lớn phải tiêu vong,</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Cửa Hàm tử bắt sống </a:t>
            </a:r>
            <a:r>
              <a:rPr lang="vi-VN" altLang="en-US" sz="2400" dirty="0" smtClean="0">
                <a:solidFill>
                  <a:srgbClr val="000000"/>
                </a:solidFill>
                <a:latin typeface="Times New Roman" panose="02020603050405020304" pitchFamily="18" charset="0"/>
                <a:cs typeface="Times New Roman" panose="02020603050405020304" pitchFamily="18" charset="0"/>
              </a:rPr>
              <a:t>Toa Đô</a:t>
            </a:r>
            <a:r>
              <a:rPr lang="en-US" altLang="en-US" sz="2400" dirty="0" smtClean="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Sông Bạch Đằng giết tươi Ô </a:t>
            </a:r>
            <a:r>
              <a:rPr lang="vi-VN" altLang="en-US" sz="2400" dirty="0" smtClean="0">
                <a:solidFill>
                  <a:srgbClr val="000000"/>
                </a:solidFill>
                <a:latin typeface="Times New Roman" panose="02020603050405020304" pitchFamily="18" charset="0"/>
                <a:cs typeface="Times New Roman" panose="02020603050405020304" pitchFamily="18" charset="0"/>
              </a:rPr>
              <a:t>Mã</a:t>
            </a:r>
            <a:r>
              <a:rPr lang="en-US" altLang="en-US" sz="2400" dirty="0" smtClean="0">
                <a:solidFill>
                  <a:srgbClr val="000000"/>
                </a:solidFill>
                <a:latin typeface="Times New Roman" panose="02020603050405020304" pitchFamily="18" charset="0"/>
                <a:cs typeface="Times New Roman" panose="02020603050405020304" pitchFamily="18" charset="0"/>
              </a:rPr>
              <a: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Việc xưa xem </a:t>
            </a:r>
            <a:r>
              <a:rPr lang="vi-VN" altLang="en-US" sz="2400" dirty="0" smtClean="0">
                <a:solidFill>
                  <a:srgbClr val="000000"/>
                </a:solidFill>
                <a:latin typeface="Times New Roman" panose="02020603050405020304" pitchFamily="18" charset="0"/>
                <a:cs typeface="Times New Roman" panose="02020603050405020304" pitchFamily="18" charset="0"/>
              </a:rPr>
              <a:t>xét</a:t>
            </a: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Chứng cứ còn ghi.</a:t>
            </a:r>
            <a:r>
              <a:rPr lang="en-US" altLang="en-US" sz="24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11267" name="Rectangle 19">
            <a:extLst>
              <a:ext uri="{FF2B5EF4-FFF2-40B4-BE49-F238E27FC236}">
                <a16:creationId xmlns:a16="http://schemas.microsoft.com/office/drawing/2014/main" xmlns="" id="{D02C5EC6-888C-46F1-9015-254F2802835B}"/>
              </a:ext>
            </a:extLst>
          </p:cNvPr>
          <p:cNvSpPr>
            <a:spLocks noChangeArrowheads="1"/>
          </p:cNvSpPr>
          <p:nvPr/>
        </p:nvSpPr>
        <p:spPr bwMode="auto">
          <a:xfrm>
            <a:off x="557496" y="1210272"/>
            <a:ext cx="9149601" cy="171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30000"/>
              </a:lnSpc>
            </a:pPr>
            <a:r>
              <a:rPr lang="vi-VN"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Trình</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bày</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những</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hiểu</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biết</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của</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em</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về</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tác</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giả</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vi-VN" altLang="en-US" sz="2800" b="1" i="1" dirty="0" smtClean="0">
                <a:solidFill>
                  <a:srgbClr val="000000"/>
                </a:solidFill>
                <a:latin typeface="Times New Roman" panose="02020603050405020304" pitchFamily="18" charset="0"/>
                <a:cs typeface="Times New Roman" panose="02020603050405020304" pitchFamily="18" charset="0"/>
              </a:rPr>
              <a:t>đoạn </a:t>
            </a:r>
            <a:r>
              <a:rPr lang="vi-VN" altLang="en-US" sz="2800" b="1" i="1" dirty="0">
                <a:solidFill>
                  <a:srgbClr val="000000"/>
                </a:solidFill>
                <a:latin typeface="Times New Roman" panose="02020603050405020304" pitchFamily="18" charset="0"/>
                <a:cs typeface="Times New Roman" panose="02020603050405020304" pitchFamily="18" charset="0"/>
              </a:rPr>
              <a:t>trích </a:t>
            </a:r>
            <a:endParaRPr lang="en-US" altLang="en-US" sz="2800" b="1" i="1" dirty="0" smtClean="0">
              <a:solidFill>
                <a:srgbClr val="000000"/>
              </a:solidFill>
              <a:latin typeface="Times New Roman" panose="02020603050405020304" pitchFamily="18" charset="0"/>
              <a:cs typeface="Times New Roman" panose="02020603050405020304" pitchFamily="18" charset="0"/>
            </a:endParaRPr>
          </a:p>
          <a:p>
            <a:pPr algn="ctr" fontAlgn="base">
              <a:lnSpc>
                <a:spcPct val="130000"/>
              </a:lnSpc>
            </a:pPr>
            <a:r>
              <a:rPr lang="vi-VN" altLang="en-US" sz="2800" b="1" i="1" dirty="0" smtClean="0">
                <a:solidFill>
                  <a:srgbClr val="000000"/>
                </a:solidFill>
                <a:latin typeface="Times New Roman" panose="02020603050405020304" pitchFamily="18" charset="0"/>
                <a:cs typeface="Times New Roman" panose="02020603050405020304" pitchFamily="18" charset="0"/>
              </a:rPr>
              <a:t>“</a:t>
            </a:r>
            <a:r>
              <a:rPr lang="vi-VN" altLang="en-US" sz="2800" b="1" i="1" dirty="0">
                <a:solidFill>
                  <a:srgbClr val="000000"/>
                </a:solidFill>
                <a:latin typeface="Times New Roman" panose="02020603050405020304" pitchFamily="18" charset="0"/>
                <a:cs typeface="Times New Roman" panose="02020603050405020304" pitchFamily="18" charset="0"/>
              </a:rPr>
              <a:t>Nước Đại Việt ta</a:t>
            </a:r>
            <a:r>
              <a:rPr lang="vi-VN" altLang="en-US" sz="2800" b="1" i="1" dirty="0" smtClean="0">
                <a:solidFill>
                  <a:srgbClr val="000000"/>
                </a:solidFill>
                <a:latin typeface="Times New Roman" panose="02020603050405020304" pitchFamily="18" charset="0"/>
                <a:cs typeface="Times New Roman" panose="02020603050405020304" pitchFamily="18" charset="0"/>
              </a:rPr>
              <a:t>”</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Hoàn</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cảnh</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sáng</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tác</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nhan</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đề</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thể</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loại</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vị</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trí</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đoạn</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trích</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bố</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cục</a:t>
            </a:r>
            <a:r>
              <a:rPr lang="en-US" altLang="en-US" sz="2800" b="1" i="1" dirty="0">
                <a:solidFill>
                  <a:srgbClr val="000000"/>
                </a:solidFill>
                <a:latin typeface="Times New Roman" panose="02020603050405020304" pitchFamily="18" charset="0"/>
                <a:cs typeface="Times New Roman" panose="02020603050405020304" pitchFamily="18" charset="0"/>
              </a:rPr>
              <a:t>)</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CF8E9C0C-D34F-4D5E-88D1-F22167C9B52C}"/>
              </a:ext>
            </a:extLst>
          </p:cNvPr>
          <p:cNvSpPr txBox="1"/>
          <p:nvPr/>
        </p:nvSpPr>
        <p:spPr>
          <a:xfrm>
            <a:off x="3442448" y="199727"/>
            <a:ext cx="4263860" cy="584775"/>
          </a:xfrm>
          <a:prstGeom prst="rect">
            <a:avLst/>
          </a:prstGeom>
          <a:noFill/>
        </p:spPr>
        <p:txBody>
          <a:bodyPr wrap="none" rtlCol="0">
            <a:spAutoFit/>
          </a:bodyPr>
          <a:lstStyle/>
          <a:p>
            <a:r>
              <a:rPr lang="en-US" sz="3200" b="1" dirty="0" smtClean="0">
                <a:ln w="0"/>
                <a:solidFill>
                  <a:srgbClr val="0033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NHIỆM VỤ HỌC TẬP</a:t>
            </a:r>
            <a:endParaRPr lang="en-US" sz="3200" b="1" dirty="0">
              <a:ln w="0"/>
              <a:solidFill>
                <a:srgbClr val="0033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52" name="Picture 4" descr="Lý Thường Kiệt - Mãnh tướng tài giỏi bậc nhất lịch sử Việt Nam và lối đánh  táo bạo khiến kẻ địch ngơ ngác!">
            <a:extLst>
              <a:ext uri="{FF2B5EF4-FFF2-40B4-BE49-F238E27FC236}">
                <a16:creationId xmlns:a16="http://schemas.microsoft.com/office/drawing/2014/main" xmlns="" id="{DAABC729-F483-4F11-9D62-BEA63EB01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97" y="3237926"/>
            <a:ext cx="6221503" cy="3863124"/>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7" name="TextBox 1"/>
          <p:cNvSpPr txBox="1">
            <a:spLocks noChangeArrowheads="1"/>
          </p:cNvSpPr>
          <p:nvPr/>
        </p:nvSpPr>
        <p:spPr bwMode="auto">
          <a:xfrm>
            <a:off x="6096000" y="3429000"/>
            <a:ext cx="5497603" cy="15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90000"/>
              </a:lnSpc>
              <a:buFontTx/>
              <a:buNone/>
            </a:pPr>
            <a:r>
              <a:rPr lang="en-US" altLang="en-US" dirty="0">
                <a:solidFill>
                  <a:srgbClr val="FF0000"/>
                </a:solidFill>
                <a:latin typeface="Times New Roman" panose="02020603050405020304" pitchFamily="18" charset="0"/>
                <a:cs typeface="Times New Roman" panose="02020603050405020304" pitchFamily="18" charset="0"/>
              </a:rPr>
              <a:t>- Chia </a:t>
            </a:r>
            <a:r>
              <a:rPr lang="en-US" altLang="en-US" dirty="0" err="1">
                <a:solidFill>
                  <a:srgbClr val="FF0000"/>
                </a:solidFill>
                <a:latin typeface="Times New Roman" panose="02020603050405020304" pitchFamily="18" charset="0"/>
                <a:cs typeface="Times New Roman" panose="02020603050405020304" pitchFamily="18" charset="0"/>
              </a:rPr>
              <a:t>nhóm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Theo </a:t>
            </a:r>
            <a:r>
              <a:rPr lang="en-US" altLang="en-US" dirty="0" err="1" smtClean="0">
                <a:latin typeface="Times New Roman" panose="02020603050405020304" pitchFamily="18" charset="0"/>
                <a:cs typeface="Times New Roman" panose="02020603050405020304" pitchFamily="18" charset="0"/>
              </a:rPr>
              <a:t>tổ</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a:p>
            <a:pPr algn="just" eaLnBrk="1" hangingPunct="1">
              <a:lnSpc>
                <a:spcPct val="90000"/>
              </a:lnSpc>
              <a:buFontTx/>
              <a:buNone/>
            </a:pP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Hình</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thức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Video, power point, </a:t>
            </a:r>
            <a:r>
              <a:rPr lang="en-US" altLang="en-US" dirty="0" err="1" smtClean="0">
                <a:latin typeface="Times New Roman" panose="02020603050405020304" pitchFamily="18" charset="0"/>
                <a:cs typeface="Times New Roman" panose="02020603050405020304" pitchFamily="18" charset="0"/>
              </a:rPr>
              <a:t>bảng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phụ</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632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wipe(down)">
                                      <p:cBhvr>
                                        <p:cTn id="10" dur="500"/>
                                        <p:tgtEl>
                                          <p:spTgt spid="1126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758" y="2480471"/>
            <a:ext cx="4565874"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492" y="2065339"/>
            <a:ext cx="4484318" cy="262493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64" y="1177927"/>
            <a:ext cx="5435515" cy="291386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090" y="819151"/>
            <a:ext cx="2354262" cy="310515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9837" y="1811338"/>
            <a:ext cx="4602163" cy="220821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1964" y="-18255"/>
            <a:ext cx="4865770" cy="21955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rotWithShape="1">
          <a:blip r:embed="rId8">
            <a:extLst>
              <a:ext uri="{28A0092B-C50C-407E-A947-70E740481C1C}">
                <a14:useLocalDpi xmlns:a14="http://schemas.microsoft.com/office/drawing/2010/main" val="0"/>
              </a:ext>
            </a:extLst>
          </a:blip>
          <a:srcRect l="27806"/>
          <a:stretch/>
        </p:blipFill>
        <p:spPr bwMode="auto">
          <a:xfrm>
            <a:off x="6259520" y="1389063"/>
            <a:ext cx="2205037" cy="202723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2459" y="2371727"/>
            <a:ext cx="2373196" cy="2089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over"/>
          <p:cNvPicPr>
            <a:picLocks noChangeAspect="1" noChangeArrowheads="1"/>
          </p:cNvPicPr>
          <p:nvPr/>
        </p:nvPicPr>
        <p:blipFill rotWithShape="1">
          <a:blip r:embed="rId10">
            <a:extLst>
              <a:ext uri="{28A0092B-C50C-407E-A947-70E740481C1C}">
                <a14:useLocalDpi xmlns:a14="http://schemas.microsoft.com/office/drawing/2010/main" val="0"/>
              </a:ext>
            </a:extLst>
          </a:blip>
          <a:srcRect r="10143"/>
          <a:stretch/>
        </p:blipFill>
        <p:spPr bwMode="auto">
          <a:xfrm>
            <a:off x="227096" y="56760"/>
            <a:ext cx="5124451" cy="21760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over"/>
          <p:cNvPicPr>
            <a:picLocks noChangeAspect="1" noChangeArrowheads="1"/>
          </p:cNvPicPr>
          <p:nvPr/>
        </p:nvPicPr>
        <p:blipFill rotWithShape="1">
          <a:blip r:embed="rId11">
            <a:extLst>
              <a:ext uri="{28A0092B-C50C-407E-A947-70E740481C1C}">
                <a14:useLocalDpi xmlns:a14="http://schemas.microsoft.com/office/drawing/2010/main" val="0"/>
              </a:ext>
            </a:extLst>
          </a:blip>
          <a:srcRect t="9827"/>
          <a:stretch/>
        </p:blipFill>
        <p:spPr bwMode="auto">
          <a:xfrm>
            <a:off x="212986" y="2232823"/>
            <a:ext cx="5265585" cy="38314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3" descr="Hình ảnh có liên quan"/>
          <p:cNvPicPr>
            <a:picLocks noChangeAspect="1" noChangeArrowheads="1"/>
          </p:cNvPicPr>
          <p:nvPr/>
        </p:nvPicPr>
        <p:blipFill rotWithShape="1">
          <a:blip r:embed="rId12" cstate="print"/>
          <a:srcRect b="10495"/>
          <a:stretch/>
        </p:blipFill>
        <p:spPr bwMode="auto">
          <a:xfrm>
            <a:off x="8088704" y="3838577"/>
            <a:ext cx="2042971" cy="2526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25" descr="Kết quả hình ảnh cho bình ngô đại cáo"/>
          <p:cNvPicPr>
            <a:picLocks noChangeAspect="1" noChangeArrowheads="1"/>
          </p:cNvPicPr>
          <p:nvPr/>
        </p:nvPicPr>
        <p:blipFill rotWithShape="1">
          <a:blip r:embed="rId13" cstate="print"/>
          <a:srcRect t="17726"/>
          <a:stretch/>
        </p:blipFill>
        <p:spPr bwMode="auto">
          <a:xfrm>
            <a:off x="10253768" y="3915569"/>
            <a:ext cx="1826123" cy="24494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29" descr="Kết quả hình ảnh cho liễu thăng cụt đầu"/>
          <p:cNvPicPr>
            <a:picLocks noChangeAspect="1" noChangeArrowheads="1"/>
          </p:cNvPicPr>
          <p:nvPr/>
        </p:nvPicPr>
        <p:blipFill>
          <a:blip r:embed="rId14" cstate="print"/>
          <a:srcRect/>
          <a:stretch>
            <a:fillRect/>
          </a:stretch>
        </p:blipFill>
        <p:spPr bwMode="auto">
          <a:xfrm>
            <a:off x="5146326" y="4669636"/>
            <a:ext cx="1664391" cy="1166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descr="viet3"/>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810717" y="651667"/>
            <a:ext cx="103004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694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510"/>
                                        </p:tgtEl>
                                        <p:attrNameLst>
                                          <p:attrName>style.visibility</p:attrName>
                                        </p:attrNameLst>
                                      </p:cBhvr>
                                      <p:to>
                                        <p:strVal val="visible"/>
                                      </p:to>
                                    </p:set>
                                    <p:animEffect transition="in" filter="wipe(left)">
                                      <p:cBhvr>
                                        <p:cTn id="20" dur="500"/>
                                        <p:tgtEl>
                                          <p:spTgt spid="215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1511"/>
                                        </p:tgtEl>
                                        <p:attrNameLst>
                                          <p:attrName>style.visibility</p:attrName>
                                        </p:attrNameLst>
                                      </p:cBhvr>
                                      <p:to>
                                        <p:strVal val="visible"/>
                                      </p:to>
                                    </p:set>
                                    <p:animEffect transition="in" filter="wipe(left)">
                                      <p:cBhvr>
                                        <p:cTn id="25" dur="500"/>
                                        <p:tgtEl>
                                          <p:spTgt spid="21511"/>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nodeType="clickEffect">
                                  <p:stCondLst>
                                    <p:cond delay="0"/>
                                  </p:stCondLst>
                                  <p:childTnLst>
                                    <p:set>
                                      <p:cBhvr>
                                        <p:cTn id="32" dur="1" fill="hold">
                                          <p:stCondLst>
                                            <p:cond delay="0"/>
                                          </p:stCondLst>
                                        </p:cTn>
                                        <p:tgtEl>
                                          <p:spTgt spid="21512"/>
                                        </p:tgtEl>
                                        <p:attrNameLst>
                                          <p:attrName>style.visibility</p:attrName>
                                        </p:attrNameLst>
                                      </p:cBhvr>
                                      <p:to>
                                        <p:strVal val="visible"/>
                                      </p:to>
                                    </p:set>
                                    <p:animEffect transition="in" filter="wipe(right)">
                                      <p:cBhvr>
                                        <p:cTn id="33" dur="500"/>
                                        <p:tgtEl>
                                          <p:spTgt spid="21512"/>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righ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1514"/>
                                        </p:tgtEl>
                                        <p:attrNameLst>
                                          <p:attrName>style.visibility</p:attrName>
                                        </p:attrNameLst>
                                      </p:cBhvr>
                                      <p:to>
                                        <p:strVal val="visible"/>
                                      </p:to>
                                    </p:set>
                                    <p:animEffect transition="in" filter="wipe(right)">
                                      <p:cBhvr>
                                        <p:cTn id="46" dur="500"/>
                                        <p:tgtEl>
                                          <p:spTgt spid="2151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nodeType="clickEffect">
                                  <p:stCondLst>
                                    <p:cond delay="0"/>
                                  </p:stCondLst>
                                  <p:childTnLst>
                                    <p:set>
                                      <p:cBhvr>
                                        <p:cTn id="50" dur="1" fill="hold">
                                          <p:stCondLst>
                                            <p:cond delay="0"/>
                                          </p:stCondLst>
                                        </p:cTn>
                                        <p:tgtEl>
                                          <p:spTgt spid="21515"/>
                                        </p:tgtEl>
                                        <p:attrNameLst>
                                          <p:attrName>style.visibility</p:attrName>
                                        </p:attrNameLst>
                                      </p:cBhvr>
                                      <p:to>
                                        <p:strVal val="visible"/>
                                      </p:to>
                                    </p:set>
                                    <p:animEffect transition="in" filter="wipe(right)">
                                      <p:cBhvr>
                                        <p:cTn id="51" dur="500"/>
                                        <p:tgtEl>
                                          <p:spTgt spid="215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righ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21517"/>
                                        </p:tgtEl>
                                        <p:attrNameLst>
                                          <p:attrName>style.visibility</p:attrName>
                                        </p:attrNameLst>
                                      </p:cBhvr>
                                      <p:to>
                                        <p:strVal val="visible"/>
                                      </p:to>
                                    </p:set>
                                    <p:animEffect transition="in" filter="wipe(right)">
                                      <p:cBhvr>
                                        <p:cTn id="61"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0F5FD2C-D240-4D38-9E91-A3527831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8217"/>
          </a:xfrm>
          <a:prstGeom prst="rect">
            <a:avLst/>
          </a:prstGeom>
        </p:spPr>
      </p:pic>
      <p:sp>
        <p:nvSpPr>
          <p:cNvPr id="9" name="TextBox 8">
            <a:extLst>
              <a:ext uri="{FF2B5EF4-FFF2-40B4-BE49-F238E27FC236}">
                <a16:creationId xmlns:a16="http://schemas.microsoft.com/office/drawing/2014/main" xmlns="" id="{7AA6BEA6-11E4-42AD-8888-0807926C9B48}"/>
              </a:ext>
            </a:extLst>
          </p:cNvPr>
          <p:cNvSpPr txBox="1"/>
          <p:nvPr/>
        </p:nvSpPr>
        <p:spPr>
          <a:xfrm>
            <a:off x="914400" y="1147725"/>
            <a:ext cx="6094070" cy="1969770"/>
          </a:xfrm>
          <a:prstGeom prst="rect">
            <a:avLst/>
          </a:prstGeom>
          <a:noFill/>
        </p:spPr>
        <p:txBody>
          <a:bodyPr wrap="square">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altLang="en-US" sz="5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Từng</a:t>
            </a:r>
            <a:r>
              <a:rPr kumimoji="0" lang="en-US"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nghe</a:t>
            </a:r>
            <a:r>
              <a:rPr kumimoji="0" lang="en-US"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a:p>
            <a:pPr marL="0" marR="0" lvl="0" indent="0" algn="l" defTabSz="761970" rtl="0" eaLnBrk="1" fontAlgn="base" latinLnBrk="0" hangingPunct="1">
              <a:lnSpc>
                <a:spcPct val="100000"/>
              </a:lnSpc>
              <a:spcBef>
                <a:spcPct val="0"/>
              </a:spcBef>
              <a:spcAft>
                <a:spcPct val="0"/>
              </a:spcAft>
              <a:buClrTx/>
              <a:buSzTx/>
              <a:buFontTx/>
              <a:buNone/>
              <a:tabLst/>
              <a:defRPr/>
            </a:pPr>
            <a:r>
              <a:rPr kumimoji="0" lang="vi-VN"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Việc nhân nghĩa cốt ở yên dân</a:t>
            </a:r>
            <a:br>
              <a:rPr kumimoji="0" lang="vi-VN"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br>
            <a:r>
              <a:rPr kumimoji="0" lang="vi-VN"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Quân điếu phạt trước lo trừ bạo</a:t>
            </a:r>
            <a:endParaRPr lang="en-US" sz="2000" b="1" i="1" dirty="0">
              <a:solidFill>
                <a:schemeClr val="bg1"/>
              </a:solidFill>
            </a:endParaRPr>
          </a:p>
        </p:txBody>
      </p:sp>
      <p:sp>
        <p:nvSpPr>
          <p:cNvPr id="8" name="TextBox 7">
            <a:extLst>
              <a:ext uri="{FF2B5EF4-FFF2-40B4-BE49-F238E27FC236}">
                <a16:creationId xmlns:a16="http://schemas.microsoft.com/office/drawing/2014/main" xmlns="" id="{1A4365C6-16FE-4564-8D18-5E146E76CDDF}"/>
              </a:ext>
            </a:extLst>
          </p:cNvPr>
          <p:cNvSpPr txBox="1"/>
          <p:nvPr/>
        </p:nvSpPr>
        <p:spPr>
          <a:xfrm>
            <a:off x="5602146" y="2563497"/>
            <a:ext cx="607859" cy="1107996"/>
          </a:xfrm>
          <a:prstGeom prst="rect">
            <a:avLst/>
          </a:prstGeom>
          <a:noFill/>
        </p:spPr>
        <p:txBody>
          <a:bodyPr wrap="none" rtlCol="0">
            <a:spAutoFit/>
          </a:bodyPr>
          <a:lstStyle/>
          <a:p>
            <a:r>
              <a:rPr lang="en-US" sz="66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5246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419601"/>
            <a:ext cx="1968500"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3"/>
          <p:cNvSpPr>
            <a:spLocks noChangeArrowheads="1"/>
          </p:cNvSpPr>
          <p:nvPr/>
        </p:nvSpPr>
        <p:spPr bwMode="auto">
          <a:xfrm>
            <a:off x="2133600" y="228600"/>
            <a:ext cx="8610600" cy="5029200"/>
          </a:xfrm>
          <a:prstGeom prst="cloudCallout">
            <a:avLst>
              <a:gd name="adj1" fmla="val -28265"/>
              <a:gd name="adj2" fmla="val 54158"/>
            </a:avLst>
          </a:prstGeom>
          <a:solidFill>
            <a:srgbClr val="FFFF00"/>
          </a:solidFill>
          <a:ln w="9525">
            <a:solidFill>
              <a:schemeClr val="tx1"/>
            </a:solidFill>
            <a:round/>
            <a:headEnd/>
            <a:tailEnd/>
          </a:ln>
        </p:spPr>
        <p:txBody>
          <a:bodyPr/>
          <a:lstStyle/>
          <a:p>
            <a:pPr algn="ctr">
              <a:spcBef>
                <a:spcPct val="20000"/>
              </a:spcBef>
              <a:defRPr/>
            </a:pPr>
            <a:endParaRPr lang="en-US" sz="2800" kern="0" dirty="0">
              <a:solidFill>
                <a:srgbClr val="FF0000"/>
              </a:solidFill>
              <a:latin typeface="Times New Roman" pitchFamily="18" charset="0"/>
              <a:cs typeface="Times New Roman" pitchFamily="18" charset="0"/>
            </a:endParaRPr>
          </a:p>
        </p:txBody>
      </p:sp>
      <p:sp>
        <p:nvSpPr>
          <p:cNvPr id="2" name="TextBox 1"/>
          <p:cNvSpPr txBox="1"/>
          <p:nvPr/>
        </p:nvSpPr>
        <p:spPr>
          <a:xfrm>
            <a:off x="2889250" y="1313795"/>
            <a:ext cx="6172200" cy="3046988"/>
          </a:xfrm>
          <a:prstGeom prst="rect">
            <a:avLst/>
          </a:prstGeom>
          <a:noFill/>
        </p:spPr>
        <p:txBody>
          <a:bodyPr>
            <a:spAutoFit/>
          </a:bodyPr>
          <a:lstStyle/>
          <a:p>
            <a:pPr algn="ctr">
              <a:defRPr/>
            </a:pPr>
            <a:r>
              <a:rPr lang="vi-VN" sz="4800" kern="0" dirty="0">
                <a:solidFill>
                  <a:srgbClr val="FF0000"/>
                </a:solidFill>
                <a:latin typeface="Times New Roman" pitchFamily="18" charset="0"/>
                <a:cs typeface="Times New Roman" pitchFamily="18" charset="0"/>
              </a:rPr>
              <a:t>Qua hai câu có thể hiểu cốt lõi tư tưởng nhân nghĩa của Nguyễn Trãi là gì</a:t>
            </a:r>
            <a:r>
              <a:rPr lang="vi-VN" sz="4800" kern="0" dirty="0" smtClean="0">
                <a:solidFill>
                  <a:srgbClr val="FF0000"/>
                </a:solidFill>
                <a:latin typeface="Times New Roman" pitchFamily="18" charset="0"/>
                <a:cs typeface="Times New Roman" pitchFamily="18" charset="0"/>
              </a:rPr>
              <a:t>?</a:t>
            </a:r>
            <a:endParaRPr lang="vi-VN" sz="4800"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73559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5164</TotalTime>
  <Words>1536</Words>
  <Application>Microsoft Office PowerPoint</Application>
  <PresentationFormat>Widescreen</PresentationFormat>
  <Paragraphs>209</Paragraphs>
  <Slides>39</Slides>
  <Notes>0</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.VnArial</vt:lpstr>
      <vt:lpstr>.VnCentury SchoolbookH</vt:lpstr>
      <vt:lpstr>.VnTime</vt:lpstr>
      <vt:lpstr>Arial</vt:lpstr>
      <vt:lpstr>Arial Black</vt:lpstr>
      <vt:lpstr>Calibri</vt:lpstr>
      <vt:lpstr>Calibri Light</vt:lpstr>
      <vt:lpstr>Century Gothic</vt:lpstr>
      <vt:lpstr>Lato Light</vt:lpstr>
      <vt:lpstr>Symbol</vt:lpstr>
      <vt:lpstr>Times New Roman</vt:lpstr>
      <vt:lpstr>Wingdings 3</vt:lpstr>
      <vt:lpstr>Office Theme</vt:lpstr>
      <vt:lpstr>Default Design</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Viet Hung</cp:lastModifiedBy>
  <cp:revision>207</cp:revision>
  <cp:lastPrinted>2023-03-16T18:44:10Z</cp:lastPrinted>
  <dcterms:created xsi:type="dcterms:W3CDTF">2021-06-19T14:46:23Z</dcterms:created>
  <dcterms:modified xsi:type="dcterms:W3CDTF">2023-03-17T03:52:10Z</dcterms:modified>
</cp:coreProperties>
</file>