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12"/>
  </p:notesMasterIdLst>
  <p:sldIdLst>
    <p:sldId id="256" r:id="rId3"/>
    <p:sldId id="263" r:id="rId4"/>
    <p:sldId id="262" r:id="rId5"/>
    <p:sldId id="257" r:id="rId6"/>
    <p:sldId id="258" r:id="rId7"/>
    <p:sldId id="259" r:id="rId8"/>
    <p:sldId id="260" r:id="rId9"/>
    <p:sldId id="261" r:id="rId10"/>
    <p:sldId id="26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0" autoAdjust="0"/>
    <p:restoredTop sz="94660"/>
  </p:normalViewPr>
  <p:slideViewPr>
    <p:cSldViewPr snapToGrid="0">
      <p:cViewPr varScale="1">
        <p:scale>
          <a:sx n="40" d="100"/>
          <a:sy n="40" d="100"/>
        </p:scale>
        <p:origin x="60" y="9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FC6FCD7-EFBD-4423-A572-392E990DAE12}" type="datetimeFigureOut">
              <a:rPr lang="en-US" smtClean="0"/>
              <a:t>26/2/2022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37FF0D-3108-4406-A6C2-4DB64F82457E}" type="slidenum">
              <a:rPr lang="en-US" smtClean="0"/>
              <a:t>‹#›</a:t>
            </a:fld>
            <a:endParaRPr lang="en-US"/>
          </a:p>
        </p:txBody>
      </p:sp>
    </p:spTree>
    <p:extLst>
      <p:ext uri="{BB962C8B-B14F-4D97-AF65-F5344CB8AC3E}">
        <p14:creationId xmlns:p14="http://schemas.microsoft.com/office/powerpoint/2010/main" val="26674166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FCB7EC7-6610-4C5A-B94A-C0FE1DC1DB12}"/>
              </a:ext>
            </a:extLst>
          </p:cNvPr>
          <p:cNvSpPr>
            <a:spLocks noGrp="1"/>
          </p:cNvSpPr>
          <p:nvPr>
            <p:ph type="dt" sz="half" idx="10"/>
          </p:nvPr>
        </p:nvSpPr>
        <p:spPr/>
        <p:txBody>
          <a:bodyPr/>
          <a:lstStyle/>
          <a:p>
            <a:fld id="{5B0A1F14-DA11-4E43-87F3-BE07CCE51531}" type="datetime1">
              <a:rPr lang="en-US" smtClean="0"/>
              <a:t>26/2/2022</a:t>
            </a:fld>
            <a:endParaRPr lang="en-US"/>
          </a:p>
        </p:txBody>
      </p:sp>
      <p:sp>
        <p:nvSpPr>
          <p:cNvPr id="3" name="Footer Placeholder 2">
            <a:extLst>
              <a:ext uri="{FF2B5EF4-FFF2-40B4-BE49-F238E27FC236}">
                <a16:creationId xmlns:a16="http://schemas.microsoft.com/office/drawing/2014/main" id="{DD86F19C-D440-4F57-9BDC-07395BAFA97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DEB811-DCFD-4CC2-A7DD-FDD13157F439}"/>
              </a:ext>
            </a:extLst>
          </p:cNvPr>
          <p:cNvSpPr>
            <a:spLocks noGrp="1"/>
          </p:cNvSpPr>
          <p:nvPr>
            <p:ph type="sldNum" sz="quarter" idx="12"/>
          </p:nvPr>
        </p:nvSpPr>
        <p:spPr/>
        <p:txBody>
          <a:bodyPr/>
          <a:lstStyle/>
          <a:p>
            <a:fld id="{F9C20B1D-C678-4C69-9E65-5611E138EDCC}" type="slidenum">
              <a:rPr lang="en-US" smtClean="0"/>
              <a:t>‹#›</a:t>
            </a:fld>
            <a:endParaRPr lang="en-US"/>
          </a:p>
        </p:txBody>
      </p:sp>
    </p:spTree>
    <p:extLst>
      <p:ext uri="{BB962C8B-B14F-4D97-AF65-F5344CB8AC3E}">
        <p14:creationId xmlns:p14="http://schemas.microsoft.com/office/powerpoint/2010/main" val="14113981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3BF543-A3BD-421F-876C-1939A42B435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D271A23-C041-417C-B519-802BAB593E7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48CAB0E-1AB2-4697-981E-9CEED76251B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05138EE-6D9B-40CE-B2B6-0DD6C0C13CF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679275C-1CF9-411C-96FC-5311F90B422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1A8D47A-3338-4966-B6BC-8183D68CFBFF}"/>
              </a:ext>
            </a:extLst>
          </p:cNvPr>
          <p:cNvSpPr>
            <a:spLocks noGrp="1"/>
          </p:cNvSpPr>
          <p:nvPr>
            <p:ph type="dt" sz="half" idx="10"/>
          </p:nvPr>
        </p:nvSpPr>
        <p:spPr/>
        <p:txBody>
          <a:bodyPr/>
          <a:lstStyle/>
          <a:p>
            <a:fld id="{0D1B56F3-24BB-45BE-BD1E-E26A863B0966}" type="datetime1">
              <a:rPr lang="en-US" smtClean="0"/>
              <a:t>26/2/2022</a:t>
            </a:fld>
            <a:endParaRPr lang="en-US"/>
          </a:p>
        </p:txBody>
      </p:sp>
      <p:sp>
        <p:nvSpPr>
          <p:cNvPr id="8" name="Footer Placeholder 7">
            <a:extLst>
              <a:ext uri="{FF2B5EF4-FFF2-40B4-BE49-F238E27FC236}">
                <a16:creationId xmlns:a16="http://schemas.microsoft.com/office/drawing/2014/main" id="{8103E1FD-424A-46E2-9E37-ABFAC579996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80C57F2-5518-4AB7-93EC-ECC2866F514E}"/>
              </a:ext>
            </a:extLst>
          </p:cNvPr>
          <p:cNvSpPr>
            <a:spLocks noGrp="1"/>
          </p:cNvSpPr>
          <p:nvPr>
            <p:ph type="sldNum" sz="quarter" idx="12"/>
          </p:nvPr>
        </p:nvSpPr>
        <p:spPr/>
        <p:txBody>
          <a:bodyPr/>
          <a:lstStyle/>
          <a:p>
            <a:fld id="{726DA37A-0C24-43CE-ACA7-57CFE4C03F76}" type="slidenum">
              <a:rPr lang="en-US" smtClean="0"/>
              <a:t>‹#›</a:t>
            </a:fld>
            <a:endParaRPr lang="en-US"/>
          </a:p>
        </p:txBody>
      </p:sp>
    </p:spTree>
    <p:extLst>
      <p:ext uri="{BB962C8B-B14F-4D97-AF65-F5344CB8AC3E}">
        <p14:creationId xmlns:p14="http://schemas.microsoft.com/office/powerpoint/2010/main" val="20399942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BEAA2E-4234-4746-A9C1-1FB5273A940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C6E4BCC-92FE-44F8-B6CB-0B6F70878837}"/>
              </a:ext>
            </a:extLst>
          </p:cNvPr>
          <p:cNvSpPr>
            <a:spLocks noGrp="1"/>
          </p:cNvSpPr>
          <p:nvPr>
            <p:ph type="dt" sz="half" idx="10"/>
          </p:nvPr>
        </p:nvSpPr>
        <p:spPr/>
        <p:txBody>
          <a:bodyPr/>
          <a:lstStyle/>
          <a:p>
            <a:fld id="{B99138A9-B139-4FBA-BD61-A63595AC75F4}" type="datetime1">
              <a:rPr lang="en-US" smtClean="0"/>
              <a:t>26/2/2022</a:t>
            </a:fld>
            <a:endParaRPr lang="en-US"/>
          </a:p>
        </p:txBody>
      </p:sp>
      <p:sp>
        <p:nvSpPr>
          <p:cNvPr id="4" name="Footer Placeholder 3">
            <a:extLst>
              <a:ext uri="{FF2B5EF4-FFF2-40B4-BE49-F238E27FC236}">
                <a16:creationId xmlns:a16="http://schemas.microsoft.com/office/drawing/2014/main" id="{A56070D3-D412-4D85-AA7D-3B8C3B5585A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B117B22-0243-4B1B-AA4A-C69D3D124EF6}"/>
              </a:ext>
            </a:extLst>
          </p:cNvPr>
          <p:cNvSpPr>
            <a:spLocks noGrp="1"/>
          </p:cNvSpPr>
          <p:nvPr>
            <p:ph type="sldNum" sz="quarter" idx="12"/>
          </p:nvPr>
        </p:nvSpPr>
        <p:spPr/>
        <p:txBody>
          <a:bodyPr/>
          <a:lstStyle/>
          <a:p>
            <a:fld id="{726DA37A-0C24-43CE-ACA7-57CFE4C03F76}" type="slidenum">
              <a:rPr lang="en-US" smtClean="0"/>
              <a:t>‹#›</a:t>
            </a:fld>
            <a:endParaRPr lang="en-US"/>
          </a:p>
        </p:txBody>
      </p:sp>
    </p:spTree>
    <p:extLst>
      <p:ext uri="{BB962C8B-B14F-4D97-AF65-F5344CB8AC3E}">
        <p14:creationId xmlns:p14="http://schemas.microsoft.com/office/powerpoint/2010/main" val="5456446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F9989D4-ED90-4AF6-8BE4-E14F8E560CC1}"/>
              </a:ext>
            </a:extLst>
          </p:cNvPr>
          <p:cNvSpPr>
            <a:spLocks noGrp="1"/>
          </p:cNvSpPr>
          <p:nvPr>
            <p:ph type="dt" sz="half" idx="10"/>
          </p:nvPr>
        </p:nvSpPr>
        <p:spPr/>
        <p:txBody>
          <a:bodyPr/>
          <a:lstStyle/>
          <a:p>
            <a:fld id="{33219DCA-20B6-4A7F-9287-D29CBE4F4E3E}" type="datetime1">
              <a:rPr lang="en-US" smtClean="0"/>
              <a:t>26/2/2022</a:t>
            </a:fld>
            <a:endParaRPr lang="en-US"/>
          </a:p>
        </p:txBody>
      </p:sp>
      <p:sp>
        <p:nvSpPr>
          <p:cNvPr id="3" name="Footer Placeholder 2">
            <a:extLst>
              <a:ext uri="{FF2B5EF4-FFF2-40B4-BE49-F238E27FC236}">
                <a16:creationId xmlns:a16="http://schemas.microsoft.com/office/drawing/2014/main" id="{F40A95EC-3B27-4D55-A125-91BD6E2B813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BDDB516-8449-4C02-B990-64373DB5E667}"/>
              </a:ext>
            </a:extLst>
          </p:cNvPr>
          <p:cNvSpPr>
            <a:spLocks noGrp="1"/>
          </p:cNvSpPr>
          <p:nvPr>
            <p:ph type="sldNum" sz="quarter" idx="12"/>
          </p:nvPr>
        </p:nvSpPr>
        <p:spPr/>
        <p:txBody>
          <a:bodyPr/>
          <a:lstStyle/>
          <a:p>
            <a:fld id="{726DA37A-0C24-43CE-ACA7-57CFE4C03F76}" type="slidenum">
              <a:rPr lang="en-US" smtClean="0"/>
              <a:t>‹#›</a:t>
            </a:fld>
            <a:endParaRPr lang="en-US"/>
          </a:p>
        </p:txBody>
      </p:sp>
    </p:spTree>
    <p:extLst>
      <p:ext uri="{BB962C8B-B14F-4D97-AF65-F5344CB8AC3E}">
        <p14:creationId xmlns:p14="http://schemas.microsoft.com/office/powerpoint/2010/main" val="2565412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99EFE9-AE5E-4846-8F3F-561341D3EF5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6F5DA9F-72BE-453E-9BA1-B1B6EEF9060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DC3E682-CEF3-4B89-941A-29ADEB8BF1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A35A87F-90AF-4464-A736-52D1CADA2883}"/>
              </a:ext>
            </a:extLst>
          </p:cNvPr>
          <p:cNvSpPr>
            <a:spLocks noGrp="1"/>
          </p:cNvSpPr>
          <p:nvPr>
            <p:ph type="dt" sz="half" idx="10"/>
          </p:nvPr>
        </p:nvSpPr>
        <p:spPr/>
        <p:txBody>
          <a:bodyPr/>
          <a:lstStyle/>
          <a:p>
            <a:fld id="{19E4CC13-3719-4BC0-9941-BCD22F2E39BB}" type="datetime1">
              <a:rPr lang="en-US" smtClean="0"/>
              <a:t>26/2/2022</a:t>
            </a:fld>
            <a:endParaRPr lang="en-US"/>
          </a:p>
        </p:txBody>
      </p:sp>
      <p:sp>
        <p:nvSpPr>
          <p:cNvPr id="6" name="Footer Placeholder 5">
            <a:extLst>
              <a:ext uri="{FF2B5EF4-FFF2-40B4-BE49-F238E27FC236}">
                <a16:creationId xmlns:a16="http://schemas.microsoft.com/office/drawing/2014/main" id="{374EBDCA-0095-4A53-94F3-518715A4FE9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FE2551-6974-4065-A0C0-CB1CA6E2E14E}"/>
              </a:ext>
            </a:extLst>
          </p:cNvPr>
          <p:cNvSpPr>
            <a:spLocks noGrp="1"/>
          </p:cNvSpPr>
          <p:nvPr>
            <p:ph type="sldNum" sz="quarter" idx="12"/>
          </p:nvPr>
        </p:nvSpPr>
        <p:spPr/>
        <p:txBody>
          <a:bodyPr/>
          <a:lstStyle/>
          <a:p>
            <a:fld id="{726DA37A-0C24-43CE-ACA7-57CFE4C03F76}" type="slidenum">
              <a:rPr lang="en-US" smtClean="0"/>
              <a:t>‹#›</a:t>
            </a:fld>
            <a:endParaRPr lang="en-US"/>
          </a:p>
        </p:txBody>
      </p:sp>
    </p:spTree>
    <p:extLst>
      <p:ext uri="{BB962C8B-B14F-4D97-AF65-F5344CB8AC3E}">
        <p14:creationId xmlns:p14="http://schemas.microsoft.com/office/powerpoint/2010/main" val="26928036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5C63D-F4C2-42EB-AB85-4385DC8EB3C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B9BF71D-974F-427F-88EF-05F2879D115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CE09DA1-225C-43B3-B889-B760CD46C9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4F0C8C3-A384-4E63-8E44-19B65F56A139}"/>
              </a:ext>
            </a:extLst>
          </p:cNvPr>
          <p:cNvSpPr>
            <a:spLocks noGrp="1"/>
          </p:cNvSpPr>
          <p:nvPr>
            <p:ph type="dt" sz="half" idx="10"/>
          </p:nvPr>
        </p:nvSpPr>
        <p:spPr/>
        <p:txBody>
          <a:bodyPr/>
          <a:lstStyle/>
          <a:p>
            <a:fld id="{339C473A-74A1-46F3-8D2E-10C923B7E154}" type="datetime1">
              <a:rPr lang="en-US" smtClean="0"/>
              <a:t>26/2/2022</a:t>
            </a:fld>
            <a:endParaRPr lang="en-US"/>
          </a:p>
        </p:txBody>
      </p:sp>
      <p:sp>
        <p:nvSpPr>
          <p:cNvPr id="6" name="Footer Placeholder 5">
            <a:extLst>
              <a:ext uri="{FF2B5EF4-FFF2-40B4-BE49-F238E27FC236}">
                <a16:creationId xmlns:a16="http://schemas.microsoft.com/office/drawing/2014/main" id="{FD4CA027-00E7-494D-8C76-AD52846B382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A015811-59EC-4D1D-959F-17DBEBBA4BB0}"/>
              </a:ext>
            </a:extLst>
          </p:cNvPr>
          <p:cNvSpPr>
            <a:spLocks noGrp="1"/>
          </p:cNvSpPr>
          <p:nvPr>
            <p:ph type="sldNum" sz="quarter" idx="12"/>
          </p:nvPr>
        </p:nvSpPr>
        <p:spPr/>
        <p:txBody>
          <a:bodyPr/>
          <a:lstStyle/>
          <a:p>
            <a:fld id="{726DA37A-0C24-43CE-ACA7-57CFE4C03F76}" type="slidenum">
              <a:rPr lang="en-US" smtClean="0"/>
              <a:t>‹#›</a:t>
            </a:fld>
            <a:endParaRPr lang="en-US"/>
          </a:p>
        </p:txBody>
      </p:sp>
    </p:spTree>
    <p:extLst>
      <p:ext uri="{BB962C8B-B14F-4D97-AF65-F5344CB8AC3E}">
        <p14:creationId xmlns:p14="http://schemas.microsoft.com/office/powerpoint/2010/main" val="21765829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DCB1E-B8B3-4099-9998-B1DEAD5CDF7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CC9C89E-B954-4BBD-8FC6-63D9712106C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413943-8E2C-479E-A890-4082F72A6BB9}"/>
              </a:ext>
            </a:extLst>
          </p:cNvPr>
          <p:cNvSpPr>
            <a:spLocks noGrp="1"/>
          </p:cNvSpPr>
          <p:nvPr>
            <p:ph type="dt" sz="half" idx="10"/>
          </p:nvPr>
        </p:nvSpPr>
        <p:spPr/>
        <p:txBody>
          <a:bodyPr/>
          <a:lstStyle/>
          <a:p>
            <a:fld id="{03A4B6EE-3F1C-40A8-BAA7-D8D1D25FA34D}" type="datetime1">
              <a:rPr lang="en-US" smtClean="0"/>
              <a:t>26/2/2022</a:t>
            </a:fld>
            <a:endParaRPr lang="en-US"/>
          </a:p>
        </p:txBody>
      </p:sp>
      <p:sp>
        <p:nvSpPr>
          <p:cNvPr id="5" name="Footer Placeholder 4">
            <a:extLst>
              <a:ext uri="{FF2B5EF4-FFF2-40B4-BE49-F238E27FC236}">
                <a16:creationId xmlns:a16="http://schemas.microsoft.com/office/drawing/2014/main" id="{55B604B0-3DBA-4D52-ADB2-DC5CEF4419B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661FA0-D26F-4FFC-8850-74922A338940}"/>
              </a:ext>
            </a:extLst>
          </p:cNvPr>
          <p:cNvSpPr>
            <a:spLocks noGrp="1"/>
          </p:cNvSpPr>
          <p:nvPr>
            <p:ph type="sldNum" sz="quarter" idx="12"/>
          </p:nvPr>
        </p:nvSpPr>
        <p:spPr/>
        <p:txBody>
          <a:bodyPr/>
          <a:lstStyle/>
          <a:p>
            <a:fld id="{726DA37A-0C24-43CE-ACA7-57CFE4C03F76}" type="slidenum">
              <a:rPr lang="en-US" smtClean="0"/>
              <a:t>‹#›</a:t>
            </a:fld>
            <a:endParaRPr lang="en-US"/>
          </a:p>
        </p:txBody>
      </p:sp>
    </p:spTree>
    <p:extLst>
      <p:ext uri="{BB962C8B-B14F-4D97-AF65-F5344CB8AC3E}">
        <p14:creationId xmlns:p14="http://schemas.microsoft.com/office/powerpoint/2010/main" val="41432173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9F595F7-9D7D-4C85-9C99-BE194AFE63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649E8BE-C4BA-4237-B360-FC4943A3130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070A49F-B64E-4D0D-BB32-EA3E8F26407C}"/>
              </a:ext>
            </a:extLst>
          </p:cNvPr>
          <p:cNvSpPr>
            <a:spLocks noGrp="1"/>
          </p:cNvSpPr>
          <p:nvPr>
            <p:ph type="dt" sz="half" idx="10"/>
          </p:nvPr>
        </p:nvSpPr>
        <p:spPr/>
        <p:txBody>
          <a:bodyPr/>
          <a:lstStyle/>
          <a:p>
            <a:fld id="{22B49DCD-488C-48E6-B562-9E2144C6FF46}" type="datetime1">
              <a:rPr lang="en-US" smtClean="0"/>
              <a:t>26/2/2022</a:t>
            </a:fld>
            <a:endParaRPr lang="en-US"/>
          </a:p>
        </p:txBody>
      </p:sp>
      <p:sp>
        <p:nvSpPr>
          <p:cNvPr id="5" name="Footer Placeholder 4">
            <a:extLst>
              <a:ext uri="{FF2B5EF4-FFF2-40B4-BE49-F238E27FC236}">
                <a16:creationId xmlns:a16="http://schemas.microsoft.com/office/drawing/2014/main" id="{38FDC6AD-EC63-4D87-9E40-7B7D6340B1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3CB9E5-01A1-4ED1-B801-129D0CB7524C}"/>
              </a:ext>
            </a:extLst>
          </p:cNvPr>
          <p:cNvSpPr>
            <a:spLocks noGrp="1"/>
          </p:cNvSpPr>
          <p:nvPr>
            <p:ph type="sldNum" sz="quarter" idx="12"/>
          </p:nvPr>
        </p:nvSpPr>
        <p:spPr/>
        <p:txBody>
          <a:bodyPr/>
          <a:lstStyle/>
          <a:p>
            <a:fld id="{726DA37A-0C24-43CE-ACA7-57CFE4C03F76}" type="slidenum">
              <a:rPr lang="en-US" smtClean="0"/>
              <a:t>‹#›</a:t>
            </a:fld>
            <a:endParaRPr lang="en-US"/>
          </a:p>
        </p:txBody>
      </p:sp>
    </p:spTree>
    <p:extLst>
      <p:ext uri="{BB962C8B-B14F-4D97-AF65-F5344CB8AC3E}">
        <p14:creationId xmlns:p14="http://schemas.microsoft.com/office/powerpoint/2010/main" val="23447220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1203219-0ED5-4CAD-8F16-4E3B3502CBBA}"/>
              </a:ext>
            </a:extLst>
          </p:cNvPr>
          <p:cNvSpPr>
            <a:spLocks noGrp="1"/>
          </p:cNvSpPr>
          <p:nvPr>
            <p:ph type="dt" sz="half" idx="10"/>
          </p:nvPr>
        </p:nvSpPr>
        <p:spPr/>
        <p:txBody>
          <a:bodyPr/>
          <a:lstStyle/>
          <a:p>
            <a:fld id="{D6D27D59-6977-44DD-8E4E-5EC5FBCC1A34}" type="datetime1">
              <a:rPr lang="en-US" smtClean="0"/>
              <a:t>26/2/2022</a:t>
            </a:fld>
            <a:endParaRPr lang="en-US"/>
          </a:p>
        </p:txBody>
      </p:sp>
      <p:sp>
        <p:nvSpPr>
          <p:cNvPr id="3" name="Footer Placeholder 2">
            <a:extLst>
              <a:ext uri="{FF2B5EF4-FFF2-40B4-BE49-F238E27FC236}">
                <a16:creationId xmlns:a16="http://schemas.microsoft.com/office/drawing/2014/main" id="{D9A89BAB-B41F-4760-996E-A658ABD611E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385E896-6A31-4981-B626-05CE0AE3B74C}"/>
              </a:ext>
            </a:extLst>
          </p:cNvPr>
          <p:cNvSpPr>
            <a:spLocks noGrp="1"/>
          </p:cNvSpPr>
          <p:nvPr>
            <p:ph type="sldNum" sz="quarter" idx="12"/>
          </p:nvPr>
        </p:nvSpPr>
        <p:spPr/>
        <p:txBody>
          <a:bodyPr/>
          <a:lstStyle/>
          <a:p>
            <a:fld id="{F9C20B1D-C678-4C69-9E65-5611E138EDCC}" type="slidenum">
              <a:rPr lang="en-US" smtClean="0"/>
              <a:t>‹#›</a:t>
            </a:fld>
            <a:endParaRPr lang="en-US"/>
          </a:p>
        </p:txBody>
      </p:sp>
    </p:spTree>
    <p:extLst>
      <p:ext uri="{BB962C8B-B14F-4D97-AF65-F5344CB8AC3E}">
        <p14:creationId xmlns:p14="http://schemas.microsoft.com/office/powerpoint/2010/main" val="16183763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7_Title Slide">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7454484-8038-40A1-A8F6-6E672B55E9E3}"/>
              </a:ext>
            </a:extLst>
          </p:cNvPr>
          <p:cNvSpPr>
            <a:spLocks noGrp="1"/>
          </p:cNvSpPr>
          <p:nvPr>
            <p:ph type="dt" sz="half" idx="10"/>
          </p:nvPr>
        </p:nvSpPr>
        <p:spPr/>
        <p:txBody>
          <a:bodyPr/>
          <a:lstStyle/>
          <a:p>
            <a:fld id="{0A829C2E-4D1E-4F59-91D1-95B83ABEEBF7}" type="datetime1">
              <a:rPr lang="en-US" smtClean="0"/>
              <a:t>26/2/2022</a:t>
            </a:fld>
            <a:endParaRPr lang="en-US"/>
          </a:p>
        </p:txBody>
      </p:sp>
      <p:sp>
        <p:nvSpPr>
          <p:cNvPr id="3" name="Footer Placeholder 2">
            <a:extLst>
              <a:ext uri="{FF2B5EF4-FFF2-40B4-BE49-F238E27FC236}">
                <a16:creationId xmlns:a16="http://schemas.microsoft.com/office/drawing/2014/main" id="{80FC74CE-79B6-4B2B-9C3C-FB9E11250DB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BDF9EEF-DFF9-4634-AC52-6B7FC573CB9D}"/>
              </a:ext>
            </a:extLst>
          </p:cNvPr>
          <p:cNvSpPr>
            <a:spLocks noGrp="1"/>
          </p:cNvSpPr>
          <p:nvPr>
            <p:ph type="sldNum" sz="quarter" idx="12"/>
          </p:nvPr>
        </p:nvSpPr>
        <p:spPr/>
        <p:txBody>
          <a:bodyPr/>
          <a:lstStyle/>
          <a:p>
            <a:fld id="{F9C20B1D-C678-4C69-9E65-5611E138EDCC}" type="slidenum">
              <a:rPr lang="en-US" smtClean="0"/>
              <a:t>‹#›</a:t>
            </a:fld>
            <a:endParaRPr lang="en-US"/>
          </a:p>
        </p:txBody>
      </p:sp>
    </p:spTree>
    <p:extLst>
      <p:ext uri="{BB962C8B-B14F-4D97-AF65-F5344CB8AC3E}">
        <p14:creationId xmlns:p14="http://schemas.microsoft.com/office/powerpoint/2010/main" val="18597653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8_Title Slide">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E0CB401-6D82-4712-B9E2-C59E35209B0B}"/>
              </a:ext>
            </a:extLst>
          </p:cNvPr>
          <p:cNvSpPr>
            <a:spLocks noGrp="1"/>
          </p:cNvSpPr>
          <p:nvPr>
            <p:ph type="dt" sz="half" idx="10"/>
          </p:nvPr>
        </p:nvSpPr>
        <p:spPr/>
        <p:txBody>
          <a:bodyPr/>
          <a:lstStyle/>
          <a:p>
            <a:fld id="{2E746A1F-9E99-4E72-9D09-5F6A6C41B36D}" type="datetime1">
              <a:rPr lang="en-US" smtClean="0"/>
              <a:t>26/2/2022</a:t>
            </a:fld>
            <a:endParaRPr lang="en-US"/>
          </a:p>
        </p:txBody>
      </p:sp>
      <p:sp>
        <p:nvSpPr>
          <p:cNvPr id="3" name="Footer Placeholder 2">
            <a:extLst>
              <a:ext uri="{FF2B5EF4-FFF2-40B4-BE49-F238E27FC236}">
                <a16:creationId xmlns:a16="http://schemas.microsoft.com/office/drawing/2014/main" id="{7B04DB14-2C5A-43F3-8064-E7F713324EB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B52E516-77F2-401D-B9B5-9210EF442DC4}"/>
              </a:ext>
            </a:extLst>
          </p:cNvPr>
          <p:cNvSpPr>
            <a:spLocks noGrp="1"/>
          </p:cNvSpPr>
          <p:nvPr>
            <p:ph type="sldNum" sz="quarter" idx="12"/>
          </p:nvPr>
        </p:nvSpPr>
        <p:spPr/>
        <p:txBody>
          <a:bodyPr/>
          <a:lstStyle/>
          <a:p>
            <a:fld id="{F9C20B1D-C678-4C69-9E65-5611E138EDCC}" type="slidenum">
              <a:rPr lang="en-US" smtClean="0"/>
              <a:t>‹#›</a:t>
            </a:fld>
            <a:endParaRPr lang="en-US"/>
          </a:p>
        </p:txBody>
      </p:sp>
    </p:spTree>
    <p:extLst>
      <p:ext uri="{BB962C8B-B14F-4D97-AF65-F5344CB8AC3E}">
        <p14:creationId xmlns:p14="http://schemas.microsoft.com/office/powerpoint/2010/main" val="20718969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9_Title Slide">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8139E17-5C6E-4A2B-BB0E-4DAE9E5CDF08}"/>
              </a:ext>
            </a:extLst>
          </p:cNvPr>
          <p:cNvSpPr>
            <a:spLocks noGrp="1"/>
          </p:cNvSpPr>
          <p:nvPr>
            <p:ph type="dt" sz="half" idx="10"/>
          </p:nvPr>
        </p:nvSpPr>
        <p:spPr/>
        <p:txBody>
          <a:bodyPr/>
          <a:lstStyle/>
          <a:p>
            <a:fld id="{2D83F7B2-BB06-4C2C-A0BF-C3C4D1F4133B}" type="datetime1">
              <a:rPr lang="en-US" smtClean="0"/>
              <a:t>26/2/2022</a:t>
            </a:fld>
            <a:endParaRPr lang="en-US"/>
          </a:p>
        </p:txBody>
      </p:sp>
      <p:sp>
        <p:nvSpPr>
          <p:cNvPr id="3" name="Footer Placeholder 2">
            <a:extLst>
              <a:ext uri="{FF2B5EF4-FFF2-40B4-BE49-F238E27FC236}">
                <a16:creationId xmlns:a16="http://schemas.microsoft.com/office/drawing/2014/main" id="{4B4A3704-8A44-465E-8FF3-26CB1F40A69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FA5BFB1-52BA-4AC8-85AB-F8756C77D7BC}"/>
              </a:ext>
            </a:extLst>
          </p:cNvPr>
          <p:cNvSpPr>
            <a:spLocks noGrp="1"/>
          </p:cNvSpPr>
          <p:nvPr>
            <p:ph type="sldNum" sz="quarter" idx="12"/>
          </p:nvPr>
        </p:nvSpPr>
        <p:spPr/>
        <p:txBody>
          <a:bodyPr/>
          <a:lstStyle/>
          <a:p>
            <a:fld id="{F9C20B1D-C678-4C69-9E65-5611E138EDCC}" type="slidenum">
              <a:rPr lang="en-US" smtClean="0"/>
              <a:t>‹#›</a:t>
            </a:fld>
            <a:endParaRPr lang="en-US"/>
          </a:p>
        </p:txBody>
      </p:sp>
    </p:spTree>
    <p:extLst>
      <p:ext uri="{BB962C8B-B14F-4D97-AF65-F5344CB8AC3E}">
        <p14:creationId xmlns:p14="http://schemas.microsoft.com/office/powerpoint/2010/main" val="42940561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98B41A-B8E0-4D65-9AD5-CAC9AA41014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80DCD7B-49F3-41C3-A3E5-03BD9178966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7E90928-7051-4176-AF43-FB46B448AF65}"/>
              </a:ext>
            </a:extLst>
          </p:cNvPr>
          <p:cNvSpPr>
            <a:spLocks noGrp="1"/>
          </p:cNvSpPr>
          <p:nvPr>
            <p:ph type="dt" sz="half" idx="10"/>
          </p:nvPr>
        </p:nvSpPr>
        <p:spPr/>
        <p:txBody>
          <a:bodyPr/>
          <a:lstStyle/>
          <a:p>
            <a:fld id="{FD2470B8-96F8-42D0-9FB1-FD414F8B4E30}" type="datetime1">
              <a:rPr lang="en-US" smtClean="0"/>
              <a:t>26/2/2022</a:t>
            </a:fld>
            <a:endParaRPr lang="en-US"/>
          </a:p>
        </p:txBody>
      </p:sp>
      <p:sp>
        <p:nvSpPr>
          <p:cNvPr id="5" name="Footer Placeholder 4">
            <a:extLst>
              <a:ext uri="{FF2B5EF4-FFF2-40B4-BE49-F238E27FC236}">
                <a16:creationId xmlns:a16="http://schemas.microsoft.com/office/drawing/2014/main" id="{09C6C36D-9F2D-4132-AB2A-99D6F38ED6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C3FC725-0F22-43D9-B218-40E06E243499}"/>
              </a:ext>
            </a:extLst>
          </p:cNvPr>
          <p:cNvSpPr>
            <a:spLocks noGrp="1"/>
          </p:cNvSpPr>
          <p:nvPr>
            <p:ph type="sldNum" sz="quarter" idx="12"/>
          </p:nvPr>
        </p:nvSpPr>
        <p:spPr/>
        <p:txBody>
          <a:bodyPr/>
          <a:lstStyle/>
          <a:p>
            <a:fld id="{726DA37A-0C24-43CE-ACA7-57CFE4C03F76}" type="slidenum">
              <a:rPr lang="en-US" smtClean="0"/>
              <a:t>‹#›</a:t>
            </a:fld>
            <a:endParaRPr lang="en-US"/>
          </a:p>
        </p:txBody>
      </p:sp>
    </p:spTree>
    <p:extLst>
      <p:ext uri="{BB962C8B-B14F-4D97-AF65-F5344CB8AC3E}">
        <p14:creationId xmlns:p14="http://schemas.microsoft.com/office/powerpoint/2010/main" val="28877854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135215-4EEE-4E5B-A968-79EEC7C7812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03A29C-F7DB-4788-8BFD-3796BE902E7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B1FF36-8A8A-49C7-B10C-E9298B9F86C1}"/>
              </a:ext>
            </a:extLst>
          </p:cNvPr>
          <p:cNvSpPr>
            <a:spLocks noGrp="1"/>
          </p:cNvSpPr>
          <p:nvPr>
            <p:ph type="dt" sz="half" idx="10"/>
          </p:nvPr>
        </p:nvSpPr>
        <p:spPr/>
        <p:txBody>
          <a:bodyPr/>
          <a:lstStyle/>
          <a:p>
            <a:fld id="{7848F3F0-BBE0-4656-ADE2-E0CA7BB6F2D1}" type="datetime1">
              <a:rPr lang="en-US" smtClean="0"/>
              <a:t>26/2/2022</a:t>
            </a:fld>
            <a:endParaRPr lang="en-US"/>
          </a:p>
        </p:txBody>
      </p:sp>
      <p:sp>
        <p:nvSpPr>
          <p:cNvPr id="5" name="Footer Placeholder 4">
            <a:extLst>
              <a:ext uri="{FF2B5EF4-FFF2-40B4-BE49-F238E27FC236}">
                <a16:creationId xmlns:a16="http://schemas.microsoft.com/office/drawing/2014/main" id="{E8AE83C5-6936-478A-8D83-F825DE29EA8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BDB84EC-5F9A-4E4C-8B42-FC4F667B91B5}"/>
              </a:ext>
            </a:extLst>
          </p:cNvPr>
          <p:cNvSpPr>
            <a:spLocks noGrp="1"/>
          </p:cNvSpPr>
          <p:nvPr>
            <p:ph type="sldNum" sz="quarter" idx="12"/>
          </p:nvPr>
        </p:nvSpPr>
        <p:spPr/>
        <p:txBody>
          <a:bodyPr/>
          <a:lstStyle/>
          <a:p>
            <a:fld id="{726DA37A-0C24-43CE-ACA7-57CFE4C03F76}" type="slidenum">
              <a:rPr lang="en-US" smtClean="0"/>
              <a:t>‹#›</a:t>
            </a:fld>
            <a:endParaRPr lang="en-US"/>
          </a:p>
        </p:txBody>
      </p:sp>
    </p:spTree>
    <p:extLst>
      <p:ext uri="{BB962C8B-B14F-4D97-AF65-F5344CB8AC3E}">
        <p14:creationId xmlns:p14="http://schemas.microsoft.com/office/powerpoint/2010/main" val="37800893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04D7F6-D75A-44EA-A35D-0A6458C3544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6560A9-2DB3-411B-B47C-0D03D579709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D983081-7714-467D-8131-EC28D3DB550A}"/>
              </a:ext>
            </a:extLst>
          </p:cNvPr>
          <p:cNvSpPr>
            <a:spLocks noGrp="1"/>
          </p:cNvSpPr>
          <p:nvPr>
            <p:ph type="dt" sz="half" idx="10"/>
          </p:nvPr>
        </p:nvSpPr>
        <p:spPr/>
        <p:txBody>
          <a:bodyPr/>
          <a:lstStyle/>
          <a:p>
            <a:fld id="{2F3ED7EF-0440-4F9E-A644-D13ECD56D55F}" type="datetime1">
              <a:rPr lang="en-US" smtClean="0"/>
              <a:t>26/2/2022</a:t>
            </a:fld>
            <a:endParaRPr lang="en-US"/>
          </a:p>
        </p:txBody>
      </p:sp>
      <p:sp>
        <p:nvSpPr>
          <p:cNvPr id="5" name="Footer Placeholder 4">
            <a:extLst>
              <a:ext uri="{FF2B5EF4-FFF2-40B4-BE49-F238E27FC236}">
                <a16:creationId xmlns:a16="http://schemas.microsoft.com/office/drawing/2014/main" id="{8C76F7C4-14FF-4DDF-8AAB-8F35F22198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5BBDED-11BF-46B1-929F-41D6C52E5A9D}"/>
              </a:ext>
            </a:extLst>
          </p:cNvPr>
          <p:cNvSpPr>
            <a:spLocks noGrp="1"/>
          </p:cNvSpPr>
          <p:nvPr>
            <p:ph type="sldNum" sz="quarter" idx="12"/>
          </p:nvPr>
        </p:nvSpPr>
        <p:spPr/>
        <p:txBody>
          <a:bodyPr/>
          <a:lstStyle/>
          <a:p>
            <a:fld id="{726DA37A-0C24-43CE-ACA7-57CFE4C03F76}" type="slidenum">
              <a:rPr lang="en-US" smtClean="0"/>
              <a:t>‹#›</a:t>
            </a:fld>
            <a:endParaRPr lang="en-US"/>
          </a:p>
        </p:txBody>
      </p:sp>
    </p:spTree>
    <p:extLst>
      <p:ext uri="{BB962C8B-B14F-4D97-AF65-F5344CB8AC3E}">
        <p14:creationId xmlns:p14="http://schemas.microsoft.com/office/powerpoint/2010/main" val="39835303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D6A8D6-8773-47F2-B37A-8E0E3DEB91F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6DD80F6-1881-4E46-91CF-00CA3FCDDF7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D360777-F38E-4CA0-AE52-BCAD86D9EDE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E82D241-6FC2-4676-9A13-420AA9F4CFC2}"/>
              </a:ext>
            </a:extLst>
          </p:cNvPr>
          <p:cNvSpPr>
            <a:spLocks noGrp="1"/>
          </p:cNvSpPr>
          <p:nvPr>
            <p:ph type="dt" sz="half" idx="10"/>
          </p:nvPr>
        </p:nvSpPr>
        <p:spPr/>
        <p:txBody>
          <a:bodyPr/>
          <a:lstStyle/>
          <a:p>
            <a:fld id="{B5AE9FF7-F5C4-4B75-B312-7A2B0AADEC3E}" type="datetime1">
              <a:rPr lang="en-US" smtClean="0"/>
              <a:t>26/2/2022</a:t>
            </a:fld>
            <a:endParaRPr lang="en-US"/>
          </a:p>
        </p:txBody>
      </p:sp>
      <p:sp>
        <p:nvSpPr>
          <p:cNvPr id="6" name="Footer Placeholder 5">
            <a:extLst>
              <a:ext uri="{FF2B5EF4-FFF2-40B4-BE49-F238E27FC236}">
                <a16:creationId xmlns:a16="http://schemas.microsoft.com/office/drawing/2014/main" id="{698356D7-FCE6-410D-A92A-7A8BA8D3555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5A912A7-36BF-4DAA-9399-2C862647D8DD}"/>
              </a:ext>
            </a:extLst>
          </p:cNvPr>
          <p:cNvSpPr>
            <a:spLocks noGrp="1"/>
          </p:cNvSpPr>
          <p:nvPr>
            <p:ph type="sldNum" sz="quarter" idx="12"/>
          </p:nvPr>
        </p:nvSpPr>
        <p:spPr/>
        <p:txBody>
          <a:bodyPr/>
          <a:lstStyle/>
          <a:p>
            <a:fld id="{726DA37A-0C24-43CE-ACA7-57CFE4C03F76}" type="slidenum">
              <a:rPr lang="en-US" smtClean="0"/>
              <a:t>‹#›</a:t>
            </a:fld>
            <a:endParaRPr lang="en-US"/>
          </a:p>
        </p:txBody>
      </p:sp>
    </p:spTree>
    <p:extLst>
      <p:ext uri="{BB962C8B-B14F-4D97-AF65-F5344CB8AC3E}">
        <p14:creationId xmlns:p14="http://schemas.microsoft.com/office/powerpoint/2010/main" val="186649675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DD17E59-F326-4EAB-9A75-5C024FF7688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3E682C1-B5B6-47C4-AB88-E170BB98FA6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F4B4C99-2FF9-45BC-82B2-7B0E0F9BFE0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6E9974-F0DC-4DB8-9A38-2F8F55216D11}" type="datetime1">
              <a:rPr lang="en-US" smtClean="0"/>
              <a:t>26/2/2022</a:t>
            </a:fld>
            <a:endParaRPr lang="en-US"/>
          </a:p>
        </p:txBody>
      </p:sp>
      <p:sp>
        <p:nvSpPr>
          <p:cNvPr id="5" name="Footer Placeholder 4">
            <a:extLst>
              <a:ext uri="{FF2B5EF4-FFF2-40B4-BE49-F238E27FC236}">
                <a16:creationId xmlns:a16="http://schemas.microsoft.com/office/drawing/2014/main" id="{2AAE8F89-1436-48C4-AAF8-D8D12555539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8EE6940-2BBF-4D0B-8591-39778A53806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C20B1D-C678-4C69-9E65-5611E138EDCC}" type="slidenum">
              <a:rPr lang="en-US" smtClean="0"/>
              <a:t>‹#›</a:t>
            </a:fld>
            <a:endParaRPr lang="en-US"/>
          </a:p>
        </p:txBody>
      </p:sp>
    </p:spTree>
    <p:extLst>
      <p:ext uri="{BB962C8B-B14F-4D97-AF65-F5344CB8AC3E}">
        <p14:creationId xmlns:p14="http://schemas.microsoft.com/office/powerpoint/2010/main" val="3046288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6" r:id="rId3"/>
    <p:sldLayoutId id="2147483657" r:id="rId4"/>
    <p:sldLayoutId id="2147483658" r:id="rId5"/>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5F7A23B-7F37-4255-B1AA-6F4081D054B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C939551-9BB0-410A-86D9-5F41F65ED69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47D216-8D82-4854-8FCC-50474F3940E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90DC4E-CFE1-4DE4-BA6A-B2F2775B3CE8}" type="datetime1">
              <a:rPr lang="en-US" smtClean="0"/>
              <a:t>26/2/2022</a:t>
            </a:fld>
            <a:endParaRPr lang="en-US"/>
          </a:p>
        </p:txBody>
      </p:sp>
      <p:sp>
        <p:nvSpPr>
          <p:cNvPr id="5" name="Footer Placeholder 4">
            <a:extLst>
              <a:ext uri="{FF2B5EF4-FFF2-40B4-BE49-F238E27FC236}">
                <a16:creationId xmlns:a16="http://schemas.microsoft.com/office/drawing/2014/main" id="{83ACE85E-C533-43BA-A8ED-7511E82A3DB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704C941-975F-4FB1-8A2A-DB7E54D44D1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6DA37A-0C24-43CE-ACA7-57CFE4C03F76}" type="slidenum">
              <a:rPr lang="en-US" smtClean="0"/>
              <a:t>‹#›</a:t>
            </a:fld>
            <a:endParaRPr lang="en-US"/>
          </a:p>
        </p:txBody>
      </p:sp>
    </p:spTree>
    <p:extLst>
      <p:ext uri="{BB962C8B-B14F-4D97-AF65-F5344CB8AC3E}">
        <p14:creationId xmlns:p14="http://schemas.microsoft.com/office/powerpoint/2010/main" val="3301904758"/>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5F30B74-669A-41E3-B3C4-2D4E285D0E41}"/>
              </a:ext>
            </a:extLst>
          </p:cNvPr>
          <p:cNvSpPr txBox="1"/>
          <p:nvPr/>
        </p:nvSpPr>
        <p:spPr>
          <a:xfrm>
            <a:off x="1371600" y="1155032"/>
            <a:ext cx="4427621" cy="584775"/>
          </a:xfrm>
          <a:prstGeom prst="rect">
            <a:avLst/>
          </a:prstGeom>
          <a:noFill/>
        </p:spPr>
        <p:txBody>
          <a:bodyPr wrap="square" rtlCol="0">
            <a:spAutoFit/>
          </a:bodyPr>
          <a:lstStyle/>
          <a:p>
            <a:pPr algn="l"/>
            <a:r>
              <a:rPr lang="en-US" sz="3200">
                <a:solidFill>
                  <a:schemeClr val="bg1"/>
                </a:solidFill>
              </a:rPr>
              <a:t>Tiết 112</a:t>
            </a:r>
          </a:p>
        </p:txBody>
      </p:sp>
      <p:sp>
        <p:nvSpPr>
          <p:cNvPr id="3" name="TextBox 2">
            <a:extLst>
              <a:ext uri="{FF2B5EF4-FFF2-40B4-BE49-F238E27FC236}">
                <a16:creationId xmlns:a16="http://schemas.microsoft.com/office/drawing/2014/main" id="{7EB0A1B8-177E-463A-A1D7-D2BA89FF24C1}"/>
              </a:ext>
            </a:extLst>
          </p:cNvPr>
          <p:cNvSpPr txBox="1"/>
          <p:nvPr/>
        </p:nvSpPr>
        <p:spPr>
          <a:xfrm>
            <a:off x="1371600" y="2004502"/>
            <a:ext cx="9360568" cy="1569660"/>
          </a:xfrm>
          <a:prstGeom prst="rect">
            <a:avLst/>
          </a:prstGeom>
          <a:noFill/>
        </p:spPr>
        <p:txBody>
          <a:bodyPr wrap="square" rtlCol="0">
            <a:spAutoFit/>
          </a:bodyPr>
          <a:lstStyle/>
          <a:p>
            <a:pPr algn="ctr"/>
            <a:r>
              <a:rPr lang="en-US" sz="4800">
                <a:solidFill>
                  <a:schemeClr val="bg1"/>
                </a:solidFill>
              </a:rPr>
              <a:t>LUYỆN TẬP LIÊN KẾT CÂU VÀ LIÊN KẾT ĐOẠN VĂN (tiếp)</a:t>
            </a:r>
          </a:p>
        </p:txBody>
      </p:sp>
      <p:pic>
        <p:nvPicPr>
          <p:cNvPr id="4" name="Picture 15" descr="POINSET3">
            <a:extLst>
              <a:ext uri="{FF2B5EF4-FFF2-40B4-BE49-F238E27FC236}">
                <a16:creationId xmlns:a16="http://schemas.microsoft.com/office/drawing/2014/main" id="{B8AC1C39-C97A-4946-BE42-08A461FEED46}"/>
              </a:ext>
            </a:extLst>
          </p:cNvPr>
          <p:cNvPicPr>
            <a:picLocks noChangeAspect="1" noChangeArrowheads="1"/>
          </p:cNvPicPr>
          <p:nvPr/>
        </p:nvPicPr>
        <p:blipFill>
          <a:blip r:embed="rId3"/>
          <a:srcRect/>
          <a:stretch>
            <a:fillRect/>
          </a:stretch>
        </p:blipFill>
        <p:spPr bwMode="auto">
          <a:xfrm>
            <a:off x="8217568" y="4088649"/>
            <a:ext cx="3429000" cy="2354262"/>
          </a:xfrm>
          <a:prstGeom prst="rect">
            <a:avLst/>
          </a:prstGeom>
          <a:noFill/>
          <a:ln w="9525">
            <a:noFill/>
            <a:miter lim="800000"/>
            <a:headEnd/>
            <a:tailEnd/>
          </a:ln>
        </p:spPr>
      </p:pic>
    </p:spTree>
    <p:extLst>
      <p:ext uri="{BB962C8B-B14F-4D97-AF65-F5344CB8AC3E}">
        <p14:creationId xmlns:p14="http://schemas.microsoft.com/office/powerpoint/2010/main" val="29583146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6BB51FC-6496-40B2-9833-E6A5FAC3BF46}"/>
              </a:ext>
            </a:extLst>
          </p:cNvPr>
          <p:cNvSpPr txBox="1"/>
          <p:nvPr/>
        </p:nvSpPr>
        <p:spPr>
          <a:xfrm>
            <a:off x="481263" y="962526"/>
            <a:ext cx="11141242" cy="5171737"/>
          </a:xfrm>
          <a:prstGeom prst="rect">
            <a:avLst/>
          </a:prstGeom>
          <a:noFill/>
        </p:spPr>
        <p:txBody>
          <a:bodyPr wrap="square" rtlCol="0">
            <a:spAutoFit/>
          </a:bodyPr>
          <a:lstStyle/>
          <a:p>
            <a:pPr marL="0" marR="0" lvl="0" indent="0" algn="just" defTabSz="914400" rtl="0" eaLnBrk="1" fontAlgn="base" latinLnBrk="0" hangingPunct="1">
              <a:lnSpc>
                <a:spcPct val="150000"/>
              </a:lnSpc>
              <a:spcBef>
                <a:spcPct val="0"/>
              </a:spcBef>
              <a:spcAft>
                <a:spcPct val="0"/>
              </a:spcAft>
              <a:buClrTx/>
              <a:buSzTx/>
              <a:buFontTx/>
              <a:buNone/>
              <a:tabLst/>
              <a:defRPr/>
            </a:pPr>
            <a:r>
              <a:rPr kumimoji="0" lang="en-US" altLang="en-US" sz="3200" b="1" i="0" u="none" strike="noStrike" kern="1200" cap="none" spc="0" normalizeH="0" baseline="0" noProof="0">
                <a:ln>
                  <a:noFill/>
                </a:ln>
                <a:solidFill>
                  <a:schemeClr val="bg1"/>
                </a:solidFill>
                <a:effectLst/>
                <a:uLnTx/>
                <a:uFillTx/>
                <a:latin typeface="Arial" panose="020B0604020202020204" pitchFamily="34" charset="0"/>
                <a:ea typeface="+mn-ea"/>
                <a:cs typeface="+mn-cs"/>
              </a:rPr>
              <a:t>Em chọn chuỗi phát ngôn nào? Vì sao?</a:t>
            </a:r>
          </a:p>
          <a:p>
            <a:pPr marL="0" marR="0" lvl="0" indent="0" algn="just" defTabSz="914400" rtl="0" eaLnBrk="1" fontAlgn="base" latinLnBrk="0" hangingPunct="1">
              <a:lnSpc>
                <a:spcPct val="150000"/>
              </a:lnSpc>
              <a:spcBef>
                <a:spcPct val="0"/>
              </a:spcBef>
              <a:spcAft>
                <a:spcPct val="0"/>
              </a:spcAft>
              <a:buClr>
                <a:srgbClr val="0000FF"/>
              </a:buClr>
              <a:buSzTx/>
              <a:buFont typeface="Wingdings" panose="05000000000000000000" pitchFamily="2" charset="2"/>
              <a:buChar char="Ø"/>
              <a:tabLst/>
              <a:defRPr/>
            </a:pPr>
            <a:r>
              <a:rPr kumimoji="0" lang="en-US" altLang="en-US" sz="3200" b="1" i="0" u="none" strike="noStrike" kern="1200" cap="none" spc="0" normalizeH="0" baseline="0" noProof="0">
                <a:ln>
                  <a:noFill/>
                </a:ln>
                <a:solidFill>
                  <a:schemeClr val="bg1"/>
                </a:solidFill>
                <a:effectLst/>
                <a:uLnTx/>
                <a:uFillTx/>
                <a:latin typeface="Arial" panose="020B0604020202020204" pitchFamily="34" charset="0"/>
                <a:ea typeface="+mn-ea"/>
                <a:cs typeface="+mn-cs"/>
              </a:rPr>
              <a:t>A. 1)Chợ họp đã thưa thớt dần.(2) Người ta chen nhau, đẩy nhau, cản nhau.</a:t>
            </a:r>
          </a:p>
          <a:p>
            <a:pPr marL="0" marR="0" lvl="0" indent="0" algn="just" defTabSz="914400" rtl="0" eaLnBrk="1" fontAlgn="base" latinLnBrk="0" hangingPunct="1">
              <a:lnSpc>
                <a:spcPct val="150000"/>
              </a:lnSpc>
              <a:spcBef>
                <a:spcPct val="0"/>
              </a:spcBef>
              <a:spcAft>
                <a:spcPct val="0"/>
              </a:spcAft>
              <a:buClr>
                <a:srgbClr val="0000FF"/>
              </a:buClr>
              <a:buSzTx/>
              <a:buFont typeface="Wingdings" panose="05000000000000000000" pitchFamily="2" charset="2"/>
              <a:buChar char="Ø"/>
              <a:tabLst/>
              <a:defRPr/>
            </a:pPr>
            <a:r>
              <a:rPr kumimoji="0" lang="en-US" altLang="en-US" sz="3200" b="1" i="0" u="none" strike="noStrike" kern="1200" cap="none" spc="0" normalizeH="0" baseline="0" noProof="0">
                <a:ln>
                  <a:noFill/>
                </a:ln>
                <a:solidFill>
                  <a:schemeClr val="bg1"/>
                </a:solidFill>
                <a:effectLst/>
                <a:uLnTx/>
                <a:uFillTx/>
                <a:latin typeface="Arial" panose="020B0604020202020204" pitchFamily="34" charset="0"/>
                <a:ea typeface="+mn-ea"/>
                <a:cs typeface="+mn-cs"/>
              </a:rPr>
              <a:t>B. (1)Người ta chen nhau, đẩy nhau, cản nhau. (2)Chợ họp mỗi lúc một đông.</a:t>
            </a:r>
          </a:p>
          <a:p>
            <a:pPr marL="0" marR="0" lvl="0" indent="0" algn="just" defTabSz="914400" rtl="0" eaLnBrk="1" fontAlgn="base" latinLnBrk="0" hangingPunct="1">
              <a:lnSpc>
                <a:spcPct val="150000"/>
              </a:lnSpc>
              <a:spcBef>
                <a:spcPct val="0"/>
              </a:spcBef>
              <a:spcAft>
                <a:spcPct val="0"/>
              </a:spcAft>
              <a:buClr>
                <a:srgbClr val="0000FF"/>
              </a:buClr>
              <a:buSzTx/>
              <a:buFont typeface="Wingdings" panose="05000000000000000000" pitchFamily="2" charset="2"/>
              <a:buChar char="Ø"/>
              <a:tabLst/>
              <a:defRPr/>
            </a:pPr>
            <a:r>
              <a:rPr kumimoji="0" lang="en-US" altLang="en-US" sz="3200" b="1" i="0" u="none" strike="noStrike" kern="1200" cap="none" spc="0" normalizeH="0" baseline="0" noProof="0">
                <a:ln>
                  <a:noFill/>
                </a:ln>
                <a:solidFill>
                  <a:schemeClr val="bg1"/>
                </a:solidFill>
                <a:effectLst/>
                <a:uLnTx/>
                <a:uFillTx/>
                <a:latin typeface="Arial" panose="020B0604020202020204" pitchFamily="34" charset="0"/>
                <a:ea typeface="+mn-ea"/>
                <a:cs typeface="+mn-cs"/>
              </a:rPr>
              <a:t>C.  Chợ họp mỗi lúc một đông. (2) Người ta chen nhau, đẩy nhau, cản nhau.</a:t>
            </a:r>
          </a:p>
        </p:txBody>
      </p:sp>
    </p:spTree>
    <p:extLst>
      <p:ext uri="{BB962C8B-B14F-4D97-AF65-F5344CB8AC3E}">
        <p14:creationId xmlns:p14="http://schemas.microsoft.com/office/powerpoint/2010/main" val="7132655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6987A6D-809F-407D-86CB-3A9620201709}"/>
              </a:ext>
            </a:extLst>
          </p:cNvPr>
          <p:cNvSpPr txBox="1"/>
          <p:nvPr/>
        </p:nvSpPr>
        <p:spPr>
          <a:xfrm>
            <a:off x="529390" y="914400"/>
            <a:ext cx="11237494" cy="4547079"/>
          </a:xfrm>
          <a:prstGeom prst="rect">
            <a:avLst/>
          </a:prstGeom>
          <a:noFill/>
        </p:spPr>
        <p:txBody>
          <a:bodyPr wrap="square" rtlCol="0">
            <a:spAutoFit/>
          </a:bodyPr>
          <a:lstStyle/>
          <a:p>
            <a:pPr marL="0" marR="0" lvl="0" indent="0" algn="l" defTabSz="914400" rtl="0" eaLnBrk="1" fontAlgn="base" latinLnBrk="0" hangingPunct="1">
              <a:lnSpc>
                <a:spcPct val="150000"/>
              </a:lnSpc>
              <a:spcBef>
                <a:spcPct val="0"/>
              </a:spcBef>
              <a:spcAft>
                <a:spcPct val="0"/>
              </a:spcAft>
              <a:buClrTx/>
              <a:buSzTx/>
              <a:buFontTx/>
              <a:buNone/>
              <a:tabLst/>
              <a:defRPr/>
            </a:pPr>
            <a:r>
              <a:rPr kumimoji="0" lang="en-US" altLang="en-US" sz="1800" b="1" i="0" u="none" strike="noStrike" kern="1200" cap="none" spc="0" normalizeH="0" baseline="0" noProof="0">
                <a:ln>
                  <a:noFill/>
                </a:ln>
                <a:solidFill>
                  <a:schemeClr val="bg1"/>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a:ln>
                  <a:noFill/>
                </a:ln>
                <a:solidFill>
                  <a:schemeClr val="bg1"/>
                </a:solidFill>
                <a:effectLst/>
                <a:uLnTx/>
                <a:uFillTx/>
                <a:latin typeface="Arial" panose="020B0604020202020204" pitchFamily="34" charset="0"/>
                <a:ea typeface="+mn-ea"/>
                <a:cs typeface="+mn-cs"/>
              </a:rPr>
              <a:t>Phát ngôn sau có tính liên kết câu không? Vì sao?</a:t>
            </a:r>
          </a:p>
          <a:p>
            <a:pPr marL="0" marR="0" lvl="0" indent="0" algn="l" defTabSz="914400" rtl="0" eaLnBrk="1" fontAlgn="base" latinLnBrk="0" hangingPunct="1">
              <a:lnSpc>
                <a:spcPct val="150000"/>
              </a:lnSpc>
              <a:spcBef>
                <a:spcPct val="0"/>
              </a:spcBef>
              <a:spcAft>
                <a:spcPct val="0"/>
              </a:spcAft>
              <a:buClrTx/>
              <a:buSzTx/>
              <a:buFontTx/>
              <a:buNone/>
              <a:tabLst/>
              <a:defRPr/>
            </a:pPr>
            <a:r>
              <a:rPr kumimoji="0" lang="en-US" altLang="en-US" sz="1800" b="1" i="0" u="none" strike="noStrike" kern="1200" cap="none" spc="0" normalizeH="0" baseline="0" noProof="0">
                <a:ln>
                  <a:noFill/>
                </a:ln>
                <a:solidFill>
                  <a:schemeClr val="bg1"/>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a:ln>
                  <a:noFill/>
                </a:ln>
                <a:solidFill>
                  <a:schemeClr val="bg1"/>
                </a:solidFill>
                <a:effectLst/>
                <a:uLnTx/>
                <a:uFillTx/>
                <a:latin typeface="Arial" panose="020B0604020202020204" pitchFamily="34" charset="0"/>
                <a:ea typeface="+mn-ea"/>
                <a:cs typeface="+mn-cs"/>
              </a:rPr>
              <a:t>1)Cắm bơi một mình trong đêm.(2) Đêm tối bưng không nhìn rõ mặt đường.(3)Trên con đường ấy, chiếc xe lăn bánh rất êm.(4) Khung xe phía cô gái ngồi lồng đầy bóng trăng.(5) Trăng bồng bềnh nổi lên qua dãy Pú Hồng.(6) Dãy núi này có tính chất quyết định đến gió mùa đông bắc ở miền Bắc nước ta.(7) Nước ta bây giờ là của ta rồi, cuộc đời đã bắt đầu hửng sáng.</a:t>
            </a:r>
            <a:endParaRPr lang="en-US" sz="1600">
              <a:solidFill>
                <a:schemeClr val="bg1"/>
              </a:solidFill>
            </a:endParaRPr>
          </a:p>
        </p:txBody>
      </p:sp>
    </p:spTree>
    <p:extLst>
      <p:ext uri="{BB962C8B-B14F-4D97-AF65-F5344CB8AC3E}">
        <p14:creationId xmlns:p14="http://schemas.microsoft.com/office/powerpoint/2010/main" val="10040267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71B290E-3845-4D99-9262-3B91A120FED8}"/>
              </a:ext>
            </a:extLst>
          </p:cNvPr>
          <p:cNvSpPr txBox="1"/>
          <p:nvPr/>
        </p:nvSpPr>
        <p:spPr>
          <a:xfrm>
            <a:off x="1155032" y="986589"/>
            <a:ext cx="10583778" cy="1179554"/>
          </a:xfrm>
          <a:prstGeom prst="rect">
            <a:avLst/>
          </a:prstGeom>
          <a:noFill/>
        </p:spPr>
        <p:txBody>
          <a:bodyPr wrap="square" rtlCol="0">
            <a:spAutoFit/>
          </a:bodyPr>
          <a:lstStyle/>
          <a:p>
            <a:pPr fontAlgn="base">
              <a:lnSpc>
                <a:spcPct val="115000"/>
              </a:lnSpc>
            </a:pPr>
            <a:r>
              <a:rPr lang="en-US" sz="3200" b="1">
                <a:solidFill>
                  <a:schemeClr val="bg1"/>
                </a:solidFill>
                <a:effectLst/>
                <a:latin typeface="Times New Roman" panose="02020603050405020304" pitchFamily="18" charset="0"/>
                <a:ea typeface="Times New Roman" panose="02020603050405020304" pitchFamily="18" charset="0"/>
              </a:rPr>
              <a:t>Chỉ ra lỗi liên kết trong các đoạn văn sau và nêu cách sửa các lỗi ấy.</a:t>
            </a:r>
          </a:p>
        </p:txBody>
      </p:sp>
      <p:sp>
        <p:nvSpPr>
          <p:cNvPr id="3" name="TextBox 2">
            <a:extLst>
              <a:ext uri="{FF2B5EF4-FFF2-40B4-BE49-F238E27FC236}">
                <a16:creationId xmlns:a16="http://schemas.microsoft.com/office/drawing/2014/main" id="{6ABAA35F-1529-40B6-8744-E950B63A2CBF}"/>
              </a:ext>
            </a:extLst>
          </p:cNvPr>
          <p:cNvSpPr txBox="1"/>
          <p:nvPr/>
        </p:nvSpPr>
        <p:spPr>
          <a:xfrm>
            <a:off x="453189" y="2484633"/>
            <a:ext cx="11285621" cy="2589620"/>
          </a:xfrm>
          <a:prstGeom prst="rect">
            <a:avLst/>
          </a:prstGeom>
          <a:noFill/>
        </p:spPr>
        <p:txBody>
          <a:bodyPr wrap="square" rtlCol="0">
            <a:spAutoFit/>
          </a:bodyPr>
          <a:lstStyle/>
          <a:p>
            <a:pPr fontAlgn="base">
              <a:lnSpc>
                <a:spcPct val="115000"/>
              </a:lnSpc>
            </a:pPr>
            <a:r>
              <a:rPr lang="en-US" sz="3600">
                <a:solidFill>
                  <a:schemeClr val="bg1"/>
                </a:solidFill>
                <a:effectLst/>
                <a:latin typeface="Times New Roman" panose="02020603050405020304" pitchFamily="18" charset="0"/>
                <a:ea typeface="Times New Roman" panose="02020603050405020304" pitchFamily="18" charset="0"/>
              </a:rPr>
              <a:t>     Dê Đen đi đằng này lại. Dê Trắng đi đằng kia sang. Dê Đen và Dê Trắng cùng qua một chiếc cầu hẹp. Chúng húc nhau, cả hai đều rơi tõm xuống suối. Con nào cũng muốn tranh sang trước, không con nào chịu nhường con nào.</a:t>
            </a:r>
          </a:p>
        </p:txBody>
      </p:sp>
    </p:spTree>
    <p:extLst>
      <p:ext uri="{BB962C8B-B14F-4D97-AF65-F5344CB8AC3E}">
        <p14:creationId xmlns:p14="http://schemas.microsoft.com/office/powerpoint/2010/main" val="23886683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9FD94E8-DF43-431A-9E0C-4078590E4C2B}"/>
              </a:ext>
            </a:extLst>
          </p:cNvPr>
          <p:cNvSpPr txBox="1"/>
          <p:nvPr/>
        </p:nvSpPr>
        <p:spPr>
          <a:xfrm>
            <a:off x="814137" y="817045"/>
            <a:ext cx="10563726" cy="1539139"/>
          </a:xfrm>
          <a:prstGeom prst="rect">
            <a:avLst/>
          </a:prstGeom>
          <a:noFill/>
        </p:spPr>
        <p:txBody>
          <a:bodyPr wrap="square" rtlCol="0">
            <a:spAutoFit/>
          </a:bodyPr>
          <a:lstStyle/>
          <a:p>
            <a:pPr fontAlgn="base">
              <a:lnSpc>
                <a:spcPct val="115000"/>
              </a:lnSpc>
            </a:pPr>
            <a:r>
              <a:rPr lang="en-US" sz="2800">
                <a:solidFill>
                  <a:schemeClr val="bg1"/>
                </a:solidFill>
                <a:effectLst/>
                <a:latin typeface="Times New Roman" panose="02020603050405020304" pitchFamily="18" charset="0"/>
                <a:ea typeface="Times New Roman" panose="02020603050405020304" pitchFamily="18" charset="0"/>
              </a:rPr>
              <a:t>– Đoạn văn mắc lỗi về liên kết lô-gíc (liên kết nội dung). Trật tự các sự việc nêu trong các câu không hợp lí (trật tự không gian, thời gian, trật tự nguyên nhân – kết quả).</a:t>
            </a:r>
          </a:p>
        </p:txBody>
      </p:sp>
      <p:sp>
        <p:nvSpPr>
          <p:cNvPr id="3" name="TextBox 2">
            <a:extLst>
              <a:ext uri="{FF2B5EF4-FFF2-40B4-BE49-F238E27FC236}">
                <a16:creationId xmlns:a16="http://schemas.microsoft.com/office/drawing/2014/main" id="{65BB0025-BCB3-4165-B5A7-2D690D69AEEA}"/>
              </a:ext>
            </a:extLst>
          </p:cNvPr>
          <p:cNvSpPr txBox="1"/>
          <p:nvPr/>
        </p:nvSpPr>
        <p:spPr>
          <a:xfrm>
            <a:off x="625642" y="2801078"/>
            <a:ext cx="10752221" cy="1485407"/>
          </a:xfrm>
          <a:prstGeom prst="rect">
            <a:avLst/>
          </a:prstGeom>
          <a:noFill/>
        </p:spPr>
        <p:txBody>
          <a:bodyPr wrap="square" rtlCol="0">
            <a:spAutoFit/>
          </a:bodyPr>
          <a:lstStyle/>
          <a:p>
            <a:pPr fontAlgn="base">
              <a:lnSpc>
                <a:spcPct val="115000"/>
              </a:lnSpc>
            </a:pPr>
            <a:r>
              <a:rPr lang="en-US" sz="3200">
                <a:solidFill>
                  <a:schemeClr val="bg1"/>
                </a:solidFill>
                <a:effectLst/>
                <a:latin typeface="Times New Roman" panose="02020603050405020304" pitchFamily="18" charset="0"/>
                <a:ea typeface="Times New Roman" panose="02020603050405020304" pitchFamily="18" charset="0"/>
              </a:rPr>
              <a:t>– Cách chữa: sắp xếp lại trật tự các câu hoặc thêm từ ngữ làm rõ quan hệ nhân – quả</a:t>
            </a:r>
            <a:r>
              <a:rPr lang="en-US" sz="1600">
                <a:solidFill>
                  <a:srgbClr val="000000"/>
                </a:solidFill>
                <a:effectLst/>
                <a:latin typeface="Times New Roman" panose="02020603050405020304" pitchFamily="18" charset="0"/>
                <a:ea typeface="Times New Roman" panose="02020603050405020304" pitchFamily="18" charset="0"/>
              </a:rPr>
              <a:t>.</a:t>
            </a:r>
            <a:endParaRPr lang="en-US" sz="1600">
              <a:effectLst/>
              <a:latin typeface="Times New Roman" panose="02020603050405020304" pitchFamily="18" charset="0"/>
              <a:ea typeface="Times New Roman" panose="02020603050405020304" pitchFamily="18" charset="0"/>
            </a:endParaRPr>
          </a:p>
          <a:p>
            <a:pPr fontAlgn="base">
              <a:lnSpc>
                <a:spcPct val="115000"/>
              </a:lnSpc>
            </a:pPr>
            <a:r>
              <a:rPr lang="en-US" sz="1600">
                <a:solidFill>
                  <a:srgbClr val="000000"/>
                </a:solidFill>
                <a:effectLst/>
                <a:latin typeface="Times New Roman" panose="02020603050405020304" pitchFamily="18" charset="0"/>
                <a:ea typeface="Times New Roman" panose="02020603050405020304" pitchFamily="18" charset="0"/>
              </a:rPr>
              <a:t>–</a:t>
            </a:r>
            <a:endParaRPr lang="en-US" sz="1600">
              <a:effectLst/>
              <a:latin typeface="Times New Roman" panose="02020603050405020304" pitchFamily="18" charset="0"/>
              <a:ea typeface="Times New Roman" panose="02020603050405020304" pitchFamily="18" charset="0"/>
            </a:endParaRPr>
          </a:p>
        </p:txBody>
      </p:sp>
      <p:sp>
        <p:nvSpPr>
          <p:cNvPr id="4" name="TextBox 3">
            <a:extLst>
              <a:ext uri="{FF2B5EF4-FFF2-40B4-BE49-F238E27FC236}">
                <a16:creationId xmlns:a16="http://schemas.microsoft.com/office/drawing/2014/main" id="{59701DC8-F898-472E-A034-5D4D0879B69C}"/>
              </a:ext>
            </a:extLst>
          </p:cNvPr>
          <p:cNvSpPr txBox="1"/>
          <p:nvPr/>
        </p:nvSpPr>
        <p:spPr>
          <a:xfrm>
            <a:off x="625642" y="4054916"/>
            <a:ext cx="10940716" cy="2334870"/>
          </a:xfrm>
          <a:prstGeom prst="rect">
            <a:avLst/>
          </a:prstGeom>
          <a:noFill/>
        </p:spPr>
        <p:txBody>
          <a:bodyPr wrap="square" rtlCol="0">
            <a:spAutoFit/>
          </a:bodyPr>
          <a:lstStyle/>
          <a:p>
            <a:pPr fontAlgn="base">
              <a:lnSpc>
                <a:spcPct val="115000"/>
              </a:lnSpc>
            </a:pPr>
            <a:r>
              <a:rPr lang="en-US" sz="2800">
                <a:solidFill>
                  <a:schemeClr val="bg1"/>
                </a:solidFill>
                <a:effectLst/>
                <a:latin typeface="Times New Roman" panose="02020603050405020304" pitchFamily="18" charset="0"/>
                <a:ea typeface="Times New Roman" panose="02020603050405020304" pitchFamily="18" charset="0"/>
              </a:rPr>
              <a:t>–Dê Đen và Dê Trắng cùng qua một chiếc cầu hẹp. Dê Đen đi đằng này lại. Dê Trắng đi đằng kia sang. Con nào cũng muốn tranh sang trước, không con nào chịu nhường con nào. Chúng húc nhau. Cả hai đều rơi tõm xuống suối.</a:t>
            </a:r>
          </a:p>
          <a:p>
            <a:pPr fontAlgn="base">
              <a:lnSpc>
                <a:spcPct val="115000"/>
              </a:lnSpc>
            </a:pPr>
            <a:r>
              <a:rPr lang="en-US" sz="1600">
                <a:solidFill>
                  <a:srgbClr val="000000"/>
                </a:solidFill>
                <a:effectLst/>
                <a:latin typeface="Times New Roman" panose="02020603050405020304" pitchFamily="18" charset="0"/>
                <a:ea typeface="Times New Roman" panose="02020603050405020304" pitchFamily="18" charset="0"/>
              </a:rPr>
              <a:t>–</a:t>
            </a:r>
            <a:endParaRPr lang="en-US" sz="16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3992800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ACDC26A-6DA1-4DC5-907D-2113EE08A4E4}"/>
              </a:ext>
            </a:extLst>
          </p:cNvPr>
          <p:cNvSpPr txBox="1"/>
          <p:nvPr/>
        </p:nvSpPr>
        <p:spPr>
          <a:xfrm>
            <a:off x="1299411" y="794084"/>
            <a:ext cx="7820526" cy="613245"/>
          </a:xfrm>
          <a:prstGeom prst="rect">
            <a:avLst/>
          </a:prstGeom>
          <a:noFill/>
        </p:spPr>
        <p:txBody>
          <a:bodyPr wrap="square" rtlCol="0">
            <a:spAutoFit/>
          </a:bodyPr>
          <a:lstStyle/>
          <a:p>
            <a:pPr fontAlgn="base">
              <a:lnSpc>
                <a:spcPct val="115000"/>
              </a:lnSpc>
            </a:pPr>
            <a:r>
              <a:rPr lang="en-US" sz="3200" b="1">
                <a:solidFill>
                  <a:schemeClr val="bg1"/>
                </a:solidFill>
                <a:effectLst/>
                <a:latin typeface="Times New Roman" panose="02020603050405020304" pitchFamily="18" charset="0"/>
                <a:ea typeface="Times New Roman" panose="02020603050405020304" pitchFamily="18" charset="0"/>
              </a:rPr>
              <a:t>? </a:t>
            </a:r>
            <a:r>
              <a:rPr lang="en-US" sz="3200">
                <a:solidFill>
                  <a:schemeClr val="bg1"/>
                </a:solidFill>
                <a:effectLst/>
                <a:latin typeface="Times New Roman" panose="02020603050405020304" pitchFamily="18" charset="0"/>
                <a:ea typeface="Times New Roman" panose="02020603050405020304" pitchFamily="18" charset="0"/>
              </a:rPr>
              <a:t> Sắp xếp các câu sau thành một đoạn văn</a:t>
            </a:r>
            <a:r>
              <a:rPr lang="en-US" sz="1600">
                <a:solidFill>
                  <a:srgbClr val="000000"/>
                </a:solidFill>
                <a:effectLst/>
                <a:latin typeface="Times New Roman" panose="02020603050405020304" pitchFamily="18" charset="0"/>
                <a:ea typeface="Times New Roman" panose="02020603050405020304" pitchFamily="18" charset="0"/>
              </a:rPr>
              <a:t>:</a:t>
            </a:r>
            <a:endParaRPr lang="en-US" sz="1600">
              <a:effectLst/>
              <a:latin typeface="Times New Roman" panose="02020603050405020304" pitchFamily="18" charset="0"/>
              <a:ea typeface="Times New Roman" panose="02020603050405020304" pitchFamily="18" charset="0"/>
            </a:endParaRPr>
          </a:p>
        </p:txBody>
      </p:sp>
      <p:sp>
        <p:nvSpPr>
          <p:cNvPr id="3" name="TextBox 2">
            <a:extLst>
              <a:ext uri="{FF2B5EF4-FFF2-40B4-BE49-F238E27FC236}">
                <a16:creationId xmlns:a16="http://schemas.microsoft.com/office/drawing/2014/main" id="{477C8FE5-66D7-4595-A526-5C7961F76281}"/>
              </a:ext>
            </a:extLst>
          </p:cNvPr>
          <p:cNvSpPr txBox="1"/>
          <p:nvPr/>
        </p:nvSpPr>
        <p:spPr>
          <a:xfrm>
            <a:off x="910390" y="1814965"/>
            <a:ext cx="10808368" cy="3521220"/>
          </a:xfrm>
          <a:prstGeom prst="rect">
            <a:avLst/>
          </a:prstGeom>
          <a:noFill/>
        </p:spPr>
        <p:txBody>
          <a:bodyPr wrap="square" rtlCol="0">
            <a:spAutoFit/>
          </a:bodyPr>
          <a:lstStyle/>
          <a:p>
            <a:pPr fontAlgn="base">
              <a:lnSpc>
                <a:spcPct val="115000"/>
              </a:lnSpc>
            </a:pPr>
            <a:r>
              <a:rPr lang="en-US" sz="2800">
                <a:solidFill>
                  <a:schemeClr val="bg1"/>
                </a:solidFill>
                <a:effectLst/>
                <a:latin typeface="Times New Roman" panose="02020603050405020304" pitchFamily="18" charset="0"/>
                <a:ea typeface="Times New Roman" panose="02020603050405020304" pitchFamily="18" charset="0"/>
              </a:rPr>
              <a:t>a) Tuy thế, người trai làng Phù Đổng vẫn còn ăn một bữa cơm đạm bạc với dân làng.</a:t>
            </a:r>
          </a:p>
          <a:p>
            <a:pPr fontAlgn="base">
              <a:lnSpc>
                <a:spcPct val="115000"/>
              </a:lnSpc>
            </a:pPr>
            <a:r>
              <a:rPr lang="en-US" sz="2800">
                <a:solidFill>
                  <a:schemeClr val="bg1"/>
                </a:solidFill>
                <a:effectLst/>
                <a:latin typeface="Times New Roman" panose="02020603050405020304" pitchFamily="18" charset="0"/>
                <a:ea typeface="Times New Roman" panose="02020603050405020304" pitchFamily="18" charset="0"/>
              </a:rPr>
              <a:t>b) Tráng sĩ ấy gặp lúc quốc gia lâm nguy đã xông pha ra trận, đem sức khoẻ mà đánh tan giặc, nhưng bị thương nặng.</a:t>
            </a:r>
          </a:p>
          <a:p>
            <a:pPr fontAlgn="base">
              <a:lnSpc>
                <a:spcPct val="115000"/>
              </a:lnSpc>
            </a:pPr>
            <a:r>
              <a:rPr lang="en-US" sz="2800">
                <a:solidFill>
                  <a:schemeClr val="bg1"/>
                </a:solidFill>
                <a:effectLst/>
                <a:latin typeface="Times New Roman" panose="02020603050405020304" pitchFamily="18" charset="0"/>
                <a:ea typeface="Times New Roman" panose="02020603050405020304" pitchFamily="18" charset="0"/>
              </a:rPr>
              <a:t>c) Nghe chuyện Phù Đổng Thiên Vương, tôi tưởng tượng đến một trang nam nhi sức vóc khác người nhưng tâm hồn còn thô sơ và giản dị như tâm hồn tất cả mọi người thời xưa.</a:t>
            </a:r>
          </a:p>
        </p:txBody>
      </p:sp>
      <p:sp>
        <p:nvSpPr>
          <p:cNvPr id="4" name="TextBox 3">
            <a:extLst>
              <a:ext uri="{FF2B5EF4-FFF2-40B4-BE49-F238E27FC236}">
                <a16:creationId xmlns:a16="http://schemas.microsoft.com/office/drawing/2014/main" id="{A3BA7A59-3B37-4E96-8A62-73B809E19F47}"/>
              </a:ext>
            </a:extLst>
          </p:cNvPr>
          <p:cNvSpPr txBox="1"/>
          <p:nvPr/>
        </p:nvSpPr>
        <p:spPr>
          <a:xfrm>
            <a:off x="1451811" y="5336185"/>
            <a:ext cx="7820526" cy="904863"/>
          </a:xfrm>
          <a:prstGeom prst="rect">
            <a:avLst/>
          </a:prstGeom>
          <a:noFill/>
        </p:spPr>
        <p:txBody>
          <a:bodyPr wrap="square" rtlCol="0">
            <a:spAutoFit/>
          </a:bodyPr>
          <a:lstStyle/>
          <a:p>
            <a:pPr fontAlgn="base">
              <a:lnSpc>
                <a:spcPct val="115000"/>
              </a:lnSpc>
            </a:pPr>
            <a:r>
              <a:rPr lang="en-US" sz="3200">
                <a:solidFill>
                  <a:schemeClr val="bg1"/>
                </a:solidFill>
                <a:effectLst/>
                <a:latin typeface="Times New Roman" panose="02020603050405020304" pitchFamily="18" charset="0"/>
                <a:ea typeface="Times New Roman" panose="02020603050405020304" pitchFamily="18" charset="0"/>
              </a:rPr>
              <a:t>Theo đó, trình tự phù hợp là (c) – (b) – (a).</a:t>
            </a:r>
          </a:p>
          <a:p>
            <a:r>
              <a:rPr lang="en-US" sz="1600" b="1" u="none" strike="noStrike">
                <a:effectLst/>
                <a:latin typeface="Times New Roman" panose="02020603050405020304" pitchFamily="18" charset="0"/>
                <a:ea typeface="Times New Roman" panose="02020603050405020304" pitchFamily="18" charset="0"/>
              </a:rPr>
              <a:t> </a:t>
            </a:r>
            <a:endParaRPr lang="en-US" sz="16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8215350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688D279-D8F0-4A2E-B2D0-31F892A7E903}"/>
              </a:ext>
            </a:extLst>
          </p:cNvPr>
          <p:cNvSpPr txBox="1"/>
          <p:nvPr/>
        </p:nvSpPr>
        <p:spPr>
          <a:xfrm>
            <a:off x="842211" y="1058779"/>
            <a:ext cx="10515600" cy="1077218"/>
          </a:xfrm>
          <a:prstGeom prst="rect">
            <a:avLst/>
          </a:prstGeom>
          <a:noFill/>
        </p:spPr>
        <p:txBody>
          <a:bodyPr wrap="square" rtlCol="0">
            <a:spAutoFit/>
          </a:bodyPr>
          <a:lstStyle/>
          <a:p>
            <a:r>
              <a:rPr lang="en-US" sz="3200">
                <a:solidFill>
                  <a:schemeClr val="bg1"/>
                </a:solidFill>
                <a:effectLst/>
                <a:latin typeface="Times New Roman" panose="02020603050405020304" pitchFamily="18" charset="0"/>
                <a:ea typeface="Times New Roman" panose="02020603050405020304" pitchFamily="18" charset="0"/>
              </a:rPr>
              <a:t>Viết đoạn văn diễn dịch  (10 – 12 câu) phân tích tình yêu làng của ông Hai, thể hiện rõ sự liên kết về  nội dung và hình thức.</a:t>
            </a:r>
          </a:p>
        </p:txBody>
      </p:sp>
    </p:spTree>
    <p:extLst>
      <p:ext uri="{BB962C8B-B14F-4D97-AF65-F5344CB8AC3E}">
        <p14:creationId xmlns:p14="http://schemas.microsoft.com/office/powerpoint/2010/main" val="20682904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39D9B0D-1713-4E82-A54F-720ACC41269A}"/>
              </a:ext>
            </a:extLst>
          </p:cNvPr>
          <p:cNvSpPr txBox="1"/>
          <p:nvPr/>
        </p:nvSpPr>
        <p:spPr>
          <a:xfrm>
            <a:off x="561473" y="565491"/>
            <a:ext cx="11253538" cy="5727017"/>
          </a:xfrm>
          <a:prstGeom prst="rect">
            <a:avLst/>
          </a:prstGeom>
          <a:solidFill>
            <a:schemeClr val="accent3">
              <a:lumMod val="85000"/>
            </a:schemeClr>
          </a:solidFill>
        </p:spPr>
        <p:txBody>
          <a:bodyPr wrap="square">
            <a:spAutoFit/>
          </a:bodyPr>
          <a:lstStyle/>
          <a:p>
            <a:pPr marL="0" marR="0" algn="just">
              <a:lnSpc>
                <a:spcPct val="115000"/>
              </a:lnSpc>
              <a:spcBef>
                <a:spcPts val="0"/>
              </a:spcBef>
              <a:spcAft>
                <a:spcPts val="0"/>
              </a:spcAft>
            </a:pPr>
            <a:r>
              <a:rPr lang="en-US" sz="13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HT: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đúng</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diễn</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dịch</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sử</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đúng</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TV,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gạch</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chân</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chú</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thích</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 dung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lượng</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đủ</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dung: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tình</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làng</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ông</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Hai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tác</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phẩm</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Ở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nơi</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tản</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cư</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ông</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Hai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luôn</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nhớ</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làng</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rất</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tự</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hào</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làng</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=&gt;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luôn</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khoe</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làng</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=&gt;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mong</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ngóng</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ngày</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trở</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làng</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Diễn</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biến</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tâm</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trạng</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ông</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Hai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khi</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nghe</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tin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làng</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theo</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giặc</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Vừa</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nghe</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tin</a:t>
            </a:r>
            <a:r>
              <a:rPr lang="en-US" sz="2000">
                <a:effectLst/>
                <a:latin typeface="Times New Roman" panose="02020603050405020304" pitchFamily="18" charset="0"/>
                <a:ea typeface="Times New Roman" panose="02020603050405020304" pitchFamily="18" charset="0"/>
                <a:cs typeface="Times New Roman" panose="02020603050405020304" pitchFamily="18" charset="0"/>
              </a:rPr>
              <a:t>: bàng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hoàng</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sững</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sờ</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xấu</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hổ</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đau</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khổ</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lo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lắng</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khi</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nghe</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tin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làng</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theo</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Tây</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khi</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đang</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đau</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khổ</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ông</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vẫn</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tin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ở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làng</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cam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tâm</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điều</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nhục</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nhã</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ấy</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lúc</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bế</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tắc</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tuyệt</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vọng</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nhất</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khi</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mụ</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chủ</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đuổi</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khéo</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=&gt;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suy</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nghĩ</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đầu</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tiên</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a:effectLst/>
                <a:latin typeface="Times New Roman" panose="02020603050405020304" pitchFamily="18" charset="0"/>
                <a:ea typeface="Times New Roman" panose="02020603050405020304" pitchFamily="18" charset="0"/>
                <a:cs typeface="Times New Roman" panose="02020603050405020304" pitchFamily="18" charset="0"/>
              </a:rPr>
              <a:t>Hay </a:t>
            </a:r>
            <a:r>
              <a:rPr lang="en-US" sz="2000" i="1" dirty="0" err="1">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000" i="1" dirty="0">
                <a:effectLst/>
                <a:latin typeface="Times New Roman" panose="02020603050405020304" pitchFamily="18" charset="0"/>
                <a:ea typeface="Times New Roman" panose="02020603050405020304" pitchFamily="18" charset="0"/>
                <a:cs typeface="Times New Roman" panose="02020603050405020304" pitchFamily="18" charset="0"/>
              </a:rPr>
              <a:t> quay </a:t>
            </a:r>
            <a:r>
              <a:rPr lang="en-US" sz="2000" i="1" dirty="0" err="1">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0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effectLst/>
                <a:latin typeface="Times New Roman" panose="02020603050405020304" pitchFamily="18" charset="0"/>
                <a:ea typeface="Times New Roman" panose="02020603050405020304" pitchFamily="18" charset="0"/>
                <a:cs typeface="Times New Roman" panose="02020603050405020304" pitchFamily="18" charset="0"/>
              </a:rPr>
              <a:t>làng</a:t>
            </a:r>
            <a:r>
              <a:rPr lang="en-US" sz="2000" i="1"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i="1"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Khi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trò</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chuyện</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con =&gt;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khắc</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sâu</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lòng</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tình</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cảm</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cái</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làng</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Nhà</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ta ở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đâu</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Thế</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muốn</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làng</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CD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Vui</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sướng</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hạnh</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phúc</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tột</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cùng</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khi</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nghe</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tin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cải</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làng</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theo</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giặc</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Tình</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làng</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quê</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chân</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thành</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sâu</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sắc</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mãnh</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liệt</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ông</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Hai,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nông</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dân</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thời</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kì</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đầu</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kháng</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chiến</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chống</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Pháp</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=&gt;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thay</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đổi</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tình</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cảm</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họ</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0"/>
              </a:spcAft>
              <a:tabLst>
                <a:tab pos="2124075" algn="l"/>
              </a:tabLs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Nghệ</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thuật</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ngòi</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bút</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miêu</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tả</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diễn</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biến</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tâm</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lí</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tinh</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tế</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ngôn</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ngữ</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độc</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thoại</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tâm</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kể</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chuyện</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tự</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nhiên</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ngôn</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ngữ</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giản</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dị</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0"/>
              </a:spcAft>
              <a:tabLst>
                <a:tab pos="2124075" algn="l"/>
              </a:tabLs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Tác</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giả</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am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hiểu</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đời</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sống</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tâm</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lí</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nông</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dân</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thời</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kì</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đầu</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kháng</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chiến</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chống</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Pháp</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65124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171840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Color of 2020">
      <a:dk1>
        <a:srgbClr val="3F3F3F"/>
      </a:dk1>
      <a:lt1>
        <a:sysClr val="window" lastClr="FFFFFF"/>
      </a:lt1>
      <a:dk2>
        <a:srgbClr val="1D4E89"/>
      </a:dk2>
      <a:lt2>
        <a:srgbClr val="E7E6E6"/>
      </a:lt2>
      <a:accent1>
        <a:srgbClr val="4FC1E9"/>
      </a:accent1>
      <a:accent2>
        <a:srgbClr val="48CFAD"/>
      </a:accent2>
      <a:accent3>
        <a:srgbClr val="A0D468"/>
      </a:accent3>
      <a:accent4>
        <a:srgbClr val="FFCE54"/>
      </a:accent4>
      <a:accent5>
        <a:srgbClr val="FC6E51"/>
      </a:accent5>
      <a:accent6>
        <a:srgbClr val="ED5565"/>
      </a:accent6>
      <a:hlink>
        <a:srgbClr val="5D9CEC"/>
      </a:hlink>
      <a:folHlink>
        <a:srgbClr val="AC92EC"/>
      </a:folHlink>
    </a:clrScheme>
    <a:fontScheme name="Custom 5">
      <a:majorFont>
        <a:latin typeface="A3.OpenSansBold-San"/>
        <a:ea typeface=""/>
        <a:cs typeface=""/>
      </a:majorFont>
      <a:minorFont>
        <a:latin typeface="A3.OpenSans-S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6"/>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rtlCol="0">
        <a:spAutoFit/>
      </a:bodyPr>
      <a:lstStyle>
        <a:defPPr algn="l">
          <a:defRPr sz="1600" smtClean="0"/>
        </a:defPPr>
      </a:lstStyle>
    </a:txDef>
  </a:objectDefaults>
  <a:extraClrSchemeLst/>
  <a:extLst>
    <a:ext uri="{05A4C25C-085E-4340-85A3-A5531E510DB2}">
      <thm15:themeFamily xmlns:thm15="http://schemas.microsoft.com/office/thememl/2012/main" name="Presentation1" id="{10A84C02-4F09-40FE-82F3-79312BC08B2E}" vid="{69A41932-5ED9-47B3-8A6B-37B62AB78E10}"/>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10A84C02-4F09-40FE-82F3-79312BC08B2E}" vid="{8CF0B9B1-669A-4898-A12F-E87E9FA76E17}"/>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28</TotalTime>
  <Words>865</Words>
  <Application>Microsoft Office PowerPoint</Application>
  <PresentationFormat>Widescreen</PresentationFormat>
  <Paragraphs>34</Paragraphs>
  <Slides>9</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9</vt:i4>
      </vt:variant>
    </vt:vector>
  </HeadingPairs>
  <TitlesOfParts>
    <vt:vector size="18" baseType="lpstr">
      <vt:lpstr>A3.OpenSansBold-San</vt:lpstr>
      <vt:lpstr>A3.OpenSans-San</vt:lpstr>
      <vt:lpstr>Arial</vt:lpstr>
      <vt:lpstr>Calibri</vt:lpstr>
      <vt:lpstr>Calibri Light</vt:lpstr>
      <vt:lpstr>Times New Roman</vt:lpstr>
      <vt:lpstr>Wingdings</vt:lpstr>
      <vt:lpstr>Office Theme</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Lê Hà</dc:creator>
  <cp:lastModifiedBy>Lê Hà</cp:lastModifiedBy>
  <cp:revision>6</cp:revision>
  <dcterms:created xsi:type="dcterms:W3CDTF">2022-02-22T14:09:39Z</dcterms:created>
  <dcterms:modified xsi:type="dcterms:W3CDTF">2022-02-26T06:56:05Z</dcterms:modified>
</cp:coreProperties>
</file>