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61" d="100"/>
          <a:sy n="61" d="100"/>
        </p:scale>
        <p:origin x="7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788</Words>
  <Application>Microsoft Office PowerPoint</Application>
  <PresentationFormat>Widescreen</PresentationFormat>
  <Paragraphs>77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Huong</cp:lastModifiedBy>
  <cp:revision>150</cp:revision>
  <dcterms:created xsi:type="dcterms:W3CDTF">2021-07-08T04:05:47Z</dcterms:created>
  <dcterms:modified xsi:type="dcterms:W3CDTF">2023-03-27T07:36:53Z</dcterms:modified>
</cp:coreProperties>
</file>