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Lst>
  <p:sldIdLst>
    <p:sldId id="258" r:id="rId6"/>
    <p:sldId id="260" r:id="rId7"/>
    <p:sldId id="261" r:id="rId8"/>
    <p:sldId id="262" r:id="rId9"/>
    <p:sldId id="263" r:id="rId10"/>
    <p:sldId id="264" r:id="rId11"/>
    <p:sldId id="266" r:id="rId12"/>
    <p:sldId id="267" r:id="rId13"/>
    <p:sldId id="279" r:id="rId14"/>
    <p:sldId id="268" r:id="rId15"/>
    <p:sldId id="271" r:id="rId16"/>
    <p:sldId id="272" r:id="rId17"/>
    <p:sldId id="273" r:id="rId18"/>
    <p:sldId id="276" r:id="rId19"/>
    <p:sldId id="274"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E02A9-CDFC-483B-B8EA-A3AE6173B842}"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312875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E02A9-CDFC-483B-B8EA-A3AE6173B842}"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87033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E02A9-CDFC-483B-B8EA-A3AE6173B842}"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391225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C4882389-349E-5649-B1C0-399DF25A3B4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6BE6E374-FE81-CD48-A07A-F9A58868FD1B}"/>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E85E811-0539-504F-AF35-E1CC538BF3B3}"/>
              </a:ext>
            </a:extLst>
          </p:cNvPr>
          <p:cNvSpPr>
            <a:spLocks noGrp="1" noChangeArrowheads="1"/>
          </p:cNvSpPr>
          <p:nvPr>
            <p:ph type="sldNum" sz="quarter" idx="12"/>
          </p:nvPr>
        </p:nvSpPr>
        <p:spPr>
          <a:ln/>
        </p:spPr>
        <p:txBody>
          <a:bodyPr/>
          <a:lstStyle>
            <a:lvl1pPr>
              <a:defRPr/>
            </a:lvl1pPr>
          </a:lstStyle>
          <a:p>
            <a:pPr>
              <a:defRPr/>
            </a:pPr>
            <a:fld id="{B5BBCD67-A375-1642-8951-23696904B01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6031179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08D0346-4528-0D4E-91D4-90770745949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F501329-BF89-7941-830B-569DC5D5957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45CF9072-08B2-3243-AD93-21118D6D7B60}"/>
              </a:ext>
            </a:extLst>
          </p:cNvPr>
          <p:cNvSpPr>
            <a:spLocks noGrp="1" noChangeArrowheads="1"/>
          </p:cNvSpPr>
          <p:nvPr>
            <p:ph type="sldNum" sz="quarter" idx="12"/>
          </p:nvPr>
        </p:nvSpPr>
        <p:spPr>
          <a:ln/>
        </p:spPr>
        <p:txBody>
          <a:bodyPr/>
          <a:lstStyle>
            <a:lvl1pPr>
              <a:defRPr/>
            </a:lvl1pPr>
          </a:lstStyle>
          <a:p>
            <a:pPr>
              <a:defRPr/>
            </a:pPr>
            <a:fld id="{19B6C991-9D3A-4B4B-8014-196081F84C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9105447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0"/>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9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 xmlns:a16="http://schemas.microsoft.com/office/drawing/2014/main" id="{25F5712B-E3F4-5B42-B43B-36B15961777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C6CEAB1A-C913-754D-839B-927506F0C5A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BAEF9C4-CCED-044A-A45E-C7623DBE8ACB}"/>
              </a:ext>
            </a:extLst>
          </p:cNvPr>
          <p:cNvSpPr>
            <a:spLocks noGrp="1" noChangeArrowheads="1"/>
          </p:cNvSpPr>
          <p:nvPr>
            <p:ph type="sldNum" sz="quarter" idx="12"/>
          </p:nvPr>
        </p:nvSpPr>
        <p:spPr>
          <a:ln/>
        </p:spPr>
        <p:txBody>
          <a:bodyPr/>
          <a:lstStyle>
            <a:lvl1pPr>
              <a:defRPr/>
            </a:lvl1pPr>
          </a:lstStyle>
          <a:p>
            <a:pPr>
              <a:defRPr/>
            </a:pPr>
            <a:fld id="{83BA8D9C-AEC9-4F4A-B137-F35BE791229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5083491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223AB9E7-53E8-1B40-A435-C8333CA3A1F8}"/>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E1B45AC6-CD22-3942-9618-8BE0149F5546}"/>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56528E24-B2B8-7042-91D6-E5BAB352EE67}"/>
              </a:ext>
            </a:extLst>
          </p:cNvPr>
          <p:cNvSpPr>
            <a:spLocks noGrp="1" noChangeArrowheads="1"/>
          </p:cNvSpPr>
          <p:nvPr>
            <p:ph type="sldNum" sz="quarter" idx="12"/>
          </p:nvPr>
        </p:nvSpPr>
        <p:spPr>
          <a:ln/>
        </p:spPr>
        <p:txBody>
          <a:bodyPr/>
          <a:lstStyle>
            <a:lvl1pPr>
              <a:defRPr/>
            </a:lvl1pPr>
          </a:lstStyle>
          <a:p>
            <a:pPr>
              <a:defRPr/>
            </a:pPr>
            <a:fld id="{3D0B671B-5CBD-0E4C-AE17-904EFF30892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3293305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47254852-FE21-1F4E-9DED-710EF85100E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8" name="Rectangle 5">
            <a:extLst>
              <a:ext uri="{FF2B5EF4-FFF2-40B4-BE49-F238E27FC236}">
                <a16:creationId xmlns="" xmlns:a16="http://schemas.microsoft.com/office/drawing/2014/main" id="{6893DD3D-0C7B-804A-9FFC-EA901B5AD60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9" name="Rectangle 6">
            <a:extLst>
              <a:ext uri="{FF2B5EF4-FFF2-40B4-BE49-F238E27FC236}">
                <a16:creationId xmlns="" xmlns:a16="http://schemas.microsoft.com/office/drawing/2014/main" id="{83BF13E6-9BAA-A64B-B95A-DC559F2A9E2F}"/>
              </a:ext>
            </a:extLst>
          </p:cNvPr>
          <p:cNvSpPr>
            <a:spLocks noGrp="1" noChangeArrowheads="1"/>
          </p:cNvSpPr>
          <p:nvPr>
            <p:ph type="sldNum" sz="quarter" idx="12"/>
          </p:nvPr>
        </p:nvSpPr>
        <p:spPr>
          <a:ln/>
        </p:spPr>
        <p:txBody>
          <a:bodyPr/>
          <a:lstStyle>
            <a:lvl1pPr>
              <a:defRPr/>
            </a:lvl1pPr>
          </a:lstStyle>
          <a:p>
            <a:pPr>
              <a:defRPr/>
            </a:pPr>
            <a:fld id="{55DB22BF-F729-094E-849E-3B5AA6F466C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5763933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7A21C015-C682-9942-A424-C4518FA23004}"/>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B70DDE67-E533-0143-8F06-7E04766633C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FAF242FA-CE18-0C4E-B5B1-6B994C18AEF9}"/>
              </a:ext>
            </a:extLst>
          </p:cNvPr>
          <p:cNvSpPr>
            <a:spLocks noGrp="1" noChangeArrowheads="1"/>
          </p:cNvSpPr>
          <p:nvPr>
            <p:ph type="sldNum" sz="quarter" idx="12"/>
          </p:nvPr>
        </p:nvSpPr>
        <p:spPr>
          <a:ln/>
        </p:spPr>
        <p:txBody>
          <a:bodyPr/>
          <a:lstStyle>
            <a:lvl1pPr>
              <a:defRPr/>
            </a:lvl1pPr>
          </a:lstStyle>
          <a:p>
            <a:pPr>
              <a:defRPr/>
            </a:pPr>
            <a:fld id="{5FE90D3C-BF04-8747-A2B6-CDCF3FB5E20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1713964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6B556BD-09E4-454E-A24F-55A9DD0194D0}"/>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3" name="Rectangle 5">
            <a:extLst>
              <a:ext uri="{FF2B5EF4-FFF2-40B4-BE49-F238E27FC236}">
                <a16:creationId xmlns="" xmlns:a16="http://schemas.microsoft.com/office/drawing/2014/main" id="{36E283E0-8F90-2E45-A434-F5F35E2ADBB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4" name="Rectangle 6">
            <a:extLst>
              <a:ext uri="{FF2B5EF4-FFF2-40B4-BE49-F238E27FC236}">
                <a16:creationId xmlns="" xmlns:a16="http://schemas.microsoft.com/office/drawing/2014/main" id="{FCB8D747-5A71-9D46-AF46-0C27BFAE117B}"/>
              </a:ext>
            </a:extLst>
          </p:cNvPr>
          <p:cNvSpPr>
            <a:spLocks noGrp="1" noChangeArrowheads="1"/>
          </p:cNvSpPr>
          <p:nvPr>
            <p:ph type="sldNum" sz="quarter" idx="12"/>
          </p:nvPr>
        </p:nvSpPr>
        <p:spPr>
          <a:ln/>
        </p:spPr>
        <p:txBody>
          <a:bodyPr/>
          <a:lstStyle>
            <a:lvl1pPr>
              <a:defRPr/>
            </a:lvl1pPr>
          </a:lstStyle>
          <a:p>
            <a:pPr>
              <a:defRPr/>
            </a:pPr>
            <a:fld id="{C2075F09-9302-0449-8296-F2243DDCB01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6149460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5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5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DE74382A-C6D6-4C48-B4C1-BF9AB94CF65A}"/>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83E872C8-2452-554A-8104-124D4C82CD75}"/>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EC7BED7C-A027-1D46-9C0A-0E78C94A2DB9}"/>
              </a:ext>
            </a:extLst>
          </p:cNvPr>
          <p:cNvSpPr>
            <a:spLocks noGrp="1" noChangeArrowheads="1"/>
          </p:cNvSpPr>
          <p:nvPr>
            <p:ph type="sldNum" sz="quarter" idx="12"/>
          </p:nvPr>
        </p:nvSpPr>
        <p:spPr>
          <a:ln/>
        </p:spPr>
        <p:txBody>
          <a:bodyPr/>
          <a:lstStyle>
            <a:lvl1pPr>
              <a:defRPr/>
            </a:lvl1pPr>
          </a:lstStyle>
          <a:p>
            <a:pPr>
              <a:defRPr/>
            </a:pPr>
            <a:fld id="{9635AB8B-3126-B14A-AC8A-1B79D2344D6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1641120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E02A9-CDFC-483B-B8EA-A3AE6173B842}"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1132332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5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5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8558FA56-1E02-6F4A-8668-CF76046443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2A6F7A4E-7095-8A4D-9670-7D874AFF6570}"/>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3A43B1E3-965F-1341-8AB2-4F7510DA3A4B}"/>
              </a:ext>
            </a:extLst>
          </p:cNvPr>
          <p:cNvSpPr>
            <a:spLocks noGrp="1" noChangeArrowheads="1"/>
          </p:cNvSpPr>
          <p:nvPr>
            <p:ph type="sldNum" sz="quarter" idx="12"/>
          </p:nvPr>
        </p:nvSpPr>
        <p:spPr>
          <a:ln/>
        </p:spPr>
        <p:txBody>
          <a:bodyPr/>
          <a:lstStyle>
            <a:lvl1pPr>
              <a:defRPr/>
            </a:lvl1pPr>
          </a:lstStyle>
          <a:p>
            <a:pPr>
              <a:defRPr/>
            </a:pPr>
            <a:fld id="{73F73088-7AFF-D742-A1A0-0CEA1415CAF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2490659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4AEF526-D77B-A245-8608-727806C6B033}"/>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CAC2130-84A0-AB44-9CDE-B03735A7EC3C}"/>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25FD0AB7-9B43-BE49-A958-43C521D6969A}"/>
              </a:ext>
            </a:extLst>
          </p:cNvPr>
          <p:cNvSpPr>
            <a:spLocks noGrp="1" noChangeArrowheads="1"/>
          </p:cNvSpPr>
          <p:nvPr>
            <p:ph type="sldNum" sz="quarter" idx="12"/>
          </p:nvPr>
        </p:nvSpPr>
        <p:spPr>
          <a:ln/>
        </p:spPr>
        <p:txBody>
          <a:bodyPr/>
          <a:lstStyle>
            <a:lvl1pPr>
              <a:defRPr/>
            </a:lvl1pPr>
          </a:lstStyle>
          <a:p>
            <a:pPr>
              <a:defRPr/>
            </a:pPr>
            <a:fld id="{23E3AD4A-45B0-3441-9F4F-A1015049D31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2731335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FBD00FC5-EE8F-EF46-B070-23D3F1E5F06B}"/>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BB61EA34-BF72-4945-BA32-96B63B782383}"/>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6B9D7BA-2E65-C341-9E37-5FA236C0A393}"/>
              </a:ext>
            </a:extLst>
          </p:cNvPr>
          <p:cNvSpPr>
            <a:spLocks noGrp="1" noChangeArrowheads="1"/>
          </p:cNvSpPr>
          <p:nvPr>
            <p:ph type="sldNum" sz="quarter" idx="12"/>
          </p:nvPr>
        </p:nvSpPr>
        <p:spPr>
          <a:ln/>
        </p:spPr>
        <p:txBody>
          <a:bodyPr/>
          <a:lstStyle>
            <a:lvl1pPr>
              <a:defRPr/>
            </a:lvl1pPr>
          </a:lstStyle>
          <a:p>
            <a:pPr>
              <a:defRPr/>
            </a:pPr>
            <a:fld id="{7BCE156D-EB27-1443-AE56-F46ABAF33F7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5717908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70"/>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1C5FB249-8E23-F249-B25B-E0CD42127E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5AAD5535-B840-6045-9318-52D1498C7C67}"/>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359E5768-EDAE-5747-88DF-22EE0DFB6B9C}"/>
              </a:ext>
            </a:extLst>
          </p:cNvPr>
          <p:cNvSpPr>
            <a:spLocks noGrp="1" noChangeArrowheads="1"/>
          </p:cNvSpPr>
          <p:nvPr>
            <p:ph type="sldNum" sz="quarter" idx="12"/>
          </p:nvPr>
        </p:nvSpPr>
        <p:spPr>
          <a:ln/>
        </p:spPr>
        <p:txBody>
          <a:bodyPr/>
          <a:lstStyle>
            <a:lvl1pPr>
              <a:defRPr/>
            </a:lvl1pPr>
          </a:lstStyle>
          <a:p>
            <a:pPr>
              <a:defRPr/>
            </a:pPr>
            <a:fld id="{C38D773C-0798-CF43-B36E-00FF64D3AC0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52581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SmartArt Placeholder 2"/>
          <p:cNvSpPr>
            <a:spLocks noGrp="1"/>
          </p:cNvSpPr>
          <p:nvPr>
            <p:ph type="dgm" idx="1"/>
          </p:nvPr>
        </p:nvSpPr>
        <p:spPr>
          <a:xfrm>
            <a:off x="457200" y="1600206"/>
            <a:ext cx="8229600" cy="4525963"/>
          </a:xfrm>
        </p:spPr>
        <p:txBody>
          <a:bodyPr/>
          <a:lstStyle/>
          <a:p>
            <a:pPr lvl="0"/>
            <a:endParaRPr lang="vi-VN" noProof="0"/>
          </a:p>
        </p:txBody>
      </p:sp>
      <p:sp>
        <p:nvSpPr>
          <p:cNvPr id="4" name="Rectangle 4">
            <a:extLst>
              <a:ext uri="{FF2B5EF4-FFF2-40B4-BE49-F238E27FC236}">
                <a16:creationId xmlns="" xmlns:a16="http://schemas.microsoft.com/office/drawing/2014/main" id="{2D83D9A9-003A-7E4D-95B6-F80BEA900969}"/>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941EAD4D-FDF7-0A4D-A667-2664E999D54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11F75818-F1C6-DF4F-A105-0D826C8047CC}"/>
              </a:ext>
            </a:extLst>
          </p:cNvPr>
          <p:cNvSpPr>
            <a:spLocks noGrp="1" noChangeArrowheads="1"/>
          </p:cNvSpPr>
          <p:nvPr>
            <p:ph type="sldNum" sz="quarter" idx="12"/>
          </p:nvPr>
        </p:nvSpPr>
        <p:spPr>
          <a:ln/>
        </p:spPr>
        <p:txBody>
          <a:bodyPr/>
          <a:lstStyle>
            <a:lvl1pPr>
              <a:defRPr/>
            </a:lvl1pPr>
          </a:lstStyle>
          <a:p>
            <a:pPr>
              <a:defRPr/>
            </a:pPr>
            <a:fld id="{10CF1171-04C6-6A46-B479-58B3CAA60529}"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8415282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C4882389-349E-5649-B1C0-399DF25A3B4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6BE6E374-FE81-CD48-A07A-F9A58868FD1B}"/>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E85E811-0539-504F-AF35-E1CC538BF3B3}"/>
              </a:ext>
            </a:extLst>
          </p:cNvPr>
          <p:cNvSpPr>
            <a:spLocks noGrp="1" noChangeArrowheads="1"/>
          </p:cNvSpPr>
          <p:nvPr>
            <p:ph type="sldNum" sz="quarter" idx="12"/>
          </p:nvPr>
        </p:nvSpPr>
        <p:spPr>
          <a:ln/>
        </p:spPr>
        <p:txBody>
          <a:bodyPr/>
          <a:lstStyle>
            <a:lvl1pPr>
              <a:defRPr/>
            </a:lvl1pPr>
          </a:lstStyle>
          <a:p>
            <a:pPr>
              <a:defRPr/>
            </a:pPr>
            <a:fld id="{B5BBCD67-A375-1642-8951-23696904B01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797380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08D0346-4528-0D4E-91D4-90770745949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F501329-BF89-7941-830B-569DC5D5957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45CF9072-08B2-3243-AD93-21118D6D7B60}"/>
              </a:ext>
            </a:extLst>
          </p:cNvPr>
          <p:cNvSpPr>
            <a:spLocks noGrp="1" noChangeArrowheads="1"/>
          </p:cNvSpPr>
          <p:nvPr>
            <p:ph type="sldNum" sz="quarter" idx="12"/>
          </p:nvPr>
        </p:nvSpPr>
        <p:spPr>
          <a:ln/>
        </p:spPr>
        <p:txBody>
          <a:bodyPr/>
          <a:lstStyle>
            <a:lvl1pPr>
              <a:defRPr/>
            </a:lvl1pPr>
          </a:lstStyle>
          <a:p>
            <a:pPr>
              <a:defRPr/>
            </a:pPr>
            <a:fld id="{19B6C991-9D3A-4B4B-8014-196081F84C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1512036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6"/>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9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 xmlns:a16="http://schemas.microsoft.com/office/drawing/2014/main" id="{25F5712B-E3F4-5B42-B43B-36B15961777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C6CEAB1A-C913-754D-839B-927506F0C5A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BAEF9C4-CCED-044A-A45E-C7623DBE8ACB}"/>
              </a:ext>
            </a:extLst>
          </p:cNvPr>
          <p:cNvSpPr>
            <a:spLocks noGrp="1" noChangeArrowheads="1"/>
          </p:cNvSpPr>
          <p:nvPr>
            <p:ph type="sldNum" sz="quarter" idx="12"/>
          </p:nvPr>
        </p:nvSpPr>
        <p:spPr>
          <a:ln/>
        </p:spPr>
        <p:txBody>
          <a:bodyPr/>
          <a:lstStyle>
            <a:lvl1pPr>
              <a:defRPr/>
            </a:lvl1pPr>
          </a:lstStyle>
          <a:p>
            <a:pPr>
              <a:defRPr/>
            </a:pPr>
            <a:fld id="{83BA8D9C-AEC9-4F4A-B137-F35BE791229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8553302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223AB9E7-53E8-1B40-A435-C8333CA3A1F8}"/>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E1B45AC6-CD22-3942-9618-8BE0149F5546}"/>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56528E24-B2B8-7042-91D6-E5BAB352EE67}"/>
              </a:ext>
            </a:extLst>
          </p:cNvPr>
          <p:cNvSpPr>
            <a:spLocks noGrp="1" noChangeArrowheads="1"/>
          </p:cNvSpPr>
          <p:nvPr>
            <p:ph type="sldNum" sz="quarter" idx="12"/>
          </p:nvPr>
        </p:nvSpPr>
        <p:spPr>
          <a:ln/>
        </p:spPr>
        <p:txBody>
          <a:bodyPr/>
          <a:lstStyle>
            <a:lvl1pPr>
              <a:defRPr/>
            </a:lvl1pPr>
          </a:lstStyle>
          <a:p>
            <a:pPr>
              <a:defRPr/>
            </a:pPr>
            <a:fld id="{3D0B671B-5CBD-0E4C-AE17-904EFF30892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2255297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47254852-FE21-1F4E-9DED-710EF85100E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8" name="Rectangle 5">
            <a:extLst>
              <a:ext uri="{FF2B5EF4-FFF2-40B4-BE49-F238E27FC236}">
                <a16:creationId xmlns="" xmlns:a16="http://schemas.microsoft.com/office/drawing/2014/main" id="{6893DD3D-0C7B-804A-9FFC-EA901B5AD60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9" name="Rectangle 6">
            <a:extLst>
              <a:ext uri="{FF2B5EF4-FFF2-40B4-BE49-F238E27FC236}">
                <a16:creationId xmlns="" xmlns:a16="http://schemas.microsoft.com/office/drawing/2014/main" id="{83BF13E6-9BAA-A64B-B95A-DC559F2A9E2F}"/>
              </a:ext>
            </a:extLst>
          </p:cNvPr>
          <p:cNvSpPr>
            <a:spLocks noGrp="1" noChangeArrowheads="1"/>
          </p:cNvSpPr>
          <p:nvPr>
            <p:ph type="sldNum" sz="quarter" idx="12"/>
          </p:nvPr>
        </p:nvSpPr>
        <p:spPr>
          <a:ln/>
        </p:spPr>
        <p:txBody>
          <a:bodyPr/>
          <a:lstStyle>
            <a:lvl1pPr>
              <a:defRPr/>
            </a:lvl1pPr>
          </a:lstStyle>
          <a:p>
            <a:pPr>
              <a:defRPr/>
            </a:pPr>
            <a:fld id="{55DB22BF-F729-094E-849E-3B5AA6F466C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4626369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E02A9-CDFC-483B-B8EA-A3AE6173B842}"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380933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7A21C015-C682-9942-A424-C4518FA23004}"/>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B70DDE67-E533-0143-8F06-7E04766633C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FAF242FA-CE18-0C4E-B5B1-6B994C18AEF9}"/>
              </a:ext>
            </a:extLst>
          </p:cNvPr>
          <p:cNvSpPr>
            <a:spLocks noGrp="1" noChangeArrowheads="1"/>
          </p:cNvSpPr>
          <p:nvPr>
            <p:ph type="sldNum" sz="quarter" idx="12"/>
          </p:nvPr>
        </p:nvSpPr>
        <p:spPr>
          <a:ln/>
        </p:spPr>
        <p:txBody>
          <a:bodyPr/>
          <a:lstStyle>
            <a:lvl1pPr>
              <a:defRPr/>
            </a:lvl1pPr>
          </a:lstStyle>
          <a:p>
            <a:pPr>
              <a:defRPr/>
            </a:pPr>
            <a:fld id="{5FE90D3C-BF04-8747-A2B6-CDCF3FB5E20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7987658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6B556BD-09E4-454E-A24F-55A9DD0194D0}"/>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3" name="Rectangle 5">
            <a:extLst>
              <a:ext uri="{FF2B5EF4-FFF2-40B4-BE49-F238E27FC236}">
                <a16:creationId xmlns="" xmlns:a16="http://schemas.microsoft.com/office/drawing/2014/main" id="{36E283E0-8F90-2E45-A434-F5F35E2ADBB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4" name="Rectangle 6">
            <a:extLst>
              <a:ext uri="{FF2B5EF4-FFF2-40B4-BE49-F238E27FC236}">
                <a16:creationId xmlns="" xmlns:a16="http://schemas.microsoft.com/office/drawing/2014/main" id="{FCB8D747-5A71-9D46-AF46-0C27BFAE117B}"/>
              </a:ext>
            </a:extLst>
          </p:cNvPr>
          <p:cNvSpPr>
            <a:spLocks noGrp="1" noChangeArrowheads="1"/>
          </p:cNvSpPr>
          <p:nvPr>
            <p:ph type="sldNum" sz="quarter" idx="12"/>
          </p:nvPr>
        </p:nvSpPr>
        <p:spPr>
          <a:ln/>
        </p:spPr>
        <p:txBody>
          <a:bodyPr/>
          <a:lstStyle>
            <a:lvl1pPr>
              <a:defRPr/>
            </a:lvl1pPr>
          </a:lstStyle>
          <a:p>
            <a:pPr>
              <a:defRPr/>
            </a:pPr>
            <a:fld id="{C2075F09-9302-0449-8296-F2243DDCB01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5390439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2"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5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5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DE74382A-C6D6-4C48-B4C1-BF9AB94CF65A}"/>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83E872C8-2452-554A-8104-124D4C82CD75}"/>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EC7BED7C-A027-1D46-9C0A-0E78C94A2DB9}"/>
              </a:ext>
            </a:extLst>
          </p:cNvPr>
          <p:cNvSpPr>
            <a:spLocks noGrp="1" noChangeArrowheads="1"/>
          </p:cNvSpPr>
          <p:nvPr>
            <p:ph type="sldNum" sz="quarter" idx="12"/>
          </p:nvPr>
        </p:nvSpPr>
        <p:spPr>
          <a:ln/>
        </p:spPr>
        <p:txBody>
          <a:bodyPr/>
          <a:lstStyle>
            <a:lvl1pPr>
              <a:defRPr/>
            </a:lvl1pPr>
          </a:lstStyle>
          <a:p>
            <a:pPr>
              <a:defRPr/>
            </a:pPr>
            <a:fld id="{9635AB8B-3126-B14A-AC8A-1B79D2344D6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2930024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2"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5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5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8558FA56-1E02-6F4A-8668-CF76046443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2A6F7A4E-7095-8A4D-9670-7D874AFF6570}"/>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3A43B1E3-965F-1341-8AB2-4F7510DA3A4B}"/>
              </a:ext>
            </a:extLst>
          </p:cNvPr>
          <p:cNvSpPr>
            <a:spLocks noGrp="1" noChangeArrowheads="1"/>
          </p:cNvSpPr>
          <p:nvPr>
            <p:ph type="sldNum" sz="quarter" idx="12"/>
          </p:nvPr>
        </p:nvSpPr>
        <p:spPr>
          <a:ln/>
        </p:spPr>
        <p:txBody>
          <a:bodyPr/>
          <a:lstStyle>
            <a:lvl1pPr>
              <a:defRPr/>
            </a:lvl1pPr>
          </a:lstStyle>
          <a:p>
            <a:pPr>
              <a:defRPr/>
            </a:pPr>
            <a:fld id="{73F73088-7AFF-D742-A1A0-0CEA1415CAF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49364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4AEF526-D77B-A245-8608-727806C6B033}"/>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CAC2130-84A0-AB44-9CDE-B03735A7EC3C}"/>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25FD0AB7-9B43-BE49-A958-43C521D6969A}"/>
              </a:ext>
            </a:extLst>
          </p:cNvPr>
          <p:cNvSpPr>
            <a:spLocks noGrp="1" noChangeArrowheads="1"/>
          </p:cNvSpPr>
          <p:nvPr>
            <p:ph type="sldNum" sz="quarter" idx="12"/>
          </p:nvPr>
        </p:nvSpPr>
        <p:spPr>
          <a:ln/>
        </p:spPr>
        <p:txBody>
          <a:bodyPr/>
          <a:lstStyle>
            <a:lvl1pPr>
              <a:defRPr/>
            </a:lvl1pPr>
          </a:lstStyle>
          <a:p>
            <a:pPr>
              <a:defRPr/>
            </a:pPr>
            <a:fld id="{23E3AD4A-45B0-3441-9F4F-A1015049D31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08108975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FBD00FC5-EE8F-EF46-B070-23D3F1E5F06B}"/>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BB61EA34-BF72-4945-BA32-96B63B782383}"/>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6B9D7BA-2E65-C341-9E37-5FA236C0A393}"/>
              </a:ext>
            </a:extLst>
          </p:cNvPr>
          <p:cNvSpPr>
            <a:spLocks noGrp="1" noChangeArrowheads="1"/>
          </p:cNvSpPr>
          <p:nvPr>
            <p:ph type="sldNum" sz="quarter" idx="12"/>
          </p:nvPr>
        </p:nvSpPr>
        <p:spPr>
          <a:ln/>
        </p:spPr>
        <p:txBody>
          <a:bodyPr/>
          <a:lstStyle>
            <a:lvl1pPr>
              <a:defRPr/>
            </a:lvl1pPr>
          </a:lstStyle>
          <a:p>
            <a:pPr>
              <a:defRPr/>
            </a:pPr>
            <a:fld id="{7BCE156D-EB27-1443-AE56-F46ABAF33F7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00121137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66"/>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1C5FB249-8E23-F249-B25B-E0CD42127E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5AAD5535-B840-6045-9318-52D1498C7C67}"/>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359E5768-EDAE-5747-88DF-22EE0DFB6B9C}"/>
              </a:ext>
            </a:extLst>
          </p:cNvPr>
          <p:cNvSpPr>
            <a:spLocks noGrp="1" noChangeArrowheads="1"/>
          </p:cNvSpPr>
          <p:nvPr>
            <p:ph type="sldNum" sz="quarter" idx="12"/>
          </p:nvPr>
        </p:nvSpPr>
        <p:spPr>
          <a:ln/>
        </p:spPr>
        <p:txBody>
          <a:bodyPr/>
          <a:lstStyle>
            <a:lvl1pPr>
              <a:defRPr/>
            </a:lvl1pPr>
          </a:lstStyle>
          <a:p>
            <a:pPr>
              <a:defRPr/>
            </a:pPr>
            <a:fld id="{C38D773C-0798-CF43-B36E-00FF64D3AC0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22868318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SmartArt Placeholder 2"/>
          <p:cNvSpPr>
            <a:spLocks noGrp="1"/>
          </p:cNvSpPr>
          <p:nvPr>
            <p:ph type="dgm" idx="1"/>
          </p:nvPr>
        </p:nvSpPr>
        <p:spPr>
          <a:xfrm>
            <a:off x="457200" y="1600206"/>
            <a:ext cx="8229600" cy="4525963"/>
          </a:xfrm>
        </p:spPr>
        <p:txBody>
          <a:bodyPr/>
          <a:lstStyle/>
          <a:p>
            <a:pPr lvl="0"/>
            <a:endParaRPr lang="vi-VN" noProof="0"/>
          </a:p>
        </p:txBody>
      </p:sp>
      <p:sp>
        <p:nvSpPr>
          <p:cNvPr id="4" name="Rectangle 4">
            <a:extLst>
              <a:ext uri="{FF2B5EF4-FFF2-40B4-BE49-F238E27FC236}">
                <a16:creationId xmlns="" xmlns:a16="http://schemas.microsoft.com/office/drawing/2014/main" id="{2D83D9A9-003A-7E4D-95B6-F80BEA900969}"/>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941EAD4D-FDF7-0A4D-A667-2664E999D54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11F75818-F1C6-DF4F-A105-0D826C8047CC}"/>
              </a:ext>
            </a:extLst>
          </p:cNvPr>
          <p:cNvSpPr>
            <a:spLocks noGrp="1" noChangeArrowheads="1"/>
          </p:cNvSpPr>
          <p:nvPr>
            <p:ph type="sldNum" sz="quarter" idx="12"/>
          </p:nvPr>
        </p:nvSpPr>
        <p:spPr>
          <a:ln/>
        </p:spPr>
        <p:txBody>
          <a:bodyPr/>
          <a:lstStyle>
            <a:lvl1pPr>
              <a:defRPr/>
            </a:lvl1pPr>
          </a:lstStyle>
          <a:p>
            <a:pPr>
              <a:defRPr/>
            </a:pPr>
            <a:fld id="{10CF1171-04C6-6A46-B479-58B3CAA60529}"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8683415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C4882389-349E-5649-B1C0-399DF25A3B4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6BE6E374-FE81-CD48-A07A-F9A58868FD1B}"/>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E85E811-0539-504F-AF35-E1CC538BF3B3}"/>
              </a:ext>
            </a:extLst>
          </p:cNvPr>
          <p:cNvSpPr>
            <a:spLocks noGrp="1" noChangeArrowheads="1"/>
          </p:cNvSpPr>
          <p:nvPr>
            <p:ph type="sldNum" sz="quarter" idx="12"/>
          </p:nvPr>
        </p:nvSpPr>
        <p:spPr>
          <a:ln/>
        </p:spPr>
        <p:txBody>
          <a:bodyPr/>
          <a:lstStyle>
            <a:lvl1pPr>
              <a:defRPr/>
            </a:lvl1pPr>
          </a:lstStyle>
          <a:p>
            <a:pPr>
              <a:defRPr/>
            </a:pPr>
            <a:fld id="{B5BBCD67-A375-1642-8951-23696904B01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07102833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08D0346-4528-0D4E-91D4-90770745949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F501329-BF89-7941-830B-569DC5D5957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45CF9072-08B2-3243-AD93-21118D6D7B60}"/>
              </a:ext>
            </a:extLst>
          </p:cNvPr>
          <p:cNvSpPr>
            <a:spLocks noGrp="1" noChangeArrowheads="1"/>
          </p:cNvSpPr>
          <p:nvPr>
            <p:ph type="sldNum" sz="quarter" idx="12"/>
          </p:nvPr>
        </p:nvSpPr>
        <p:spPr>
          <a:ln/>
        </p:spPr>
        <p:txBody>
          <a:bodyPr/>
          <a:lstStyle>
            <a:lvl1pPr>
              <a:defRPr/>
            </a:lvl1pPr>
          </a:lstStyle>
          <a:p>
            <a:pPr>
              <a:defRPr/>
            </a:pPr>
            <a:fld id="{19B6C991-9D3A-4B4B-8014-196081F84C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441669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E02A9-CDFC-483B-B8EA-A3AE6173B842}"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684622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8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 xmlns:a16="http://schemas.microsoft.com/office/drawing/2014/main" id="{25F5712B-E3F4-5B42-B43B-36B15961777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C6CEAB1A-C913-754D-839B-927506F0C5A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BAEF9C4-CCED-044A-A45E-C7623DBE8ACB}"/>
              </a:ext>
            </a:extLst>
          </p:cNvPr>
          <p:cNvSpPr>
            <a:spLocks noGrp="1" noChangeArrowheads="1"/>
          </p:cNvSpPr>
          <p:nvPr>
            <p:ph type="sldNum" sz="quarter" idx="12"/>
          </p:nvPr>
        </p:nvSpPr>
        <p:spPr>
          <a:ln/>
        </p:spPr>
        <p:txBody>
          <a:bodyPr/>
          <a:lstStyle>
            <a:lvl1pPr>
              <a:defRPr/>
            </a:lvl1pPr>
          </a:lstStyle>
          <a:p>
            <a:pPr>
              <a:defRPr/>
            </a:pPr>
            <a:fld id="{83BA8D9C-AEC9-4F4A-B137-F35BE791229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15814979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223AB9E7-53E8-1B40-A435-C8333CA3A1F8}"/>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E1B45AC6-CD22-3942-9618-8BE0149F5546}"/>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56528E24-B2B8-7042-91D6-E5BAB352EE67}"/>
              </a:ext>
            </a:extLst>
          </p:cNvPr>
          <p:cNvSpPr>
            <a:spLocks noGrp="1" noChangeArrowheads="1"/>
          </p:cNvSpPr>
          <p:nvPr>
            <p:ph type="sldNum" sz="quarter" idx="12"/>
          </p:nvPr>
        </p:nvSpPr>
        <p:spPr>
          <a:ln/>
        </p:spPr>
        <p:txBody>
          <a:bodyPr/>
          <a:lstStyle>
            <a:lvl1pPr>
              <a:defRPr/>
            </a:lvl1pPr>
          </a:lstStyle>
          <a:p>
            <a:pPr>
              <a:defRPr/>
            </a:pPr>
            <a:fld id="{3D0B671B-5CBD-0E4C-AE17-904EFF30892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16893947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47254852-FE21-1F4E-9DED-710EF85100E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8" name="Rectangle 5">
            <a:extLst>
              <a:ext uri="{FF2B5EF4-FFF2-40B4-BE49-F238E27FC236}">
                <a16:creationId xmlns="" xmlns:a16="http://schemas.microsoft.com/office/drawing/2014/main" id="{6893DD3D-0C7B-804A-9FFC-EA901B5AD60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9" name="Rectangle 6">
            <a:extLst>
              <a:ext uri="{FF2B5EF4-FFF2-40B4-BE49-F238E27FC236}">
                <a16:creationId xmlns="" xmlns:a16="http://schemas.microsoft.com/office/drawing/2014/main" id="{83BF13E6-9BAA-A64B-B95A-DC559F2A9E2F}"/>
              </a:ext>
            </a:extLst>
          </p:cNvPr>
          <p:cNvSpPr>
            <a:spLocks noGrp="1" noChangeArrowheads="1"/>
          </p:cNvSpPr>
          <p:nvPr>
            <p:ph type="sldNum" sz="quarter" idx="12"/>
          </p:nvPr>
        </p:nvSpPr>
        <p:spPr>
          <a:ln/>
        </p:spPr>
        <p:txBody>
          <a:bodyPr/>
          <a:lstStyle>
            <a:lvl1pPr>
              <a:defRPr/>
            </a:lvl1pPr>
          </a:lstStyle>
          <a:p>
            <a:pPr>
              <a:defRPr/>
            </a:pPr>
            <a:fld id="{55DB22BF-F729-094E-849E-3B5AA6F466C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5431267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7A21C015-C682-9942-A424-C4518FA23004}"/>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B70DDE67-E533-0143-8F06-7E04766633C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FAF242FA-CE18-0C4E-B5B1-6B994C18AEF9}"/>
              </a:ext>
            </a:extLst>
          </p:cNvPr>
          <p:cNvSpPr>
            <a:spLocks noGrp="1" noChangeArrowheads="1"/>
          </p:cNvSpPr>
          <p:nvPr>
            <p:ph type="sldNum" sz="quarter" idx="12"/>
          </p:nvPr>
        </p:nvSpPr>
        <p:spPr>
          <a:ln/>
        </p:spPr>
        <p:txBody>
          <a:bodyPr/>
          <a:lstStyle>
            <a:lvl1pPr>
              <a:defRPr/>
            </a:lvl1pPr>
          </a:lstStyle>
          <a:p>
            <a:pPr>
              <a:defRPr/>
            </a:pPr>
            <a:fld id="{5FE90D3C-BF04-8747-A2B6-CDCF3FB5E20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4260206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6B556BD-09E4-454E-A24F-55A9DD0194D0}"/>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3" name="Rectangle 5">
            <a:extLst>
              <a:ext uri="{FF2B5EF4-FFF2-40B4-BE49-F238E27FC236}">
                <a16:creationId xmlns="" xmlns:a16="http://schemas.microsoft.com/office/drawing/2014/main" id="{36E283E0-8F90-2E45-A434-F5F35E2ADBB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4" name="Rectangle 6">
            <a:extLst>
              <a:ext uri="{FF2B5EF4-FFF2-40B4-BE49-F238E27FC236}">
                <a16:creationId xmlns="" xmlns:a16="http://schemas.microsoft.com/office/drawing/2014/main" id="{FCB8D747-5A71-9D46-AF46-0C27BFAE117B}"/>
              </a:ext>
            </a:extLst>
          </p:cNvPr>
          <p:cNvSpPr>
            <a:spLocks noGrp="1" noChangeArrowheads="1"/>
          </p:cNvSpPr>
          <p:nvPr>
            <p:ph type="sldNum" sz="quarter" idx="12"/>
          </p:nvPr>
        </p:nvSpPr>
        <p:spPr>
          <a:ln/>
        </p:spPr>
        <p:txBody>
          <a:bodyPr/>
          <a:lstStyle>
            <a:lvl1pPr>
              <a:defRPr/>
            </a:lvl1pPr>
          </a:lstStyle>
          <a:p>
            <a:pPr>
              <a:defRPr/>
            </a:pPr>
            <a:fld id="{C2075F09-9302-0449-8296-F2243DDCB01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20298600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4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4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DE74382A-C6D6-4C48-B4C1-BF9AB94CF65A}"/>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83E872C8-2452-554A-8104-124D4C82CD75}"/>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EC7BED7C-A027-1D46-9C0A-0E78C94A2DB9}"/>
              </a:ext>
            </a:extLst>
          </p:cNvPr>
          <p:cNvSpPr>
            <a:spLocks noGrp="1" noChangeArrowheads="1"/>
          </p:cNvSpPr>
          <p:nvPr>
            <p:ph type="sldNum" sz="quarter" idx="12"/>
          </p:nvPr>
        </p:nvSpPr>
        <p:spPr>
          <a:ln/>
        </p:spPr>
        <p:txBody>
          <a:bodyPr/>
          <a:lstStyle>
            <a:lvl1pPr>
              <a:defRPr/>
            </a:lvl1pPr>
          </a:lstStyle>
          <a:p>
            <a:pPr>
              <a:defRPr/>
            </a:pPr>
            <a:fld id="{9635AB8B-3126-B14A-AC8A-1B79D2344D6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312154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4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4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8558FA56-1E02-6F4A-8668-CF76046443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2A6F7A4E-7095-8A4D-9670-7D874AFF6570}"/>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3A43B1E3-965F-1341-8AB2-4F7510DA3A4B}"/>
              </a:ext>
            </a:extLst>
          </p:cNvPr>
          <p:cNvSpPr>
            <a:spLocks noGrp="1" noChangeArrowheads="1"/>
          </p:cNvSpPr>
          <p:nvPr>
            <p:ph type="sldNum" sz="quarter" idx="12"/>
          </p:nvPr>
        </p:nvSpPr>
        <p:spPr>
          <a:ln/>
        </p:spPr>
        <p:txBody>
          <a:bodyPr/>
          <a:lstStyle>
            <a:lvl1pPr>
              <a:defRPr/>
            </a:lvl1pPr>
          </a:lstStyle>
          <a:p>
            <a:pPr>
              <a:defRPr/>
            </a:pPr>
            <a:fld id="{73F73088-7AFF-D742-A1A0-0CEA1415CAF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091569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4AEF526-D77B-A245-8608-727806C6B033}"/>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CAC2130-84A0-AB44-9CDE-B03735A7EC3C}"/>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25FD0AB7-9B43-BE49-A958-43C521D6969A}"/>
              </a:ext>
            </a:extLst>
          </p:cNvPr>
          <p:cNvSpPr>
            <a:spLocks noGrp="1" noChangeArrowheads="1"/>
          </p:cNvSpPr>
          <p:nvPr>
            <p:ph type="sldNum" sz="quarter" idx="12"/>
          </p:nvPr>
        </p:nvSpPr>
        <p:spPr>
          <a:ln/>
        </p:spPr>
        <p:txBody>
          <a:bodyPr/>
          <a:lstStyle>
            <a:lvl1pPr>
              <a:defRPr/>
            </a:lvl1pPr>
          </a:lstStyle>
          <a:p>
            <a:pPr>
              <a:defRPr/>
            </a:pPr>
            <a:fld id="{23E3AD4A-45B0-3441-9F4F-A1015049D31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17777753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FBD00FC5-EE8F-EF46-B070-23D3F1E5F06B}"/>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BB61EA34-BF72-4945-BA32-96B63B782383}"/>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6B9D7BA-2E65-C341-9E37-5FA236C0A393}"/>
              </a:ext>
            </a:extLst>
          </p:cNvPr>
          <p:cNvSpPr>
            <a:spLocks noGrp="1" noChangeArrowheads="1"/>
          </p:cNvSpPr>
          <p:nvPr>
            <p:ph type="sldNum" sz="quarter" idx="12"/>
          </p:nvPr>
        </p:nvSpPr>
        <p:spPr>
          <a:ln/>
        </p:spPr>
        <p:txBody>
          <a:bodyPr/>
          <a:lstStyle>
            <a:lvl1pPr>
              <a:defRPr/>
            </a:lvl1pPr>
          </a:lstStyle>
          <a:p>
            <a:pPr>
              <a:defRPr/>
            </a:pPr>
            <a:fld id="{7BCE156D-EB27-1443-AE56-F46ABAF33F7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5950745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1C5FB249-8E23-F249-B25B-E0CD42127E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5AAD5535-B840-6045-9318-52D1498C7C67}"/>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359E5768-EDAE-5747-88DF-22EE0DFB6B9C}"/>
              </a:ext>
            </a:extLst>
          </p:cNvPr>
          <p:cNvSpPr>
            <a:spLocks noGrp="1" noChangeArrowheads="1"/>
          </p:cNvSpPr>
          <p:nvPr>
            <p:ph type="sldNum" sz="quarter" idx="12"/>
          </p:nvPr>
        </p:nvSpPr>
        <p:spPr>
          <a:ln/>
        </p:spPr>
        <p:txBody>
          <a:bodyPr/>
          <a:lstStyle>
            <a:lvl1pPr>
              <a:defRPr/>
            </a:lvl1pPr>
          </a:lstStyle>
          <a:p>
            <a:pPr>
              <a:defRPr/>
            </a:pPr>
            <a:fld id="{C38D773C-0798-CF43-B36E-00FF64D3AC0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3724859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E02A9-CDFC-483B-B8EA-A3AE6173B842}"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400747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SmartArt Placeholder 2"/>
          <p:cNvSpPr>
            <a:spLocks noGrp="1"/>
          </p:cNvSpPr>
          <p:nvPr>
            <p:ph type="dgm" idx="1"/>
          </p:nvPr>
        </p:nvSpPr>
        <p:spPr>
          <a:xfrm>
            <a:off x="457200" y="1600206"/>
            <a:ext cx="8229600" cy="4525963"/>
          </a:xfrm>
        </p:spPr>
        <p:txBody>
          <a:bodyPr/>
          <a:lstStyle/>
          <a:p>
            <a:pPr lvl="0"/>
            <a:endParaRPr lang="vi-VN" noProof="0"/>
          </a:p>
        </p:txBody>
      </p:sp>
      <p:sp>
        <p:nvSpPr>
          <p:cNvPr id="4" name="Rectangle 4">
            <a:extLst>
              <a:ext uri="{FF2B5EF4-FFF2-40B4-BE49-F238E27FC236}">
                <a16:creationId xmlns="" xmlns:a16="http://schemas.microsoft.com/office/drawing/2014/main" id="{2D83D9A9-003A-7E4D-95B6-F80BEA900969}"/>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941EAD4D-FDF7-0A4D-A667-2664E999D54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11F75818-F1C6-DF4F-A105-0D826C8047CC}"/>
              </a:ext>
            </a:extLst>
          </p:cNvPr>
          <p:cNvSpPr>
            <a:spLocks noGrp="1" noChangeArrowheads="1"/>
          </p:cNvSpPr>
          <p:nvPr>
            <p:ph type="sldNum" sz="quarter" idx="12"/>
          </p:nvPr>
        </p:nvSpPr>
        <p:spPr>
          <a:ln/>
        </p:spPr>
        <p:txBody>
          <a:bodyPr/>
          <a:lstStyle>
            <a:lvl1pPr>
              <a:defRPr/>
            </a:lvl1pPr>
          </a:lstStyle>
          <a:p>
            <a:pPr>
              <a:defRPr/>
            </a:pPr>
            <a:fld id="{10CF1171-04C6-6A46-B479-58B3CAA60529}"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51297581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C4882389-349E-5649-B1C0-399DF25A3B4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6BE6E374-FE81-CD48-A07A-F9A58868FD1B}"/>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E85E811-0539-504F-AF35-E1CC538BF3B3}"/>
              </a:ext>
            </a:extLst>
          </p:cNvPr>
          <p:cNvSpPr>
            <a:spLocks noGrp="1" noChangeArrowheads="1"/>
          </p:cNvSpPr>
          <p:nvPr>
            <p:ph type="sldNum" sz="quarter" idx="12"/>
          </p:nvPr>
        </p:nvSpPr>
        <p:spPr>
          <a:ln/>
        </p:spPr>
        <p:txBody>
          <a:bodyPr/>
          <a:lstStyle>
            <a:lvl1pPr>
              <a:defRPr/>
            </a:lvl1pPr>
          </a:lstStyle>
          <a:p>
            <a:pPr>
              <a:defRPr/>
            </a:pPr>
            <a:fld id="{B5BBCD67-A375-1642-8951-23696904B01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9810855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08D0346-4528-0D4E-91D4-90770745949D}"/>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F501329-BF89-7941-830B-569DC5D5957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45CF9072-08B2-3243-AD93-21118D6D7B60}"/>
              </a:ext>
            </a:extLst>
          </p:cNvPr>
          <p:cNvSpPr>
            <a:spLocks noGrp="1" noChangeArrowheads="1"/>
          </p:cNvSpPr>
          <p:nvPr>
            <p:ph type="sldNum" sz="quarter" idx="12"/>
          </p:nvPr>
        </p:nvSpPr>
        <p:spPr>
          <a:ln/>
        </p:spPr>
        <p:txBody>
          <a:bodyPr/>
          <a:lstStyle>
            <a:lvl1pPr>
              <a:defRPr/>
            </a:lvl1pPr>
          </a:lstStyle>
          <a:p>
            <a:pPr>
              <a:defRPr/>
            </a:pPr>
            <a:fld id="{19B6C991-9D3A-4B4B-8014-196081F84C3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86831553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0"/>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7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 xmlns:a16="http://schemas.microsoft.com/office/drawing/2014/main" id="{25F5712B-E3F4-5B42-B43B-36B15961777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C6CEAB1A-C913-754D-839B-927506F0C5A4}"/>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BAEF9C4-CCED-044A-A45E-C7623DBE8ACB}"/>
              </a:ext>
            </a:extLst>
          </p:cNvPr>
          <p:cNvSpPr>
            <a:spLocks noGrp="1" noChangeArrowheads="1"/>
          </p:cNvSpPr>
          <p:nvPr>
            <p:ph type="sldNum" sz="quarter" idx="12"/>
          </p:nvPr>
        </p:nvSpPr>
        <p:spPr>
          <a:ln/>
        </p:spPr>
        <p:txBody>
          <a:bodyPr/>
          <a:lstStyle>
            <a:lvl1pPr>
              <a:defRPr/>
            </a:lvl1pPr>
          </a:lstStyle>
          <a:p>
            <a:pPr>
              <a:defRPr/>
            </a:pPr>
            <a:fld id="{83BA8D9C-AEC9-4F4A-B137-F35BE791229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27681259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223AB9E7-53E8-1B40-A435-C8333CA3A1F8}"/>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E1B45AC6-CD22-3942-9618-8BE0149F5546}"/>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56528E24-B2B8-7042-91D6-E5BAB352EE67}"/>
              </a:ext>
            </a:extLst>
          </p:cNvPr>
          <p:cNvSpPr>
            <a:spLocks noGrp="1" noChangeArrowheads="1"/>
          </p:cNvSpPr>
          <p:nvPr>
            <p:ph type="sldNum" sz="quarter" idx="12"/>
          </p:nvPr>
        </p:nvSpPr>
        <p:spPr>
          <a:ln/>
        </p:spPr>
        <p:txBody>
          <a:bodyPr/>
          <a:lstStyle>
            <a:lvl1pPr>
              <a:defRPr/>
            </a:lvl1pPr>
          </a:lstStyle>
          <a:p>
            <a:pPr>
              <a:defRPr/>
            </a:pPr>
            <a:fld id="{3D0B671B-5CBD-0E4C-AE17-904EFF308925}"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89520046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47254852-FE21-1F4E-9DED-710EF85100EC}"/>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8" name="Rectangle 5">
            <a:extLst>
              <a:ext uri="{FF2B5EF4-FFF2-40B4-BE49-F238E27FC236}">
                <a16:creationId xmlns="" xmlns:a16="http://schemas.microsoft.com/office/drawing/2014/main" id="{6893DD3D-0C7B-804A-9FFC-EA901B5AD60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9" name="Rectangle 6">
            <a:extLst>
              <a:ext uri="{FF2B5EF4-FFF2-40B4-BE49-F238E27FC236}">
                <a16:creationId xmlns="" xmlns:a16="http://schemas.microsoft.com/office/drawing/2014/main" id="{83BF13E6-9BAA-A64B-B95A-DC559F2A9E2F}"/>
              </a:ext>
            </a:extLst>
          </p:cNvPr>
          <p:cNvSpPr>
            <a:spLocks noGrp="1" noChangeArrowheads="1"/>
          </p:cNvSpPr>
          <p:nvPr>
            <p:ph type="sldNum" sz="quarter" idx="12"/>
          </p:nvPr>
        </p:nvSpPr>
        <p:spPr>
          <a:ln/>
        </p:spPr>
        <p:txBody>
          <a:bodyPr/>
          <a:lstStyle>
            <a:lvl1pPr>
              <a:defRPr/>
            </a:lvl1pPr>
          </a:lstStyle>
          <a:p>
            <a:pPr>
              <a:defRPr/>
            </a:pPr>
            <a:fld id="{55DB22BF-F729-094E-849E-3B5AA6F466C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3383600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7A21C015-C682-9942-A424-C4518FA23004}"/>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B70DDE67-E533-0143-8F06-7E04766633C9}"/>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FAF242FA-CE18-0C4E-B5B1-6B994C18AEF9}"/>
              </a:ext>
            </a:extLst>
          </p:cNvPr>
          <p:cNvSpPr>
            <a:spLocks noGrp="1" noChangeArrowheads="1"/>
          </p:cNvSpPr>
          <p:nvPr>
            <p:ph type="sldNum" sz="quarter" idx="12"/>
          </p:nvPr>
        </p:nvSpPr>
        <p:spPr>
          <a:ln/>
        </p:spPr>
        <p:txBody>
          <a:bodyPr/>
          <a:lstStyle>
            <a:lvl1pPr>
              <a:defRPr/>
            </a:lvl1pPr>
          </a:lstStyle>
          <a:p>
            <a:pPr>
              <a:defRPr/>
            </a:pPr>
            <a:fld id="{5FE90D3C-BF04-8747-A2B6-CDCF3FB5E20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7488391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6B556BD-09E4-454E-A24F-55A9DD0194D0}"/>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3" name="Rectangle 5">
            <a:extLst>
              <a:ext uri="{FF2B5EF4-FFF2-40B4-BE49-F238E27FC236}">
                <a16:creationId xmlns="" xmlns:a16="http://schemas.microsoft.com/office/drawing/2014/main" id="{36E283E0-8F90-2E45-A434-F5F35E2ADBB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4" name="Rectangle 6">
            <a:extLst>
              <a:ext uri="{FF2B5EF4-FFF2-40B4-BE49-F238E27FC236}">
                <a16:creationId xmlns="" xmlns:a16="http://schemas.microsoft.com/office/drawing/2014/main" id="{FCB8D747-5A71-9D46-AF46-0C27BFAE117B}"/>
              </a:ext>
            </a:extLst>
          </p:cNvPr>
          <p:cNvSpPr>
            <a:spLocks noGrp="1" noChangeArrowheads="1"/>
          </p:cNvSpPr>
          <p:nvPr>
            <p:ph type="sldNum" sz="quarter" idx="12"/>
          </p:nvPr>
        </p:nvSpPr>
        <p:spPr>
          <a:ln/>
        </p:spPr>
        <p:txBody>
          <a:bodyPr/>
          <a:lstStyle>
            <a:lvl1pPr>
              <a:defRPr/>
            </a:lvl1pPr>
          </a:lstStyle>
          <a:p>
            <a:pPr>
              <a:defRPr/>
            </a:pPr>
            <a:fld id="{C2075F09-9302-0449-8296-F2243DDCB010}"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421353009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3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DE74382A-C6D6-4C48-B4C1-BF9AB94CF65A}"/>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83E872C8-2452-554A-8104-124D4C82CD75}"/>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EC7BED7C-A027-1D46-9C0A-0E78C94A2DB9}"/>
              </a:ext>
            </a:extLst>
          </p:cNvPr>
          <p:cNvSpPr>
            <a:spLocks noGrp="1" noChangeArrowheads="1"/>
          </p:cNvSpPr>
          <p:nvPr>
            <p:ph type="sldNum" sz="quarter" idx="12"/>
          </p:nvPr>
        </p:nvSpPr>
        <p:spPr>
          <a:ln/>
        </p:spPr>
        <p:txBody>
          <a:bodyPr/>
          <a:lstStyle>
            <a:lvl1pPr>
              <a:defRPr/>
            </a:lvl1pPr>
          </a:lstStyle>
          <a:p>
            <a:pPr>
              <a:defRPr/>
            </a:pPr>
            <a:fld id="{9635AB8B-3126-B14A-AC8A-1B79D2344D6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86880435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3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8558FA56-1E02-6F4A-8668-CF76046443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6" name="Rectangle 5">
            <a:extLst>
              <a:ext uri="{FF2B5EF4-FFF2-40B4-BE49-F238E27FC236}">
                <a16:creationId xmlns="" xmlns:a16="http://schemas.microsoft.com/office/drawing/2014/main" id="{2A6F7A4E-7095-8A4D-9670-7D874AFF6570}"/>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7" name="Rectangle 6">
            <a:extLst>
              <a:ext uri="{FF2B5EF4-FFF2-40B4-BE49-F238E27FC236}">
                <a16:creationId xmlns="" xmlns:a16="http://schemas.microsoft.com/office/drawing/2014/main" id="{3A43B1E3-965F-1341-8AB2-4F7510DA3A4B}"/>
              </a:ext>
            </a:extLst>
          </p:cNvPr>
          <p:cNvSpPr>
            <a:spLocks noGrp="1" noChangeArrowheads="1"/>
          </p:cNvSpPr>
          <p:nvPr>
            <p:ph type="sldNum" sz="quarter" idx="12"/>
          </p:nvPr>
        </p:nvSpPr>
        <p:spPr>
          <a:ln/>
        </p:spPr>
        <p:txBody>
          <a:bodyPr/>
          <a:lstStyle>
            <a:lvl1pPr>
              <a:defRPr/>
            </a:lvl1pPr>
          </a:lstStyle>
          <a:p>
            <a:pPr>
              <a:defRPr/>
            </a:pPr>
            <a:fld id="{73F73088-7AFF-D742-A1A0-0CEA1415CAF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822912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E02A9-CDFC-483B-B8EA-A3AE6173B842}"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691493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4AEF526-D77B-A245-8608-727806C6B033}"/>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3CAC2130-84A0-AB44-9CDE-B03735A7EC3C}"/>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25FD0AB7-9B43-BE49-A958-43C521D6969A}"/>
              </a:ext>
            </a:extLst>
          </p:cNvPr>
          <p:cNvSpPr>
            <a:spLocks noGrp="1" noChangeArrowheads="1"/>
          </p:cNvSpPr>
          <p:nvPr>
            <p:ph type="sldNum" sz="quarter" idx="12"/>
          </p:nvPr>
        </p:nvSpPr>
        <p:spPr>
          <a:ln/>
        </p:spPr>
        <p:txBody>
          <a:bodyPr/>
          <a:lstStyle>
            <a:lvl1pPr>
              <a:defRPr/>
            </a:lvl1pPr>
          </a:lstStyle>
          <a:p>
            <a:pPr>
              <a:defRPr/>
            </a:pPr>
            <a:fld id="{23E3AD4A-45B0-3441-9F4F-A1015049D31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1316820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FBD00FC5-EE8F-EF46-B070-23D3F1E5F06B}"/>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BB61EA34-BF72-4945-BA32-96B63B782383}"/>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36B9D7BA-2E65-C341-9E37-5FA236C0A393}"/>
              </a:ext>
            </a:extLst>
          </p:cNvPr>
          <p:cNvSpPr>
            <a:spLocks noGrp="1" noChangeArrowheads="1"/>
          </p:cNvSpPr>
          <p:nvPr>
            <p:ph type="sldNum" sz="quarter" idx="12"/>
          </p:nvPr>
        </p:nvSpPr>
        <p:spPr>
          <a:ln/>
        </p:spPr>
        <p:txBody>
          <a:bodyPr/>
          <a:lstStyle>
            <a:lvl1pPr>
              <a:defRPr/>
            </a:lvl1pPr>
          </a:lstStyle>
          <a:p>
            <a:pPr>
              <a:defRPr/>
            </a:pPr>
            <a:fld id="{7BCE156D-EB27-1443-AE56-F46ABAF33F7B}"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02535129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0"/>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1C5FB249-8E23-F249-B25B-E0CD42127EC5}"/>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4" name="Rectangle 5">
            <a:extLst>
              <a:ext uri="{FF2B5EF4-FFF2-40B4-BE49-F238E27FC236}">
                <a16:creationId xmlns="" xmlns:a16="http://schemas.microsoft.com/office/drawing/2014/main" id="{5AAD5535-B840-6045-9318-52D1498C7C67}"/>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5" name="Rectangle 6">
            <a:extLst>
              <a:ext uri="{FF2B5EF4-FFF2-40B4-BE49-F238E27FC236}">
                <a16:creationId xmlns="" xmlns:a16="http://schemas.microsoft.com/office/drawing/2014/main" id="{359E5768-EDAE-5747-88DF-22EE0DFB6B9C}"/>
              </a:ext>
            </a:extLst>
          </p:cNvPr>
          <p:cNvSpPr>
            <a:spLocks noGrp="1" noChangeArrowheads="1"/>
          </p:cNvSpPr>
          <p:nvPr>
            <p:ph type="sldNum" sz="quarter" idx="12"/>
          </p:nvPr>
        </p:nvSpPr>
        <p:spPr>
          <a:ln/>
        </p:spPr>
        <p:txBody>
          <a:bodyPr/>
          <a:lstStyle>
            <a:lvl1pPr>
              <a:defRPr/>
            </a:lvl1pPr>
          </a:lstStyle>
          <a:p>
            <a:pPr>
              <a:defRPr/>
            </a:pPr>
            <a:fld id="{C38D773C-0798-CF43-B36E-00FF64D3AC0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34125050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SmartArt Placeholder 2"/>
          <p:cNvSpPr>
            <a:spLocks noGrp="1"/>
          </p:cNvSpPr>
          <p:nvPr>
            <p:ph type="dgm" idx="1"/>
          </p:nvPr>
        </p:nvSpPr>
        <p:spPr>
          <a:xfrm>
            <a:off x="457200" y="1600206"/>
            <a:ext cx="8229600" cy="4525963"/>
          </a:xfrm>
        </p:spPr>
        <p:txBody>
          <a:bodyPr/>
          <a:lstStyle/>
          <a:p>
            <a:pPr lvl="0"/>
            <a:endParaRPr lang="vi-VN" noProof="0"/>
          </a:p>
        </p:txBody>
      </p:sp>
      <p:sp>
        <p:nvSpPr>
          <p:cNvPr id="4" name="Rectangle 4">
            <a:extLst>
              <a:ext uri="{FF2B5EF4-FFF2-40B4-BE49-F238E27FC236}">
                <a16:creationId xmlns="" xmlns:a16="http://schemas.microsoft.com/office/drawing/2014/main" id="{2D83D9A9-003A-7E4D-95B6-F80BEA900969}"/>
              </a:ext>
            </a:extLst>
          </p:cNvPr>
          <p:cNvSpPr>
            <a:spLocks noGrp="1" noChangeArrowheads="1"/>
          </p:cNvSpPr>
          <p:nvPr>
            <p:ph type="dt" sz="half" idx="10"/>
          </p:nvPr>
        </p:nvSpPr>
        <p:spPr>
          <a:ln/>
        </p:spPr>
        <p:txBody>
          <a:bodyPr/>
          <a:lstStyle>
            <a:lvl1pPr>
              <a:defRPr/>
            </a:lvl1pPr>
          </a:lstStyle>
          <a:p>
            <a:pPr>
              <a:defRPr/>
            </a:pPr>
            <a:endParaRPr lang="en-US" altLang="vi-VN">
              <a:solidFill>
                <a:srgbClr val="000000"/>
              </a:solidFill>
            </a:endParaRPr>
          </a:p>
        </p:txBody>
      </p:sp>
      <p:sp>
        <p:nvSpPr>
          <p:cNvPr id="5" name="Rectangle 5">
            <a:extLst>
              <a:ext uri="{FF2B5EF4-FFF2-40B4-BE49-F238E27FC236}">
                <a16:creationId xmlns="" xmlns:a16="http://schemas.microsoft.com/office/drawing/2014/main" id="{941EAD4D-FDF7-0A4D-A667-2664E999D541}"/>
              </a:ext>
            </a:extLst>
          </p:cNvPr>
          <p:cNvSpPr>
            <a:spLocks noGrp="1" noChangeArrowheads="1"/>
          </p:cNvSpPr>
          <p:nvPr>
            <p:ph type="ftr" sz="quarter" idx="11"/>
          </p:nvPr>
        </p:nvSpPr>
        <p:spPr>
          <a:ln/>
        </p:spPr>
        <p:txBody>
          <a:bodyPr/>
          <a:lstStyle>
            <a:lvl1pPr>
              <a:defRPr/>
            </a:lvl1pPr>
          </a:lstStyle>
          <a:p>
            <a:pPr>
              <a:defRPr/>
            </a:pPr>
            <a:endParaRPr lang="en-US" altLang="vi-VN">
              <a:solidFill>
                <a:srgbClr val="000000"/>
              </a:solidFill>
            </a:endParaRPr>
          </a:p>
        </p:txBody>
      </p:sp>
      <p:sp>
        <p:nvSpPr>
          <p:cNvPr id="6" name="Rectangle 6">
            <a:extLst>
              <a:ext uri="{FF2B5EF4-FFF2-40B4-BE49-F238E27FC236}">
                <a16:creationId xmlns="" xmlns:a16="http://schemas.microsoft.com/office/drawing/2014/main" id="{11F75818-F1C6-DF4F-A105-0D826C8047CC}"/>
              </a:ext>
            </a:extLst>
          </p:cNvPr>
          <p:cNvSpPr>
            <a:spLocks noGrp="1" noChangeArrowheads="1"/>
          </p:cNvSpPr>
          <p:nvPr>
            <p:ph type="sldNum" sz="quarter" idx="12"/>
          </p:nvPr>
        </p:nvSpPr>
        <p:spPr>
          <a:ln/>
        </p:spPr>
        <p:txBody>
          <a:bodyPr/>
          <a:lstStyle>
            <a:lvl1pPr>
              <a:defRPr/>
            </a:lvl1pPr>
          </a:lstStyle>
          <a:p>
            <a:pPr>
              <a:defRPr/>
            </a:pPr>
            <a:fld id="{10CF1171-04C6-6A46-B479-58B3CAA60529}"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4719544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E02A9-CDFC-483B-B8EA-A3AE6173B842}"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2186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E02A9-CDFC-483B-B8EA-A3AE6173B842}"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34035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E02A9-CDFC-483B-B8EA-A3AE6173B842}"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A60CE-3640-4425-BBE5-4BF2D6609810}" type="slidenum">
              <a:rPr lang="en-US" smtClean="0"/>
              <a:t>‹#›</a:t>
            </a:fld>
            <a:endParaRPr lang="en-US"/>
          </a:p>
        </p:txBody>
      </p:sp>
    </p:spTree>
    <p:extLst>
      <p:ext uri="{BB962C8B-B14F-4D97-AF65-F5344CB8AC3E}">
        <p14:creationId xmlns:p14="http://schemas.microsoft.com/office/powerpoint/2010/main" val="38432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E02A9-CDFC-483B-B8EA-A3AE6173B842}" type="datetimeFigureOut">
              <a:rPr lang="en-US" smtClean="0"/>
              <a:t>11/15/2019</a:t>
            </a:fld>
            <a:endParaRPr 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A60CE-3640-4425-BBE5-4BF2D6609810}" type="slidenum">
              <a:rPr lang="en-US" smtClean="0"/>
              <a:t>‹#›</a:t>
            </a:fld>
            <a:endParaRPr lang="en-US"/>
          </a:p>
        </p:txBody>
      </p:sp>
    </p:spTree>
    <p:extLst>
      <p:ext uri="{BB962C8B-B14F-4D97-AF65-F5344CB8AC3E}">
        <p14:creationId xmlns:p14="http://schemas.microsoft.com/office/powerpoint/2010/main" val="316187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2672D38-1CD5-A143-9D03-04EA14D1A4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 xmlns:a16="http://schemas.microsoft.com/office/drawing/2014/main" id="{5A61B44F-E82A-6D44-82B2-97A5A672B9FB}"/>
              </a:ext>
            </a:extLst>
          </p:cNvPr>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0420" name="Rectangle 4">
            <a:extLst>
              <a:ext uri="{FF2B5EF4-FFF2-40B4-BE49-F238E27FC236}">
                <a16:creationId xmlns="" xmlns:a16="http://schemas.microsoft.com/office/drawing/2014/main" id="{EAD6EE2A-73A6-8743-919B-8F34B77A3A7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latin typeface="+mn-lt"/>
              </a:defRPr>
            </a:lvl1pPr>
          </a:lstStyle>
          <a:p>
            <a:pPr>
              <a:defRPr/>
            </a:pPr>
            <a:endParaRPr lang="en-US" altLang="vi-VN">
              <a:solidFill>
                <a:srgbClr val="000000"/>
              </a:solidFill>
            </a:endParaRPr>
          </a:p>
        </p:txBody>
      </p:sp>
      <p:sp>
        <p:nvSpPr>
          <p:cNvPr id="60421" name="Rectangle 5">
            <a:extLst>
              <a:ext uri="{FF2B5EF4-FFF2-40B4-BE49-F238E27FC236}">
                <a16:creationId xmlns="" xmlns:a16="http://schemas.microsoft.com/office/drawing/2014/main" id="{5778173D-A5C2-334A-9E4F-4902A687A8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latin typeface="+mn-lt"/>
              </a:defRPr>
            </a:lvl1pPr>
          </a:lstStyle>
          <a:p>
            <a:pPr>
              <a:defRPr/>
            </a:pPr>
            <a:endParaRPr lang="en-US" altLang="vi-VN">
              <a:solidFill>
                <a:srgbClr val="000000"/>
              </a:solidFill>
            </a:endParaRPr>
          </a:p>
        </p:txBody>
      </p:sp>
      <p:sp>
        <p:nvSpPr>
          <p:cNvPr id="60422" name="Rectangle 6">
            <a:extLst>
              <a:ext uri="{FF2B5EF4-FFF2-40B4-BE49-F238E27FC236}">
                <a16:creationId xmlns="" xmlns:a16="http://schemas.microsoft.com/office/drawing/2014/main" id="{582592DE-2698-AC4E-8FEC-6CC3C8A40D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atin typeface="+mn-lt"/>
              </a:defRPr>
            </a:lvl1pPr>
          </a:lstStyle>
          <a:p>
            <a:pPr>
              <a:defRPr/>
            </a:pPr>
            <a:fld id="{5FDBF810-9AF2-3843-9EB0-3CAAF8B8B581}"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2132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2672D38-1CD5-A143-9D03-04EA14D1A4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 xmlns:a16="http://schemas.microsoft.com/office/drawing/2014/main" id="{5A61B44F-E82A-6D44-82B2-97A5A672B9FB}"/>
              </a:ext>
            </a:extLst>
          </p:cNvPr>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0420" name="Rectangle 4">
            <a:extLst>
              <a:ext uri="{FF2B5EF4-FFF2-40B4-BE49-F238E27FC236}">
                <a16:creationId xmlns="" xmlns:a16="http://schemas.microsoft.com/office/drawing/2014/main" id="{EAD6EE2A-73A6-8743-919B-8F34B77A3A7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latin typeface="+mn-lt"/>
              </a:defRPr>
            </a:lvl1pPr>
          </a:lstStyle>
          <a:p>
            <a:pPr>
              <a:defRPr/>
            </a:pPr>
            <a:endParaRPr lang="en-US" altLang="vi-VN">
              <a:solidFill>
                <a:srgbClr val="000000"/>
              </a:solidFill>
            </a:endParaRPr>
          </a:p>
        </p:txBody>
      </p:sp>
      <p:sp>
        <p:nvSpPr>
          <p:cNvPr id="60421" name="Rectangle 5">
            <a:extLst>
              <a:ext uri="{FF2B5EF4-FFF2-40B4-BE49-F238E27FC236}">
                <a16:creationId xmlns="" xmlns:a16="http://schemas.microsoft.com/office/drawing/2014/main" id="{5778173D-A5C2-334A-9E4F-4902A687A8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latin typeface="+mn-lt"/>
              </a:defRPr>
            </a:lvl1pPr>
          </a:lstStyle>
          <a:p>
            <a:pPr>
              <a:defRPr/>
            </a:pPr>
            <a:endParaRPr lang="en-US" altLang="vi-VN">
              <a:solidFill>
                <a:srgbClr val="000000"/>
              </a:solidFill>
            </a:endParaRPr>
          </a:p>
        </p:txBody>
      </p:sp>
      <p:sp>
        <p:nvSpPr>
          <p:cNvPr id="60422" name="Rectangle 6">
            <a:extLst>
              <a:ext uri="{FF2B5EF4-FFF2-40B4-BE49-F238E27FC236}">
                <a16:creationId xmlns="" xmlns:a16="http://schemas.microsoft.com/office/drawing/2014/main" id="{582592DE-2698-AC4E-8FEC-6CC3C8A40D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atin typeface="+mn-lt"/>
              </a:defRPr>
            </a:lvl1pPr>
          </a:lstStyle>
          <a:p>
            <a:pPr>
              <a:defRPr/>
            </a:pPr>
            <a:fld id="{5FDBF810-9AF2-3843-9EB0-3CAAF8B8B581}"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5276074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2672D38-1CD5-A143-9D03-04EA14D1A4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 xmlns:a16="http://schemas.microsoft.com/office/drawing/2014/main" id="{5A61B44F-E82A-6D44-82B2-97A5A672B9FB}"/>
              </a:ext>
            </a:extLst>
          </p:cNvPr>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0420" name="Rectangle 4">
            <a:extLst>
              <a:ext uri="{FF2B5EF4-FFF2-40B4-BE49-F238E27FC236}">
                <a16:creationId xmlns="" xmlns:a16="http://schemas.microsoft.com/office/drawing/2014/main" id="{EAD6EE2A-73A6-8743-919B-8F34B77A3A7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latin typeface="+mn-lt"/>
              </a:defRPr>
            </a:lvl1pPr>
          </a:lstStyle>
          <a:p>
            <a:pPr>
              <a:defRPr/>
            </a:pPr>
            <a:endParaRPr lang="en-US" altLang="vi-VN">
              <a:solidFill>
                <a:srgbClr val="000000"/>
              </a:solidFill>
            </a:endParaRPr>
          </a:p>
        </p:txBody>
      </p:sp>
      <p:sp>
        <p:nvSpPr>
          <p:cNvPr id="60421" name="Rectangle 5">
            <a:extLst>
              <a:ext uri="{FF2B5EF4-FFF2-40B4-BE49-F238E27FC236}">
                <a16:creationId xmlns="" xmlns:a16="http://schemas.microsoft.com/office/drawing/2014/main" id="{5778173D-A5C2-334A-9E4F-4902A687A8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latin typeface="+mn-lt"/>
              </a:defRPr>
            </a:lvl1pPr>
          </a:lstStyle>
          <a:p>
            <a:pPr>
              <a:defRPr/>
            </a:pPr>
            <a:endParaRPr lang="en-US" altLang="vi-VN">
              <a:solidFill>
                <a:srgbClr val="000000"/>
              </a:solidFill>
            </a:endParaRPr>
          </a:p>
        </p:txBody>
      </p:sp>
      <p:sp>
        <p:nvSpPr>
          <p:cNvPr id="60422" name="Rectangle 6">
            <a:extLst>
              <a:ext uri="{FF2B5EF4-FFF2-40B4-BE49-F238E27FC236}">
                <a16:creationId xmlns="" xmlns:a16="http://schemas.microsoft.com/office/drawing/2014/main" id="{582592DE-2698-AC4E-8FEC-6CC3C8A40D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atin typeface="+mn-lt"/>
              </a:defRPr>
            </a:lvl1pPr>
          </a:lstStyle>
          <a:p>
            <a:pPr>
              <a:defRPr/>
            </a:pPr>
            <a:fld id="{5FDBF810-9AF2-3843-9EB0-3CAAF8B8B581}"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0102813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2672D38-1CD5-A143-9D03-04EA14D1A4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 xmlns:a16="http://schemas.microsoft.com/office/drawing/2014/main" id="{5A61B44F-E82A-6D44-82B2-97A5A672B9FB}"/>
              </a:ext>
            </a:extLst>
          </p:cNvPr>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0420" name="Rectangle 4">
            <a:extLst>
              <a:ext uri="{FF2B5EF4-FFF2-40B4-BE49-F238E27FC236}">
                <a16:creationId xmlns="" xmlns:a16="http://schemas.microsoft.com/office/drawing/2014/main" id="{EAD6EE2A-73A6-8743-919B-8F34B77A3A7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latin typeface="+mn-lt"/>
              </a:defRPr>
            </a:lvl1pPr>
          </a:lstStyle>
          <a:p>
            <a:pPr>
              <a:defRPr/>
            </a:pPr>
            <a:endParaRPr lang="en-US" altLang="vi-VN">
              <a:solidFill>
                <a:srgbClr val="000000"/>
              </a:solidFill>
            </a:endParaRPr>
          </a:p>
        </p:txBody>
      </p:sp>
      <p:sp>
        <p:nvSpPr>
          <p:cNvPr id="60421" name="Rectangle 5">
            <a:extLst>
              <a:ext uri="{FF2B5EF4-FFF2-40B4-BE49-F238E27FC236}">
                <a16:creationId xmlns="" xmlns:a16="http://schemas.microsoft.com/office/drawing/2014/main" id="{5778173D-A5C2-334A-9E4F-4902A687A8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latin typeface="+mn-lt"/>
              </a:defRPr>
            </a:lvl1pPr>
          </a:lstStyle>
          <a:p>
            <a:pPr>
              <a:defRPr/>
            </a:pPr>
            <a:endParaRPr lang="en-US" altLang="vi-VN">
              <a:solidFill>
                <a:srgbClr val="000000"/>
              </a:solidFill>
            </a:endParaRPr>
          </a:p>
        </p:txBody>
      </p:sp>
      <p:sp>
        <p:nvSpPr>
          <p:cNvPr id="60422" name="Rectangle 6">
            <a:extLst>
              <a:ext uri="{FF2B5EF4-FFF2-40B4-BE49-F238E27FC236}">
                <a16:creationId xmlns="" xmlns:a16="http://schemas.microsoft.com/office/drawing/2014/main" id="{582592DE-2698-AC4E-8FEC-6CC3C8A40D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atin typeface="+mn-lt"/>
              </a:defRPr>
            </a:lvl1pPr>
          </a:lstStyle>
          <a:p>
            <a:pPr>
              <a:defRPr/>
            </a:pPr>
            <a:fld id="{5FDBF810-9AF2-3843-9EB0-3CAAF8B8B581}"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7816141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52.xml"/><Relationship Id="rId4" Type="http://schemas.openxmlformats.org/officeDocument/2006/relationships/image" Target="../media/image15.tiff"/></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45" y="0"/>
            <a:ext cx="9144000" cy="6899564"/>
          </a:xfrm>
        </p:spPr>
      </p:pic>
      <p:sp>
        <p:nvSpPr>
          <p:cNvPr id="5" name="Rectangle 4"/>
          <p:cNvSpPr/>
          <p:nvPr/>
        </p:nvSpPr>
        <p:spPr>
          <a:xfrm>
            <a:off x="533400" y="836712"/>
            <a:ext cx="8077200" cy="4278094"/>
          </a:xfrm>
          <a:prstGeom prst="rect">
            <a:avLst/>
          </a:prstGeom>
        </p:spPr>
        <p:txBody>
          <a:bodyPr wrap="square">
            <a:spAutoFit/>
          </a:bodyPr>
          <a:lstStyle/>
          <a:p>
            <a:pPr algn="ctr"/>
            <a:r>
              <a:rPr lang="en-US" sz="4000" b="1" i="1" dirty="0" err="1">
                <a:solidFill>
                  <a:srgbClr val="002060"/>
                </a:solidFill>
                <a:latin typeface="Times New Roman" pitchFamily="18" charset="0"/>
                <a:cs typeface="Times New Roman" pitchFamily="18" charset="0"/>
              </a:rPr>
              <a:t>Chào</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mừng</a:t>
            </a:r>
            <a:r>
              <a:rPr lang="en-US" sz="4000" b="1" i="1" dirty="0">
                <a:solidFill>
                  <a:srgbClr val="002060"/>
                </a:solidFill>
                <a:latin typeface="Times New Roman" pitchFamily="18" charset="0"/>
                <a:cs typeface="Times New Roman" pitchFamily="18" charset="0"/>
              </a:rPr>
              <a:t> </a:t>
            </a:r>
            <a:r>
              <a:rPr lang="en-US" sz="4000" b="1" i="1" dirty="0" err="1" smtClean="0">
                <a:solidFill>
                  <a:srgbClr val="002060"/>
                </a:solidFill>
                <a:latin typeface="Times New Roman" pitchFamily="18" charset="0"/>
                <a:cs typeface="Times New Roman" pitchFamily="18" charset="0"/>
              </a:rPr>
              <a:t>thầy</a:t>
            </a:r>
            <a:r>
              <a:rPr lang="en-US" sz="4000" b="1" i="1" dirty="0" smtClean="0">
                <a:solidFill>
                  <a:srgbClr val="002060"/>
                </a:solidFill>
                <a:latin typeface="Times New Roman" pitchFamily="18" charset="0"/>
                <a:cs typeface="Times New Roman" pitchFamily="18" charset="0"/>
              </a:rPr>
              <a:t> </a:t>
            </a:r>
            <a:r>
              <a:rPr lang="en-US" sz="4000" b="1" i="1" dirty="0" err="1" smtClean="0">
                <a:solidFill>
                  <a:srgbClr val="002060"/>
                </a:solidFill>
                <a:latin typeface="Times New Roman" pitchFamily="18" charset="0"/>
                <a:cs typeface="Times New Roman" pitchFamily="18" charset="0"/>
              </a:rPr>
              <a:t>cô</a:t>
            </a:r>
            <a:r>
              <a:rPr lang="en-US" sz="4000" b="1" i="1" dirty="0" smtClean="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và</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các</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em</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học</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sinh</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đến</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với</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bài</a:t>
            </a:r>
            <a:r>
              <a:rPr lang="en-US" sz="4000" b="1" i="1" dirty="0">
                <a:solidFill>
                  <a:srgbClr val="002060"/>
                </a:solidFill>
                <a:latin typeface="Times New Roman" pitchFamily="18" charset="0"/>
                <a:cs typeface="Times New Roman" pitchFamily="18" charset="0"/>
              </a:rPr>
              <a:t> </a:t>
            </a:r>
            <a:r>
              <a:rPr lang="en-US" sz="4000" b="1" i="1" dirty="0" err="1">
                <a:solidFill>
                  <a:srgbClr val="002060"/>
                </a:solidFill>
                <a:latin typeface="Times New Roman" pitchFamily="18" charset="0"/>
                <a:cs typeface="Times New Roman" pitchFamily="18" charset="0"/>
              </a:rPr>
              <a:t>giảng</a:t>
            </a:r>
            <a:r>
              <a:rPr lang="en-US" sz="4000" b="1" i="1" dirty="0">
                <a:solidFill>
                  <a:srgbClr val="002060"/>
                </a:solidFill>
                <a:latin typeface="Times New Roman" pitchFamily="18" charset="0"/>
                <a:cs typeface="Times New Roman" pitchFamily="18" charset="0"/>
              </a:rPr>
              <a:t> GDCD </a:t>
            </a:r>
            <a:r>
              <a:rPr lang="en-US" sz="4000" b="1" i="1" dirty="0" err="1">
                <a:solidFill>
                  <a:srgbClr val="002060"/>
                </a:solidFill>
                <a:latin typeface="Times New Roman" pitchFamily="18" charset="0"/>
                <a:cs typeface="Times New Roman" pitchFamily="18" charset="0"/>
              </a:rPr>
              <a:t>lớp</a:t>
            </a:r>
            <a:r>
              <a:rPr lang="en-US" sz="4000" b="1" i="1" dirty="0">
                <a:solidFill>
                  <a:srgbClr val="002060"/>
                </a:solidFill>
                <a:latin typeface="Times New Roman" pitchFamily="18" charset="0"/>
                <a:cs typeface="Times New Roman" pitchFamily="18" charset="0"/>
              </a:rPr>
              <a:t> 7</a:t>
            </a:r>
          </a:p>
          <a:p>
            <a:pPr algn="ctr"/>
            <a:endParaRPr lang="en-US" sz="4000" b="1" dirty="0" smtClean="0">
              <a:latin typeface="Times New Roman" pitchFamily="18" charset="0"/>
              <a:cs typeface="Times New Roman" pitchFamily="18" charset="0"/>
            </a:endParaRPr>
          </a:p>
          <a:p>
            <a:pPr algn="ctr"/>
            <a:r>
              <a:rPr lang="en-US" sz="4400" b="1" dirty="0" err="1" smtClean="0">
                <a:latin typeface="Times New Roman" pitchFamily="18" charset="0"/>
                <a:cs typeface="Times New Roman" pitchFamily="18" charset="0"/>
              </a:rPr>
              <a:t>Tiết</a:t>
            </a:r>
            <a:r>
              <a:rPr lang="en-US" sz="4400" b="1" dirty="0" smtClean="0">
                <a:latin typeface="Times New Roman" pitchFamily="18" charset="0"/>
                <a:cs typeface="Times New Roman" pitchFamily="18" charset="0"/>
              </a:rPr>
              <a:t> 14_Bài 11: TỰ TIN </a:t>
            </a:r>
            <a:endParaRPr lang="en-US" sz="4400" b="1" dirty="0"/>
          </a:p>
          <a:p>
            <a:pPr algn="ctr"/>
            <a:r>
              <a:rPr lang="en-US" sz="3600" b="1" i="1" dirty="0" smtClean="0">
                <a:solidFill>
                  <a:srgbClr val="FF0000"/>
                </a:solidFill>
                <a:latin typeface="Times New Roman" pitchFamily="18" charset="0"/>
                <a:cs typeface="Times New Roman" pitchFamily="18" charset="0"/>
              </a:rPr>
              <a:t>		</a:t>
            </a:r>
          </a:p>
          <a:p>
            <a:pPr algn="ctr"/>
            <a:r>
              <a:rPr lang="en-US" sz="3600" b="1" i="1" dirty="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	GV </a:t>
            </a:r>
            <a:r>
              <a:rPr lang="en-US" sz="3600" b="1" i="1" dirty="0" err="1">
                <a:solidFill>
                  <a:srgbClr val="FF0000"/>
                </a:solidFill>
                <a:latin typeface="Times New Roman" pitchFamily="18" charset="0"/>
                <a:cs typeface="Times New Roman" pitchFamily="18" charset="0"/>
              </a:rPr>
              <a:t>thực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hiện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Vũ</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Thị</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Huyền</a:t>
            </a:r>
            <a:endParaRPr lang="vi-VN" sz="3600" b="1" i="1" dirty="0">
              <a:solidFill>
                <a:srgbClr val="FF0000"/>
              </a:solidFill>
              <a:latin typeface="Times New Roman" pitchFamily="18" charset="0"/>
              <a:cs typeface="Times New Roman" pitchFamily="18" charset="0"/>
            </a:endParaRPr>
          </a:p>
          <a:p>
            <a:r>
              <a:rPr lang="vi-VN" sz="3600" dirty="0">
                <a:solidFill>
                  <a:prstClr val="black"/>
                </a:solidFill>
              </a:rPr>
              <a:t>            </a:t>
            </a:r>
            <a:r>
              <a:rPr lang="en-US" sz="3600" dirty="0">
                <a:solidFill>
                  <a:prstClr val="black"/>
                </a:solidFill>
              </a:rPr>
              <a:t>	</a:t>
            </a:r>
            <a:endParaRPr lang="vi-VN" sz="3600" b="1" i="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81128"/>
            <a:ext cx="8077200" cy="2055262"/>
          </a:xfrm>
          <a:prstGeom prst="rect">
            <a:avLst/>
          </a:prstGeom>
        </p:spPr>
      </p:pic>
    </p:spTree>
    <p:extLst>
      <p:ext uri="{BB962C8B-B14F-4D97-AF65-F5344CB8AC3E}">
        <p14:creationId xmlns:p14="http://schemas.microsoft.com/office/powerpoint/2010/main" val="13500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 y="0"/>
            <a:ext cx="9143999" cy="6858000"/>
          </a:xfrm>
        </p:spPr>
      </p:pic>
      <p:sp>
        <p:nvSpPr>
          <p:cNvPr id="5" name="Rectangle 4"/>
          <p:cNvSpPr/>
          <p:nvPr/>
        </p:nvSpPr>
        <p:spPr>
          <a:xfrm>
            <a:off x="755588" y="188641"/>
            <a:ext cx="199605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b. Ý </a:t>
            </a:r>
            <a:r>
              <a:rPr lang="en-US" sz="3200" b="1" dirty="0" err="1" smtClean="0">
                <a:solidFill>
                  <a:srgbClr val="FF0000"/>
                </a:solidFill>
                <a:latin typeface="Times New Roman" pitchFamily="18" charset="0"/>
                <a:cs typeface="Times New Roman" pitchFamily="18" charset="0"/>
              </a:rPr>
              <a:t>nghĩa</a:t>
            </a:r>
            <a:endParaRPr lang="en-US" sz="3200" b="1" dirty="0">
              <a:solidFill>
                <a:srgbClr val="FF0000"/>
              </a:solidFill>
              <a:latin typeface="Times New Roman" pitchFamily="18" charset="0"/>
              <a:cs typeface="Times New Roman" pitchFamily="18" charset="0"/>
            </a:endParaRPr>
          </a:p>
        </p:txBody>
      </p:sp>
      <p:sp>
        <p:nvSpPr>
          <p:cNvPr id="6" name="Rounded Rectangle 5"/>
          <p:cNvSpPr/>
          <p:nvPr/>
        </p:nvSpPr>
        <p:spPr bwMode="auto">
          <a:xfrm>
            <a:off x="971601" y="980728"/>
            <a:ext cx="7704856"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tx1"/>
                </a:solidFill>
                <a:effectLst/>
                <a:latin typeface="Times New Roman" panose="02020603050405020304" pitchFamily="18" charset="0"/>
              </a:rPr>
              <a:t>Vậy</a:t>
            </a:r>
            <a:r>
              <a:rPr kumimoji="0" lang="en-US" sz="3600" b="1" i="0" u="none" strike="noStrike" cap="none" normalizeH="0" dirty="0" smtClean="0">
                <a:ln>
                  <a:noFill/>
                </a:ln>
                <a:solidFill>
                  <a:schemeClr val="tx1"/>
                </a:solidFill>
                <a:effectLst/>
                <a:latin typeface="Times New Roman" panose="02020603050405020304" pitchFamily="18" charset="0"/>
              </a:rPr>
              <a:t> </a:t>
            </a:r>
            <a:r>
              <a:rPr kumimoji="0" lang="en-US" sz="3600" b="1" i="0" u="none" strike="noStrike" cap="none" normalizeH="0" dirty="0" err="1" smtClean="0">
                <a:ln>
                  <a:noFill/>
                </a:ln>
                <a:solidFill>
                  <a:schemeClr val="tx1"/>
                </a:solidFill>
                <a:effectLst/>
                <a:latin typeface="Times New Roman" panose="02020603050405020304" pitchFamily="18" charset="0"/>
              </a:rPr>
              <a:t>sự</a:t>
            </a:r>
            <a:r>
              <a:rPr kumimoji="0" lang="en-US" sz="3600" b="1" i="0" u="none" strike="noStrike" cap="none" normalizeH="0" dirty="0" smtClean="0">
                <a:ln>
                  <a:noFill/>
                </a:ln>
                <a:solidFill>
                  <a:schemeClr val="tx1"/>
                </a:solidFill>
                <a:effectLst/>
                <a:latin typeface="Times New Roman" panose="02020603050405020304" pitchFamily="18" charset="0"/>
              </a:rPr>
              <a:t> </a:t>
            </a:r>
            <a:r>
              <a:rPr kumimoji="0" lang="en-US" sz="3600" b="1" i="0" u="none" strike="noStrike" cap="none" normalizeH="0" dirty="0" err="1" smtClean="0">
                <a:ln>
                  <a:noFill/>
                </a:ln>
                <a:solidFill>
                  <a:schemeClr val="tx1"/>
                </a:solidFill>
                <a:effectLst/>
                <a:latin typeface="Times New Roman" panose="02020603050405020304" pitchFamily="18" charset="0"/>
              </a:rPr>
              <a:t>tự</a:t>
            </a:r>
            <a:r>
              <a:rPr kumimoji="0" lang="en-US" sz="3600" b="1" i="0" u="none" strike="noStrike" cap="none" normalizeH="0" dirty="0" smtClean="0">
                <a:ln>
                  <a:noFill/>
                </a:ln>
                <a:solidFill>
                  <a:schemeClr val="tx1"/>
                </a:solidFill>
                <a:effectLst/>
                <a:latin typeface="Times New Roman" panose="02020603050405020304" pitchFamily="18" charset="0"/>
              </a:rPr>
              <a:t> tin </a:t>
            </a:r>
            <a:r>
              <a:rPr kumimoji="0" lang="en-US" sz="3600" b="1" i="0" u="none" strike="noStrike" cap="none" normalizeH="0" dirty="0" err="1" smtClean="0">
                <a:ln>
                  <a:noFill/>
                </a:ln>
                <a:solidFill>
                  <a:schemeClr val="tx1"/>
                </a:solidFill>
                <a:effectLst/>
                <a:latin typeface="Times New Roman" panose="02020603050405020304" pitchFamily="18" charset="0"/>
              </a:rPr>
              <a:t>có</a:t>
            </a:r>
            <a:r>
              <a:rPr kumimoji="0" lang="en-US" sz="3600" b="1" i="0" u="none" strike="noStrike" cap="none" normalizeH="0" dirty="0" smtClean="0">
                <a:ln>
                  <a:noFill/>
                </a:ln>
                <a:solidFill>
                  <a:schemeClr val="tx1"/>
                </a:solidFill>
                <a:effectLst/>
                <a:latin typeface="Times New Roman" panose="02020603050405020304" pitchFamily="18" charset="0"/>
              </a:rPr>
              <a:t> ý </a:t>
            </a:r>
            <a:r>
              <a:rPr kumimoji="0" lang="en-US" sz="3600" b="1" i="0" u="none" strike="noStrike" cap="none" normalizeH="0" dirty="0" err="1" smtClean="0">
                <a:ln>
                  <a:noFill/>
                </a:ln>
                <a:solidFill>
                  <a:schemeClr val="tx1"/>
                </a:solidFill>
                <a:effectLst/>
                <a:latin typeface="Times New Roman" panose="02020603050405020304" pitchFamily="18" charset="0"/>
              </a:rPr>
              <a:t>nghĩa</a:t>
            </a:r>
            <a:r>
              <a:rPr kumimoji="0" lang="en-US" sz="3600" b="1" i="0" u="none" strike="noStrike" cap="none" normalizeH="0" dirty="0" smtClean="0">
                <a:ln>
                  <a:noFill/>
                </a:ln>
                <a:solidFill>
                  <a:schemeClr val="tx1"/>
                </a:solidFill>
                <a:effectLst/>
                <a:latin typeface="Times New Roman" panose="02020603050405020304" pitchFamily="18" charset="0"/>
              </a:rPr>
              <a:t> </a:t>
            </a:r>
            <a:r>
              <a:rPr kumimoji="0" lang="en-US" sz="3600" b="1" i="0" u="none" strike="noStrike" cap="none" normalizeH="0" dirty="0" err="1" smtClean="0">
                <a:ln>
                  <a:noFill/>
                </a:ln>
                <a:solidFill>
                  <a:schemeClr val="tx1"/>
                </a:solidFill>
                <a:effectLst/>
                <a:latin typeface="Times New Roman" panose="02020603050405020304" pitchFamily="18" charset="0"/>
              </a:rPr>
              <a:t>như</a:t>
            </a:r>
            <a:r>
              <a:rPr kumimoji="0" lang="en-US" sz="3600" b="1" i="0" u="none" strike="noStrike" cap="none" normalizeH="0" dirty="0" smtClean="0">
                <a:ln>
                  <a:noFill/>
                </a:ln>
                <a:solidFill>
                  <a:schemeClr val="tx1"/>
                </a:solidFill>
                <a:effectLst/>
                <a:latin typeface="Times New Roman" panose="02020603050405020304" pitchFamily="18" charset="0"/>
              </a:rPr>
              <a:t> </a:t>
            </a:r>
            <a:r>
              <a:rPr kumimoji="0" lang="en-US" sz="3600" b="1" i="0" u="none" strike="noStrike" cap="none" normalizeH="0" dirty="0" err="1" smtClean="0">
                <a:ln>
                  <a:noFill/>
                </a:ln>
                <a:solidFill>
                  <a:schemeClr val="tx1"/>
                </a:solidFill>
                <a:effectLst/>
                <a:latin typeface="Times New Roman" panose="02020603050405020304" pitchFamily="18" charset="0"/>
              </a:rPr>
              <a:t>thế</a:t>
            </a:r>
            <a:r>
              <a:rPr kumimoji="0" lang="en-US" sz="3600" b="1" i="0" u="none" strike="noStrike" cap="none" normalizeH="0" dirty="0" smtClean="0">
                <a:ln>
                  <a:noFill/>
                </a:ln>
                <a:solidFill>
                  <a:schemeClr val="tx1"/>
                </a:solidFill>
                <a:effectLst/>
                <a:latin typeface="Times New Roman" panose="02020603050405020304" pitchFamily="18" charset="0"/>
              </a:rPr>
              <a:t> </a:t>
            </a:r>
            <a:r>
              <a:rPr kumimoji="0" lang="en-US" sz="3600" b="1" i="0" u="none" strike="noStrike" cap="none" normalizeH="0" dirty="0" err="1" smtClean="0">
                <a:ln>
                  <a:noFill/>
                </a:ln>
                <a:solidFill>
                  <a:schemeClr val="tx1"/>
                </a:solidFill>
                <a:effectLst/>
                <a:latin typeface="Times New Roman" panose="02020603050405020304" pitchFamily="18" charset="0"/>
              </a:rPr>
              <a:t>nào</a:t>
            </a:r>
            <a:r>
              <a:rPr kumimoji="0" lang="en-US" sz="3600" b="1" i="0" u="none" strike="noStrike" cap="none" normalizeH="0" dirty="0" smtClean="0">
                <a:ln>
                  <a:noFill/>
                </a:ln>
                <a:solidFill>
                  <a:schemeClr val="tx1"/>
                </a:solidFill>
                <a:effectLst/>
                <a:latin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endParaRPr>
          </a:p>
        </p:txBody>
      </p:sp>
      <p:sp>
        <p:nvSpPr>
          <p:cNvPr id="7" name="Rectangle 6"/>
          <p:cNvSpPr/>
          <p:nvPr/>
        </p:nvSpPr>
        <p:spPr>
          <a:xfrm>
            <a:off x="2123728" y="2564916"/>
            <a:ext cx="5904656" cy="3323987"/>
          </a:xfrm>
          <a:prstGeom prst="rect">
            <a:avLst/>
          </a:prstGeom>
        </p:spPr>
        <p:txBody>
          <a:bodyPr wrap="square">
            <a:spAutoFit/>
          </a:bodyPr>
          <a:lstStyle/>
          <a:p>
            <a:pPr marL="457200" indent="-457200">
              <a:buFont typeface="Wingdings" pitchFamily="2" charset="2"/>
              <a:buChar char="ü"/>
            </a:pPr>
            <a:r>
              <a:rPr lang="vi-VN" sz="3200" dirty="0" smtClean="0">
                <a:latin typeface="Times New Roman" pitchFamily="18" charset="0"/>
                <a:cs typeface="Times New Roman" pitchFamily="18" charset="0"/>
              </a:rPr>
              <a:t>Giúp </a:t>
            </a:r>
            <a:r>
              <a:rPr lang="vi-VN" sz="3200" dirty="0">
                <a:latin typeface="Times New Roman" pitchFamily="18" charset="0"/>
                <a:cs typeface="Times New Roman" pitchFamily="18" charset="0"/>
              </a:rPr>
              <a:t>con người có thêm sức mạnh, nghị lực và sáng tạo, làm nên sự nghiệp lớn</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457200" indent="-457200">
              <a:buFont typeface="Wingdings" pitchFamily="2" charset="2"/>
              <a:buChar char="ü"/>
            </a:pPr>
            <a:r>
              <a:rPr lang="vi-VN" sz="3200" dirty="0">
                <a:latin typeface="Times New Roman" pitchFamily="18" charset="0"/>
                <a:cs typeface="Times New Roman" pitchFamily="18" charset="0"/>
              </a:rPr>
              <a:t>Nếu không tự tin con người sẽ trở nên yếu đuối, bé nhỏ.</a:t>
            </a:r>
          </a:p>
          <a:p>
            <a:endParaRPr lang="vi-VN" dirty="0"/>
          </a:p>
        </p:txBody>
      </p:sp>
    </p:spTree>
    <p:extLst>
      <p:ext uri="{BB962C8B-B14F-4D97-AF65-F5344CB8AC3E}">
        <p14:creationId xmlns:p14="http://schemas.microsoft.com/office/powerpoint/2010/main" val="207632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2" y="0"/>
            <a:ext cx="9143999" cy="6858000"/>
          </a:xfrm>
        </p:spPr>
      </p:pic>
      <p:sp>
        <p:nvSpPr>
          <p:cNvPr id="5" name="Explosion 1 4"/>
          <p:cNvSpPr/>
          <p:nvPr/>
        </p:nvSpPr>
        <p:spPr bwMode="auto">
          <a:xfrm>
            <a:off x="467545" y="260648"/>
            <a:ext cx="8496944" cy="5733256"/>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3200" b="1" i="1" dirty="0" err="1">
                <a:solidFill>
                  <a:srgbClr val="FF0000"/>
                </a:solidFill>
                <a:latin typeface="Times New Roman" panose="02020603050405020304" pitchFamily="18" charset="0"/>
              </a:rPr>
              <a:t>Hãy</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kể</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những</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biểu</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hiện</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tự</a:t>
            </a:r>
            <a:r>
              <a:rPr lang="en-US" sz="3200" b="1" i="1" dirty="0">
                <a:solidFill>
                  <a:srgbClr val="FF0000"/>
                </a:solidFill>
                <a:latin typeface="Times New Roman" panose="02020603050405020304" pitchFamily="18" charset="0"/>
              </a:rPr>
              <a:t> tin </a:t>
            </a:r>
            <a:r>
              <a:rPr lang="en-US" sz="3200" b="1" i="1" dirty="0" err="1">
                <a:solidFill>
                  <a:srgbClr val="FF0000"/>
                </a:solidFill>
                <a:latin typeface="Times New Roman" panose="02020603050405020304" pitchFamily="18" charset="0"/>
              </a:rPr>
              <a:t>và</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thiếu</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tự</a:t>
            </a:r>
            <a:r>
              <a:rPr lang="en-US" sz="3200" b="1" i="1" dirty="0">
                <a:solidFill>
                  <a:srgbClr val="FF0000"/>
                </a:solidFill>
                <a:latin typeface="Times New Roman" panose="02020603050405020304" pitchFamily="18" charset="0"/>
              </a:rPr>
              <a:t> tin </a:t>
            </a:r>
            <a:r>
              <a:rPr lang="en-US" sz="3200" b="1" i="1" dirty="0" err="1">
                <a:solidFill>
                  <a:srgbClr val="FF0000"/>
                </a:solidFill>
                <a:latin typeface="Times New Roman" panose="02020603050405020304" pitchFamily="18" charset="0"/>
              </a:rPr>
              <a:t>trong</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học</a:t>
            </a:r>
            <a:r>
              <a:rPr lang="en-US" sz="3200" b="1" i="1" dirty="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tập</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và</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trong</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các</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hoạt</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động</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tập</a:t>
            </a:r>
            <a:r>
              <a:rPr lang="en-US" sz="3200" b="1" i="1" dirty="0" smtClean="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thể</a:t>
            </a:r>
            <a:r>
              <a:rPr lang="en-US" sz="3200" b="1" i="1" dirty="0" smtClean="0">
                <a:solidFill>
                  <a:srgbClr val="FF0000"/>
                </a:solidFill>
                <a:latin typeface="Times New Roman" panose="02020603050405020304" pitchFamily="18" charset="0"/>
              </a:rPr>
              <a:t>?</a:t>
            </a:r>
            <a:endParaRPr lang="en-US" sz="32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52573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 y="0"/>
            <a:ext cx="9143999" cy="6858000"/>
          </a:xfrm>
        </p:spPr>
      </p:pic>
      <p:sp>
        <p:nvSpPr>
          <p:cNvPr id="5" name="Rectangle 4"/>
          <p:cNvSpPr/>
          <p:nvPr/>
        </p:nvSpPr>
        <p:spPr>
          <a:xfrm>
            <a:off x="3203848" y="188642"/>
            <a:ext cx="4572000" cy="646331"/>
          </a:xfrm>
          <a:prstGeom prst="rect">
            <a:avLst/>
          </a:prstGeom>
        </p:spPr>
        <p:txBody>
          <a:bodyPr>
            <a:spAutoFit/>
          </a:bodyPr>
          <a:lstStyle/>
          <a:p>
            <a:r>
              <a:rPr lang="en-US" sz="3600" b="1" dirty="0" smtClean="0">
                <a:solidFill>
                  <a:srgbClr val="FF0000"/>
                </a:solidFill>
                <a:latin typeface="Times New Roman" pitchFamily="18" charset="0"/>
                <a:cs typeface="Times New Roman" pitchFamily="18" charset="0"/>
              </a:rPr>
              <a:t>c. </a:t>
            </a:r>
            <a:r>
              <a:rPr lang="en-US" sz="3600" b="1" dirty="0" err="1" smtClean="0">
                <a:solidFill>
                  <a:srgbClr val="FF0000"/>
                </a:solidFill>
                <a:latin typeface="Times New Roman" pitchFamily="18" charset="0"/>
                <a:cs typeface="Times New Roman" pitchFamily="18" charset="0"/>
              </a:rPr>
              <a:t>Rèn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luyện</a:t>
            </a:r>
            <a:endParaRPr lang="en-US" sz="3600" b="1" dirty="0">
              <a:solidFill>
                <a:srgbClr val="FF0000"/>
              </a:solidFill>
              <a:latin typeface="Times New Roman" pitchFamily="18" charset="0"/>
              <a:cs typeface="Times New Roman" pitchFamily="18" charset="0"/>
            </a:endParaRPr>
          </a:p>
        </p:txBody>
      </p:sp>
      <p:sp>
        <p:nvSpPr>
          <p:cNvPr id="6" name="Cloud Callout 5"/>
          <p:cNvSpPr/>
          <p:nvPr/>
        </p:nvSpPr>
        <p:spPr bwMode="auto">
          <a:xfrm>
            <a:off x="0" y="1340768"/>
            <a:ext cx="3707904" cy="3744416"/>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err="1" smtClean="0">
                <a:ln>
                  <a:noFill/>
                </a:ln>
                <a:solidFill>
                  <a:schemeClr val="tx1"/>
                </a:solidFill>
                <a:effectLst/>
                <a:latin typeface="Times New Roman" panose="02020603050405020304" pitchFamily="18" charset="0"/>
              </a:rPr>
              <a:t>Vậy</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chúng</a:t>
            </a:r>
            <a:r>
              <a:rPr kumimoji="0" lang="en-US" sz="3200" b="1" i="1" u="none" strike="noStrike" cap="none" normalizeH="0" dirty="0" smtClean="0">
                <a:ln>
                  <a:noFill/>
                </a:ln>
                <a:solidFill>
                  <a:schemeClr val="tx1"/>
                </a:solidFill>
                <a:effectLst/>
                <a:latin typeface="Times New Roman" panose="02020603050405020304" pitchFamily="18" charset="0"/>
              </a:rPr>
              <a:t> ta </a:t>
            </a:r>
            <a:r>
              <a:rPr kumimoji="0" lang="en-US" sz="3200" b="1" i="1" u="none" strike="noStrike" cap="none" normalizeH="0" dirty="0" err="1" smtClean="0">
                <a:ln>
                  <a:noFill/>
                </a:ln>
                <a:solidFill>
                  <a:schemeClr val="tx1"/>
                </a:solidFill>
                <a:effectLst/>
                <a:latin typeface="Times New Roman" panose="02020603050405020304" pitchFamily="18" charset="0"/>
              </a:rPr>
              <a:t>cần</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làm</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gì</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để</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rèn</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luyện</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cho</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mình</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sự</a:t>
            </a:r>
            <a:r>
              <a:rPr kumimoji="0" lang="en-US" sz="3200" b="1" i="1" u="none" strike="noStrike" cap="none" normalizeH="0" dirty="0" smtClean="0">
                <a:ln>
                  <a:noFill/>
                </a:ln>
                <a:solidFill>
                  <a:schemeClr val="tx1"/>
                </a:solidFill>
                <a:effectLst/>
                <a:latin typeface="Times New Roman" panose="02020603050405020304" pitchFamily="18" charset="0"/>
              </a:rPr>
              <a:t> </a:t>
            </a:r>
            <a:r>
              <a:rPr kumimoji="0" lang="en-US" sz="3200" b="1" i="1" u="none" strike="noStrike" cap="none" normalizeH="0" dirty="0" err="1" smtClean="0">
                <a:ln>
                  <a:noFill/>
                </a:ln>
                <a:solidFill>
                  <a:schemeClr val="tx1"/>
                </a:solidFill>
                <a:effectLst/>
                <a:latin typeface="Times New Roman" panose="02020603050405020304" pitchFamily="18" charset="0"/>
              </a:rPr>
              <a:t>tự</a:t>
            </a:r>
            <a:r>
              <a:rPr kumimoji="0" lang="en-US" sz="3200" b="1" i="1" u="none" strike="noStrike" cap="none" normalizeH="0" dirty="0" smtClean="0">
                <a:ln>
                  <a:noFill/>
                </a:ln>
                <a:solidFill>
                  <a:schemeClr val="tx1"/>
                </a:solidFill>
                <a:effectLst/>
                <a:latin typeface="Times New Roman" panose="02020603050405020304" pitchFamily="18" charset="0"/>
              </a:rPr>
              <a:t> tin?</a:t>
            </a:r>
            <a:endParaRPr kumimoji="0" lang="en-US" sz="3200" b="1" i="1" u="none" strike="noStrike" cap="none" normalizeH="0" baseline="0" dirty="0" smtClean="0">
              <a:ln>
                <a:noFill/>
              </a:ln>
              <a:solidFill>
                <a:schemeClr val="tx1"/>
              </a:solidFill>
              <a:effectLst/>
              <a:latin typeface="Times New Roman" panose="02020603050405020304" pitchFamily="18" charset="0"/>
            </a:endParaRPr>
          </a:p>
        </p:txBody>
      </p:sp>
      <p:sp>
        <p:nvSpPr>
          <p:cNvPr id="7" name="Rectangle 6"/>
          <p:cNvSpPr/>
          <p:nvPr/>
        </p:nvSpPr>
        <p:spPr>
          <a:xfrm>
            <a:off x="4067944" y="1124744"/>
            <a:ext cx="4572000" cy="369332"/>
          </a:xfrm>
          <a:prstGeom prst="rect">
            <a:avLst/>
          </a:prstGeom>
        </p:spPr>
        <p:txBody>
          <a:bodyPr>
            <a:spAutoFit/>
          </a:bodyPr>
          <a:lstStyle/>
          <a:p>
            <a:endParaRPr lang="en-US" dirty="0"/>
          </a:p>
        </p:txBody>
      </p:sp>
      <p:sp>
        <p:nvSpPr>
          <p:cNvPr id="8" name="Rectangle 7"/>
          <p:cNvSpPr/>
          <p:nvPr/>
        </p:nvSpPr>
        <p:spPr>
          <a:xfrm>
            <a:off x="3981018" y="1156120"/>
            <a:ext cx="5055478" cy="3816429"/>
          </a:xfrm>
          <a:prstGeom prst="rect">
            <a:avLst/>
          </a:prstGeom>
        </p:spPr>
        <p:txBody>
          <a:bodyPr wrap="square">
            <a:spAutoFit/>
          </a:bodyPr>
          <a:lstStyle/>
          <a:p>
            <a:pPr marL="457200" indent="-457200">
              <a:buFont typeface="Wingdings" pitchFamily="2" charset="2"/>
              <a:buChar char="ü"/>
            </a:pPr>
            <a:r>
              <a:rPr lang="vi-VN" sz="3200" dirty="0" smtClean="0">
                <a:latin typeface="Times New Roman" pitchFamily="18" charset="0"/>
                <a:cs typeface="Times New Roman" pitchFamily="18" charset="0"/>
              </a:rPr>
              <a:t>Chủ động</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tự giác học tập</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pPr marL="457200" indent="-457200">
              <a:buFont typeface="Wingdings" pitchFamily="2" charset="2"/>
              <a:buChar char="ü"/>
            </a:pPr>
            <a:r>
              <a:rPr lang="vi-VN"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ham </a:t>
            </a:r>
            <a:r>
              <a:rPr lang="vi-VN" sz="3200" dirty="0">
                <a:latin typeface="Times New Roman" pitchFamily="18" charset="0"/>
                <a:cs typeface="Times New Roman" pitchFamily="18" charset="0"/>
              </a:rPr>
              <a:t>gia các hoạt động của tập </a:t>
            </a:r>
            <a:r>
              <a:rPr lang="vi-VN" sz="3200" dirty="0"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marL="457200" indent="-457200">
              <a:buFont typeface="Wingdings" pitchFamily="2" charset="2"/>
              <a:buChar char="ü"/>
            </a:pP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rè</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01134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down)">
                                      <p:cBhvr>
                                        <p:cTn id="2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 y="0"/>
            <a:ext cx="9143999" cy="6858000"/>
          </a:xfrm>
        </p:spPr>
      </p:pic>
      <p:sp>
        <p:nvSpPr>
          <p:cNvPr id="5" name="Rectangle 4"/>
          <p:cNvSpPr/>
          <p:nvPr/>
        </p:nvSpPr>
        <p:spPr>
          <a:xfrm>
            <a:off x="611560" y="188642"/>
            <a:ext cx="2659702" cy="646331"/>
          </a:xfrm>
          <a:prstGeom prst="rect">
            <a:avLst/>
          </a:prstGeom>
        </p:spPr>
        <p:txBody>
          <a:bodyPr wrap="non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a:xfrm>
            <a:off x="605913" y="1052754"/>
            <a:ext cx="8136904" cy="4739759"/>
          </a:xfrm>
          <a:prstGeom prst="rect">
            <a:avLst/>
          </a:prstGeom>
        </p:spPr>
        <p:txBody>
          <a:bodyPr wrap="square">
            <a:spAutoFit/>
          </a:bodyPr>
          <a:lstStyle/>
          <a:p>
            <a:r>
              <a:rPr lang="en-US" sz="3200" b="1" u="sng" dirty="0" err="1" smtClean="0">
                <a:solidFill>
                  <a:srgbClr val="002060"/>
                </a:solidFill>
                <a:latin typeface="Times New Roman" pitchFamily="18" charset="0"/>
                <a:cs typeface="Times New Roman" pitchFamily="18" charset="0"/>
              </a:rPr>
              <a:t>Bài</a:t>
            </a:r>
            <a:r>
              <a:rPr lang="en-US" sz="3200" b="1" u="sng" dirty="0" smtClean="0">
                <a:solidFill>
                  <a:srgbClr val="002060"/>
                </a:solidFill>
                <a:latin typeface="Times New Roman" pitchFamily="18" charset="0"/>
                <a:cs typeface="Times New Roman" pitchFamily="18" charset="0"/>
              </a:rPr>
              <a:t> </a:t>
            </a:r>
            <a:r>
              <a:rPr lang="en-US" sz="3200" b="1" u="sng" dirty="0" err="1" smtClean="0">
                <a:solidFill>
                  <a:srgbClr val="002060"/>
                </a:solidFill>
                <a:latin typeface="Times New Roman" pitchFamily="18" charset="0"/>
                <a:cs typeface="Times New Roman" pitchFamily="18" charset="0"/>
              </a:rPr>
              <a:t>tập</a:t>
            </a:r>
            <a:r>
              <a:rPr lang="en-US" sz="3200" b="1" u="sng" dirty="0" smtClean="0">
                <a:solidFill>
                  <a:srgbClr val="002060"/>
                </a:solidFill>
                <a:latin typeface="Times New Roman" pitchFamily="18" charset="0"/>
                <a:cs typeface="Times New Roman" pitchFamily="18" charset="0"/>
              </a:rPr>
              <a:t> d </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SGK_trang</a:t>
            </a:r>
            <a:r>
              <a:rPr lang="en-US" sz="3200" b="1" dirty="0" smtClean="0">
                <a:latin typeface="Times New Roman" pitchFamily="18" charset="0"/>
                <a:cs typeface="Times New Roman" pitchFamily="18" charset="0"/>
              </a:rPr>
              <a:t> 35)</a:t>
            </a:r>
          </a:p>
          <a:p>
            <a:endParaRPr lang="en-US" dirty="0"/>
          </a:p>
          <a:p>
            <a:r>
              <a:rPr lang="en-US" dirty="0"/>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sang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quay sang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muộn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Em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hãy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nhận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xét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hành</a:t>
            </a:r>
            <a:r>
              <a:rPr lang="en-US" sz="2800" b="1" i="1" dirty="0" smtClean="0">
                <a:latin typeface="Times New Roman" pitchFamily="18" charset="0"/>
                <a:cs typeface="Times New Roman" pitchFamily="18" charset="0"/>
              </a:rPr>
              <a:t> vi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trong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tình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huống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trên</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12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AutoShape 5">
            <a:extLst>
              <a:ext uri="{FF2B5EF4-FFF2-40B4-BE49-F238E27FC236}">
                <a16:creationId xmlns="" xmlns:a16="http://schemas.microsoft.com/office/drawing/2014/main" id="{3FDC2B3D-4BD3-8042-B77D-D67EA8CDEC3A}"/>
              </a:ext>
            </a:extLst>
          </p:cNvPr>
          <p:cNvSpPr>
            <a:spLocks noChangeArrowheads="1"/>
          </p:cNvSpPr>
          <p:nvPr/>
        </p:nvSpPr>
        <p:spPr bwMode="auto">
          <a:xfrm>
            <a:off x="1691680" y="228600"/>
            <a:ext cx="7452320" cy="5288632"/>
          </a:xfrm>
          <a:prstGeom prst="cloudCallout">
            <a:avLst>
              <a:gd name="adj1" fmla="val -44255"/>
              <a:gd name="adj2" fmla="val 69556"/>
            </a:avLst>
          </a:prstGeom>
          <a:ln>
            <a:headEnd/>
            <a:tailEnd/>
          </a:ln>
          <a:extLst/>
        </p:spPr>
        <p:style>
          <a:lnRef idx="3">
            <a:schemeClr val="lt1"/>
          </a:lnRef>
          <a:fillRef idx="1">
            <a:schemeClr val="accent1"/>
          </a:fillRef>
          <a:effectRef idx="1">
            <a:schemeClr val="accent1"/>
          </a:effectRef>
          <a:fontRef idx="minor">
            <a:schemeClr val="lt1"/>
          </a:fontRef>
        </p:style>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marL="457200" indent="-457200" algn="ctr" eaLnBrk="0" fontAlgn="base" hangingPunct="0">
              <a:spcBef>
                <a:spcPct val="0"/>
              </a:spcBef>
              <a:spcAft>
                <a:spcPct val="0"/>
              </a:spcAft>
              <a:buFont typeface="Wingdings" pitchFamily="2" charset="2"/>
              <a:buChar char="Ø"/>
            </a:pPr>
            <a:r>
              <a:rPr lang="en-US" altLang="vi-VN" sz="2800" dirty="0" err="1" smtClean="0">
                <a:solidFill>
                  <a:srgbClr val="000000"/>
                </a:solidFill>
                <a:cs typeface="Arial" panose="020B0604020202020204" pitchFamily="34" charset="0"/>
              </a:rPr>
              <a:t>Hân</a:t>
            </a:r>
            <a:r>
              <a:rPr lang="en-US" altLang="vi-VN" sz="2800" dirty="0" smtClean="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không</a:t>
            </a:r>
            <a:r>
              <a:rPr lang="en-US" altLang="vi-VN" sz="2800" dirty="0">
                <a:solidFill>
                  <a:srgbClr val="000000"/>
                </a:solidFill>
                <a:cs typeface="Arial" panose="020B0604020202020204" pitchFamily="34" charset="0"/>
              </a:rPr>
              <a:t> tin </a:t>
            </a:r>
            <a:r>
              <a:rPr lang="en-US" altLang="vi-VN" sz="2800" dirty="0" err="1">
                <a:solidFill>
                  <a:srgbClr val="000000"/>
                </a:solidFill>
                <a:cs typeface="Arial" panose="020B0604020202020204" pitchFamily="34" charset="0"/>
              </a:rPr>
              <a:t>tưởng</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vào</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bài</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làm</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của</a:t>
            </a:r>
            <a:r>
              <a:rPr lang="en-US" altLang="vi-VN" sz="2800" dirty="0">
                <a:solidFill>
                  <a:srgbClr val="000000"/>
                </a:solidFill>
                <a:cs typeface="Arial" panose="020B0604020202020204" pitchFamily="34" charset="0"/>
              </a:rPr>
              <a:t> </a:t>
            </a:r>
            <a:r>
              <a:rPr lang="en-US" altLang="vi-VN" sz="2800" dirty="0" err="1" smtClean="0">
                <a:solidFill>
                  <a:srgbClr val="000000"/>
                </a:solidFill>
                <a:cs typeface="Arial" panose="020B0604020202020204" pitchFamily="34" charset="0"/>
              </a:rPr>
              <a:t>mình</a:t>
            </a:r>
            <a:endParaRPr lang="en-US" altLang="vi-VN" sz="2800" dirty="0" smtClean="0">
              <a:solidFill>
                <a:srgbClr val="000000"/>
              </a:solidFill>
              <a:cs typeface="Arial" panose="020B0604020202020204" pitchFamily="34" charset="0"/>
            </a:endParaRPr>
          </a:p>
          <a:p>
            <a:pPr marL="457200" indent="-457200" algn="ctr" eaLnBrk="0" fontAlgn="base" hangingPunct="0">
              <a:spcBef>
                <a:spcPct val="0"/>
              </a:spcBef>
              <a:spcAft>
                <a:spcPct val="0"/>
              </a:spcAft>
              <a:buFont typeface="Wingdings" pitchFamily="2" charset="2"/>
              <a:buChar char="Ø"/>
            </a:pPr>
            <a:endParaRPr lang="en-US" altLang="vi-VN" sz="2800" b="0" dirty="0" smtClean="0">
              <a:solidFill>
                <a:srgbClr val="000000"/>
              </a:solidFill>
              <a:cs typeface="Arial" panose="020B0604020202020204" pitchFamily="34" charset="0"/>
            </a:endParaRPr>
          </a:p>
          <a:p>
            <a:pPr marL="457200" indent="-457200" algn="ctr" eaLnBrk="0" fontAlgn="base" hangingPunct="0">
              <a:spcBef>
                <a:spcPct val="0"/>
              </a:spcBef>
              <a:spcAft>
                <a:spcPct val="0"/>
              </a:spcAft>
              <a:buFont typeface="Wingdings" pitchFamily="2" charset="2"/>
              <a:buChar char="Ø"/>
            </a:pPr>
            <a:r>
              <a:rPr lang="en-US" altLang="vi-VN" sz="2800" dirty="0" smtClean="0">
                <a:solidFill>
                  <a:srgbClr val="000000"/>
                </a:solidFill>
                <a:cs typeface="Arial" panose="020B0604020202020204" pitchFamily="34" charset="0"/>
              </a:rPr>
              <a:t>Hoang </a:t>
            </a:r>
            <a:r>
              <a:rPr lang="en-US" altLang="vi-VN" sz="2800" dirty="0" err="1">
                <a:solidFill>
                  <a:srgbClr val="000000"/>
                </a:solidFill>
                <a:cs typeface="Arial" panose="020B0604020202020204" pitchFamily="34" charset="0"/>
              </a:rPr>
              <a:t>mang</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dao</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động</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lập</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trường</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không</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vững</a:t>
            </a:r>
            <a:r>
              <a:rPr lang="en-US" altLang="vi-VN" sz="2800" dirty="0">
                <a:solidFill>
                  <a:srgbClr val="000000"/>
                </a:solidFill>
                <a:cs typeface="Arial" panose="020B0604020202020204" pitchFamily="34" charset="0"/>
              </a:rPr>
              <a:t> </a:t>
            </a:r>
            <a:r>
              <a:rPr lang="en-US" altLang="vi-VN" sz="2800" dirty="0" err="1" smtClean="0">
                <a:solidFill>
                  <a:srgbClr val="000000"/>
                </a:solidFill>
                <a:cs typeface="Arial" panose="020B0604020202020204" pitchFamily="34" charset="0"/>
              </a:rPr>
              <a:t>chắc</a:t>
            </a:r>
            <a:endParaRPr lang="en-US" altLang="vi-VN" sz="2800" dirty="0" smtClean="0">
              <a:solidFill>
                <a:srgbClr val="000000"/>
              </a:solidFill>
              <a:cs typeface="Arial" panose="020B0604020202020204" pitchFamily="34" charset="0"/>
            </a:endParaRPr>
          </a:p>
          <a:p>
            <a:pPr marL="457200" indent="-457200" algn="ctr" eaLnBrk="0" fontAlgn="base" hangingPunct="0">
              <a:spcBef>
                <a:spcPct val="0"/>
              </a:spcBef>
              <a:spcAft>
                <a:spcPct val="0"/>
              </a:spcAft>
              <a:buFont typeface="Wingdings" pitchFamily="2" charset="2"/>
              <a:buChar char="Ø"/>
            </a:pPr>
            <a:endParaRPr lang="en-US" altLang="vi-VN" sz="2800" b="0" dirty="0">
              <a:solidFill>
                <a:srgbClr val="000000"/>
              </a:solidFill>
              <a:cs typeface="Arial" panose="020B0604020202020204" pitchFamily="34" charset="0"/>
            </a:endParaRPr>
          </a:p>
          <a:p>
            <a:pPr marL="457200" indent="-457200" algn="ctr" eaLnBrk="0" fontAlgn="base" hangingPunct="0">
              <a:spcBef>
                <a:spcPct val="0"/>
              </a:spcBef>
              <a:spcAft>
                <a:spcPct val="0"/>
              </a:spcAft>
              <a:buFont typeface="Wingdings" pitchFamily="2" charset="2"/>
              <a:buChar char="Ø"/>
            </a:pPr>
            <a:r>
              <a:rPr lang="en-US" altLang="vi-VN" sz="2800" dirty="0" smtClean="0">
                <a:solidFill>
                  <a:srgbClr val="000000"/>
                </a:solidFill>
                <a:cs typeface="Arial" panose="020B0604020202020204" pitchFamily="34" charset="0"/>
              </a:rPr>
              <a:t>Vi </a:t>
            </a:r>
            <a:r>
              <a:rPr lang="en-US" altLang="vi-VN" sz="2800" dirty="0" err="1">
                <a:solidFill>
                  <a:srgbClr val="000000"/>
                </a:solidFill>
                <a:cs typeface="Arial" panose="020B0604020202020204" pitchFamily="34" charset="0"/>
              </a:rPr>
              <a:t>phạm</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quy</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chế</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kiểm</a:t>
            </a:r>
            <a:r>
              <a:rPr lang="en-US" altLang="vi-VN" sz="2800" dirty="0">
                <a:solidFill>
                  <a:srgbClr val="000000"/>
                </a:solidFill>
                <a:cs typeface="Arial" panose="020B0604020202020204" pitchFamily="34" charset="0"/>
              </a:rPr>
              <a:t> </a:t>
            </a:r>
            <a:r>
              <a:rPr lang="en-US" altLang="vi-VN" sz="2800" dirty="0" err="1">
                <a:solidFill>
                  <a:srgbClr val="000000"/>
                </a:solidFill>
                <a:cs typeface="Arial" panose="020B0604020202020204" pitchFamily="34" charset="0"/>
              </a:rPr>
              <a:t>tra</a:t>
            </a:r>
            <a:endParaRPr lang="en-US" altLang="vi-VN" sz="2800" dirty="0">
              <a:solidFill>
                <a:srgbClr val="000000"/>
              </a:solidFill>
              <a:cs typeface="Arial" panose="020B0604020202020204" pitchFamily="34" charset="0"/>
            </a:endParaRPr>
          </a:p>
        </p:txBody>
      </p:sp>
    </p:spTree>
    <p:extLst>
      <p:ext uri="{BB962C8B-B14F-4D97-AF65-F5344CB8AC3E}">
        <p14:creationId xmlns:p14="http://schemas.microsoft.com/office/powerpoint/2010/main" val="39474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AutoShape 3">
            <a:extLst>
              <a:ext uri="{FF2B5EF4-FFF2-40B4-BE49-F238E27FC236}">
                <a16:creationId xmlns="" xmlns:a16="http://schemas.microsoft.com/office/drawing/2014/main" id="{6E3240CD-DD43-0748-8D0F-615E5C941179}"/>
              </a:ext>
            </a:extLst>
          </p:cNvPr>
          <p:cNvSpPr>
            <a:spLocks noChangeArrowheads="1"/>
          </p:cNvSpPr>
          <p:nvPr/>
        </p:nvSpPr>
        <p:spPr bwMode="auto">
          <a:xfrm rot="10800000">
            <a:off x="5076057" y="0"/>
            <a:ext cx="4067944" cy="3048000"/>
          </a:xfrm>
          <a:prstGeom prst="cloudCallout">
            <a:avLst>
              <a:gd name="adj1" fmla="val 71593"/>
              <a:gd name="adj2" fmla="val 23694"/>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fontAlgn="base">
              <a:spcBef>
                <a:spcPct val="0"/>
              </a:spcBef>
              <a:spcAft>
                <a:spcPct val="0"/>
              </a:spcAft>
            </a:pPr>
            <a:r>
              <a:rPr lang="en-US" altLang="vi-VN" sz="2400" dirty="0" err="1">
                <a:solidFill>
                  <a:srgbClr val="3333CC"/>
                </a:solidFill>
                <a:cs typeface="Arial" panose="020B0604020202020204" pitchFamily="34" charset="0"/>
              </a:rPr>
              <a:t>Khuyên</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người</a:t>
            </a:r>
            <a:r>
              <a:rPr lang="en-US" altLang="vi-VN" sz="2400" dirty="0">
                <a:solidFill>
                  <a:srgbClr val="3333CC"/>
                </a:solidFill>
                <a:cs typeface="Arial" panose="020B0604020202020204" pitchFamily="34" charset="0"/>
              </a:rPr>
              <a:t> ta </a:t>
            </a:r>
            <a:r>
              <a:rPr lang="en-US" altLang="vi-VN" sz="2400" dirty="0" err="1">
                <a:solidFill>
                  <a:srgbClr val="3333CC"/>
                </a:solidFill>
                <a:cs typeface="Arial" panose="020B0604020202020204" pitchFamily="34" charset="0"/>
              </a:rPr>
              <a:t>phải</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có</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lòng</a:t>
            </a:r>
            <a:r>
              <a:rPr lang="en-US" altLang="vi-VN" sz="2400" dirty="0">
                <a:solidFill>
                  <a:srgbClr val="3333CC"/>
                </a:solidFill>
                <a:cs typeface="Arial" panose="020B0604020202020204" pitchFamily="34" charset="0"/>
              </a:rPr>
              <a:t> </a:t>
            </a:r>
            <a:r>
              <a:rPr lang="en-US" altLang="vi-VN" sz="2400" dirty="0" err="1" smtClean="0">
                <a:solidFill>
                  <a:srgbClr val="3333CC"/>
                </a:solidFill>
                <a:cs typeface="Arial" panose="020B0604020202020204" pitchFamily="34" charset="0"/>
              </a:rPr>
              <a:t>tự</a:t>
            </a:r>
            <a:r>
              <a:rPr lang="en-US" altLang="vi-VN" sz="2400" dirty="0" smtClean="0">
                <a:solidFill>
                  <a:srgbClr val="3333CC"/>
                </a:solidFill>
                <a:cs typeface="Arial" panose="020B0604020202020204" pitchFamily="34" charset="0"/>
              </a:rPr>
              <a:t> tin </a:t>
            </a:r>
            <a:r>
              <a:rPr lang="en-US" altLang="vi-VN" sz="2400" dirty="0" err="1">
                <a:solidFill>
                  <a:srgbClr val="3333CC"/>
                </a:solidFill>
                <a:cs typeface="Arial" panose="020B0604020202020204" pitchFamily="34" charset="0"/>
              </a:rPr>
              <a:t>trước</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khó</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khăn</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thử</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thách</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không</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nản</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lòng</a:t>
            </a:r>
            <a:r>
              <a:rPr lang="en-US" altLang="vi-VN" sz="2400" dirty="0">
                <a:solidFill>
                  <a:srgbClr val="3333CC"/>
                </a:solidFill>
                <a:cs typeface="Arial" panose="020B0604020202020204" pitchFamily="34" charset="0"/>
              </a:rPr>
              <a:t>, </a:t>
            </a:r>
            <a:r>
              <a:rPr lang="en-US" altLang="vi-VN" sz="2400" dirty="0" err="1">
                <a:solidFill>
                  <a:srgbClr val="3333CC"/>
                </a:solidFill>
                <a:cs typeface="Arial" panose="020B0604020202020204" pitchFamily="34" charset="0"/>
              </a:rPr>
              <a:t>chùn</a:t>
            </a:r>
            <a:r>
              <a:rPr lang="en-US" altLang="vi-VN" sz="2400" dirty="0">
                <a:solidFill>
                  <a:srgbClr val="3333CC"/>
                </a:solidFill>
                <a:cs typeface="Arial" panose="020B0604020202020204" pitchFamily="34" charset="0"/>
              </a:rPr>
              <a:t> </a:t>
            </a:r>
            <a:r>
              <a:rPr lang="en-US" altLang="vi-VN" sz="2400" dirty="0" err="1" smtClean="0">
                <a:solidFill>
                  <a:srgbClr val="3333CC"/>
                </a:solidFill>
                <a:cs typeface="Arial" panose="020B0604020202020204" pitchFamily="34" charset="0"/>
              </a:rPr>
              <a:t>bước</a:t>
            </a:r>
            <a:r>
              <a:rPr lang="en-US" altLang="vi-VN" sz="2400" dirty="0" smtClean="0">
                <a:solidFill>
                  <a:srgbClr val="3333CC"/>
                </a:solidFill>
                <a:cs typeface="Arial" panose="020B0604020202020204" pitchFamily="34" charset="0"/>
              </a:rPr>
              <a:t>.</a:t>
            </a:r>
            <a:endParaRPr lang="en-US" altLang="vi-VN" sz="2400" dirty="0">
              <a:solidFill>
                <a:srgbClr val="3333CC"/>
              </a:solidFill>
              <a:cs typeface="Arial" panose="020B0604020202020204" pitchFamily="34" charset="0"/>
            </a:endParaRPr>
          </a:p>
        </p:txBody>
      </p:sp>
      <p:sp>
        <p:nvSpPr>
          <p:cNvPr id="47109" name="Text Box 5">
            <a:extLst>
              <a:ext uri="{FF2B5EF4-FFF2-40B4-BE49-F238E27FC236}">
                <a16:creationId xmlns="" xmlns:a16="http://schemas.microsoft.com/office/drawing/2014/main" id="{2407B3B2-701E-9443-B01B-BD4A6CBED7A2}"/>
              </a:ext>
            </a:extLst>
          </p:cNvPr>
          <p:cNvSpPr txBox="1">
            <a:spLocks noChangeArrowheads="1"/>
          </p:cNvSpPr>
          <p:nvPr/>
        </p:nvSpPr>
        <p:spPr bwMode="auto">
          <a:xfrm>
            <a:off x="3346720" y="156503"/>
            <a:ext cx="873254" cy="304698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fontAlgn="base">
              <a:spcBef>
                <a:spcPct val="0"/>
              </a:spcBef>
              <a:spcAft>
                <a:spcPct val="0"/>
              </a:spcAft>
            </a:pPr>
            <a:r>
              <a:rPr lang="en-US" altLang="vi-VN" sz="2000" dirty="0">
                <a:solidFill>
                  <a:srgbClr val="000000"/>
                </a:solidFill>
                <a:latin typeface="Arial" panose="020B0604020202020204" pitchFamily="34" charset="0"/>
                <a:cs typeface="Arial" panose="020B0604020202020204" pitchFamily="34" charset="0"/>
              </a:rPr>
              <a:t> </a:t>
            </a:r>
            <a:r>
              <a:rPr lang="en-US" altLang="vi-VN" sz="2400" dirty="0" err="1">
                <a:solidFill>
                  <a:srgbClr val="FF0000"/>
                </a:solidFill>
                <a:cs typeface="Times New Roman" pitchFamily="18" charset="0"/>
              </a:rPr>
              <a:t>Chớ</a:t>
            </a:r>
            <a:r>
              <a:rPr lang="en-US" altLang="vi-VN" sz="2400" dirty="0">
                <a:solidFill>
                  <a:srgbClr val="FF0000"/>
                </a:solidFill>
                <a:cs typeface="Times New Roman" pitchFamily="18" charset="0"/>
              </a:rPr>
              <a:t>  </a:t>
            </a: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thấy</a:t>
            </a:r>
            <a:endParaRPr lang="en-US" altLang="vi-VN" sz="2400" dirty="0">
              <a:solidFill>
                <a:srgbClr val="FF0000"/>
              </a:solidFill>
              <a:cs typeface="Times New Roman" pitchFamily="18" charset="0"/>
            </a:endParaRP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sóng</a:t>
            </a:r>
            <a:endParaRPr lang="en-US" altLang="vi-VN" sz="2400" dirty="0">
              <a:solidFill>
                <a:srgbClr val="FF0000"/>
              </a:solidFill>
              <a:cs typeface="Times New Roman" pitchFamily="18" charset="0"/>
            </a:endParaRP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cả</a:t>
            </a:r>
            <a:r>
              <a:rPr lang="en-US" altLang="vi-VN" sz="2400" dirty="0">
                <a:solidFill>
                  <a:srgbClr val="FF0000"/>
                </a:solidFill>
                <a:cs typeface="Times New Roman" pitchFamily="18" charset="0"/>
              </a:rPr>
              <a:t> </a:t>
            </a: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mà</a:t>
            </a:r>
            <a:r>
              <a:rPr lang="en-US" altLang="vi-VN" sz="2400" dirty="0">
                <a:solidFill>
                  <a:srgbClr val="FF0000"/>
                </a:solidFill>
                <a:cs typeface="Times New Roman" pitchFamily="18" charset="0"/>
              </a:rPr>
              <a:t> </a:t>
            </a: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ngã</a:t>
            </a:r>
            <a:r>
              <a:rPr lang="en-US" altLang="vi-VN" sz="2400" dirty="0">
                <a:solidFill>
                  <a:srgbClr val="FF0000"/>
                </a:solidFill>
                <a:cs typeface="Times New Roman" pitchFamily="18" charset="0"/>
              </a:rPr>
              <a:t> </a:t>
            </a: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tay</a:t>
            </a:r>
            <a:r>
              <a:rPr lang="en-US" altLang="vi-VN" sz="2400" dirty="0">
                <a:solidFill>
                  <a:srgbClr val="FF0000"/>
                </a:solidFill>
                <a:cs typeface="Times New Roman" pitchFamily="18" charset="0"/>
              </a:rPr>
              <a:t> </a:t>
            </a:r>
          </a:p>
          <a:p>
            <a:pPr fontAlgn="base">
              <a:spcBef>
                <a:spcPct val="0"/>
              </a:spcBef>
              <a:spcAft>
                <a:spcPct val="0"/>
              </a:spcAft>
            </a:pPr>
            <a:r>
              <a:rPr lang="en-US" altLang="vi-VN" sz="2400" dirty="0">
                <a:solidFill>
                  <a:srgbClr val="FF0000"/>
                </a:solidFill>
                <a:cs typeface="Times New Roman" pitchFamily="18" charset="0"/>
              </a:rPr>
              <a:t> </a:t>
            </a:r>
            <a:r>
              <a:rPr lang="en-US" altLang="vi-VN" sz="2400" dirty="0" err="1">
                <a:solidFill>
                  <a:srgbClr val="FF0000"/>
                </a:solidFill>
                <a:cs typeface="Times New Roman" pitchFamily="18" charset="0"/>
              </a:rPr>
              <a:t>chèo</a:t>
            </a:r>
            <a:endParaRPr lang="en-US" altLang="vi-VN" sz="2400" dirty="0">
              <a:solidFill>
                <a:srgbClr val="FF0000"/>
              </a:solidFill>
              <a:cs typeface="Times New Roman" pitchFamily="18" charset="0"/>
            </a:endParaRPr>
          </a:p>
        </p:txBody>
      </p:sp>
      <p:sp>
        <p:nvSpPr>
          <p:cNvPr id="47110" name="Text Box 6">
            <a:extLst>
              <a:ext uri="{FF2B5EF4-FFF2-40B4-BE49-F238E27FC236}">
                <a16:creationId xmlns="" xmlns:a16="http://schemas.microsoft.com/office/drawing/2014/main" id="{C6645202-1B62-B540-B275-743CDFFA8143}"/>
              </a:ext>
            </a:extLst>
          </p:cNvPr>
          <p:cNvSpPr txBox="1">
            <a:spLocks noChangeArrowheads="1"/>
          </p:cNvSpPr>
          <p:nvPr/>
        </p:nvSpPr>
        <p:spPr bwMode="auto">
          <a:xfrm>
            <a:off x="3571900" y="3774694"/>
            <a:ext cx="1296144" cy="2677656"/>
          </a:xfrm>
          <a:prstGeom prst="rect">
            <a:avLst/>
          </a:prstGeom>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fontAlgn="base">
              <a:spcBef>
                <a:spcPct val="0"/>
              </a:spcBef>
              <a:spcAft>
                <a:spcPct val="0"/>
              </a:spcAft>
            </a:pPr>
            <a:r>
              <a:rPr lang="en-US" altLang="vi-VN" sz="2300" dirty="0">
                <a:solidFill>
                  <a:srgbClr val="0000CC"/>
                </a:solidFill>
                <a:latin typeface="Arial" panose="020B0604020202020204" pitchFamily="34" charset="0"/>
                <a:cs typeface="Arial" panose="020B0604020202020204" pitchFamily="34" charset="0"/>
              </a:rPr>
              <a:t>  </a:t>
            </a:r>
            <a:r>
              <a:rPr lang="en-US" altLang="vi-VN" sz="2800" dirty="0" err="1">
                <a:solidFill>
                  <a:srgbClr val="000000"/>
                </a:solidFill>
                <a:cs typeface="Times New Roman" pitchFamily="18" charset="0"/>
              </a:rPr>
              <a:t>Có</a:t>
            </a:r>
            <a:r>
              <a:rPr lang="en-US" altLang="vi-VN" sz="2800" dirty="0">
                <a:solidFill>
                  <a:srgbClr val="000000"/>
                </a:solidFill>
                <a:cs typeface="Times New Roman" pitchFamily="18" charset="0"/>
              </a:rPr>
              <a:t> </a:t>
            </a:r>
          </a:p>
          <a:p>
            <a:pPr fontAlgn="base">
              <a:spcBef>
                <a:spcPct val="0"/>
              </a:spcBef>
              <a:spcAft>
                <a:spcPct val="0"/>
              </a:spcAft>
            </a:pPr>
            <a:r>
              <a:rPr lang="en-US" altLang="vi-VN" sz="2800" dirty="0" err="1">
                <a:solidFill>
                  <a:srgbClr val="000000"/>
                </a:solidFill>
                <a:cs typeface="Times New Roman" pitchFamily="18" charset="0"/>
              </a:rPr>
              <a:t>cứng</a:t>
            </a:r>
            <a:endParaRPr lang="en-US" altLang="vi-VN" sz="2800" dirty="0">
              <a:solidFill>
                <a:srgbClr val="000000"/>
              </a:solidFill>
              <a:cs typeface="Times New Roman" pitchFamily="18" charset="0"/>
            </a:endParaRPr>
          </a:p>
          <a:p>
            <a:pPr fontAlgn="base">
              <a:spcBef>
                <a:spcPct val="0"/>
              </a:spcBef>
              <a:spcAft>
                <a:spcPct val="0"/>
              </a:spcAft>
            </a:pPr>
            <a:r>
              <a:rPr lang="en-US" altLang="vi-VN" sz="2800" dirty="0">
                <a:solidFill>
                  <a:srgbClr val="000000"/>
                </a:solidFill>
                <a:cs typeface="Times New Roman" pitchFamily="18" charset="0"/>
              </a:rPr>
              <a:t> </a:t>
            </a:r>
            <a:r>
              <a:rPr lang="en-US" altLang="vi-VN" sz="2800" dirty="0" err="1">
                <a:solidFill>
                  <a:srgbClr val="000000"/>
                </a:solidFill>
                <a:cs typeface="Times New Roman" pitchFamily="18" charset="0"/>
              </a:rPr>
              <a:t>mới</a:t>
            </a:r>
            <a:r>
              <a:rPr lang="en-US" altLang="vi-VN" sz="2800" dirty="0">
                <a:solidFill>
                  <a:srgbClr val="000000"/>
                </a:solidFill>
                <a:cs typeface="Times New Roman" pitchFamily="18" charset="0"/>
              </a:rPr>
              <a:t> </a:t>
            </a:r>
          </a:p>
          <a:p>
            <a:pPr fontAlgn="base">
              <a:spcBef>
                <a:spcPct val="0"/>
              </a:spcBef>
              <a:spcAft>
                <a:spcPct val="0"/>
              </a:spcAft>
            </a:pPr>
            <a:r>
              <a:rPr lang="en-US" altLang="vi-VN" sz="2800" dirty="0" err="1">
                <a:solidFill>
                  <a:srgbClr val="000000"/>
                </a:solidFill>
                <a:cs typeface="Times New Roman" pitchFamily="18" charset="0"/>
              </a:rPr>
              <a:t>đứng</a:t>
            </a:r>
            <a:endParaRPr lang="en-US" altLang="vi-VN" sz="2800" dirty="0">
              <a:solidFill>
                <a:srgbClr val="000000"/>
              </a:solidFill>
              <a:cs typeface="Times New Roman" pitchFamily="18" charset="0"/>
            </a:endParaRPr>
          </a:p>
          <a:p>
            <a:pPr fontAlgn="base">
              <a:spcBef>
                <a:spcPct val="0"/>
              </a:spcBef>
              <a:spcAft>
                <a:spcPct val="0"/>
              </a:spcAft>
            </a:pPr>
            <a:r>
              <a:rPr lang="en-US" altLang="vi-VN" sz="2800" dirty="0">
                <a:solidFill>
                  <a:srgbClr val="000000"/>
                </a:solidFill>
                <a:cs typeface="Times New Roman" pitchFamily="18" charset="0"/>
              </a:rPr>
              <a:t> </a:t>
            </a:r>
            <a:r>
              <a:rPr lang="en-US" altLang="vi-VN" sz="2800" dirty="0" err="1">
                <a:solidFill>
                  <a:srgbClr val="000000"/>
                </a:solidFill>
                <a:cs typeface="Times New Roman" pitchFamily="18" charset="0"/>
              </a:rPr>
              <a:t>đầu</a:t>
            </a:r>
            <a:r>
              <a:rPr lang="en-US" altLang="vi-VN" sz="2800" dirty="0">
                <a:solidFill>
                  <a:srgbClr val="000000"/>
                </a:solidFill>
                <a:cs typeface="Times New Roman" pitchFamily="18" charset="0"/>
              </a:rPr>
              <a:t> </a:t>
            </a:r>
          </a:p>
          <a:p>
            <a:pPr fontAlgn="base">
              <a:spcBef>
                <a:spcPct val="0"/>
              </a:spcBef>
              <a:spcAft>
                <a:spcPct val="0"/>
              </a:spcAft>
            </a:pPr>
            <a:r>
              <a:rPr lang="en-US" altLang="vi-VN" sz="2800" dirty="0">
                <a:solidFill>
                  <a:srgbClr val="000000"/>
                </a:solidFill>
                <a:cs typeface="Times New Roman" pitchFamily="18" charset="0"/>
              </a:rPr>
              <a:t>  </a:t>
            </a:r>
            <a:r>
              <a:rPr lang="en-US" altLang="vi-VN" sz="2800" dirty="0" err="1">
                <a:solidFill>
                  <a:srgbClr val="000000"/>
                </a:solidFill>
                <a:cs typeface="Times New Roman" pitchFamily="18" charset="0"/>
              </a:rPr>
              <a:t>gió</a:t>
            </a:r>
            <a:endParaRPr lang="en-US" altLang="vi-VN" sz="2800" dirty="0">
              <a:solidFill>
                <a:srgbClr val="000000"/>
              </a:solidFill>
              <a:cs typeface="Times New Roman" pitchFamily="18" charset="0"/>
            </a:endParaRPr>
          </a:p>
        </p:txBody>
      </p:sp>
      <p:grpSp>
        <p:nvGrpSpPr>
          <p:cNvPr id="47111" name="Group 7">
            <a:extLst>
              <a:ext uri="{FF2B5EF4-FFF2-40B4-BE49-F238E27FC236}">
                <a16:creationId xmlns="" xmlns:a16="http://schemas.microsoft.com/office/drawing/2014/main" id="{3EAA3397-ECDB-064A-B713-B7EA2869BFC5}"/>
              </a:ext>
            </a:extLst>
          </p:cNvPr>
          <p:cNvGrpSpPr>
            <a:grpSpLocks/>
          </p:cNvGrpSpPr>
          <p:nvPr/>
        </p:nvGrpSpPr>
        <p:grpSpPr bwMode="auto">
          <a:xfrm>
            <a:off x="107217" y="3285649"/>
            <a:ext cx="8929726" cy="3589825"/>
            <a:chOff x="-758" y="1575"/>
            <a:chExt cx="6985" cy="2482"/>
          </a:xfrm>
        </p:grpSpPr>
        <p:pic>
          <p:nvPicPr>
            <p:cNvPr id="26632" name="Picture 8">
              <a:extLst>
                <a:ext uri="{FF2B5EF4-FFF2-40B4-BE49-F238E27FC236}">
                  <a16:creationId xmlns="" xmlns:a16="http://schemas.microsoft.com/office/drawing/2014/main" id="{18F9B87E-F24B-1346-9EC5-FCF129FE2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 y="1705"/>
              <a:ext cx="253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AutoShape 9">
              <a:extLst>
                <a:ext uri="{FF2B5EF4-FFF2-40B4-BE49-F238E27FC236}">
                  <a16:creationId xmlns="" xmlns:a16="http://schemas.microsoft.com/office/drawing/2014/main" id="{3AE99B6D-9362-0245-8BD9-54A40E382610}"/>
                </a:ext>
              </a:extLst>
            </p:cNvPr>
            <p:cNvSpPr>
              <a:spLocks noChangeArrowheads="1"/>
            </p:cNvSpPr>
            <p:nvPr/>
          </p:nvSpPr>
          <p:spPr bwMode="auto">
            <a:xfrm>
              <a:off x="2966" y="1575"/>
              <a:ext cx="3261" cy="2482"/>
            </a:xfrm>
            <a:prstGeom prst="star16">
              <a:avLst>
                <a:gd name="adj" fmla="val 37500"/>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fontAlgn="base">
                <a:spcBef>
                  <a:spcPct val="0"/>
                </a:spcBef>
                <a:spcAft>
                  <a:spcPct val="0"/>
                </a:spcAft>
              </a:pPr>
              <a:endParaRPr lang="en-US" altLang="vi-VN" sz="2200"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en-US" altLang="vi-VN" sz="2200" dirty="0" err="1">
                  <a:solidFill>
                    <a:schemeClr val="accent2">
                      <a:lumMod val="75000"/>
                    </a:schemeClr>
                  </a:solidFill>
                  <a:cs typeface="Times New Roman" pitchFamily="18" charset="0"/>
                </a:rPr>
                <a:t>Nhờ</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có</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lòng</a:t>
              </a:r>
              <a:r>
                <a:rPr lang="en-US" altLang="vi-VN" sz="2200" dirty="0">
                  <a:solidFill>
                    <a:schemeClr val="accent2">
                      <a:lumMod val="75000"/>
                    </a:schemeClr>
                  </a:solidFill>
                  <a:cs typeface="Times New Roman" pitchFamily="18" charset="0"/>
                </a:rPr>
                <a:t> </a:t>
              </a:r>
            </a:p>
            <a:p>
              <a:pPr algn="ctr" fontAlgn="base">
                <a:spcBef>
                  <a:spcPct val="0"/>
                </a:spcBef>
                <a:spcAft>
                  <a:spcPct val="0"/>
                </a:spcAft>
              </a:pPr>
              <a:r>
                <a:rPr lang="en-US" altLang="vi-VN" sz="2200" dirty="0" err="1">
                  <a:solidFill>
                    <a:schemeClr val="accent2">
                      <a:lumMod val="75000"/>
                    </a:schemeClr>
                  </a:solidFill>
                  <a:cs typeface="Times New Roman" pitchFamily="18" charset="0"/>
                </a:rPr>
                <a:t>tự</a:t>
              </a:r>
              <a:r>
                <a:rPr lang="en-US" altLang="vi-VN" sz="2200" dirty="0">
                  <a:solidFill>
                    <a:schemeClr val="accent2">
                      <a:lumMod val="75000"/>
                    </a:schemeClr>
                  </a:solidFill>
                  <a:cs typeface="Times New Roman" pitchFamily="18" charset="0"/>
                </a:rPr>
                <a:t> tin, </a:t>
              </a:r>
              <a:r>
                <a:rPr lang="en-US" altLang="vi-VN" sz="2200" dirty="0" err="1">
                  <a:solidFill>
                    <a:schemeClr val="accent2">
                      <a:lumMod val="75000"/>
                    </a:schemeClr>
                  </a:solidFill>
                  <a:cs typeface="Times New Roman" pitchFamily="18" charset="0"/>
                </a:rPr>
                <a:t>có</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nghị</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lực</a:t>
              </a:r>
              <a:r>
                <a:rPr lang="en-US" altLang="vi-VN" sz="2200" dirty="0">
                  <a:solidFill>
                    <a:schemeClr val="accent2">
                      <a:lumMod val="75000"/>
                    </a:schemeClr>
                  </a:solidFill>
                  <a:cs typeface="Times New Roman" pitchFamily="18" charset="0"/>
                </a:rPr>
                <a:t> </a:t>
              </a:r>
            </a:p>
            <a:p>
              <a:pPr algn="ctr" fontAlgn="base">
                <a:spcBef>
                  <a:spcPct val="0"/>
                </a:spcBef>
                <a:spcAft>
                  <a:spcPct val="0"/>
                </a:spcAft>
              </a:pPr>
              <a:r>
                <a:rPr lang="en-US" altLang="vi-VN" sz="2200" dirty="0" err="1">
                  <a:solidFill>
                    <a:schemeClr val="accent2">
                      <a:lumMod val="75000"/>
                    </a:schemeClr>
                  </a:solidFill>
                  <a:cs typeface="Times New Roman" pitchFamily="18" charset="0"/>
                </a:rPr>
                <a:t>và</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quyết</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tâm</a:t>
              </a:r>
              <a:endParaRPr lang="en-US" altLang="vi-VN" sz="2200" dirty="0">
                <a:solidFill>
                  <a:schemeClr val="accent2">
                    <a:lumMod val="75000"/>
                  </a:schemeClr>
                </a:solidFill>
                <a:cs typeface="Times New Roman" pitchFamily="18" charset="0"/>
              </a:endParaRPr>
            </a:p>
            <a:p>
              <a:pPr algn="ctr" fontAlgn="base">
                <a:spcBef>
                  <a:spcPct val="0"/>
                </a:spcBef>
                <a:spcAft>
                  <a:spcPct val="0"/>
                </a:spcAft>
              </a:pPr>
              <a:r>
                <a:rPr lang="en-US" altLang="vi-VN" sz="2200" dirty="0" err="1">
                  <a:solidFill>
                    <a:schemeClr val="accent2">
                      <a:lumMod val="75000"/>
                    </a:schemeClr>
                  </a:solidFill>
                  <a:cs typeface="Times New Roman" pitchFamily="18" charset="0"/>
                </a:rPr>
                <a:t>thì</a:t>
              </a:r>
              <a:r>
                <a:rPr lang="en-US" altLang="vi-VN" sz="2200" dirty="0">
                  <a:solidFill>
                    <a:schemeClr val="accent2">
                      <a:lumMod val="75000"/>
                    </a:schemeClr>
                  </a:solidFill>
                  <a:cs typeface="Times New Roman" pitchFamily="18" charset="0"/>
                </a:rPr>
                <a:t> con </a:t>
              </a:r>
              <a:r>
                <a:rPr lang="en-US" altLang="vi-VN" sz="2200" dirty="0" err="1">
                  <a:solidFill>
                    <a:schemeClr val="accent2">
                      <a:lumMod val="75000"/>
                    </a:schemeClr>
                  </a:solidFill>
                  <a:cs typeface="Times New Roman" pitchFamily="18" charset="0"/>
                </a:rPr>
                <a:t>người</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mới</a:t>
              </a:r>
              <a:endParaRPr lang="en-US" altLang="vi-VN" sz="2200" dirty="0">
                <a:solidFill>
                  <a:schemeClr val="accent2">
                    <a:lumMod val="75000"/>
                  </a:schemeClr>
                </a:solidFill>
                <a:cs typeface="Times New Roman" pitchFamily="18" charset="0"/>
              </a:endParaRPr>
            </a:p>
            <a:p>
              <a:pPr algn="ctr" fontAlgn="base">
                <a:spcBef>
                  <a:spcPct val="0"/>
                </a:spcBef>
                <a:spcAft>
                  <a:spcPct val="0"/>
                </a:spcAft>
              </a:pP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có</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khả</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năng</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và</a:t>
              </a:r>
              <a:endParaRPr lang="en-US" altLang="vi-VN" sz="2200" dirty="0">
                <a:solidFill>
                  <a:schemeClr val="accent2">
                    <a:lumMod val="75000"/>
                  </a:schemeClr>
                </a:solidFill>
                <a:cs typeface="Times New Roman" pitchFamily="18" charset="0"/>
              </a:endParaRPr>
            </a:p>
            <a:p>
              <a:pPr algn="ctr" fontAlgn="base">
                <a:spcBef>
                  <a:spcPct val="0"/>
                </a:spcBef>
                <a:spcAft>
                  <a:spcPct val="0"/>
                </a:spcAft>
              </a:pPr>
              <a:r>
                <a:rPr lang="en-US" altLang="vi-VN" sz="2200" dirty="0">
                  <a:solidFill>
                    <a:schemeClr val="accent2">
                      <a:lumMod val="75000"/>
                    </a:schemeClr>
                  </a:solidFill>
                  <a:cs typeface="Times New Roman" pitchFamily="18" charset="0"/>
                </a:rPr>
                <a:t> </a:t>
              </a:r>
              <a:r>
                <a:rPr lang="en-US" altLang="vi-VN" sz="2200" dirty="0" err="1" smtClean="0">
                  <a:solidFill>
                    <a:schemeClr val="accent2">
                      <a:lumMod val="75000"/>
                    </a:schemeClr>
                  </a:solidFill>
                  <a:cs typeface="Times New Roman" pitchFamily="18" charset="0"/>
                </a:rPr>
                <a:t>dám</a:t>
              </a:r>
              <a:r>
                <a:rPr lang="en-US" altLang="vi-VN" sz="2200" dirty="0" smtClean="0">
                  <a:solidFill>
                    <a:schemeClr val="accent2">
                      <a:lumMod val="75000"/>
                    </a:schemeClr>
                  </a:solidFill>
                  <a:cs typeface="Times New Roman" pitchFamily="18" charset="0"/>
                </a:rPr>
                <a:t> </a:t>
              </a:r>
              <a:r>
                <a:rPr lang="en-US" altLang="vi-VN" sz="2200" dirty="0" err="1" smtClean="0">
                  <a:solidFill>
                    <a:schemeClr val="accent2">
                      <a:lumMod val="75000"/>
                    </a:schemeClr>
                  </a:solidFill>
                  <a:cs typeface="Times New Roman" pitchFamily="18" charset="0"/>
                </a:rPr>
                <a:t>đương</a:t>
              </a:r>
              <a:r>
                <a:rPr lang="en-US" altLang="vi-VN" sz="2200" dirty="0" smtClean="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đầu</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với</a:t>
              </a:r>
              <a:r>
                <a:rPr lang="en-US" altLang="vi-VN" sz="2200" dirty="0">
                  <a:solidFill>
                    <a:schemeClr val="accent2">
                      <a:lumMod val="75000"/>
                    </a:schemeClr>
                  </a:solidFill>
                  <a:cs typeface="Times New Roman" pitchFamily="18" charset="0"/>
                </a:rPr>
                <a:t> </a:t>
              </a:r>
            </a:p>
            <a:p>
              <a:pPr algn="ctr" fontAlgn="base">
                <a:spcBef>
                  <a:spcPct val="0"/>
                </a:spcBef>
                <a:spcAft>
                  <a:spcPct val="0"/>
                </a:spcAft>
              </a:pPr>
              <a:r>
                <a:rPr lang="en-US" altLang="vi-VN" sz="2200" dirty="0" err="1">
                  <a:solidFill>
                    <a:schemeClr val="accent2">
                      <a:lumMod val="75000"/>
                    </a:schemeClr>
                  </a:solidFill>
                  <a:cs typeface="Times New Roman" pitchFamily="18" charset="0"/>
                </a:rPr>
                <a:t>khó</a:t>
              </a:r>
              <a:r>
                <a:rPr lang="en-US" altLang="vi-VN" sz="2200" dirty="0">
                  <a:solidFill>
                    <a:schemeClr val="accent2">
                      <a:lumMod val="75000"/>
                    </a:schemeClr>
                  </a:solidFill>
                  <a:cs typeface="Times New Roman" pitchFamily="18" charset="0"/>
                </a:rPr>
                <a:t> </a:t>
              </a:r>
              <a:r>
                <a:rPr lang="en-US" altLang="vi-VN" sz="2200" dirty="0" err="1">
                  <a:solidFill>
                    <a:schemeClr val="accent2">
                      <a:lumMod val="75000"/>
                    </a:schemeClr>
                  </a:solidFill>
                  <a:cs typeface="Times New Roman" pitchFamily="18" charset="0"/>
                </a:rPr>
                <a:t>khăn</a:t>
              </a:r>
              <a:r>
                <a:rPr lang="en-US" altLang="vi-VN" sz="2200" dirty="0">
                  <a:solidFill>
                    <a:schemeClr val="accent2">
                      <a:lumMod val="75000"/>
                    </a:schemeClr>
                  </a:solidFill>
                  <a:cs typeface="Times New Roman" pitchFamily="18" charset="0"/>
                </a:rPr>
                <a:t>, </a:t>
              </a:r>
            </a:p>
            <a:p>
              <a:pPr algn="ctr" fontAlgn="base">
                <a:spcBef>
                  <a:spcPct val="0"/>
                </a:spcBef>
                <a:spcAft>
                  <a:spcPct val="0"/>
                </a:spcAft>
              </a:pPr>
              <a:r>
                <a:rPr lang="en-US" altLang="vi-VN" sz="2200" dirty="0" err="1">
                  <a:solidFill>
                    <a:schemeClr val="accent2">
                      <a:lumMod val="75000"/>
                    </a:schemeClr>
                  </a:solidFill>
                  <a:cs typeface="Times New Roman" pitchFamily="18" charset="0"/>
                </a:rPr>
                <a:t>thử</a:t>
              </a:r>
              <a:r>
                <a:rPr lang="en-US" altLang="vi-VN" sz="2200" dirty="0">
                  <a:solidFill>
                    <a:schemeClr val="accent2">
                      <a:lumMod val="75000"/>
                    </a:schemeClr>
                  </a:solidFill>
                  <a:cs typeface="Times New Roman" pitchFamily="18" charset="0"/>
                </a:rPr>
                <a:t> </a:t>
              </a:r>
              <a:r>
                <a:rPr lang="en-US" altLang="vi-VN" sz="2200" dirty="0" err="1" smtClean="0">
                  <a:solidFill>
                    <a:schemeClr val="accent2">
                      <a:lumMod val="75000"/>
                    </a:schemeClr>
                  </a:solidFill>
                  <a:cs typeface="Times New Roman" pitchFamily="18" charset="0"/>
                </a:rPr>
                <a:t>thách</a:t>
              </a:r>
              <a:r>
                <a:rPr lang="en-US" altLang="vi-VN" sz="2200" dirty="0" smtClean="0">
                  <a:solidFill>
                    <a:schemeClr val="accent2">
                      <a:lumMod val="75000"/>
                    </a:schemeClr>
                  </a:solidFill>
                  <a:cs typeface="Times New Roman" pitchFamily="18" charset="0"/>
                </a:rPr>
                <a:t>.</a:t>
              </a:r>
              <a:endParaRPr lang="en-US" altLang="vi-VN" sz="2200" dirty="0">
                <a:solidFill>
                  <a:schemeClr val="accent2">
                    <a:lumMod val="75000"/>
                  </a:schemeClr>
                </a:solidFill>
                <a:cs typeface="Times New Roman" pitchFamily="18" charset="0"/>
              </a:endParaRPr>
            </a:p>
            <a:p>
              <a:pPr algn="ctr" fontAlgn="base">
                <a:spcBef>
                  <a:spcPct val="0"/>
                </a:spcBef>
                <a:spcAft>
                  <a:spcPct val="0"/>
                </a:spcAft>
              </a:pPr>
              <a:endParaRPr lang="en-US" altLang="vi-VN" sz="2200" dirty="0">
                <a:solidFill>
                  <a:srgbClr val="FF0000"/>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 xmlns:a16="http://schemas.microsoft.com/office/drawing/2014/main" id="{A53ED804-B606-A74E-9BFD-D4FDC0895275}"/>
              </a:ext>
            </a:extLst>
          </p:cNvPr>
          <p:cNvPicPr>
            <a:picLocks noChangeAspect="1"/>
          </p:cNvPicPr>
          <p:nvPr/>
        </p:nvPicPr>
        <p:blipFill>
          <a:blip r:embed="rId4"/>
          <a:stretch>
            <a:fillRect/>
          </a:stretch>
        </p:blipFill>
        <p:spPr>
          <a:xfrm>
            <a:off x="107217" y="156503"/>
            <a:ext cx="3023584" cy="3129136"/>
          </a:xfrm>
          <a:prstGeom prst="rect">
            <a:avLst/>
          </a:prstGeom>
        </p:spPr>
      </p:pic>
    </p:spTree>
    <p:extLst>
      <p:ext uri="{BB962C8B-B14F-4D97-AF65-F5344CB8AC3E}">
        <p14:creationId xmlns:p14="http://schemas.microsoft.com/office/powerpoint/2010/main" val="313968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1000" fill="hold"/>
                                        <p:tgtEl>
                                          <p:spTgt spid="47109"/>
                                        </p:tgtEl>
                                        <p:attrNameLst>
                                          <p:attrName>ppt_w</p:attrName>
                                        </p:attrNameLst>
                                      </p:cBhvr>
                                      <p:tavLst>
                                        <p:tav tm="0">
                                          <p:val>
                                            <p:strVal val="#ppt_w*0.70"/>
                                          </p:val>
                                        </p:tav>
                                        <p:tav tm="100000">
                                          <p:val>
                                            <p:strVal val="#ppt_w"/>
                                          </p:val>
                                        </p:tav>
                                      </p:tavLst>
                                    </p:anim>
                                    <p:anim calcmode="lin" valueType="num">
                                      <p:cBhvr>
                                        <p:cTn id="8" dur="1000" fill="hold"/>
                                        <p:tgtEl>
                                          <p:spTgt spid="47109"/>
                                        </p:tgtEl>
                                        <p:attrNameLst>
                                          <p:attrName>ppt_h</p:attrName>
                                        </p:attrNameLst>
                                      </p:cBhvr>
                                      <p:tavLst>
                                        <p:tav tm="0">
                                          <p:val>
                                            <p:strVal val="#ppt_h"/>
                                          </p:val>
                                        </p:tav>
                                        <p:tav tm="100000">
                                          <p:val>
                                            <p:strVal val="#ppt_h"/>
                                          </p:val>
                                        </p:tav>
                                      </p:tavLst>
                                    </p:anim>
                                    <p:animEffect transition="in" filter="fade">
                                      <p:cBhvr>
                                        <p:cTn id="9" dur="1000"/>
                                        <p:tgtEl>
                                          <p:spTgt spid="4710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47111"/>
                                        </p:tgtEl>
                                        <p:attrNameLst>
                                          <p:attrName>style.visibility</p:attrName>
                                        </p:attrNameLst>
                                      </p:cBhvr>
                                      <p:to>
                                        <p:strVal val="visible"/>
                                      </p:to>
                                    </p:set>
                                    <p:anim calcmode="lin" valueType="num">
                                      <p:cBhvr>
                                        <p:cTn id="14" dur="500" fill="hold"/>
                                        <p:tgtEl>
                                          <p:spTgt spid="47111"/>
                                        </p:tgtEl>
                                        <p:attrNameLst>
                                          <p:attrName>ppt_w</p:attrName>
                                        </p:attrNameLst>
                                      </p:cBhvr>
                                      <p:tavLst>
                                        <p:tav tm="0">
                                          <p:val>
                                            <p:fltVal val="0"/>
                                          </p:val>
                                        </p:tav>
                                        <p:tav tm="100000">
                                          <p:val>
                                            <p:strVal val="#ppt_w"/>
                                          </p:val>
                                        </p:tav>
                                      </p:tavLst>
                                    </p:anim>
                                    <p:anim calcmode="lin" valueType="num">
                                      <p:cBhvr>
                                        <p:cTn id="15" dur="500" fill="hold"/>
                                        <p:tgtEl>
                                          <p:spTgt spid="47111"/>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7110"/>
                                        </p:tgtEl>
                                        <p:attrNameLst>
                                          <p:attrName>style.visibility</p:attrName>
                                        </p:attrNameLst>
                                      </p:cBhvr>
                                      <p:to>
                                        <p:strVal val="visible"/>
                                      </p:to>
                                    </p:set>
                                    <p:animScale>
                                      <p:cBhvr>
                                        <p:cTn id="20" dur="1000" decel="50000" fill="hold">
                                          <p:stCondLst>
                                            <p:cond delay="0"/>
                                          </p:stCondLst>
                                        </p:cTn>
                                        <p:tgtEl>
                                          <p:spTgt spid="47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7110"/>
                                        </p:tgtEl>
                                        <p:attrNameLst>
                                          <p:attrName>ppt_x</p:attrName>
                                          <p:attrName>ppt_y</p:attrName>
                                        </p:attrNameLst>
                                      </p:cBhvr>
                                    </p:animMotion>
                                    <p:animEffect transition="in" filter="fade">
                                      <p:cBhvr>
                                        <p:cTn id="22" dur="1000"/>
                                        <p:tgtEl>
                                          <p:spTgt spid="47110"/>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863"/>
            <a:ext cx="9144000" cy="6858000"/>
          </a:xfrm>
        </p:spPr>
      </p:pic>
      <p:sp>
        <p:nvSpPr>
          <p:cNvPr id="5" name="Rectangle 4"/>
          <p:cNvSpPr/>
          <p:nvPr/>
        </p:nvSpPr>
        <p:spPr>
          <a:xfrm>
            <a:off x="2339752" y="764704"/>
            <a:ext cx="6624736" cy="4093428"/>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nhà</a:t>
            </a:r>
            <a:endParaRPr lang="en-US" sz="3600" b="1" dirty="0" smtClean="0">
              <a:solidFill>
                <a:srgbClr val="FF000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pPr marL="457200" indent="-457200">
              <a:buFont typeface="Wingdings" pitchFamily="2" charset="2"/>
              <a:buChar char="q"/>
            </a:pP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Nội</a:t>
            </a:r>
            <a:r>
              <a:rPr lang="en-US" sz="3200" b="1" i="1" dirty="0" smtClean="0">
                <a:latin typeface="Times New Roman" pitchFamily="18" charset="0"/>
                <a:cs typeface="Times New Roman" pitchFamily="18" charset="0"/>
              </a:rPr>
              <a:t> dung </a:t>
            </a:r>
            <a:r>
              <a:rPr lang="en-US" sz="3200" b="1" i="1" dirty="0" err="1" smtClean="0">
                <a:latin typeface="Times New Roman" pitchFamily="18" charset="0"/>
                <a:cs typeface="Times New Roman" pitchFamily="18" charset="0"/>
              </a:rPr>
              <a:t>bài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marL="457200" indent="-457200">
              <a:buFont typeface="Wingdings" pitchFamily="2" charset="2"/>
              <a:buChar char="q"/>
            </a:pPr>
            <a:r>
              <a:rPr lang="en-US" sz="3200" b="1" i="1" dirty="0" err="1" smtClean="0">
                <a:latin typeface="Times New Roman" pitchFamily="18" charset="0"/>
                <a:cs typeface="Times New Roman" pitchFamily="18" charset="0"/>
              </a:rPr>
              <a:t>Làm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bài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tập</a:t>
            </a:r>
            <a:r>
              <a:rPr lang="en-US" sz="3200" b="1" i="1" dirty="0" smtClean="0">
                <a:latin typeface="Times New Roman" pitchFamily="18" charset="0"/>
                <a:cs typeface="Times New Roman" pitchFamily="18" charset="0"/>
              </a:rPr>
              <a:t> b, </a:t>
            </a:r>
            <a:r>
              <a:rPr lang="en-US" sz="3200" b="1" i="1" dirty="0" err="1" smtClean="0">
                <a:latin typeface="Times New Roman" pitchFamily="18" charset="0"/>
                <a:cs typeface="Times New Roman" pitchFamily="18" charset="0"/>
              </a:rPr>
              <a:t>c_SGK</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trang</a:t>
            </a:r>
            <a:r>
              <a:rPr lang="en-US" sz="3200" b="1" i="1" dirty="0" smtClean="0">
                <a:latin typeface="Times New Roman" pitchFamily="18" charset="0"/>
                <a:cs typeface="Times New Roman" pitchFamily="18" charset="0"/>
              </a:rPr>
              <a:t> 34+35.</a:t>
            </a:r>
          </a:p>
          <a:p>
            <a:endParaRPr lang="en-US" sz="3200" dirty="0" smtClean="0">
              <a:latin typeface="Times New Roman" pitchFamily="18" charset="0"/>
              <a:cs typeface="Times New Roman" pitchFamily="18" charset="0"/>
            </a:endParaRPr>
          </a:p>
          <a:p>
            <a:pPr marL="457200" indent="-457200">
              <a:buFont typeface="Wingdings" pitchFamily="2" charset="2"/>
              <a:buChar char="q"/>
            </a:pPr>
            <a:r>
              <a:rPr lang="en-US" sz="3200" b="1" i="1" dirty="0" err="1" smtClean="0">
                <a:latin typeface="Times New Roman" pitchFamily="18" charset="0"/>
                <a:cs typeface="Times New Roman" pitchFamily="18" charset="0"/>
              </a:rPr>
              <a:t>Chuẩn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bị</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nội</a:t>
            </a:r>
            <a:r>
              <a:rPr lang="en-US" sz="3200" b="1" i="1" dirty="0" smtClean="0">
                <a:latin typeface="Times New Roman" pitchFamily="18" charset="0"/>
                <a:cs typeface="Times New Roman" pitchFamily="18" charset="0"/>
              </a:rPr>
              <a:t> dung </a:t>
            </a:r>
            <a:r>
              <a:rPr lang="en-US" sz="3200" b="1" i="1" dirty="0" err="1" smtClean="0">
                <a:latin typeface="Times New Roman" pitchFamily="18" charset="0"/>
                <a:cs typeface="Times New Roman" pitchFamily="18" charset="0"/>
              </a:rPr>
              <a:t>tiết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thực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ngoại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khóa</a:t>
            </a:r>
            <a:r>
              <a:rPr lang="en-US" sz="3200" b="1" i="1" dirty="0"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77126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115616" y="1916832"/>
            <a:ext cx="6912768" cy="1569660"/>
          </a:xfrm>
          <a:prstGeom prst="rect">
            <a:avLst/>
          </a:prstGeom>
        </p:spPr>
        <p:txBody>
          <a:bodyPr wrap="square">
            <a:spAutoFit/>
          </a:bodyPr>
          <a:lstStyle/>
          <a:p>
            <a:r>
              <a:rPr lang="en-US" sz="4800" b="1" dirty="0" err="1" smtClean="0">
                <a:solidFill>
                  <a:schemeClr val="accent2">
                    <a:lumMod val="75000"/>
                  </a:schemeClr>
                </a:solidFill>
                <a:latin typeface="Times New Roman" pitchFamily="18" charset="0"/>
                <a:cs typeface="Times New Roman" pitchFamily="18" charset="0"/>
              </a:rPr>
              <a:t>Cảm</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ơn</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các</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em</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học</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sinh</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đã</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chú</a:t>
            </a:r>
            <a:r>
              <a:rPr lang="en-US" sz="4800" b="1" dirty="0" smtClean="0">
                <a:solidFill>
                  <a:schemeClr val="accent2">
                    <a:lumMod val="75000"/>
                  </a:schemeClr>
                </a:solidFill>
                <a:latin typeface="Times New Roman" pitchFamily="18" charset="0"/>
                <a:cs typeface="Times New Roman" pitchFamily="18" charset="0"/>
              </a:rPr>
              <a:t> ý </a:t>
            </a:r>
            <a:r>
              <a:rPr lang="en-US" sz="4800" b="1" dirty="0" err="1" smtClean="0">
                <a:solidFill>
                  <a:schemeClr val="accent2">
                    <a:lumMod val="75000"/>
                  </a:schemeClr>
                </a:solidFill>
                <a:latin typeface="Times New Roman" pitchFamily="18" charset="0"/>
                <a:cs typeface="Times New Roman" pitchFamily="18" charset="0"/>
              </a:rPr>
              <a:t>lắng</a:t>
            </a:r>
            <a:r>
              <a:rPr lang="en-US" sz="4800" b="1" dirty="0" smtClean="0">
                <a:solidFill>
                  <a:schemeClr val="accent2">
                    <a:lumMod val="75000"/>
                  </a:schemeClr>
                </a:solidFill>
                <a:latin typeface="Times New Roman" pitchFamily="18" charset="0"/>
                <a:cs typeface="Times New Roman" pitchFamily="18" charset="0"/>
              </a:rPr>
              <a:t> </a:t>
            </a:r>
            <a:r>
              <a:rPr lang="en-US" sz="4800" b="1" dirty="0" err="1" smtClean="0">
                <a:solidFill>
                  <a:schemeClr val="accent2">
                    <a:lumMod val="75000"/>
                  </a:schemeClr>
                </a:solidFill>
                <a:latin typeface="Times New Roman" pitchFamily="18" charset="0"/>
                <a:cs typeface="Times New Roman" pitchFamily="18" charset="0"/>
              </a:rPr>
              <a:t>nghe</a:t>
            </a:r>
            <a:r>
              <a:rPr lang="en-US" sz="4800" b="1" dirty="0" smtClean="0">
                <a:solidFill>
                  <a:schemeClr val="accent2">
                    <a:lumMod val="75000"/>
                  </a:schemeClr>
                </a:solidFill>
                <a:latin typeface="Times New Roman" pitchFamily="18" charset="0"/>
                <a:cs typeface="Times New Roman" pitchFamily="18" charset="0"/>
              </a:rPr>
              <a:t> !!!</a:t>
            </a:r>
            <a:endParaRPr lang="en-US" sz="48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877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33" y="0"/>
            <a:ext cx="9144000" cy="6858000"/>
          </a:xfrm>
        </p:spPr>
      </p:pic>
      <p:sp>
        <p:nvSpPr>
          <p:cNvPr id="5" name="Rectangle 4"/>
          <p:cNvSpPr/>
          <p:nvPr/>
        </p:nvSpPr>
        <p:spPr>
          <a:xfrm>
            <a:off x="3491880" y="332685"/>
            <a:ext cx="5796136" cy="1692771"/>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1.Truyện </a:t>
            </a:r>
            <a:r>
              <a:rPr lang="en-US" sz="4000" b="1" dirty="0" err="1">
                <a:solidFill>
                  <a:srgbClr val="FF0000"/>
                </a:solidFill>
                <a:latin typeface="Times New Roman" pitchFamily="18" charset="0"/>
                <a:cs typeface="Times New Roman" pitchFamily="18" charset="0"/>
              </a:rPr>
              <a:t>đọc</a:t>
            </a:r>
            <a:endParaRPr lang="en-US" sz="4000" b="1" dirty="0">
              <a:solidFill>
                <a:srgbClr val="FF0000"/>
              </a:solidFill>
              <a:latin typeface="Times New Roman" pitchFamily="18" charset="0"/>
              <a:cs typeface="Times New Roman" pitchFamily="18" charset="0"/>
            </a:endParaRPr>
          </a:p>
          <a:p>
            <a:r>
              <a:rPr lang="en-US" sz="3200" b="1" i="1" dirty="0" smtClean="0">
                <a:solidFill>
                  <a:prstClr val="black"/>
                </a:solidFill>
                <a:latin typeface="Times New Roman" pitchFamily="18" charset="0"/>
                <a:cs typeface="Times New Roman" pitchFamily="18" charset="0"/>
              </a:rPr>
              <a:t>“</a:t>
            </a:r>
            <a:r>
              <a:rPr lang="en-US" sz="3200" b="1" i="1" dirty="0" err="1" smtClean="0">
                <a:solidFill>
                  <a:prstClr val="black"/>
                </a:solidFill>
                <a:latin typeface="Times New Roman" pitchFamily="18" charset="0"/>
                <a:cs typeface="Times New Roman" pitchFamily="18" charset="0"/>
              </a:rPr>
              <a:t>Trịnh</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Hải</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Hà</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và</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chuyến</a:t>
            </a:r>
            <a:r>
              <a:rPr lang="en-US" sz="3200" b="1" i="1" dirty="0" smtClean="0">
                <a:solidFill>
                  <a:prstClr val="black"/>
                </a:solidFill>
                <a:latin typeface="Times New Roman" pitchFamily="18" charset="0"/>
                <a:cs typeface="Times New Roman" pitchFamily="18" charset="0"/>
              </a:rPr>
              <a:t> du </a:t>
            </a:r>
            <a:r>
              <a:rPr lang="en-US" sz="3200" b="1" i="1" dirty="0" err="1" smtClean="0">
                <a:solidFill>
                  <a:prstClr val="black"/>
                </a:solidFill>
                <a:latin typeface="Times New Roman" pitchFamily="18" charset="0"/>
                <a:cs typeface="Times New Roman" pitchFamily="18" charset="0"/>
              </a:rPr>
              <a:t>học</a:t>
            </a:r>
            <a:r>
              <a:rPr lang="en-US" sz="3200" b="1" i="1" dirty="0" smtClean="0">
                <a:solidFill>
                  <a:prstClr val="black"/>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Xin-ga-po</a:t>
            </a:r>
            <a:r>
              <a:rPr lang="en-US" sz="3200" b="1" i="1" dirty="0" smtClean="0">
                <a:solidFill>
                  <a:prstClr val="black"/>
                </a:solidFill>
                <a:latin typeface="Times New Roman" pitchFamily="18" charset="0"/>
                <a:cs typeface="Times New Roman" pitchFamily="18" charset="0"/>
              </a:rPr>
              <a:t>”</a:t>
            </a:r>
            <a:endParaRPr lang="en-US" sz="3200" b="1" i="1" dirty="0">
              <a:solidFill>
                <a:prstClr val="black"/>
              </a:solidFill>
              <a:latin typeface="Times New Roman" pitchFamily="18" charset="0"/>
              <a:cs typeface="Times New Roman" pitchFamily="18" charset="0"/>
            </a:endParaRPr>
          </a:p>
        </p:txBody>
      </p:sp>
      <p:sp>
        <p:nvSpPr>
          <p:cNvPr id="6" name="Cloud Callout 5"/>
          <p:cNvSpPr/>
          <p:nvPr/>
        </p:nvSpPr>
        <p:spPr>
          <a:xfrm>
            <a:off x="1547664" y="2564904"/>
            <a:ext cx="6300192" cy="3384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i="1" dirty="0" err="1" smtClean="0">
                <a:solidFill>
                  <a:schemeClr val="bg2">
                    <a:lumMod val="10000"/>
                  </a:schemeClr>
                </a:solidFill>
                <a:latin typeface="Times New Roman" pitchFamily="18" charset="0"/>
                <a:cs typeface="Times New Roman" pitchFamily="18" charset="0"/>
              </a:rPr>
              <a:t>Bạn</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Hà</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học</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Tiếng</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Anh</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trong</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điều</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kiện</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như</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thế</a:t>
            </a:r>
            <a:r>
              <a:rPr lang="en-US" sz="3600" b="1" i="1" dirty="0" smtClean="0">
                <a:solidFill>
                  <a:schemeClr val="bg2">
                    <a:lumMod val="10000"/>
                  </a:schemeClr>
                </a:solidFill>
                <a:latin typeface="Times New Roman" pitchFamily="18" charset="0"/>
                <a:cs typeface="Times New Roman" pitchFamily="18" charset="0"/>
              </a:rPr>
              <a:t> </a:t>
            </a:r>
            <a:r>
              <a:rPr lang="en-US" sz="3600" b="1" i="1" dirty="0" err="1" smtClean="0">
                <a:solidFill>
                  <a:schemeClr val="bg2">
                    <a:lumMod val="10000"/>
                  </a:schemeClr>
                </a:solidFill>
                <a:latin typeface="Times New Roman" pitchFamily="18" charset="0"/>
                <a:cs typeface="Times New Roman" pitchFamily="18" charset="0"/>
              </a:rPr>
              <a:t>nào</a:t>
            </a:r>
            <a:r>
              <a:rPr lang="en-US" sz="3600" b="1" i="1" dirty="0" smtClean="0">
                <a:solidFill>
                  <a:schemeClr val="bg2">
                    <a:lumMod val="10000"/>
                  </a:schemeClr>
                </a:solidFill>
                <a:latin typeface="Times New Roman" pitchFamily="18" charset="0"/>
                <a:cs typeface="Times New Roman" pitchFamily="18" charset="0"/>
              </a:rPr>
              <a:t>?</a:t>
            </a:r>
            <a:endParaRPr lang="en-US" sz="3600" b="1" i="1"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9129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539553" y="1772846"/>
            <a:ext cx="8604448" cy="3108543"/>
          </a:xfrm>
          <a:prstGeom prst="rect">
            <a:avLst/>
          </a:prstGeom>
        </p:spPr>
        <p:txBody>
          <a:bodyPr wrap="square">
            <a:spAutoFit/>
          </a:bodyPr>
          <a:lstStyle/>
          <a:p>
            <a:pPr marL="457200" indent="-457200">
              <a:buFont typeface="Wingdings" pitchFamily="2" charset="2"/>
              <a:buChar char="q"/>
            </a:pPr>
            <a:r>
              <a:rPr lang="vi-VN" sz="2800" dirty="0" smtClean="0">
                <a:latin typeface="Times New Roman" pitchFamily="18" charset="0"/>
                <a:cs typeface="Times New Roman" pitchFamily="18" charset="0"/>
              </a:rPr>
              <a:t>Góc học tập là căn gác xép nhỏ ở ban công, giá sách khiêm tốn, máy cát sét cũ kĩ.</a:t>
            </a:r>
            <a:endParaRPr lang="en-US" sz="2800" dirty="0" smtClean="0">
              <a:latin typeface="Times New Roman" pitchFamily="18" charset="0"/>
              <a:cs typeface="Times New Roman" pitchFamily="18" charset="0"/>
            </a:endParaRPr>
          </a:p>
          <a:p>
            <a:pPr marL="457200" indent="-457200">
              <a:buFont typeface="Wingdings" pitchFamily="2" charset="2"/>
              <a:buChar char="q"/>
            </a:pPr>
            <a:endParaRPr lang="vi-VN" sz="2800" dirty="0" smtClean="0">
              <a:latin typeface="Times New Roman" pitchFamily="18" charset="0"/>
              <a:cs typeface="Times New Roman" pitchFamily="18" charset="0"/>
            </a:endParaRPr>
          </a:p>
          <a:p>
            <a:pPr marL="457200" indent="-457200">
              <a:buFont typeface="Wingdings" pitchFamily="2" charset="2"/>
              <a:buChar char="q"/>
            </a:pPr>
            <a:r>
              <a:rPr lang="vi-VN" sz="2800" dirty="0" smtClean="0">
                <a:latin typeface="Times New Roman" pitchFamily="18" charset="0"/>
                <a:cs typeface="Times New Roman" pitchFamily="18" charset="0"/>
              </a:rPr>
              <a:t>Không đi học thêm, chỉ 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vi-VN" sz="2800" dirty="0" smtClean="0">
                <a:latin typeface="Times New Roman" pitchFamily="18" charset="0"/>
                <a:cs typeface="Times New Roman" pitchFamily="18" charset="0"/>
              </a:rPr>
              <a:t> SGK, sách nâng cao và học theo chương trình dạy tiếng Anh trên ti vi.</a:t>
            </a:r>
            <a:endParaRPr lang="en-US" sz="2800" dirty="0" smtClean="0">
              <a:latin typeface="Times New Roman" pitchFamily="18" charset="0"/>
              <a:cs typeface="Times New Roman" pitchFamily="18" charset="0"/>
            </a:endParaRPr>
          </a:p>
          <a:p>
            <a:pPr marL="457200" indent="-457200">
              <a:buFont typeface="Wingdings" pitchFamily="2" charset="2"/>
              <a:buChar char="q"/>
            </a:pPr>
            <a:endParaRPr lang="en-US" sz="2800" dirty="0" smtClean="0">
              <a:latin typeface="Times New Roman" pitchFamily="18" charset="0"/>
              <a:cs typeface="Times New Roman" pitchFamily="18" charset="0"/>
            </a:endParaRPr>
          </a:p>
          <a:p>
            <a:pPr marL="457200" indent="-457200">
              <a:buFont typeface="Wingdings" pitchFamily="2" charset="2"/>
              <a:buChar char="q"/>
            </a:pPr>
            <a:r>
              <a:rPr lang="vi-VN" sz="2800" dirty="0" smtClean="0">
                <a:latin typeface="Times New Roman" pitchFamily="18" charset="0"/>
                <a:cs typeface="Times New Roman" pitchFamily="18" charset="0"/>
              </a:rPr>
              <a:t>Cùng anh trai nói chuyện với người nước ngoài.</a:t>
            </a:r>
            <a:endParaRPr lang="vi-VN" sz="2800" dirty="0">
              <a:latin typeface="Times New Roman" pitchFamily="18" charset="0"/>
              <a:cs typeface="Times New Roman" pitchFamily="18" charset="0"/>
            </a:endParaRPr>
          </a:p>
        </p:txBody>
      </p:sp>
      <p:sp>
        <p:nvSpPr>
          <p:cNvPr id="6" name="Rectangle 5"/>
          <p:cNvSpPr/>
          <p:nvPr/>
        </p:nvSpPr>
        <p:spPr>
          <a:xfrm>
            <a:off x="1907704" y="188640"/>
            <a:ext cx="4572000" cy="369332"/>
          </a:xfrm>
          <a:prstGeom prst="rect">
            <a:avLst/>
          </a:prstGeom>
        </p:spPr>
        <p:txBody>
          <a:bodyPr>
            <a:spAutoFit/>
          </a:bodyPr>
          <a:lstStyle/>
          <a:p>
            <a:endParaRPr lang="vi-VN" dirty="0"/>
          </a:p>
        </p:txBody>
      </p:sp>
      <p:sp>
        <p:nvSpPr>
          <p:cNvPr id="7" name="Rectangle 6"/>
          <p:cNvSpPr/>
          <p:nvPr/>
        </p:nvSpPr>
        <p:spPr>
          <a:xfrm>
            <a:off x="1169904" y="558002"/>
            <a:ext cx="8136904" cy="58477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a:t>
            </a:r>
            <a:r>
              <a:rPr lang="en-US" sz="3200" b="1" i="1" dirty="0" err="1" smtClean="0">
                <a:latin typeface="Times New Roman" pitchFamily="18" charset="0"/>
                <a:cs typeface="Times New Roman" pitchFamily="18" charset="0"/>
              </a:rPr>
              <a:t>Điều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hoàn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cảnh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Anh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của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Hà</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408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Cloud Callout 4"/>
          <p:cNvSpPr/>
          <p:nvPr/>
        </p:nvSpPr>
        <p:spPr>
          <a:xfrm>
            <a:off x="611560" y="8353"/>
            <a:ext cx="3672408" cy="2808312"/>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err="1" smtClean="0">
                <a:latin typeface="Times New Roman" pitchFamily="18" charset="0"/>
                <a:cs typeface="Times New Roman" pitchFamily="18" charset="0"/>
              </a:rPr>
              <a:t>Lí</a:t>
            </a:r>
            <a:r>
              <a:rPr lang="en-US" sz="2800" b="1" i="1" dirty="0" smtClean="0">
                <a:latin typeface="Times New Roman" pitchFamily="18" charset="0"/>
                <a:cs typeface="Times New Roman" pitchFamily="18" charset="0"/>
              </a:rPr>
              <a:t> do </a:t>
            </a:r>
            <a:r>
              <a:rPr lang="en-US" sz="2800" b="1" i="1" dirty="0" err="1" smtClean="0">
                <a:latin typeface="Times New Roman" pitchFamily="18" charset="0"/>
                <a:cs typeface="Times New Roman" pitchFamily="18" charset="0"/>
              </a:rPr>
              <a:t>Hà</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đi</a:t>
            </a:r>
            <a:r>
              <a:rPr lang="en-US" sz="2800" b="1" i="1" dirty="0" smtClean="0">
                <a:latin typeface="Times New Roman" pitchFamily="18" charset="0"/>
                <a:cs typeface="Times New Roman" pitchFamily="18" charset="0"/>
              </a:rPr>
              <a:t> du </a:t>
            </a:r>
            <a:r>
              <a:rPr lang="en-US" sz="2800" b="1" i="1" dirty="0" err="1" smtClean="0">
                <a:latin typeface="Times New Roman" pitchFamily="18" charset="0"/>
                <a:cs typeface="Times New Roman" pitchFamily="18" charset="0"/>
              </a:rPr>
              <a:t>học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nước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ngoài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là</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gì</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
        <p:nvSpPr>
          <p:cNvPr id="6" name="Cloud Callout 5"/>
          <p:cNvSpPr/>
          <p:nvPr/>
        </p:nvSpPr>
        <p:spPr>
          <a:xfrm>
            <a:off x="578739" y="3327648"/>
            <a:ext cx="4248472" cy="2808312"/>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err="1" smtClean="0">
                <a:latin typeface="Times New Roman" pitchFamily="18" charset="0"/>
                <a:cs typeface="Times New Roman" pitchFamily="18" charset="0"/>
              </a:rPr>
              <a:t>Sự</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tự</a:t>
            </a:r>
            <a:r>
              <a:rPr lang="en-US" sz="2800" b="1" i="1" dirty="0" smtClean="0">
                <a:latin typeface="Times New Roman" pitchFamily="18" charset="0"/>
                <a:cs typeface="Times New Roman" pitchFamily="18" charset="0"/>
              </a:rPr>
              <a:t> tin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biểu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như</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thế</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nào</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
        <p:nvSpPr>
          <p:cNvPr id="8" name="Rounded Rectangle 7"/>
          <p:cNvSpPr/>
          <p:nvPr/>
        </p:nvSpPr>
        <p:spPr>
          <a:xfrm>
            <a:off x="4427985" y="260648"/>
            <a:ext cx="4716016" cy="27363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itchFamily="2" charset="2"/>
              <a:buChar char="v"/>
            </a:pPr>
            <a:r>
              <a:rPr lang="vi-VN" sz="2400" dirty="0" smtClean="0">
                <a:latin typeface="Times New Roman" pitchFamily="18" charset="0"/>
                <a:cs typeface="Times New Roman" pitchFamily="18" charset="0"/>
              </a:rPr>
              <a:t>Là </a:t>
            </a:r>
            <a:r>
              <a:rPr lang="vi-VN" sz="2400" dirty="0">
                <a:latin typeface="Times New Roman" pitchFamily="18" charset="0"/>
                <a:cs typeface="Times New Roman" pitchFamily="18" charset="0"/>
              </a:rPr>
              <a:t>một học sinh giỏi toàn </a:t>
            </a:r>
            <a:r>
              <a:rPr lang="vi-VN" sz="2400" dirty="0" smtClean="0">
                <a:latin typeface="Times New Roman" pitchFamily="18" charset="0"/>
                <a:cs typeface="Times New Roman" pitchFamily="18" charset="0"/>
              </a:rPr>
              <a:t>diện.</a:t>
            </a:r>
            <a:endParaRPr lang="en-US" sz="2400" dirty="0">
              <a:latin typeface="Times New Roman" pitchFamily="18" charset="0"/>
              <a:cs typeface="Times New Roman" pitchFamily="18" charset="0"/>
            </a:endParaRPr>
          </a:p>
          <a:p>
            <a:pPr marL="285750" indent="-285750">
              <a:buFont typeface="Wingdings" pitchFamily="2" charset="2"/>
              <a:buChar char="v"/>
            </a:pPr>
            <a:r>
              <a:rPr lang="vi-VN" sz="2400" dirty="0" smtClean="0">
                <a:latin typeface="Times New Roman" pitchFamily="18" charset="0"/>
                <a:cs typeface="Times New Roman" pitchFamily="18" charset="0"/>
              </a:rPr>
              <a:t>Nói </a:t>
            </a:r>
            <a:r>
              <a:rPr lang="vi-VN" sz="2400" dirty="0">
                <a:latin typeface="Times New Roman" pitchFamily="18" charset="0"/>
                <a:cs typeface="Times New Roman" pitchFamily="18" charset="0"/>
              </a:rPr>
              <a:t>tiếng Anh thành thạo</a:t>
            </a:r>
          </a:p>
          <a:p>
            <a:pPr marL="285750" indent="-285750">
              <a:buFont typeface="Wingdings" pitchFamily="2" charset="2"/>
              <a:buChar char="v"/>
            </a:pPr>
            <a:r>
              <a:rPr lang="vi-VN" sz="2400" dirty="0" smtClean="0">
                <a:latin typeface="Times New Roman" pitchFamily="18" charset="0"/>
                <a:cs typeface="Times New Roman" pitchFamily="18" charset="0"/>
              </a:rPr>
              <a:t>Đã </a:t>
            </a:r>
            <a:r>
              <a:rPr lang="vi-VN" sz="2400" dirty="0">
                <a:latin typeface="Times New Roman" pitchFamily="18" charset="0"/>
                <a:cs typeface="Times New Roman" pitchFamily="18" charset="0"/>
              </a:rPr>
              <a:t>vượt qua kì thi tuyển chon của người </a:t>
            </a:r>
            <a:r>
              <a:rPr lang="vi-VN" sz="2400" dirty="0" smtClean="0">
                <a:latin typeface="Times New Roman" pitchFamily="18" charset="0"/>
                <a:cs typeface="Times New Roman" pitchFamily="18" charset="0"/>
              </a:rPr>
              <a:t>Xing-ga-po.</a:t>
            </a:r>
            <a:endParaRPr lang="en-US" sz="2400" dirty="0" smtClean="0">
              <a:latin typeface="Times New Roman" pitchFamily="18" charset="0"/>
              <a:cs typeface="Times New Roman" pitchFamily="18" charset="0"/>
            </a:endParaRPr>
          </a:p>
          <a:p>
            <a:pPr marL="285750" indent="-285750">
              <a:buFont typeface="Wingdings" pitchFamily="2" charset="2"/>
              <a:buChar char="v"/>
            </a:pPr>
            <a:r>
              <a:rPr lang="vi-VN" sz="2400" dirty="0" smtClean="0">
                <a:latin typeface="Times New Roman" pitchFamily="18" charset="0"/>
                <a:cs typeface="Times New Roman" pitchFamily="18" charset="0"/>
              </a:rPr>
              <a:t>Là </a:t>
            </a:r>
            <a:r>
              <a:rPr lang="vi-VN" sz="2400" dirty="0">
                <a:latin typeface="Times New Roman" pitchFamily="18" charset="0"/>
                <a:cs typeface="Times New Roman" pitchFamily="18" charset="0"/>
              </a:rPr>
              <a:t>người chủ động và tự tin </a:t>
            </a:r>
          </a:p>
        </p:txBody>
      </p:sp>
      <p:sp>
        <p:nvSpPr>
          <p:cNvPr id="9" name="Rounded Rectangle 8"/>
          <p:cNvSpPr/>
          <p:nvPr/>
        </p:nvSpPr>
        <p:spPr>
          <a:xfrm>
            <a:off x="5076056" y="3543672"/>
            <a:ext cx="3888432" cy="23762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itchFamily="2" charset="2"/>
              <a:buChar char="Ø"/>
            </a:pPr>
            <a:r>
              <a:rPr lang="vi-VN" sz="2400" dirty="0">
                <a:latin typeface="Times New Roman" pitchFamily="18" charset="0"/>
                <a:cs typeface="Times New Roman" pitchFamily="18" charset="0"/>
              </a:rPr>
              <a:t>Bạn tin tưởng vào khả năng của bản thân mình.</a:t>
            </a:r>
          </a:p>
          <a:p>
            <a:pPr marL="342900" indent="-342900">
              <a:buFont typeface="Wingdings" pitchFamily="2" charset="2"/>
              <a:buChar char="Ø"/>
            </a:pPr>
            <a:r>
              <a:rPr lang="vi-VN" sz="2400" dirty="0" smtClean="0">
                <a:latin typeface="Times New Roman" pitchFamily="18" charset="0"/>
                <a:cs typeface="Times New Roman" pitchFamily="18" charset="0"/>
              </a:rPr>
              <a:t>Chủ </a:t>
            </a:r>
            <a:r>
              <a:rPr lang="vi-VN" sz="2400" dirty="0">
                <a:latin typeface="Times New Roman" pitchFamily="18" charset="0"/>
                <a:cs typeface="Times New Roman" pitchFamily="18" charset="0"/>
              </a:rPr>
              <a:t>động trong học </a:t>
            </a:r>
            <a:r>
              <a:rPr lang="vi-VN" sz="2400" dirty="0" smtClean="0">
                <a:latin typeface="Times New Roman" pitchFamily="18" charset="0"/>
                <a:cs typeface="Times New Roman" pitchFamily="18" charset="0"/>
              </a:rPr>
              <a:t>tập</a:t>
            </a:r>
            <a:endParaRPr lang="en-US" sz="2400" dirty="0" smtClean="0">
              <a:latin typeface="Times New Roman" pitchFamily="18" charset="0"/>
              <a:cs typeface="Times New Roman" pitchFamily="18" charset="0"/>
            </a:endParaRPr>
          </a:p>
          <a:p>
            <a:pPr marL="342900" indent="-342900">
              <a:buFont typeface="Wingdings" pitchFamily="2" charset="2"/>
              <a:buChar char="Ø"/>
            </a:pPr>
            <a:r>
              <a:rPr lang="en-US" sz="2400" dirty="0" err="1" smtClean="0">
                <a:latin typeface="Times New Roman" pitchFamily="18" charset="0"/>
                <a:cs typeface="Times New Roman" pitchFamily="18" charset="0"/>
              </a:rPr>
              <a:t>Khả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chạc</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83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475656" y="260678"/>
            <a:ext cx="4572000" cy="1138773"/>
          </a:xfrm>
          <a:prstGeom prst="rect">
            <a:avLst/>
          </a:prstGeom>
        </p:spPr>
        <p:txBody>
          <a:bodyPr>
            <a:spAutoFit/>
          </a:bodyPr>
          <a:lstStyle/>
          <a:p>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Nội</a:t>
            </a:r>
            <a:r>
              <a:rPr lang="en-US" sz="3600" b="1" dirty="0" smtClean="0">
                <a:solidFill>
                  <a:srgbClr val="FF0000"/>
                </a:solidFill>
                <a:latin typeface="Times New Roman" pitchFamily="18" charset="0"/>
                <a:cs typeface="Times New Roman" pitchFamily="18" charset="0"/>
              </a:rPr>
              <a:t> dung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endParaRPr lang="en-US" sz="3600" b="1" dirty="0" smtClean="0">
              <a:solidFill>
                <a:srgbClr val="FF0000"/>
              </a:solidFill>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Khái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niệm</a:t>
            </a:r>
            <a:endParaRPr lang="vi-VN" sz="3200" b="1" dirty="0">
              <a:latin typeface="Times New Roman" pitchFamily="18" charset="0"/>
              <a:cs typeface="Times New Roman" pitchFamily="18" charset="0"/>
            </a:endParaRPr>
          </a:p>
        </p:txBody>
      </p:sp>
      <p:sp>
        <p:nvSpPr>
          <p:cNvPr id="6" name="Cloud Callout 5"/>
          <p:cNvSpPr/>
          <p:nvPr/>
        </p:nvSpPr>
        <p:spPr>
          <a:xfrm>
            <a:off x="-18612" y="1474387"/>
            <a:ext cx="4014548" cy="4012588"/>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smtClean="0">
                <a:latin typeface="Times New Roman" pitchFamily="18" charset="0"/>
                <a:cs typeface="Times New Roman" pitchFamily="18" charset="0"/>
              </a:rPr>
              <a:t>Qua </a:t>
            </a:r>
            <a:r>
              <a:rPr lang="en-US" sz="2800" b="1" i="1" dirty="0" err="1" smtClean="0">
                <a:latin typeface="Times New Roman" pitchFamily="18" charset="0"/>
                <a:cs typeface="Times New Roman" pitchFamily="18" charset="0"/>
              </a:rPr>
              <a:t>việc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tìm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hiểu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phần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truyện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đọc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em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hiểu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thế</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là</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tự</a:t>
            </a:r>
            <a:r>
              <a:rPr lang="en-US" sz="2800" b="1" i="1" dirty="0" smtClean="0">
                <a:latin typeface="Times New Roman" pitchFamily="18" charset="0"/>
                <a:cs typeface="Times New Roman" pitchFamily="18" charset="0"/>
              </a:rPr>
              <a:t> tin?</a:t>
            </a:r>
            <a:endParaRPr lang="en-US" sz="2800" b="1" i="1" dirty="0">
              <a:latin typeface="Times New Roman" pitchFamily="18" charset="0"/>
              <a:cs typeface="Times New Roman" pitchFamily="18" charset="0"/>
            </a:endParaRPr>
          </a:p>
        </p:txBody>
      </p:sp>
      <p:sp>
        <p:nvSpPr>
          <p:cNvPr id="9" name="Rectangle 8"/>
          <p:cNvSpPr/>
          <p:nvPr/>
        </p:nvSpPr>
        <p:spPr>
          <a:xfrm>
            <a:off x="4752020" y="1772816"/>
            <a:ext cx="4572000" cy="369332"/>
          </a:xfrm>
          <a:prstGeom prst="rect">
            <a:avLst/>
          </a:prstGeom>
        </p:spPr>
        <p:txBody>
          <a:bodyPr>
            <a:spAutoFit/>
          </a:bodyPr>
          <a:lstStyle/>
          <a:p>
            <a:r>
              <a:rPr lang="en-US" dirty="0"/>
              <a:t> </a:t>
            </a:r>
          </a:p>
        </p:txBody>
      </p:sp>
      <p:sp>
        <p:nvSpPr>
          <p:cNvPr id="10" name="Rectangle 9"/>
          <p:cNvSpPr/>
          <p:nvPr/>
        </p:nvSpPr>
        <p:spPr>
          <a:xfrm>
            <a:off x="4211961" y="1691349"/>
            <a:ext cx="4932040" cy="4401205"/>
          </a:xfrm>
          <a:prstGeom prst="rect">
            <a:avLst/>
          </a:prstGeom>
        </p:spPr>
        <p:txBody>
          <a:bodyPr wrap="square">
            <a:spAutoFit/>
          </a:bodyPr>
          <a:lstStyle/>
          <a:p>
            <a:r>
              <a:rPr lang="en-US" sz="2800" b="1" dirty="0" err="1" smtClean="0">
                <a:latin typeface="Times New Roman" pitchFamily="18" charset="0"/>
                <a:cs typeface="Times New Roman" pitchFamily="18" charset="0"/>
              </a:rPr>
              <a:t>Tự</a:t>
            </a:r>
            <a:r>
              <a:rPr lang="en-US" sz="2800" b="1" dirty="0" smtClean="0">
                <a:latin typeface="Times New Roman" pitchFamily="18" charset="0"/>
                <a:cs typeface="Times New Roman" pitchFamily="18" charset="0"/>
              </a:rPr>
              <a:t> tin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a:t>
            </a:r>
          </a:p>
          <a:p>
            <a:pPr marL="457200" indent="-457200">
              <a:buFont typeface="Wingdings" pitchFamily="2" charset="2"/>
              <a:buChar char="ü"/>
            </a:pPr>
            <a:r>
              <a:rPr lang="vi-VN" sz="2800" dirty="0" smtClean="0">
                <a:latin typeface="Times New Roman" pitchFamily="18" charset="0"/>
                <a:cs typeface="Times New Roman" pitchFamily="18" charset="0"/>
              </a:rPr>
              <a:t>Tin </a:t>
            </a:r>
            <a:r>
              <a:rPr lang="vi-VN" sz="2800" dirty="0">
                <a:latin typeface="Times New Roman" pitchFamily="18" charset="0"/>
                <a:cs typeface="Times New Roman" pitchFamily="18" charset="0"/>
              </a:rPr>
              <a:t>tưởng vào khả năng của bản </a:t>
            </a:r>
            <a:r>
              <a:rPr lang="vi-VN" sz="2800" dirty="0"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a:t>
            </a:r>
          </a:p>
          <a:p>
            <a:pPr marL="457200" indent="-457200">
              <a:buFont typeface="Wingdings" pitchFamily="2" charset="2"/>
              <a:buChar char="ü"/>
            </a:pP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a:t>
            </a:r>
          </a:p>
          <a:p>
            <a:pPr marL="457200" indent="-457200">
              <a:buFont typeface="Wingdings" pitchFamily="2" charset="2"/>
              <a:buChar char="ü"/>
            </a:pPr>
            <a:r>
              <a:rPr lang="vi-VN" sz="2800" dirty="0">
                <a:latin typeface="Times New Roman" pitchFamily="18" charset="0"/>
                <a:cs typeface="Times New Roman" pitchFamily="18" charset="0"/>
              </a:rPr>
              <a:t>Hành động một cách chắc chắn, cương quyết, dám nghĩ dám làm</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457200" indent="-457200">
              <a:buFont typeface="Wingdings" pitchFamily="2" charset="2"/>
              <a:buChar char="ü"/>
            </a:pP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97331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additive="base">
                                        <p:cTn id="2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 calcmode="lin" valueType="num">
                                      <p:cBhvr additive="base">
                                        <p:cTn id="3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 calcmode="lin" valueType="num">
                                      <p:cBhvr additive="base">
                                        <p:cTn id="3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Explosion 1 5"/>
          <p:cNvSpPr/>
          <p:nvPr/>
        </p:nvSpPr>
        <p:spPr>
          <a:xfrm>
            <a:off x="1259634" y="980728"/>
            <a:ext cx="7056784" cy="4824536"/>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b="1" i="1" dirty="0">
                <a:latin typeface="Times New Roman" pitchFamily="18" charset="0"/>
                <a:cs typeface="Times New Roman" pitchFamily="18" charset="0"/>
              </a:rPr>
              <a:t>Em hãy nêu những tấm gương tiêu biểu </a:t>
            </a:r>
            <a:r>
              <a:rPr lang="vi-VN" sz="2800" b="1" i="1" dirty="0" smtClean="0">
                <a:latin typeface="Times New Roman" pitchFamily="18" charset="0"/>
                <a:cs typeface="Times New Roman" pitchFamily="18" charset="0"/>
              </a:rPr>
              <a:t>có </a:t>
            </a:r>
            <a:r>
              <a:rPr lang="vi-VN" sz="2800" b="1" i="1" dirty="0">
                <a:latin typeface="Times New Roman" pitchFamily="18" charset="0"/>
                <a:cs typeface="Times New Roman" pitchFamily="18" charset="0"/>
              </a:rPr>
              <a:t>tính tự tin mà em </a:t>
            </a:r>
            <a:r>
              <a:rPr lang="vi-VN" sz="2800" b="1" i="1" dirty="0" smtClean="0">
                <a:latin typeface="Times New Roman" pitchFamily="18" charset="0"/>
                <a:cs typeface="Times New Roman" pitchFamily="18" charset="0"/>
              </a:rPr>
              <a:t>biết?</a:t>
            </a:r>
            <a:endParaRPr lang="vi-VN"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22232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 xmlns:a16="http://schemas.microsoft.com/office/drawing/2014/main" id="{FD89E615-F545-3946-8E07-6F47CB3DDA67}"/>
              </a:ext>
            </a:extLst>
          </p:cNvPr>
          <p:cNvSpPr>
            <a:spLocks noGrp="1" noChangeArrowheads="1"/>
          </p:cNvSpPr>
          <p:nvPr>
            <p:ph type="title"/>
          </p:nvPr>
        </p:nvSpPr>
        <p:spPr>
          <a:xfrm>
            <a:off x="4283983" y="127000"/>
            <a:ext cx="4466063" cy="6542360"/>
          </a:xfrm>
        </p:spPr>
        <p:txBody>
          <a:bodyPr/>
          <a:lstStyle/>
          <a:p>
            <a:pPr algn="l" eaLnBrk="1" hangingPunct="1">
              <a:spcBef>
                <a:spcPts val="600"/>
              </a:spcBef>
              <a:spcAft>
                <a:spcPts val="600"/>
              </a:spcAft>
            </a:pPr>
            <a:r>
              <a:rPr lang="en-US" altLang="vi-VN" sz="2400" b="1" i="1" dirty="0" err="1" smtClean="0">
                <a:solidFill>
                  <a:srgbClr val="FF0000"/>
                </a:solidFill>
                <a:latin typeface="Times New Roman" pitchFamily="18" charset="0"/>
                <a:cs typeface="Times New Roman" pitchFamily="18" charset="0"/>
              </a:rPr>
              <a:t>Thầy</a:t>
            </a:r>
            <a:r>
              <a:rPr lang="en-US" altLang="vi-VN" sz="2400" b="1" i="1" dirty="0" smtClean="0">
                <a:solidFill>
                  <a:srgbClr val="FF0000"/>
                </a:solidFill>
                <a:latin typeface="Times New Roman" pitchFamily="18" charset="0"/>
                <a:cs typeface="Times New Roman" pitchFamily="18" charset="0"/>
              </a:rPr>
              <a:t> </a:t>
            </a:r>
            <a:r>
              <a:rPr lang="en-US" altLang="vi-VN" sz="2400" b="1" i="1" dirty="0" err="1">
                <a:solidFill>
                  <a:srgbClr val="FF0000"/>
                </a:solidFill>
                <a:latin typeface="Times New Roman" pitchFamily="18" charset="0"/>
                <a:cs typeface="Times New Roman" pitchFamily="18" charset="0"/>
              </a:rPr>
              <a:t>giáo</a:t>
            </a:r>
            <a:r>
              <a:rPr lang="en-US" altLang="vi-VN" sz="2400" b="1" i="1" dirty="0">
                <a:solidFill>
                  <a:srgbClr val="FF0000"/>
                </a:solidFill>
                <a:latin typeface="Times New Roman" pitchFamily="18" charset="0"/>
                <a:cs typeface="Times New Roman" pitchFamily="18" charset="0"/>
              </a:rPr>
              <a:t> </a:t>
            </a:r>
            <a:r>
              <a:rPr lang="en-US" altLang="vi-VN" sz="2400" b="1" i="1" dirty="0" err="1">
                <a:solidFill>
                  <a:srgbClr val="FF0000"/>
                </a:solidFill>
                <a:latin typeface="Times New Roman" pitchFamily="18" charset="0"/>
                <a:cs typeface="Times New Roman" pitchFamily="18" charset="0"/>
              </a:rPr>
              <a:t>Nguyễn</a:t>
            </a:r>
            <a:r>
              <a:rPr lang="en-US" altLang="vi-VN" sz="2400" b="1" i="1" dirty="0">
                <a:solidFill>
                  <a:srgbClr val="FF0000"/>
                </a:solidFill>
                <a:latin typeface="Times New Roman" pitchFamily="18" charset="0"/>
                <a:cs typeface="Times New Roman" pitchFamily="18" charset="0"/>
              </a:rPr>
              <a:t> </a:t>
            </a:r>
            <a:r>
              <a:rPr lang="en-US" altLang="vi-VN" sz="2400" b="1" i="1" dirty="0" err="1">
                <a:solidFill>
                  <a:srgbClr val="FF0000"/>
                </a:solidFill>
                <a:latin typeface="Times New Roman" pitchFamily="18" charset="0"/>
                <a:cs typeface="Times New Roman" pitchFamily="18" charset="0"/>
              </a:rPr>
              <a:t>Ngọc</a:t>
            </a:r>
            <a:r>
              <a:rPr lang="en-US" altLang="vi-VN" sz="2400" b="1" i="1" dirty="0">
                <a:solidFill>
                  <a:srgbClr val="FF0000"/>
                </a:solidFill>
                <a:latin typeface="Times New Roman" pitchFamily="18" charset="0"/>
                <a:cs typeface="Times New Roman" pitchFamily="18" charset="0"/>
              </a:rPr>
              <a:t> </a:t>
            </a:r>
            <a:r>
              <a:rPr lang="en-US" altLang="vi-VN" sz="2400" b="1" i="1" dirty="0" err="1">
                <a:solidFill>
                  <a:srgbClr val="FF0000"/>
                </a:solidFill>
                <a:latin typeface="Times New Roman" pitchFamily="18" charset="0"/>
                <a:cs typeface="Times New Roman" pitchFamily="18" charset="0"/>
              </a:rPr>
              <a:t>Ký</a:t>
            </a:r>
            <a:r>
              <a:rPr lang="en-US" altLang="vi-VN" sz="2400" b="1" i="1" dirty="0">
                <a:solidFill>
                  <a:srgbClr val="FF0000"/>
                </a:solidFill>
                <a:latin typeface="Times New Roman" pitchFamily="18" charset="0"/>
                <a:cs typeface="Times New Roman" pitchFamily="18" charset="0"/>
              </a:rPr>
              <a:t> </a:t>
            </a:r>
            <a:r>
              <a:rPr lang="en-US" altLang="vi-VN" sz="2400" b="1" i="1" dirty="0" smtClean="0">
                <a:solidFill>
                  <a:srgbClr val="FF0000"/>
                </a:solidFill>
                <a:latin typeface="Times New Roman" pitchFamily="18" charset="0"/>
                <a:cs typeface="Times New Roman" pitchFamily="18" charset="0"/>
              </a:rPr>
              <a:t/>
            </a:r>
            <a:br>
              <a:rPr lang="en-US" altLang="vi-VN" sz="2400" b="1" i="1" dirty="0" smtClean="0">
                <a:solidFill>
                  <a:srgbClr val="FF0000"/>
                </a:solidFill>
                <a:latin typeface="Times New Roman" pitchFamily="18" charset="0"/>
                <a:cs typeface="Times New Roman" pitchFamily="18" charset="0"/>
              </a:rPr>
            </a:br>
            <a:r>
              <a:rPr lang="en-US" altLang="vi-VN" sz="2400" b="1" i="1" dirty="0" smtClean="0">
                <a:latin typeface="Times New Roman" pitchFamily="18" charset="0"/>
                <a:cs typeface="Times New Roman" pitchFamily="18" charset="0"/>
              </a:rPr>
              <a:t/>
            </a:r>
            <a:br>
              <a:rPr lang="en-US" altLang="vi-VN" sz="2400" b="1" i="1" dirty="0" smtClean="0">
                <a:latin typeface="Times New Roman" pitchFamily="18" charset="0"/>
                <a:cs typeface="Times New Roman" pitchFamily="18" charset="0"/>
              </a:rPr>
            </a:br>
            <a:r>
              <a:rPr lang="en-US" altLang="vi-VN" sz="2400" b="1" i="1"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Lên</a:t>
            </a:r>
            <a:r>
              <a:rPr lang="en-US" altLang="vi-VN" sz="2400" dirty="0" smtClean="0">
                <a:latin typeface="Times New Roman" pitchFamily="18" charset="0"/>
                <a:cs typeface="Times New Roman" pitchFamily="18" charset="0"/>
              </a:rPr>
              <a:t> </a:t>
            </a:r>
            <a:r>
              <a:rPr lang="en-US" altLang="vi-VN" sz="2400" dirty="0">
                <a:latin typeface="Times New Roman" pitchFamily="18" charset="0"/>
                <a:cs typeface="Times New Roman" pitchFamily="18" charset="0"/>
              </a:rPr>
              <a:t>4 </a:t>
            </a:r>
            <a:r>
              <a:rPr lang="en-US" altLang="vi-VN" sz="2400" dirty="0" err="1">
                <a:latin typeface="Times New Roman" pitchFamily="18" charset="0"/>
                <a:cs typeface="Times New Roman" pitchFamily="18" charset="0"/>
              </a:rPr>
              <a:t>tuổi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liệt</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tay</a:t>
            </a:r>
            <a:r>
              <a:rPr lang="en-US" altLang="vi-VN" sz="2400" dirty="0">
                <a:latin typeface="Times New Roman" pitchFamily="18" charset="0"/>
                <a:cs typeface="Times New Roman" pitchFamily="18" charset="0"/>
              </a:rPr>
              <a:t>, 7 </a:t>
            </a:r>
            <a:r>
              <a:rPr lang="en-US" altLang="vi-VN" sz="2400" dirty="0" err="1">
                <a:latin typeface="Times New Roman" pitchFamily="18" charset="0"/>
                <a:cs typeface="Times New Roman" pitchFamily="18" charset="0"/>
              </a:rPr>
              <a:t>tuổi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tập</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viết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chân</a:t>
            </a:r>
            <a:r>
              <a:rPr lang="en-US" altLang="vi-VN" sz="2400" dirty="0">
                <a:latin typeface="Times New Roman" pitchFamily="18" charset="0"/>
                <a:cs typeface="Times New Roman" pitchFamily="18" charset="0"/>
              </a:rPr>
              <a:t>. </a:t>
            </a:r>
            <a:r>
              <a:rPr lang="en-US" altLang="vi-VN" sz="2400" dirty="0" smtClean="0">
                <a:latin typeface="Times New Roman" pitchFamily="18" charset="0"/>
                <a:cs typeface="Times New Roman" pitchFamily="18" charset="0"/>
              </a:rPr>
              <a:t/>
            </a:r>
            <a:br>
              <a:rPr lang="en-US" altLang="vi-VN" sz="2400" dirty="0" smtClean="0">
                <a:latin typeface="Times New Roman" pitchFamily="18" charset="0"/>
                <a:cs typeface="Times New Roman" pitchFamily="18" charset="0"/>
              </a:rPr>
            </a:br>
            <a:r>
              <a:rPr lang="en-US" altLang="vi-VN" sz="2400" dirty="0" smtClean="0">
                <a:latin typeface="Times New Roman" pitchFamily="18" charset="0"/>
                <a:cs typeface="Times New Roman" pitchFamily="18" charset="0"/>
              </a:rPr>
              <a:t/>
            </a:r>
            <a:br>
              <a:rPr lang="en-US" altLang="vi-VN" sz="2400" dirty="0" smtClean="0">
                <a:latin typeface="Times New Roman" pitchFamily="18" charset="0"/>
                <a:cs typeface="Times New Roman" pitchFamily="18" charset="0"/>
              </a:rPr>
            </a:b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Với</a:t>
            </a:r>
            <a:r>
              <a:rPr lang="en-US" altLang="vi-VN" sz="2400" dirty="0" smtClean="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sự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tin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khả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năng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thân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mình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ông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vượt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sự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bất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hạnh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số</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phận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trở</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thành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một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nhà</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giáo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ưu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tú</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viết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chân</a:t>
            </a:r>
            <a:r>
              <a:rPr lang="en-US" altLang="vi-VN" sz="2400" dirty="0">
                <a:latin typeface="Times New Roman" pitchFamily="18" charset="0"/>
                <a:cs typeface="Times New Roman" pitchFamily="18" charset="0"/>
              </a:rPr>
              <a:t>. </a:t>
            </a:r>
            <a:r>
              <a:rPr lang="en-US" altLang="vi-VN" sz="2400" dirty="0" smtClean="0">
                <a:latin typeface="Times New Roman" pitchFamily="18" charset="0"/>
                <a:cs typeface="Times New Roman" pitchFamily="18" charset="0"/>
              </a:rPr>
              <a:t/>
            </a:r>
            <a:br>
              <a:rPr lang="en-US" altLang="vi-VN" sz="2400" dirty="0" smtClean="0">
                <a:latin typeface="Times New Roman" pitchFamily="18" charset="0"/>
                <a:cs typeface="Times New Roman" pitchFamily="18" charset="0"/>
              </a:rPr>
            </a:br>
            <a:r>
              <a:rPr lang="en-US" altLang="vi-VN" sz="2400" dirty="0" smtClean="0">
                <a:latin typeface="Times New Roman" pitchFamily="18" charset="0"/>
                <a:cs typeface="Times New Roman" pitchFamily="18" charset="0"/>
              </a:rPr>
              <a:t/>
            </a:r>
            <a:br>
              <a:rPr lang="en-US" altLang="vi-VN" sz="2400" dirty="0" smtClean="0">
                <a:latin typeface="Times New Roman" pitchFamily="18" charset="0"/>
                <a:cs typeface="Times New Roman" pitchFamily="18" charset="0"/>
              </a:rPr>
            </a:b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Cũng</a:t>
            </a:r>
            <a:r>
              <a:rPr lang="en-US" altLang="vi-VN" sz="2400" dirty="0" smtClean="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đôi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chân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ấy</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ông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viết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sách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làm</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thơ</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dạy</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học</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để</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vẽ</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một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huyền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thoại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một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tấm</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vượt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khó</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như</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biểu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tượng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thế</a:t>
            </a:r>
            <a:r>
              <a:rPr lang="en-US" altLang="vi-VN" sz="2400" dirty="0">
                <a:latin typeface="Times New Roman" pitchFamily="18" charset="0"/>
                <a:cs typeface="Times New Roman" pitchFamily="18" charset="0"/>
              </a:rPr>
              <a:t> hệ </a:t>
            </a:r>
            <a:r>
              <a:rPr lang="en-US" altLang="vi-VN" sz="2400" dirty="0" err="1">
                <a:latin typeface="Times New Roman" pitchFamily="18" charset="0"/>
                <a:cs typeface="Times New Roman" pitchFamily="18" charset="0"/>
              </a:rPr>
              <a:t>thanh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thiếu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Việt</a:t>
            </a:r>
            <a:r>
              <a:rPr lang="en-US" altLang="vi-VN" sz="2400" dirty="0">
                <a:latin typeface="Times New Roman" pitchFamily="18" charset="0"/>
                <a:cs typeface="Times New Roman" pitchFamily="18" charset="0"/>
              </a:rPr>
              <a:t> Nam </a:t>
            </a:r>
            <a:r>
              <a:rPr lang="en-US" altLang="vi-VN" sz="2400" dirty="0" err="1">
                <a:latin typeface="Times New Roman" pitchFamily="18" charset="0"/>
                <a:cs typeface="Times New Roman" pitchFamily="18" charset="0"/>
              </a:rPr>
              <a:t>noi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theo.</a:t>
            </a:r>
            <a:endParaRPr lang="en-US" altLang="vi-VN" sz="2400" dirty="0">
              <a:latin typeface="Times New Roman" pitchFamily="18" charset="0"/>
              <a:cs typeface="Times New Roman" pitchFamily="18" charset="0"/>
            </a:endParaRPr>
          </a:p>
        </p:txBody>
      </p:sp>
      <p:pic>
        <p:nvPicPr>
          <p:cNvPr id="89091" name="Picture 3" descr="thayky2">
            <a:extLst>
              <a:ext uri="{FF2B5EF4-FFF2-40B4-BE49-F238E27FC236}">
                <a16:creationId xmlns="" xmlns:a16="http://schemas.microsoft.com/office/drawing/2014/main" id="{18CB84E0-FB9C-A147-A95E-B87340292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3600400"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8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0"/>
                                        </p:tgtEl>
                                        <p:attrNameLst>
                                          <p:attrName>style.visibility</p:attrName>
                                        </p:attrNameLst>
                                      </p:cBhvr>
                                      <p:to>
                                        <p:strVal val="visible"/>
                                      </p:to>
                                    </p:set>
                                    <p:anim calcmode="lin" valueType="num">
                                      <p:cBhvr additive="base">
                                        <p:cTn id="13" dur="500" fill="hold"/>
                                        <p:tgtEl>
                                          <p:spTgt spid="89090"/>
                                        </p:tgtEl>
                                        <p:attrNameLst>
                                          <p:attrName>ppt_x</p:attrName>
                                        </p:attrNameLst>
                                      </p:cBhvr>
                                      <p:tavLst>
                                        <p:tav tm="0">
                                          <p:val>
                                            <p:strVal val="#ppt_x"/>
                                          </p:val>
                                        </p:tav>
                                        <p:tav tm="100000">
                                          <p:val>
                                            <p:strVal val="#ppt_x"/>
                                          </p:val>
                                        </p:tav>
                                      </p:tavLst>
                                    </p:anim>
                                    <p:anim calcmode="lin" valueType="num">
                                      <p:cBhvr additive="base">
                                        <p:cTn id="14"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 xmlns:a16="http://schemas.microsoft.com/office/drawing/2014/main" id="{823A4281-C4BD-5048-89D8-72349FF39AEA}"/>
              </a:ext>
            </a:extLst>
          </p:cNvPr>
          <p:cNvSpPr>
            <a:spLocks noGrp="1" noChangeArrowheads="1"/>
          </p:cNvSpPr>
          <p:nvPr>
            <p:ph type="body" idx="1"/>
          </p:nvPr>
        </p:nvSpPr>
        <p:spPr>
          <a:xfrm>
            <a:off x="0" y="4653136"/>
            <a:ext cx="9144000" cy="1600200"/>
          </a:xfrm>
        </p:spPr>
        <p:txBody>
          <a:bodyPr/>
          <a:lstStyle/>
          <a:p>
            <a:pPr marL="0" indent="0" eaLnBrk="1" hangingPunct="1">
              <a:lnSpc>
                <a:spcPct val="80000"/>
              </a:lnSpc>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Những</a:t>
            </a:r>
            <a:r>
              <a:rPr lang="en-US" altLang="vi-VN" sz="2800" dirty="0" smtClean="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vận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động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viên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tham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gia</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Đại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hội</a:t>
            </a:r>
            <a:r>
              <a:rPr lang="en-US" altLang="vi-VN" sz="2800" dirty="0">
                <a:latin typeface="Times New Roman" pitchFamily="18" charset="0"/>
                <a:cs typeface="Times New Roman" pitchFamily="18" charset="0"/>
              </a:rPr>
              <a:t> </a:t>
            </a:r>
            <a:r>
              <a:rPr lang="en-US" altLang="vi-VN" sz="2800" dirty="0" smtClean="0">
                <a:latin typeface="Times New Roman" pitchFamily="18" charset="0"/>
                <a:cs typeface="Times New Roman" pitchFamily="18" charset="0"/>
              </a:rPr>
              <a:t>TDTT </a:t>
            </a:r>
            <a:r>
              <a:rPr lang="en-US" altLang="vi-VN" sz="2800" dirty="0" err="1">
                <a:latin typeface="Times New Roman" pitchFamily="18" charset="0"/>
                <a:cs typeface="Times New Roman" pitchFamily="18" charset="0"/>
              </a:rPr>
              <a:t>dành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người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khuyết</a:t>
            </a:r>
            <a:r>
              <a:rPr lang="en-US" altLang="vi-VN" sz="2800" dirty="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tật</a:t>
            </a:r>
            <a:r>
              <a:rPr lang="en-US" altLang="vi-VN" sz="2800" dirty="0" smtClean="0">
                <a:latin typeface="Times New Roman" pitchFamily="18" charset="0"/>
                <a:cs typeface="Times New Roman" pitchFamily="18" charset="0"/>
              </a:rPr>
              <a:t>.</a:t>
            </a:r>
          </a:p>
          <a:p>
            <a:pPr marL="0" indent="0" eaLnBrk="1" hangingPunct="1">
              <a:lnSpc>
                <a:spcPct val="80000"/>
              </a:lnSpc>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người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bị</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mù</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cả</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đôi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mắt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có</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người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bị</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mất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một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bộ</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phận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trên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thể</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của</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mình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nhưng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với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sự</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tự</a:t>
            </a:r>
            <a:r>
              <a:rPr lang="en-US" altLang="vi-VN" sz="2800" dirty="0">
                <a:latin typeface="Times New Roman" pitchFamily="18" charset="0"/>
                <a:cs typeface="Times New Roman" pitchFamily="18" charset="0"/>
              </a:rPr>
              <a:t> tin </a:t>
            </a:r>
            <a:r>
              <a:rPr lang="en-US" altLang="vi-VN" sz="2800" dirty="0" err="1">
                <a:latin typeface="Times New Roman" pitchFamily="18" charset="0"/>
                <a:cs typeface="Times New Roman" pitchFamily="18" charset="0"/>
              </a:rPr>
              <a:t>vào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bản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thân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mình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họ</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đã</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vượt</a:t>
            </a:r>
            <a:r>
              <a:rPr lang="en-US" altLang="vi-VN" sz="2800" dirty="0">
                <a:latin typeface="Times New Roman" pitchFamily="18" charset="0"/>
                <a:cs typeface="Times New Roman" pitchFamily="18" charset="0"/>
              </a:rPr>
              <a:t> qua </a:t>
            </a:r>
            <a:r>
              <a:rPr lang="en-US" altLang="vi-VN" sz="2800" dirty="0" err="1">
                <a:latin typeface="Times New Roman" pitchFamily="18" charset="0"/>
                <a:cs typeface="Times New Roman" pitchFamily="18" charset="0"/>
              </a:rPr>
              <a:t>những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trận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đấu</a:t>
            </a:r>
            <a:r>
              <a:rPr lang="en-US" altLang="vi-VN" sz="2800" dirty="0">
                <a:latin typeface="Times New Roman" pitchFamily="18" charset="0"/>
                <a:cs typeface="Times New Roman" pitchFamily="18" charset="0"/>
              </a:rPr>
              <a:t> gay go </a:t>
            </a:r>
            <a:r>
              <a:rPr lang="en-US" altLang="vi-VN" sz="2800" dirty="0" err="1">
                <a:latin typeface="Times New Roman" pitchFamily="18" charset="0"/>
                <a:cs typeface="Times New Roman" pitchFamily="18" charset="0"/>
              </a:rPr>
              <a:t>đem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vinh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quang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về</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đất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nước</a:t>
            </a:r>
            <a:r>
              <a:rPr lang="en-US" altLang="vi-VN" sz="2800" dirty="0">
                <a:latin typeface="Times New Roman" pitchFamily="18" charset="0"/>
                <a:cs typeface="Times New Roman" pitchFamily="18" charset="0"/>
              </a:rPr>
              <a:t>…</a:t>
            </a:r>
          </a:p>
        </p:txBody>
      </p:sp>
      <p:pic>
        <p:nvPicPr>
          <p:cNvPr id="90115" name="Picture 3" descr="06L">
            <a:extLst>
              <a:ext uri="{FF2B5EF4-FFF2-40B4-BE49-F238E27FC236}">
                <a16:creationId xmlns="" xmlns:a16="http://schemas.microsoft.com/office/drawing/2014/main" id="{91D1E596-3499-074E-B4EF-201F75524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52400"/>
            <a:ext cx="4248472" cy="39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vietnam_40014120_14485sm">
            <a:extLst>
              <a:ext uri="{FF2B5EF4-FFF2-40B4-BE49-F238E27FC236}">
                <a16:creationId xmlns="" xmlns:a16="http://schemas.microsoft.com/office/drawing/2014/main" id="{AEF4D75C-C12E-B34C-80F2-B1F2A9C2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52400"/>
            <a:ext cx="4062164" cy="39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35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wheel(4)">
                                      <p:cBhvr>
                                        <p:cTn id="7" dur="2000"/>
                                        <p:tgtEl>
                                          <p:spTgt spid="90116"/>
                                        </p:tgtEl>
                                      </p:cBhvr>
                                    </p:animEffect>
                                  </p:childTnLst>
                                </p:cTn>
                              </p:par>
                              <p:par>
                                <p:cTn id="8" presetID="21" presetClass="entr" presetSubtype="4" fill="hold" nodeType="withEffect">
                                  <p:stCondLst>
                                    <p:cond delay="0"/>
                                  </p:stCondLst>
                                  <p:childTnLst>
                                    <p:set>
                                      <p:cBhvr>
                                        <p:cTn id="9" dur="1" fill="hold">
                                          <p:stCondLst>
                                            <p:cond delay="0"/>
                                          </p:stCondLst>
                                        </p:cTn>
                                        <p:tgtEl>
                                          <p:spTgt spid="90115"/>
                                        </p:tgtEl>
                                        <p:attrNameLst>
                                          <p:attrName>style.visibility</p:attrName>
                                        </p:attrNameLst>
                                      </p:cBhvr>
                                      <p:to>
                                        <p:strVal val="visible"/>
                                      </p:to>
                                    </p:set>
                                    <p:animEffect transition="in" filter="wheel(4)">
                                      <p:cBhvr>
                                        <p:cTn id="10" dur="2000"/>
                                        <p:tgtEl>
                                          <p:spTgt spid="901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0114">
                                            <p:txEl>
                                              <p:pRg st="0" end="0"/>
                                            </p:txEl>
                                          </p:spTgt>
                                        </p:tgtEl>
                                        <p:attrNameLst>
                                          <p:attrName>style.visibility</p:attrName>
                                        </p:attrNameLst>
                                      </p:cBhvr>
                                      <p:to>
                                        <p:strVal val="visible"/>
                                      </p:to>
                                    </p:set>
                                    <p:animEffect transition="in" filter="slide(fromBottom)">
                                      <p:cBhvr>
                                        <p:cTn id="15" dur="500"/>
                                        <p:tgtEl>
                                          <p:spTgt spid="901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0114">
                                            <p:txEl>
                                              <p:pRg st="1" end="1"/>
                                            </p:txEl>
                                          </p:spTgt>
                                        </p:tgtEl>
                                        <p:attrNameLst>
                                          <p:attrName>style.visibility</p:attrName>
                                        </p:attrNameLst>
                                      </p:cBhvr>
                                      <p:to>
                                        <p:strVal val="visible"/>
                                      </p:to>
                                    </p:set>
                                    <p:animEffect transition="in" filter="slide(fromBottom)">
                                      <p:cBhvr>
                                        <p:cTn id="20" dur="500"/>
                                        <p:tgtEl>
                                          <p:spTgt spid="901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78098"/>
          </a:xfrm>
        </p:spPr>
        <p:txBody>
          <a:bodyPr/>
          <a:lstStyle/>
          <a:p>
            <a:r>
              <a:rPr lang="vi-VN" sz="3600" b="1" dirty="0">
                <a:solidFill>
                  <a:srgbClr val="FF0000"/>
                </a:solidFill>
                <a:latin typeface="Times New Roman" pitchFamily="18" charset="0"/>
                <a:cs typeface="Times New Roman" pitchFamily="18" charset="0"/>
              </a:rPr>
              <a:t>Nick James Vujicic - Tấm gương về thái độ sống tích cực</a:t>
            </a:r>
            <a:endParaRPr lang="en-US" sz="3600" b="1" dirty="0">
              <a:solidFill>
                <a:srgbClr val="FF0000"/>
              </a:solidFill>
              <a:latin typeface="Times New Roman" pitchFamily="18" charset="0"/>
              <a:cs typeface="Times New Roman"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268760"/>
            <a:ext cx="3816423" cy="5400600"/>
          </a:xfrm>
        </p:spPr>
      </p:pic>
      <p:sp>
        <p:nvSpPr>
          <p:cNvPr id="4" name="Content Placeholder 3"/>
          <p:cNvSpPr>
            <a:spLocks noGrp="1"/>
          </p:cNvSpPr>
          <p:nvPr>
            <p:ph sz="half" idx="2"/>
          </p:nvPr>
        </p:nvSpPr>
        <p:spPr>
          <a:xfrm>
            <a:off x="4067944" y="1484784"/>
            <a:ext cx="4896544" cy="4857409"/>
          </a:xfrm>
        </p:spPr>
        <p:txBody>
          <a:bodyPr/>
          <a:lstStyle/>
          <a:p>
            <a:pPr>
              <a:buFontTx/>
              <a:buChar char="-"/>
            </a:pP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n</a:t>
            </a:r>
            <a:r>
              <a:rPr lang="vi-VN" sz="2400" dirty="0" smtClean="0">
                <a:latin typeface="Times New Roman" pitchFamily="18" charset="0"/>
                <a:cs typeface="Times New Roman" pitchFamily="18" charset="0"/>
              </a:rPr>
              <a:t>gười </a:t>
            </a:r>
            <a:r>
              <a:rPr lang="vi-VN" sz="2400" dirty="0">
                <a:latin typeface="Times New Roman" pitchFamily="18" charset="0"/>
                <a:cs typeface="Times New Roman" pitchFamily="18" charset="0"/>
              </a:rPr>
              <a:t>đàn ông không tay không chân nhưng nổi tiếng với nghị lực phi thường đã truyền niềm tin, sức mạnh cho hàng triệu người trên thế giới. </a:t>
            </a:r>
            <a:endParaRPr lang="en-US" sz="2400" dirty="0" smtClean="0">
              <a:latin typeface="Times New Roman" pitchFamily="18" charset="0"/>
              <a:cs typeface="Times New Roman" pitchFamily="18" charset="0"/>
            </a:endParaRPr>
          </a:p>
          <a:p>
            <a:pPr>
              <a:buFontTx/>
              <a:buChar char="-"/>
            </a:pPr>
            <a:r>
              <a:rPr lang="vi-VN" sz="2400" dirty="0" smtClean="0">
                <a:latin typeface="Times New Roman" pitchFamily="18" charset="0"/>
                <a:cs typeface="Times New Roman" pitchFamily="18" charset="0"/>
              </a:rPr>
              <a:t>Anh </a:t>
            </a:r>
            <a:r>
              <a:rPr lang="vi-VN" sz="2400" dirty="0">
                <a:latin typeface="Times New Roman" pitchFamily="18" charset="0"/>
                <a:cs typeface="Times New Roman" pitchFamily="18" charset="0"/>
              </a:rPr>
              <a:t>hiện là chủ tịch và CEO tổ chức quốc tế Life Without Limbs, Giám đốc công ty thái độ sống Attitude Is Altitude </a:t>
            </a:r>
            <a:endParaRPr lang="en-US" sz="2400" dirty="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L</a:t>
            </a:r>
            <a:r>
              <a:rPr lang="vi-VN" sz="2400" dirty="0" smtClean="0">
                <a:latin typeface="Times New Roman" pitchFamily="18" charset="0"/>
                <a:cs typeface="Times New Roman" pitchFamily="18" charset="0"/>
              </a:rPr>
              <a:t>à </a:t>
            </a:r>
            <a:r>
              <a:rPr lang="vi-VN" sz="2400" dirty="0">
                <a:latin typeface="Times New Roman" pitchFamily="18" charset="0"/>
                <a:cs typeface="Times New Roman" pitchFamily="18" charset="0"/>
              </a:rPr>
              <a:t>một diễn giả đầy lòng quả cảm, mà khi nhắc đến anh hàng triệu người phải ngã mũ kính phục.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76864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728</Words>
  <Application>Microsoft Office PowerPoint</Application>
  <PresentationFormat>On-screen Show (4:3)</PresentationFormat>
  <Paragraphs>97</Paragraphs>
  <Slides>17</Slides>
  <Notes>0</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1_Default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Thầy giáo Nguyễn Ngọc Ký   - Lên 4 tuổi đã bị liệt 2 tay, 7 tuổi tập viết bằng chân.   - Với sự tự tin vào khả năng của bản thân mình, ông đã vượt lên sự bất hạnh của số phận trở thành một nhà giáo ưu tú viết bằng chân.   - Cũng đôi chân ấy, ông đã viết sách, làm thơ, dạy học để vẽ nên một huyền thoại, một tấm gương vượt khó như biểu tượng cho nhiều thế hệ thanh thiếu niên Việt Nam noi theo.</vt:lpstr>
      <vt:lpstr>PowerPoint Presentation</vt:lpstr>
      <vt:lpstr>Nick James Vujicic - Tấm gương về thái độ sống tích cực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cp:revision>
  <dcterms:created xsi:type="dcterms:W3CDTF">2019-11-15T02:42:04Z</dcterms:created>
  <dcterms:modified xsi:type="dcterms:W3CDTF">2019-11-15T06:39:30Z</dcterms:modified>
</cp:coreProperties>
</file>